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Masters/slideMaster52.xml" ContentType="application/vnd.openxmlformats-officedocument.presentationml.slideMaster+xml"/>
  <Override PartName="/ppt/slideMasters/slideMaster53.xml" ContentType="application/vnd.openxmlformats-officedocument.presentationml.slideMaster+xml"/>
  <Override PartName="/ppt/slideMasters/slideMaster54.xml" ContentType="application/vnd.openxmlformats-officedocument.presentationml.slideMaster+xml"/>
  <Override PartName="/ppt/slideMasters/slideMaster55.xml" ContentType="application/vnd.openxmlformats-officedocument.presentationml.slideMaster+xml"/>
  <Override PartName="/ppt/slideMasters/slideMaster56.xml" ContentType="application/vnd.openxmlformats-officedocument.presentationml.slideMaster+xml"/>
  <Override PartName="/ppt/slideMasters/slideMaster57.xml" ContentType="application/vnd.openxmlformats-officedocument.presentationml.slideMaster+xml"/>
  <Override PartName="/ppt/slideMasters/slideMaster58.xml" ContentType="application/vnd.openxmlformats-officedocument.presentationml.slideMaster+xml"/>
  <Override PartName="/ppt/slideMasters/slideMaster59.xml" ContentType="application/vnd.openxmlformats-officedocument.presentationml.slideMaster+xml"/>
  <Override PartName="/ppt/slideMasters/slideMaster60.xml" ContentType="application/vnd.openxmlformats-officedocument.presentationml.slideMaster+xml"/>
  <Override PartName="/ppt/slideMasters/slideMaster61.xml" ContentType="application/vnd.openxmlformats-officedocument.presentationml.slideMaster+xml"/>
  <Override PartName="/ppt/slideMasters/slideMaster62.xml" ContentType="application/vnd.openxmlformats-officedocument.presentationml.slideMaster+xml"/>
  <Override PartName="/ppt/slideMasters/slideMaster63.xml" ContentType="application/vnd.openxmlformats-officedocument.presentationml.slideMaster+xml"/>
  <Override PartName="/ppt/slideMasters/slideMaster64.xml" ContentType="application/vnd.openxmlformats-officedocument.presentationml.slideMaster+xml"/>
  <Override PartName="/ppt/slideMasters/slideMaster6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7.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8.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9.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10.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theme/theme11.xml" ContentType="application/vnd.openxmlformats-officedocument.theme+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12.xml" ContentType="application/vnd.openxmlformats-officedocument.theme+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theme/theme13.xml" ContentType="application/vnd.openxmlformats-officedocument.theme+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theme/theme14.xml" ContentType="application/vnd.openxmlformats-officedocument.theme+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theme/theme15.xml" ContentType="application/vnd.openxmlformats-officedocument.theme+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theme/theme16.xml" ContentType="application/vnd.openxmlformats-officedocument.theme+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theme/theme17.xml" ContentType="application/vnd.openxmlformats-officedocument.theme+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theme/theme18.xml" ContentType="application/vnd.openxmlformats-officedocument.theme+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theme/theme19.xml" ContentType="application/vnd.openxmlformats-officedocument.theme+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theme/theme20.xml" ContentType="application/vnd.openxmlformats-officedocument.theme+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theme/theme21.xml" ContentType="application/vnd.openxmlformats-officedocument.theme+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theme/theme22.xml" ContentType="application/vnd.openxmlformats-officedocument.theme+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theme/theme23.xml" ContentType="application/vnd.openxmlformats-officedocument.theme+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theme/theme24.xml" ContentType="application/vnd.openxmlformats-officedocument.theme+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theme/theme25.xml" ContentType="application/vnd.openxmlformats-officedocument.theme+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theme/theme26.xml" ContentType="application/vnd.openxmlformats-officedocument.theme+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theme/theme27.xml" ContentType="application/vnd.openxmlformats-officedocument.theme+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theme/theme28.xml" ContentType="application/vnd.openxmlformats-officedocument.theme+xml"/>
  <Override PartName="/ppt/slideLayouts/slideLayout286.xml" ContentType="application/vnd.openxmlformats-officedocument.presentationml.slideLayout+xml"/>
  <Override PartName="/ppt/theme/theme29.xml" ContentType="application/vnd.openxmlformats-officedocument.theme+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theme/theme30.xml" ContentType="application/vnd.openxmlformats-officedocument.theme+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theme/theme31.xml" ContentType="application/vnd.openxmlformats-officedocument.theme+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theme/theme32.xml" ContentType="application/vnd.openxmlformats-officedocument.theme+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theme/theme33.xml" ContentType="application/vnd.openxmlformats-officedocument.theme+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theme/theme34.xml" ContentType="application/vnd.openxmlformats-officedocument.theme+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theme/theme35.xml" ContentType="application/vnd.openxmlformats-officedocument.theme+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theme/theme36.xml" ContentType="application/vnd.openxmlformats-officedocument.theme+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theme/theme37.xml" ContentType="application/vnd.openxmlformats-officedocument.theme+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theme/theme38.xml" ContentType="application/vnd.openxmlformats-officedocument.theme+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theme/theme39.xml" ContentType="application/vnd.openxmlformats-officedocument.theme+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theme/theme40.xml" ContentType="application/vnd.openxmlformats-officedocument.theme+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theme/theme41.xml" ContentType="application/vnd.openxmlformats-officedocument.theme+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theme/theme42.xml" ContentType="application/vnd.openxmlformats-officedocument.theme+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theme/theme43.xml" ContentType="application/vnd.openxmlformats-officedocument.theme+xml"/>
  <Override PartName="/ppt/slideLayouts/slideLayout445.xml" ContentType="application/vnd.openxmlformats-officedocument.presentationml.slideLayout+xml"/>
  <Override PartName="/ppt/theme/theme44.xml" ContentType="application/vnd.openxmlformats-officedocument.theme+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theme/theme45.xml" ContentType="application/vnd.openxmlformats-officedocument.theme+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theme/theme46.xml" ContentType="application/vnd.openxmlformats-officedocument.theme+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theme/theme47.xml" ContentType="application/vnd.openxmlformats-officedocument.theme+xml"/>
  <Override PartName="/ppt/slideLayouts/slideLayout470.xml" ContentType="application/vnd.openxmlformats-officedocument.presentationml.slideLayout+xml"/>
  <Override PartName="/ppt/theme/theme48.xml" ContentType="application/vnd.openxmlformats-officedocument.theme+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theme/theme49.xml" ContentType="application/vnd.openxmlformats-officedocument.theme+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theme/theme50.xml" ContentType="application/vnd.openxmlformats-officedocument.theme+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theme/theme51.xml" ContentType="application/vnd.openxmlformats-officedocument.theme+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theme/theme52.xml" ContentType="application/vnd.openxmlformats-officedocument.theme+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theme/theme53.xml" ContentType="application/vnd.openxmlformats-officedocument.theme+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theme/theme54.xml" ContentType="application/vnd.openxmlformats-officedocument.theme+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theme/theme55.xml" ContentType="application/vnd.openxmlformats-officedocument.theme+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theme/theme56.xml" ContentType="application/vnd.openxmlformats-officedocument.theme+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theme/theme57.xml" ContentType="application/vnd.openxmlformats-officedocument.theme+xml"/>
  <Override PartName="/ppt/slideLayouts/slideLayout568.xml" ContentType="application/vnd.openxmlformats-officedocument.presentationml.slideLayout+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slideLayouts/slideLayout575.xml" ContentType="application/vnd.openxmlformats-officedocument.presentationml.slideLayout+xml"/>
  <Override PartName="/ppt/slideLayouts/slideLayout576.xml" ContentType="application/vnd.openxmlformats-officedocument.presentationml.slideLayout+xml"/>
  <Override PartName="/ppt/slideLayouts/slideLayout577.xml" ContentType="application/vnd.openxmlformats-officedocument.presentationml.slideLayout+xml"/>
  <Override PartName="/ppt/slideLayouts/slideLayout578.xml" ContentType="application/vnd.openxmlformats-officedocument.presentationml.slideLayout+xml"/>
  <Override PartName="/ppt/slideLayouts/slideLayout579.xml" ContentType="application/vnd.openxmlformats-officedocument.presentationml.slideLayout+xml"/>
  <Override PartName="/ppt/theme/theme58.xml" ContentType="application/vnd.openxmlformats-officedocument.theme+xml"/>
  <Override PartName="/ppt/slideLayouts/slideLayout580.xml" ContentType="application/vnd.openxmlformats-officedocument.presentationml.slideLayout+xml"/>
  <Override PartName="/ppt/slideLayouts/slideLayout581.xml" ContentType="application/vnd.openxmlformats-officedocument.presentationml.slideLayout+xml"/>
  <Override PartName="/ppt/slideLayouts/slideLayout582.xml" ContentType="application/vnd.openxmlformats-officedocument.presentationml.slideLayout+xml"/>
  <Override PartName="/ppt/slideLayouts/slideLayout583.xml" ContentType="application/vnd.openxmlformats-officedocument.presentationml.slideLayout+xml"/>
  <Override PartName="/ppt/slideLayouts/slideLayout584.xml" ContentType="application/vnd.openxmlformats-officedocument.presentationml.slideLayout+xml"/>
  <Override PartName="/ppt/slideLayouts/slideLayout585.xml" ContentType="application/vnd.openxmlformats-officedocument.presentationml.slideLayout+xml"/>
  <Override PartName="/ppt/slideLayouts/slideLayout586.xml" ContentType="application/vnd.openxmlformats-officedocument.presentationml.slideLayout+xml"/>
  <Override PartName="/ppt/slideLayouts/slideLayout587.xml" ContentType="application/vnd.openxmlformats-officedocument.presentationml.slideLayout+xml"/>
  <Override PartName="/ppt/slideLayouts/slideLayout588.xml" ContentType="application/vnd.openxmlformats-officedocument.presentationml.slideLayout+xml"/>
  <Override PartName="/ppt/slideLayouts/slideLayout589.xml" ContentType="application/vnd.openxmlformats-officedocument.presentationml.slideLayout+xml"/>
  <Override PartName="/ppt/slideLayouts/slideLayout590.xml" ContentType="application/vnd.openxmlformats-officedocument.presentationml.slideLayout+xml"/>
  <Override PartName="/ppt/theme/theme59.xml" ContentType="application/vnd.openxmlformats-officedocument.theme+xml"/>
  <Override PartName="/ppt/slideLayouts/slideLayout591.xml" ContentType="application/vnd.openxmlformats-officedocument.presentationml.slideLayout+xml"/>
  <Override PartName="/ppt/slideLayouts/slideLayout592.xml" ContentType="application/vnd.openxmlformats-officedocument.presentationml.slideLayout+xml"/>
  <Override PartName="/ppt/slideLayouts/slideLayout593.xml" ContentType="application/vnd.openxmlformats-officedocument.presentationml.slideLayout+xml"/>
  <Override PartName="/ppt/slideLayouts/slideLayout594.xml" ContentType="application/vnd.openxmlformats-officedocument.presentationml.slideLayout+xml"/>
  <Override PartName="/ppt/slideLayouts/slideLayout595.xml" ContentType="application/vnd.openxmlformats-officedocument.presentationml.slideLayout+xml"/>
  <Override PartName="/ppt/slideLayouts/slideLayout596.xml" ContentType="application/vnd.openxmlformats-officedocument.presentationml.slideLayout+xml"/>
  <Override PartName="/ppt/slideLayouts/slideLayout597.xml" ContentType="application/vnd.openxmlformats-officedocument.presentationml.slideLayout+xml"/>
  <Override PartName="/ppt/slideLayouts/slideLayout598.xml" ContentType="application/vnd.openxmlformats-officedocument.presentationml.slideLayout+xml"/>
  <Override PartName="/ppt/slideLayouts/slideLayout599.xml" ContentType="application/vnd.openxmlformats-officedocument.presentationml.slideLayout+xml"/>
  <Override PartName="/ppt/slideLayouts/slideLayout600.xml" ContentType="application/vnd.openxmlformats-officedocument.presentationml.slideLayout+xml"/>
  <Override PartName="/ppt/slideLayouts/slideLayout601.xml" ContentType="application/vnd.openxmlformats-officedocument.presentationml.slideLayout+xml"/>
  <Override PartName="/ppt/theme/theme60.xml" ContentType="application/vnd.openxmlformats-officedocument.theme+xml"/>
  <Override PartName="/ppt/slideLayouts/slideLayout602.xml" ContentType="application/vnd.openxmlformats-officedocument.presentationml.slideLayout+xml"/>
  <Override PartName="/ppt/slideLayouts/slideLayout603.xml" ContentType="application/vnd.openxmlformats-officedocument.presentationml.slideLayout+xml"/>
  <Override PartName="/ppt/slideLayouts/slideLayout604.xml" ContentType="application/vnd.openxmlformats-officedocument.presentationml.slideLayout+xml"/>
  <Override PartName="/ppt/slideLayouts/slideLayout605.xml" ContentType="application/vnd.openxmlformats-officedocument.presentationml.slideLayout+xml"/>
  <Override PartName="/ppt/slideLayouts/slideLayout606.xml" ContentType="application/vnd.openxmlformats-officedocument.presentationml.slideLayout+xml"/>
  <Override PartName="/ppt/slideLayouts/slideLayout607.xml" ContentType="application/vnd.openxmlformats-officedocument.presentationml.slideLayout+xml"/>
  <Override PartName="/ppt/slideLayouts/slideLayout608.xml" ContentType="application/vnd.openxmlformats-officedocument.presentationml.slideLayout+xml"/>
  <Override PartName="/ppt/slideLayouts/slideLayout609.xml" ContentType="application/vnd.openxmlformats-officedocument.presentationml.slideLayout+xml"/>
  <Override PartName="/ppt/slideLayouts/slideLayout610.xml" ContentType="application/vnd.openxmlformats-officedocument.presentationml.slideLayout+xml"/>
  <Override PartName="/ppt/slideLayouts/slideLayout611.xml" ContentType="application/vnd.openxmlformats-officedocument.presentationml.slideLayout+xml"/>
  <Override PartName="/ppt/slideLayouts/slideLayout612.xml" ContentType="application/vnd.openxmlformats-officedocument.presentationml.slideLayout+xml"/>
  <Override PartName="/ppt/slideLayouts/slideLayout613.xml" ContentType="application/vnd.openxmlformats-officedocument.presentationml.slideLayout+xml"/>
  <Override PartName="/ppt/slideLayouts/slideLayout614.xml" ContentType="application/vnd.openxmlformats-officedocument.presentationml.slideLayout+xml"/>
  <Override PartName="/ppt/slideLayouts/slideLayout615.xml" ContentType="application/vnd.openxmlformats-officedocument.presentationml.slideLayout+xml"/>
  <Override PartName="/ppt/slideLayouts/slideLayout616.xml" ContentType="application/vnd.openxmlformats-officedocument.presentationml.slideLayout+xml"/>
  <Override PartName="/ppt/theme/theme61.xml" ContentType="application/vnd.openxmlformats-officedocument.theme+xml"/>
  <Override PartName="/ppt/slideLayouts/slideLayout617.xml" ContentType="application/vnd.openxmlformats-officedocument.presentationml.slideLayout+xml"/>
  <Override PartName="/ppt/slideLayouts/slideLayout618.xml" ContentType="application/vnd.openxmlformats-officedocument.presentationml.slideLayout+xml"/>
  <Override PartName="/ppt/slideLayouts/slideLayout619.xml" ContentType="application/vnd.openxmlformats-officedocument.presentationml.slideLayout+xml"/>
  <Override PartName="/ppt/slideLayouts/slideLayout620.xml" ContentType="application/vnd.openxmlformats-officedocument.presentationml.slideLayout+xml"/>
  <Override PartName="/ppt/slideLayouts/slideLayout621.xml" ContentType="application/vnd.openxmlformats-officedocument.presentationml.slideLayout+xml"/>
  <Override PartName="/ppt/slideLayouts/slideLayout622.xml" ContentType="application/vnd.openxmlformats-officedocument.presentationml.slideLayout+xml"/>
  <Override PartName="/ppt/slideLayouts/slideLayout623.xml" ContentType="application/vnd.openxmlformats-officedocument.presentationml.slideLayout+xml"/>
  <Override PartName="/ppt/slideLayouts/slideLayout624.xml" ContentType="application/vnd.openxmlformats-officedocument.presentationml.slideLayout+xml"/>
  <Override PartName="/ppt/slideLayouts/slideLayout625.xml" ContentType="application/vnd.openxmlformats-officedocument.presentationml.slideLayout+xml"/>
  <Override PartName="/ppt/slideLayouts/slideLayout626.xml" ContentType="application/vnd.openxmlformats-officedocument.presentationml.slideLayout+xml"/>
  <Override PartName="/ppt/slideLayouts/slideLayout627.xml" ContentType="application/vnd.openxmlformats-officedocument.presentationml.slideLayout+xml"/>
  <Override PartName="/ppt/theme/theme62.xml" ContentType="application/vnd.openxmlformats-officedocument.theme+xml"/>
  <Override PartName="/ppt/slideLayouts/slideLayout628.xml" ContentType="application/vnd.openxmlformats-officedocument.presentationml.slideLayout+xml"/>
  <Override PartName="/ppt/slideLayouts/slideLayout629.xml" ContentType="application/vnd.openxmlformats-officedocument.presentationml.slideLayout+xml"/>
  <Override PartName="/ppt/slideLayouts/slideLayout630.xml" ContentType="application/vnd.openxmlformats-officedocument.presentationml.slideLayout+xml"/>
  <Override PartName="/ppt/slideLayouts/slideLayout631.xml" ContentType="application/vnd.openxmlformats-officedocument.presentationml.slideLayout+xml"/>
  <Override PartName="/ppt/slideLayouts/slideLayout632.xml" ContentType="application/vnd.openxmlformats-officedocument.presentationml.slideLayout+xml"/>
  <Override PartName="/ppt/slideLayouts/slideLayout633.xml" ContentType="application/vnd.openxmlformats-officedocument.presentationml.slideLayout+xml"/>
  <Override PartName="/ppt/slideLayouts/slideLayout634.xml" ContentType="application/vnd.openxmlformats-officedocument.presentationml.slideLayout+xml"/>
  <Override PartName="/ppt/slideLayouts/slideLayout635.xml" ContentType="application/vnd.openxmlformats-officedocument.presentationml.slideLayout+xml"/>
  <Override PartName="/ppt/slideLayouts/slideLayout636.xml" ContentType="application/vnd.openxmlformats-officedocument.presentationml.slideLayout+xml"/>
  <Override PartName="/ppt/slideLayouts/slideLayout637.xml" ContentType="application/vnd.openxmlformats-officedocument.presentationml.slideLayout+xml"/>
  <Override PartName="/ppt/slideLayouts/slideLayout638.xml" ContentType="application/vnd.openxmlformats-officedocument.presentationml.slideLayout+xml"/>
  <Override PartName="/ppt/theme/theme63.xml" ContentType="application/vnd.openxmlformats-officedocument.theme+xml"/>
  <Override PartName="/ppt/slideLayouts/slideLayout639.xml" ContentType="application/vnd.openxmlformats-officedocument.presentationml.slideLayout+xml"/>
  <Override PartName="/ppt/slideLayouts/slideLayout640.xml" ContentType="application/vnd.openxmlformats-officedocument.presentationml.slideLayout+xml"/>
  <Override PartName="/ppt/slideLayouts/slideLayout641.xml" ContentType="application/vnd.openxmlformats-officedocument.presentationml.slideLayout+xml"/>
  <Override PartName="/ppt/slideLayouts/slideLayout642.xml" ContentType="application/vnd.openxmlformats-officedocument.presentationml.slideLayout+xml"/>
  <Override PartName="/ppt/slideLayouts/slideLayout643.xml" ContentType="application/vnd.openxmlformats-officedocument.presentationml.slideLayout+xml"/>
  <Override PartName="/ppt/slideLayouts/slideLayout644.xml" ContentType="application/vnd.openxmlformats-officedocument.presentationml.slideLayout+xml"/>
  <Override PartName="/ppt/slideLayouts/slideLayout645.xml" ContentType="application/vnd.openxmlformats-officedocument.presentationml.slideLayout+xml"/>
  <Override PartName="/ppt/slideLayouts/slideLayout646.xml" ContentType="application/vnd.openxmlformats-officedocument.presentationml.slideLayout+xml"/>
  <Override PartName="/ppt/slideLayouts/slideLayout647.xml" ContentType="application/vnd.openxmlformats-officedocument.presentationml.slideLayout+xml"/>
  <Override PartName="/ppt/slideLayouts/slideLayout648.xml" ContentType="application/vnd.openxmlformats-officedocument.presentationml.slideLayout+xml"/>
  <Override PartName="/ppt/slideLayouts/slideLayout649.xml" ContentType="application/vnd.openxmlformats-officedocument.presentationml.slideLayout+xml"/>
  <Override PartName="/ppt/theme/theme64.xml" ContentType="application/vnd.openxmlformats-officedocument.theme+xml"/>
  <Override PartName="/ppt/slideLayouts/slideLayout650.xml" ContentType="application/vnd.openxmlformats-officedocument.presentationml.slideLayout+xml"/>
  <Override PartName="/ppt/theme/theme65.xml" ContentType="application/vnd.openxmlformats-officedocument.theme+xml"/>
  <Override PartName="/ppt/theme/theme6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1.xml" ContentType="application/vnd.openxmlformats-officedocument.themeOverride+xml"/>
  <Override PartName="/ppt/notesSlides/notesSlide3.xml" ContentType="application/vnd.openxmlformats-officedocument.presentationml.notesSlide+xml"/>
  <Override PartName="/ppt/theme/themeOverride2.xml" ContentType="application/vnd.openxmlformats-officedocument.themeOverride+xml"/>
  <Override PartName="/ppt/notesSlides/notesSlide4.xml" ContentType="application/vnd.openxmlformats-officedocument.presentationml.notesSlide+xml"/>
  <Override PartName="/ppt/theme/themeOverride3.xml" ContentType="application/vnd.openxmlformats-officedocument.themeOverride+xml"/>
  <Override PartName="/ppt/theme/themeOverride4.xml" ContentType="application/vnd.openxmlformats-officedocument.themeOverr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theme/themeOverride5.xml" ContentType="application/vnd.openxmlformats-officedocument.themeOverr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theme/themeOverride6.xml" ContentType="application/vnd.openxmlformats-officedocument.themeOverr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theme/themeOverride7.xml" ContentType="application/vnd.openxmlformats-officedocument.themeOverr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theme/themeOverride8.xml" ContentType="application/vnd.openxmlformats-officedocument.themeOverride+xml"/>
  <Override PartName="/ppt/notesSlides/notesSlide44.xml" ContentType="application/vnd.openxmlformats-officedocument.presentationml.notesSlide+xml"/>
  <Override PartName="/ppt/theme/themeOverride9.xml" ContentType="application/vnd.openxmlformats-officedocument.themeOverride+xml"/>
  <Override PartName="/ppt/notesSlides/notesSlide45.xml" ContentType="application/vnd.openxmlformats-officedocument.presentationml.notesSlide+xml"/>
  <Override PartName="/ppt/theme/themeOverride10.xml" ContentType="application/vnd.openxmlformats-officedocument.themeOverride+xml"/>
  <Override PartName="/ppt/theme/themeOverride11.xml" ContentType="application/vnd.openxmlformats-officedocument.themeOverride+xml"/>
  <Override PartName="/ppt/notesSlides/notesSlide46.xml" ContentType="application/vnd.openxmlformats-officedocument.presentationml.notesSlide+xml"/>
  <Override PartName="/ppt/theme/themeOverride12.xml" ContentType="application/vnd.openxmlformats-officedocument.themeOverride+xml"/>
  <Override PartName="/ppt/theme/themeOverride13.xml" ContentType="application/vnd.openxmlformats-officedocument.themeOverride+xml"/>
  <Override PartName="/ppt/notesSlides/notesSlide47.xml" ContentType="application/vnd.openxmlformats-officedocument.presentationml.notesSlide+xml"/>
  <Override PartName="/ppt/theme/themeOverride14.xml" ContentType="application/vnd.openxmlformats-officedocument.themeOverride+xml"/>
  <Override PartName="/ppt/notesSlides/notesSlide48.xml" ContentType="application/vnd.openxmlformats-officedocument.presentationml.notesSlide+xml"/>
  <Override PartName="/ppt/theme/themeOverride15.xml" ContentType="application/vnd.openxmlformats-officedocument.themeOverride+xml"/>
  <Override PartName="/ppt/notesSlides/notesSlide49.xml" ContentType="application/vnd.openxmlformats-officedocument.presentationml.notesSlide+xml"/>
  <Override PartName="/ppt/theme/themeOverride16.xml" ContentType="application/vnd.openxmlformats-officedocument.themeOverride+xml"/>
  <Override PartName="/ppt/notesSlides/notesSlide50.xml" ContentType="application/vnd.openxmlformats-officedocument.presentationml.notesSlide+xml"/>
  <Override PartName="/ppt/theme/themeOverride17.xml" ContentType="application/vnd.openxmlformats-officedocument.themeOverr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theme/themeOverride18.xml" ContentType="application/vnd.openxmlformats-officedocument.themeOverr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theme/themeOverride19.xml" ContentType="application/vnd.openxmlformats-officedocument.themeOverr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theme/themeOverride20.xml" ContentType="application/vnd.openxmlformats-officedocument.themeOverride+xml"/>
  <Override PartName="/ppt/notesSlides/notesSlide68.xml" ContentType="application/vnd.openxmlformats-officedocument.presentationml.notesSlide+xml"/>
  <Override PartName="/ppt/theme/themeOverride21.xml" ContentType="application/vnd.openxmlformats-officedocument.themeOverride+xml"/>
  <Override PartName="/ppt/notesSlides/notesSlide69.xml" ContentType="application/vnd.openxmlformats-officedocument.presentationml.notesSlide+xml"/>
  <Override PartName="/ppt/theme/themeOverride22.xml" ContentType="application/vnd.openxmlformats-officedocument.themeOverride+xml"/>
  <Override PartName="/ppt/notesSlides/notesSlide70.xml" ContentType="application/vnd.openxmlformats-officedocument.presentationml.notesSlide+xml"/>
  <Override PartName="/ppt/theme/themeOverride23.xml" ContentType="application/vnd.openxmlformats-officedocument.themeOverr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theme/themeOverride24.xml" ContentType="application/vnd.openxmlformats-officedocument.themeOverride+xml"/>
  <Override PartName="/ppt/notesSlides/notesSlide75.xml" ContentType="application/vnd.openxmlformats-officedocument.presentationml.notesSlide+xml"/>
  <Override PartName="/ppt/theme/themeOverride25.xml" ContentType="application/vnd.openxmlformats-officedocument.themeOverride+xml"/>
  <Override PartName="/ppt/theme/themeOverride26.xml" ContentType="application/vnd.openxmlformats-officedocument.themeOverr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theme/themeOverride27.xml" ContentType="application/vnd.openxmlformats-officedocument.themeOverr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theme/themeOverride28.xml" ContentType="application/vnd.openxmlformats-officedocument.themeOverr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theme/themeOverride29.xml" ContentType="application/vnd.openxmlformats-officedocument.themeOverr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theme/themeOverride30.xml" ContentType="application/vnd.openxmlformats-officedocument.themeOverr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theme/themeOverride31.xml" ContentType="application/vnd.openxmlformats-officedocument.themeOverr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theme/themeOverride32.xml" ContentType="application/vnd.openxmlformats-officedocument.themeOverr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theme/themeOverride33.xml" ContentType="application/vnd.openxmlformats-officedocument.themeOverr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theme/themeOverride34.xml" ContentType="application/vnd.openxmlformats-officedocument.themeOverr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theme/themeOverride35.xml" ContentType="application/vnd.openxmlformats-officedocument.themeOverride+xml"/>
  <Override PartName="/ppt/theme/themeOverride36.xml" ContentType="application/vnd.openxmlformats-officedocument.themeOverride+xml"/>
  <Override PartName="/ppt/notesSlides/notesSlide152.xml" ContentType="application/vnd.openxmlformats-officedocument.presentationml.notesSlide+xml"/>
  <Override PartName="/ppt/theme/themeOverride37.xml" ContentType="application/vnd.openxmlformats-officedocument.themeOverr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3" r:id="rId1"/>
    <p:sldMasterId id="2147483659" r:id="rId2"/>
    <p:sldMasterId id="2147483657" r:id="rId3"/>
    <p:sldMasterId id="2147483655" r:id="rId4"/>
    <p:sldMasterId id="2147484326" r:id="rId5"/>
    <p:sldMasterId id="2147484414" r:id="rId6"/>
    <p:sldMasterId id="2147484556" r:id="rId7"/>
    <p:sldMasterId id="2147484568" r:id="rId8"/>
    <p:sldMasterId id="2147484604" r:id="rId9"/>
    <p:sldMasterId id="2147484629" r:id="rId10"/>
    <p:sldMasterId id="2147484653" r:id="rId11"/>
    <p:sldMasterId id="2147484666" r:id="rId12"/>
    <p:sldMasterId id="2147484677" r:id="rId13"/>
    <p:sldMasterId id="2147484694" r:id="rId14"/>
    <p:sldMasterId id="2147484711" r:id="rId15"/>
    <p:sldMasterId id="2147484723" r:id="rId16"/>
    <p:sldMasterId id="2147484726" r:id="rId17"/>
    <p:sldMasterId id="2147484740" r:id="rId18"/>
    <p:sldMasterId id="2147484764" r:id="rId19"/>
    <p:sldMasterId id="2147484776" r:id="rId20"/>
    <p:sldMasterId id="2147484788" r:id="rId21"/>
    <p:sldMasterId id="2147484800" r:id="rId22"/>
    <p:sldMasterId id="2147484812" r:id="rId23"/>
    <p:sldMasterId id="2147484824" r:id="rId24"/>
    <p:sldMasterId id="2147484862" r:id="rId25"/>
    <p:sldMasterId id="2147484874" r:id="rId26"/>
    <p:sldMasterId id="2147484887" r:id="rId27"/>
    <p:sldMasterId id="2147484899" r:id="rId28"/>
    <p:sldMasterId id="2147484911" r:id="rId29"/>
    <p:sldMasterId id="2147484913" r:id="rId30"/>
    <p:sldMasterId id="2147484928" r:id="rId31"/>
    <p:sldMasterId id="2147484942" r:id="rId32"/>
    <p:sldMasterId id="2147484956" r:id="rId33"/>
    <p:sldMasterId id="2147484959" r:id="rId34"/>
    <p:sldMasterId id="2147484973" r:id="rId35"/>
    <p:sldMasterId id="2147484987" r:id="rId36"/>
    <p:sldMasterId id="2147484999" r:id="rId37"/>
    <p:sldMasterId id="2147485011" r:id="rId38"/>
    <p:sldMasterId id="2147485023" r:id="rId39"/>
    <p:sldMasterId id="2147485035" r:id="rId40"/>
    <p:sldMasterId id="2147485051" r:id="rId41"/>
    <p:sldMasterId id="2147485063" r:id="rId42"/>
    <p:sldMasterId id="2147485076" r:id="rId43"/>
    <p:sldMasterId id="2147485089" r:id="rId44"/>
    <p:sldMasterId id="2147485091" r:id="rId45"/>
    <p:sldMasterId id="2147485105" r:id="rId46"/>
    <p:sldMasterId id="2147485108" r:id="rId47"/>
    <p:sldMasterId id="2147485120" r:id="rId48"/>
    <p:sldMasterId id="2147485122" r:id="rId49"/>
    <p:sldMasterId id="2147485138" r:id="rId50"/>
    <p:sldMasterId id="2147485152" r:id="rId51"/>
    <p:sldMasterId id="2147485164" r:id="rId52"/>
    <p:sldMasterId id="2147485176" r:id="rId53"/>
    <p:sldMasterId id="2147485187" r:id="rId54"/>
    <p:sldMasterId id="2147485199" r:id="rId55"/>
    <p:sldMasterId id="2147485203" r:id="rId56"/>
    <p:sldMasterId id="2147485215" r:id="rId57"/>
    <p:sldMasterId id="2147485228" r:id="rId58"/>
    <p:sldMasterId id="2147485241" r:id="rId59"/>
    <p:sldMasterId id="2147485253" r:id="rId60"/>
    <p:sldMasterId id="2147485265" r:id="rId61"/>
    <p:sldMasterId id="2147485281" r:id="rId62"/>
    <p:sldMasterId id="2147485293" r:id="rId63"/>
    <p:sldMasterId id="2147485305" r:id="rId64"/>
    <p:sldMasterId id="2147485317" r:id="rId65"/>
  </p:sldMasterIdLst>
  <p:notesMasterIdLst>
    <p:notesMasterId r:id="rId283"/>
  </p:notesMasterIdLst>
  <p:sldIdLst>
    <p:sldId id="4021" r:id="rId66"/>
    <p:sldId id="4022" r:id="rId67"/>
    <p:sldId id="4023" r:id="rId68"/>
    <p:sldId id="4024" r:id="rId69"/>
    <p:sldId id="4025" r:id="rId70"/>
    <p:sldId id="4026" r:id="rId71"/>
    <p:sldId id="4027" r:id="rId72"/>
    <p:sldId id="4028" r:id="rId73"/>
    <p:sldId id="4029" r:id="rId74"/>
    <p:sldId id="4143" r:id="rId75"/>
    <p:sldId id="4031" r:id="rId76"/>
    <p:sldId id="4032" r:id="rId77"/>
    <p:sldId id="1143" r:id="rId78"/>
    <p:sldId id="585" r:id="rId79"/>
    <p:sldId id="4033" r:id="rId80"/>
    <p:sldId id="4034" r:id="rId81"/>
    <p:sldId id="4035" r:id="rId82"/>
    <p:sldId id="4036" r:id="rId83"/>
    <p:sldId id="1142" r:id="rId84"/>
    <p:sldId id="458" r:id="rId85"/>
    <p:sldId id="306" r:id="rId86"/>
    <p:sldId id="295" r:id="rId87"/>
    <p:sldId id="1171" r:id="rId88"/>
    <p:sldId id="2404" r:id="rId89"/>
    <p:sldId id="4156" r:id="rId90"/>
    <p:sldId id="4157" r:id="rId91"/>
    <p:sldId id="4158" r:id="rId92"/>
    <p:sldId id="4159" r:id="rId93"/>
    <p:sldId id="4160" r:id="rId94"/>
    <p:sldId id="4161" r:id="rId95"/>
    <p:sldId id="358" r:id="rId96"/>
    <p:sldId id="4162" r:id="rId97"/>
    <p:sldId id="4163" r:id="rId98"/>
    <p:sldId id="4164" r:id="rId99"/>
    <p:sldId id="291" r:id="rId100"/>
    <p:sldId id="292" r:id="rId101"/>
    <p:sldId id="293" r:id="rId102"/>
    <p:sldId id="294" r:id="rId103"/>
    <p:sldId id="281" r:id="rId104"/>
    <p:sldId id="283" r:id="rId105"/>
    <p:sldId id="282" r:id="rId106"/>
    <p:sldId id="284" r:id="rId107"/>
    <p:sldId id="287" r:id="rId108"/>
    <p:sldId id="289" r:id="rId109"/>
    <p:sldId id="331" r:id="rId110"/>
    <p:sldId id="298" r:id="rId111"/>
    <p:sldId id="265" r:id="rId112"/>
    <p:sldId id="332" r:id="rId113"/>
    <p:sldId id="403" r:id="rId114"/>
    <p:sldId id="334" r:id="rId115"/>
    <p:sldId id="404" r:id="rId116"/>
    <p:sldId id="336" r:id="rId117"/>
    <p:sldId id="337" r:id="rId118"/>
    <p:sldId id="937" r:id="rId119"/>
    <p:sldId id="938" r:id="rId120"/>
    <p:sldId id="569" r:id="rId121"/>
    <p:sldId id="570" r:id="rId122"/>
    <p:sldId id="571" r:id="rId123"/>
    <p:sldId id="299" r:id="rId124"/>
    <p:sldId id="4167" r:id="rId125"/>
    <p:sldId id="4197" r:id="rId126"/>
    <p:sldId id="263" r:id="rId127"/>
    <p:sldId id="266" r:id="rId128"/>
    <p:sldId id="267" r:id="rId129"/>
    <p:sldId id="268" r:id="rId130"/>
    <p:sldId id="269" r:id="rId131"/>
    <p:sldId id="4144" r:id="rId132"/>
    <p:sldId id="256" r:id="rId133"/>
    <p:sldId id="4145" r:id="rId134"/>
    <p:sldId id="428" r:id="rId135"/>
    <p:sldId id="4168" r:id="rId136"/>
    <p:sldId id="408" r:id="rId137"/>
    <p:sldId id="410" r:id="rId138"/>
    <p:sldId id="409" r:id="rId139"/>
    <p:sldId id="434" r:id="rId140"/>
    <p:sldId id="4146" r:id="rId141"/>
    <p:sldId id="1977" r:id="rId142"/>
    <p:sldId id="549" r:id="rId143"/>
    <p:sldId id="1169" r:id="rId144"/>
    <p:sldId id="724" r:id="rId145"/>
    <p:sldId id="725" r:id="rId146"/>
    <p:sldId id="476" r:id="rId147"/>
    <p:sldId id="4169" r:id="rId148"/>
    <p:sldId id="338" r:id="rId149"/>
    <p:sldId id="4173" r:id="rId150"/>
    <p:sldId id="406" r:id="rId151"/>
    <p:sldId id="307" r:id="rId152"/>
    <p:sldId id="405" r:id="rId153"/>
    <p:sldId id="4174" r:id="rId154"/>
    <p:sldId id="407" r:id="rId155"/>
    <p:sldId id="277" r:id="rId156"/>
    <p:sldId id="278" r:id="rId157"/>
    <p:sldId id="301" r:id="rId158"/>
    <p:sldId id="4175" r:id="rId159"/>
    <p:sldId id="4147" r:id="rId160"/>
    <p:sldId id="346" r:id="rId161"/>
    <p:sldId id="347" r:id="rId162"/>
    <p:sldId id="342" r:id="rId163"/>
    <p:sldId id="401" r:id="rId164"/>
    <p:sldId id="321" r:id="rId165"/>
    <p:sldId id="322" r:id="rId166"/>
    <p:sldId id="4176" r:id="rId167"/>
    <p:sldId id="348" r:id="rId168"/>
    <p:sldId id="350" r:id="rId169"/>
    <p:sldId id="351" r:id="rId170"/>
    <p:sldId id="353" r:id="rId171"/>
    <p:sldId id="354" r:id="rId172"/>
    <p:sldId id="355" r:id="rId173"/>
    <p:sldId id="356" r:id="rId174"/>
    <p:sldId id="4177" r:id="rId175"/>
    <p:sldId id="4178" r:id="rId176"/>
    <p:sldId id="4179" r:id="rId177"/>
    <p:sldId id="4181" r:id="rId178"/>
    <p:sldId id="359" r:id="rId179"/>
    <p:sldId id="521" r:id="rId180"/>
    <p:sldId id="4188" r:id="rId181"/>
    <p:sldId id="357" r:id="rId182"/>
    <p:sldId id="352" r:id="rId183"/>
    <p:sldId id="3714" r:id="rId184"/>
    <p:sldId id="3715" r:id="rId185"/>
    <p:sldId id="498" r:id="rId186"/>
    <p:sldId id="4170" r:id="rId187"/>
    <p:sldId id="4171" r:id="rId188"/>
    <p:sldId id="285" r:id="rId189"/>
    <p:sldId id="578" r:id="rId190"/>
    <p:sldId id="3709" r:id="rId191"/>
    <p:sldId id="580" r:id="rId192"/>
    <p:sldId id="563" r:id="rId193"/>
    <p:sldId id="564" r:id="rId194"/>
    <p:sldId id="948" r:id="rId195"/>
    <p:sldId id="566" r:id="rId196"/>
    <p:sldId id="567" r:id="rId197"/>
    <p:sldId id="900" r:id="rId198"/>
    <p:sldId id="3710" r:id="rId199"/>
    <p:sldId id="4189" r:id="rId200"/>
    <p:sldId id="4190" r:id="rId201"/>
    <p:sldId id="4198" r:id="rId202"/>
    <p:sldId id="4199" r:id="rId203"/>
    <p:sldId id="4200" r:id="rId204"/>
    <p:sldId id="4201" r:id="rId205"/>
    <p:sldId id="4202" r:id="rId206"/>
    <p:sldId id="4186" r:id="rId207"/>
    <p:sldId id="312" r:id="rId208"/>
    <p:sldId id="4187" r:id="rId209"/>
    <p:sldId id="874" r:id="rId210"/>
    <p:sldId id="402" r:id="rId211"/>
    <p:sldId id="360" r:id="rId212"/>
    <p:sldId id="361" r:id="rId213"/>
    <p:sldId id="4191" r:id="rId214"/>
    <p:sldId id="362" r:id="rId215"/>
    <p:sldId id="1158" r:id="rId216"/>
    <p:sldId id="1159" r:id="rId217"/>
    <p:sldId id="413" r:id="rId218"/>
    <p:sldId id="1160" r:id="rId219"/>
    <p:sldId id="1161" r:id="rId220"/>
    <p:sldId id="260" r:id="rId221"/>
    <p:sldId id="261" r:id="rId222"/>
    <p:sldId id="262" r:id="rId223"/>
    <p:sldId id="4193" r:id="rId224"/>
    <p:sldId id="1164" r:id="rId225"/>
    <p:sldId id="4192" r:id="rId226"/>
    <p:sldId id="276" r:id="rId227"/>
    <p:sldId id="4182" r:id="rId228"/>
    <p:sldId id="4183" r:id="rId229"/>
    <p:sldId id="4184" r:id="rId230"/>
    <p:sldId id="582" r:id="rId231"/>
    <p:sldId id="4185" r:id="rId232"/>
    <p:sldId id="4194" r:id="rId233"/>
    <p:sldId id="364" r:id="rId234"/>
    <p:sldId id="4195" r:id="rId235"/>
    <p:sldId id="452" r:id="rId236"/>
    <p:sldId id="444" r:id="rId237"/>
    <p:sldId id="365" r:id="rId238"/>
    <p:sldId id="366" r:id="rId239"/>
    <p:sldId id="367" r:id="rId240"/>
    <p:sldId id="368" r:id="rId241"/>
    <p:sldId id="369" r:id="rId242"/>
    <p:sldId id="370" r:id="rId243"/>
    <p:sldId id="371" r:id="rId244"/>
    <p:sldId id="372" r:id="rId245"/>
    <p:sldId id="373" r:id="rId246"/>
    <p:sldId id="374" r:id="rId247"/>
    <p:sldId id="375" r:id="rId248"/>
    <p:sldId id="376" r:id="rId249"/>
    <p:sldId id="377" r:id="rId250"/>
    <p:sldId id="378" r:id="rId251"/>
    <p:sldId id="379" r:id="rId252"/>
    <p:sldId id="380" r:id="rId253"/>
    <p:sldId id="381" r:id="rId254"/>
    <p:sldId id="382" r:id="rId255"/>
    <p:sldId id="399" r:id="rId256"/>
    <p:sldId id="398" r:id="rId257"/>
    <p:sldId id="4172" r:id="rId258"/>
    <p:sldId id="383" r:id="rId259"/>
    <p:sldId id="386" r:id="rId260"/>
    <p:sldId id="270" r:id="rId261"/>
    <p:sldId id="4148" r:id="rId262"/>
    <p:sldId id="4149" r:id="rId263"/>
    <p:sldId id="4150" r:id="rId264"/>
    <p:sldId id="4151" r:id="rId265"/>
    <p:sldId id="4152" r:id="rId266"/>
    <p:sldId id="4196" r:id="rId267"/>
    <p:sldId id="387" r:id="rId268"/>
    <p:sldId id="388" r:id="rId269"/>
    <p:sldId id="389" r:id="rId270"/>
    <p:sldId id="390" r:id="rId271"/>
    <p:sldId id="391" r:id="rId272"/>
    <p:sldId id="392" r:id="rId273"/>
    <p:sldId id="393" r:id="rId274"/>
    <p:sldId id="394" r:id="rId275"/>
    <p:sldId id="4153" r:id="rId276"/>
    <p:sldId id="4154" r:id="rId277"/>
    <p:sldId id="328" r:id="rId278"/>
    <p:sldId id="520" r:id="rId279"/>
    <p:sldId id="308" r:id="rId280"/>
    <p:sldId id="323" r:id="rId281"/>
    <p:sldId id="325" r:id="rId282"/>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5pPr>
    <a:lvl6pPr marL="2286000" algn="l" defTabSz="457200" rtl="0" eaLnBrk="1" latinLnBrk="0" hangingPunct="1">
      <a:defRPr sz="2400" kern="1200">
        <a:solidFill>
          <a:schemeClr val="tx1"/>
        </a:solidFill>
        <a:latin typeface="Times New Roman" charset="0"/>
        <a:ea typeface="ＭＳ Ｐゴシック" charset="0"/>
        <a:cs typeface="ＭＳ Ｐゴシック" charset="0"/>
      </a:defRPr>
    </a:lvl6pPr>
    <a:lvl7pPr marL="2743200" algn="l" defTabSz="457200" rtl="0" eaLnBrk="1" latinLnBrk="0" hangingPunct="1">
      <a:defRPr sz="2400" kern="1200">
        <a:solidFill>
          <a:schemeClr val="tx1"/>
        </a:solidFill>
        <a:latin typeface="Times New Roman" charset="0"/>
        <a:ea typeface="ＭＳ Ｐゴシック" charset="0"/>
        <a:cs typeface="ＭＳ Ｐゴシック" charset="0"/>
      </a:defRPr>
    </a:lvl7pPr>
    <a:lvl8pPr marL="3200400" algn="l" defTabSz="457200" rtl="0" eaLnBrk="1" latinLnBrk="0" hangingPunct="1">
      <a:defRPr sz="2400" kern="1200">
        <a:solidFill>
          <a:schemeClr val="tx1"/>
        </a:solidFill>
        <a:latin typeface="Times New Roman" charset="0"/>
        <a:ea typeface="ＭＳ Ｐゴシック" charset="0"/>
        <a:cs typeface="ＭＳ Ｐゴシック" charset="0"/>
      </a:defRPr>
    </a:lvl8pPr>
    <a:lvl9pPr marL="3657600" algn="l" defTabSz="457200" rtl="0" eaLnBrk="1" latinLnBrk="0" hangingPunct="1">
      <a:defRPr sz="2400" kern="1200">
        <a:solidFill>
          <a:schemeClr val="tx1"/>
        </a:solidFill>
        <a:latin typeface="Times New Roman" charset="0"/>
        <a:ea typeface="ＭＳ Ｐゴシック" charset="0"/>
        <a:cs typeface="ＭＳ Ｐゴシック" charset="0"/>
      </a:defRPr>
    </a:lvl9pPr>
  </p:defaultTextStyle>
  <p:extLst>
    <p:ext uri="{521415D9-36F7-43E2-AB2F-B90AF26B5E84}">
      <p14:sectionLst xmlns:p14="http://schemas.microsoft.com/office/powerpoint/2010/main">
        <p14:section name="Overview" id="{7098796A-9FE3-7244-ADBF-4CCA8C0AC6B4}">
          <p14:sldIdLst>
            <p14:sldId id="4021"/>
            <p14:sldId id="4022"/>
            <p14:sldId id="4023"/>
            <p14:sldId id="4024"/>
            <p14:sldId id="4025"/>
            <p14:sldId id="4026"/>
            <p14:sldId id="4027"/>
            <p14:sldId id="4028"/>
            <p14:sldId id="4029"/>
            <p14:sldId id="4143"/>
            <p14:sldId id="4031"/>
            <p14:sldId id="4032"/>
            <p14:sldId id="1143"/>
            <p14:sldId id="585"/>
            <p14:sldId id="4033"/>
            <p14:sldId id="4034"/>
            <p14:sldId id="4035"/>
            <p14:sldId id="4036"/>
            <p14:sldId id="1142"/>
            <p14:sldId id="458"/>
          </p14:sldIdLst>
        </p14:section>
        <p14:section name="Introduction" id="{F41E7948-0D1F-6744-9BD8-DB07A10CC6CD}">
          <p14:sldIdLst>
            <p14:sldId id="306"/>
            <p14:sldId id="295"/>
            <p14:sldId id="1171"/>
            <p14:sldId id="2404"/>
            <p14:sldId id="4156"/>
            <p14:sldId id="4157"/>
            <p14:sldId id="4158"/>
            <p14:sldId id="4159"/>
            <p14:sldId id="4160"/>
            <p14:sldId id="4161"/>
            <p14:sldId id="358"/>
            <p14:sldId id="4162"/>
            <p14:sldId id="4163"/>
            <p14:sldId id="4164"/>
            <p14:sldId id="291"/>
            <p14:sldId id="292"/>
            <p14:sldId id="293"/>
            <p14:sldId id="294"/>
            <p14:sldId id="281"/>
            <p14:sldId id="283"/>
            <p14:sldId id="282"/>
            <p14:sldId id="284"/>
            <p14:sldId id="287"/>
            <p14:sldId id="289"/>
            <p14:sldId id="331"/>
            <p14:sldId id="298"/>
            <p14:sldId id="265"/>
            <p14:sldId id="332"/>
            <p14:sldId id="403"/>
            <p14:sldId id="334"/>
            <p14:sldId id="404"/>
            <p14:sldId id="336"/>
            <p14:sldId id="337"/>
            <p14:sldId id="937"/>
            <p14:sldId id="938"/>
            <p14:sldId id="569"/>
            <p14:sldId id="570"/>
            <p14:sldId id="571"/>
            <p14:sldId id="299"/>
            <p14:sldId id="4167"/>
            <p14:sldId id="4197"/>
            <p14:sldId id="263"/>
            <p14:sldId id="266"/>
            <p14:sldId id="267"/>
            <p14:sldId id="268"/>
            <p14:sldId id="269"/>
          </p14:sldIdLst>
        </p14:section>
        <p14:section name="Sermon" id="{89E8D85E-8F68-F14C-857B-E021270C357A}">
          <p14:sldIdLst>
            <p14:sldId id="4144"/>
            <p14:sldId id="256"/>
            <p14:sldId id="4145"/>
            <p14:sldId id="428"/>
            <p14:sldId id="4168"/>
            <p14:sldId id="408"/>
            <p14:sldId id="410"/>
            <p14:sldId id="409"/>
            <p14:sldId id="434"/>
            <p14:sldId id="4146"/>
            <p14:sldId id="1977"/>
            <p14:sldId id="549"/>
            <p14:sldId id="1169"/>
            <p14:sldId id="724"/>
            <p14:sldId id="725"/>
            <p14:sldId id="476"/>
            <p14:sldId id="4169"/>
            <p14:sldId id="338"/>
            <p14:sldId id="4173"/>
            <p14:sldId id="406"/>
            <p14:sldId id="307"/>
            <p14:sldId id="405"/>
            <p14:sldId id="4174"/>
            <p14:sldId id="407"/>
            <p14:sldId id="277"/>
            <p14:sldId id="278"/>
            <p14:sldId id="301"/>
            <p14:sldId id="4175"/>
            <p14:sldId id="4147"/>
          </p14:sldIdLst>
        </p14:section>
        <p14:section name="Chapters" id="{90176000-DEEA-BD46-84CA-7FB68E62B557}">
          <p14:sldIdLst>
            <p14:sldId id="346"/>
            <p14:sldId id="347"/>
            <p14:sldId id="342"/>
            <p14:sldId id="401"/>
            <p14:sldId id="321"/>
            <p14:sldId id="322"/>
            <p14:sldId id="4176"/>
            <p14:sldId id="348"/>
            <p14:sldId id="350"/>
            <p14:sldId id="351"/>
            <p14:sldId id="353"/>
            <p14:sldId id="354"/>
            <p14:sldId id="355"/>
            <p14:sldId id="356"/>
            <p14:sldId id="4177"/>
            <p14:sldId id="4178"/>
            <p14:sldId id="4179"/>
            <p14:sldId id="4181"/>
            <p14:sldId id="359"/>
            <p14:sldId id="521"/>
            <p14:sldId id="4188"/>
            <p14:sldId id="357"/>
            <p14:sldId id="352"/>
            <p14:sldId id="3714"/>
            <p14:sldId id="3715"/>
            <p14:sldId id="498"/>
            <p14:sldId id="4170"/>
            <p14:sldId id="4171"/>
            <p14:sldId id="285"/>
            <p14:sldId id="578"/>
            <p14:sldId id="3709"/>
            <p14:sldId id="580"/>
            <p14:sldId id="563"/>
            <p14:sldId id="564"/>
            <p14:sldId id="948"/>
            <p14:sldId id="566"/>
            <p14:sldId id="567"/>
            <p14:sldId id="900"/>
            <p14:sldId id="3710"/>
            <p14:sldId id="4189"/>
            <p14:sldId id="4190"/>
            <p14:sldId id="4198"/>
            <p14:sldId id="4199"/>
            <p14:sldId id="4200"/>
            <p14:sldId id="4201"/>
            <p14:sldId id="4202"/>
            <p14:sldId id="4186"/>
            <p14:sldId id="312"/>
            <p14:sldId id="4187"/>
            <p14:sldId id="874"/>
            <p14:sldId id="402"/>
            <p14:sldId id="360"/>
            <p14:sldId id="361"/>
            <p14:sldId id="4191"/>
            <p14:sldId id="362"/>
            <p14:sldId id="1158"/>
            <p14:sldId id="1159"/>
            <p14:sldId id="413"/>
            <p14:sldId id="1160"/>
            <p14:sldId id="1161"/>
            <p14:sldId id="260"/>
            <p14:sldId id="261"/>
            <p14:sldId id="262"/>
            <p14:sldId id="4193"/>
            <p14:sldId id="1164"/>
            <p14:sldId id="4192"/>
            <p14:sldId id="276"/>
            <p14:sldId id="4182"/>
            <p14:sldId id="4183"/>
            <p14:sldId id="4184"/>
            <p14:sldId id="582"/>
            <p14:sldId id="4185"/>
            <p14:sldId id="4194"/>
            <p14:sldId id="364"/>
            <p14:sldId id="4195"/>
            <p14:sldId id="452"/>
            <p14:sldId id="444"/>
            <p14:sldId id="365"/>
            <p14:sldId id="366"/>
            <p14:sldId id="367"/>
            <p14:sldId id="368"/>
            <p14:sldId id="369"/>
            <p14:sldId id="370"/>
            <p14:sldId id="371"/>
            <p14:sldId id="372"/>
            <p14:sldId id="373"/>
            <p14:sldId id="374"/>
            <p14:sldId id="375"/>
            <p14:sldId id="376"/>
            <p14:sldId id="377"/>
            <p14:sldId id="378"/>
            <p14:sldId id="379"/>
            <p14:sldId id="380"/>
            <p14:sldId id="381"/>
            <p14:sldId id="382"/>
            <p14:sldId id="399"/>
            <p14:sldId id="398"/>
            <p14:sldId id="4172"/>
            <p14:sldId id="383"/>
            <p14:sldId id="386"/>
            <p14:sldId id="270"/>
          </p14:sldIdLst>
        </p14:section>
        <p14:section name="Conclusion" id="{80735DFF-FC8E-824D-A89B-947A75ED658E}">
          <p14:sldIdLst>
            <p14:sldId id="4148"/>
            <p14:sldId id="4149"/>
            <p14:sldId id="4150"/>
            <p14:sldId id="4151"/>
            <p14:sldId id="4152"/>
            <p14:sldId id="4196"/>
            <p14:sldId id="387"/>
            <p14:sldId id="388"/>
            <p14:sldId id="389"/>
            <p14:sldId id="390"/>
            <p14:sldId id="391"/>
            <p14:sldId id="392"/>
            <p14:sldId id="393"/>
            <p14:sldId id="394"/>
            <p14:sldId id="4153"/>
            <p14:sldId id="4154"/>
            <p14:sldId id="328"/>
          </p14:sldIdLst>
        </p14:section>
        <p14:section name="Supplements" id="{2F58EBE1-32D0-674F-B6D6-F2AC7ABB3539}">
          <p14:sldIdLst>
            <p14:sldId id="520"/>
            <p14:sldId id="308"/>
            <p14:sldId id="323"/>
            <p14:sldId id="325"/>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0066"/>
    <a:srgbClr val="9933FF"/>
    <a:srgbClr val="CCFFCC"/>
    <a:srgbClr val="FFFFCC"/>
    <a:srgbClr val="000000"/>
    <a:srgbClr val="FF9900"/>
    <a:srgbClr val="0000CC"/>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086" autoAdjust="0"/>
    <p:restoredTop sz="86391" autoAdjust="0"/>
  </p:normalViewPr>
  <p:slideViewPr>
    <p:cSldViewPr>
      <p:cViewPr>
        <p:scale>
          <a:sx n="112" d="100"/>
          <a:sy n="112" d="100"/>
        </p:scale>
        <p:origin x="1200" y="344"/>
      </p:cViewPr>
      <p:guideLst>
        <p:guide orient="horz" pos="2160"/>
        <p:guide pos="2880"/>
      </p:guideLst>
    </p:cSldViewPr>
  </p:slideViewPr>
  <p:outlineViewPr>
    <p:cViewPr>
      <p:scale>
        <a:sx n="33" d="100"/>
        <a:sy n="33" d="100"/>
      </p:scale>
      <p:origin x="0" y="17704"/>
    </p:cViewPr>
  </p:outlineViewPr>
  <p:notesTextViewPr>
    <p:cViewPr>
      <p:scale>
        <a:sx n="114" d="100"/>
        <a:sy n="114" d="100"/>
      </p:scale>
      <p:origin x="0" y="0"/>
    </p:cViewPr>
  </p:notesTextViewPr>
  <p:sorterViewPr>
    <p:cViewPr varScale="1">
      <p:scale>
        <a:sx n="1" d="1"/>
        <a:sy n="1" d="1"/>
      </p:scale>
      <p:origin x="0" y="4352"/>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52.xml"/><Relationship Id="rId21" Type="http://schemas.openxmlformats.org/officeDocument/2006/relationships/slideMaster" Target="slideMasters/slideMaster21.xml"/><Relationship Id="rId63" Type="http://schemas.openxmlformats.org/officeDocument/2006/relationships/slideMaster" Target="slideMasters/slideMaster63.xml"/><Relationship Id="rId159" Type="http://schemas.openxmlformats.org/officeDocument/2006/relationships/slide" Target="slides/slide94.xml"/><Relationship Id="rId170" Type="http://schemas.openxmlformats.org/officeDocument/2006/relationships/slide" Target="slides/slide105.xml"/><Relationship Id="rId226" Type="http://schemas.openxmlformats.org/officeDocument/2006/relationships/slide" Target="slides/slide161.xml"/><Relationship Id="rId268" Type="http://schemas.openxmlformats.org/officeDocument/2006/relationships/slide" Target="slides/slide203.xml"/><Relationship Id="rId32" Type="http://schemas.openxmlformats.org/officeDocument/2006/relationships/slideMaster" Target="slideMasters/slideMaster32.xml"/><Relationship Id="rId74" Type="http://schemas.openxmlformats.org/officeDocument/2006/relationships/slide" Target="slides/slide9.xml"/><Relationship Id="rId128" Type="http://schemas.openxmlformats.org/officeDocument/2006/relationships/slide" Target="slides/slide63.xml"/><Relationship Id="rId5" Type="http://schemas.openxmlformats.org/officeDocument/2006/relationships/slideMaster" Target="slideMasters/slideMaster5.xml"/><Relationship Id="rId181" Type="http://schemas.openxmlformats.org/officeDocument/2006/relationships/slide" Target="slides/slide116.xml"/><Relationship Id="rId237" Type="http://schemas.openxmlformats.org/officeDocument/2006/relationships/slide" Target="slides/slide172.xml"/><Relationship Id="rId279" Type="http://schemas.openxmlformats.org/officeDocument/2006/relationships/slide" Target="slides/slide214.xml"/><Relationship Id="rId43" Type="http://schemas.openxmlformats.org/officeDocument/2006/relationships/slideMaster" Target="slideMasters/slideMaster43.xml"/><Relationship Id="rId139" Type="http://schemas.openxmlformats.org/officeDocument/2006/relationships/slide" Target="slides/slide74.xml"/><Relationship Id="rId85" Type="http://schemas.openxmlformats.org/officeDocument/2006/relationships/slide" Target="slides/slide20.xml"/><Relationship Id="rId150" Type="http://schemas.openxmlformats.org/officeDocument/2006/relationships/slide" Target="slides/slide85.xml"/><Relationship Id="rId171" Type="http://schemas.openxmlformats.org/officeDocument/2006/relationships/slide" Target="slides/slide106.xml"/><Relationship Id="rId192" Type="http://schemas.openxmlformats.org/officeDocument/2006/relationships/slide" Target="slides/slide127.xml"/><Relationship Id="rId206" Type="http://schemas.openxmlformats.org/officeDocument/2006/relationships/slide" Target="slides/slide141.xml"/><Relationship Id="rId227" Type="http://schemas.openxmlformats.org/officeDocument/2006/relationships/slide" Target="slides/slide162.xml"/><Relationship Id="rId248" Type="http://schemas.openxmlformats.org/officeDocument/2006/relationships/slide" Target="slides/slide183.xml"/><Relationship Id="rId269" Type="http://schemas.openxmlformats.org/officeDocument/2006/relationships/slide" Target="slides/slide204.xml"/><Relationship Id="rId12" Type="http://schemas.openxmlformats.org/officeDocument/2006/relationships/slideMaster" Target="slideMasters/slideMaster12.xml"/><Relationship Id="rId33" Type="http://schemas.openxmlformats.org/officeDocument/2006/relationships/slideMaster" Target="slideMasters/slideMaster33.xml"/><Relationship Id="rId108" Type="http://schemas.openxmlformats.org/officeDocument/2006/relationships/slide" Target="slides/slide43.xml"/><Relationship Id="rId129" Type="http://schemas.openxmlformats.org/officeDocument/2006/relationships/slide" Target="slides/slide64.xml"/><Relationship Id="rId280" Type="http://schemas.openxmlformats.org/officeDocument/2006/relationships/slide" Target="slides/slide215.xml"/><Relationship Id="rId54" Type="http://schemas.openxmlformats.org/officeDocument/2006/relationships/slideMaster" Target="slideMasters/slideMaster54.xml"/><Relationship Id="rId75" Type="http://schemas.openxmlformats.org/officeDocument/2006/relationships/slide" Target="slides/slide10.xml"/><Relationship Id="rId96" Type="http://schemas.openxmlformats.org/officeDocument/2006/relationships/slide" Target="slides/slide31.xml"/><Relationship Id="rId140" Type="http://schemas.openxmlformats.org/officeDocument/2006/relationships/slide" Target="slides/slide75.xml"/><Relationship Id="rId161" Type="http://schemas.openxmlformats.org/officeDocument/2006/relationships/slide" Target="slides/slide96.xml"/><Relationship Id="rId182" Type="http://schemas.openxmlformats.org/officeDocument/2006/relationships/slide" Target="slides/slide117.xml"/><Relationship Id="rId217" Type="http://schemas.openxmlformats.org/officeDocument/2006/relationships/slide" Target="slides/slide152.xml"/><Relationship Id="rId6" Type="http://schemas.openxmlformats.org/officeDocument/2006/relationships/slideMaster" Target="slideMasters/slideMaster6.xml"/><Relationship Id="rId238" Type="http://schemas.openxmlformats.org/officeDocument/2006/relationships/slide" Target="slides/slide173.xml"/><Relationship Id="rId259" Type="http://schemas.openxmlformats.org/officeDocument/2006/relationships/slide" Target="slides/slide194.xml"/><Relationship Id="rId23" Type="http://schemas.openxmlformats.org/officeDocument/2006/relationships/slideMaster" Target="slideMasters/slideMaster23.xml"/><Relationship Id="rId119" Type="http://schemas.openxmlformats.org/officeDocument/2006/relationships/slide" Target="slides/slide54.xml"/><Relationship Id="rId270" Type="http://schemas.openxmlformats.org/officeDocument/2006/relationships/slide" Target="slides/slide205.xml"/><Relationship Id="rId44" Type="http://schemas.openxmlformats.org/officeDocument/2006/relationships/slideMaster" Target="slideMasters/slideMaster44.xml"/><Relationship Id="rId65" Type="http://schemas.openxmlformats.org/officeDocument/2006/relationships/slideMaster" Target="slideMasters/slideMaster65.xml"/><Relationship Id="rId86" Type="http://schemas.openxmlformats.org/officeDocument/2006/relationships/slide" Target="slides/slide21.xml"/><Relationship Id="rId130" Type="http://schemas.openxmlformats.org/officeDocument/2006/relationships/slide" Target="slides/slide65.xml"/><Relationship Id="rId151" Type="http://schemas.openxmlformats.org/officeDocument/2006/relationships/slide" Target="slides/slide86.xml"/><Relationship Id="rId172" Type="http://schemas.openxmlformats.org/officeDocument/2006/relationships/slide" Target="slides/slide107.xml"/><Relationship Id="rId193" Type="http://schemas.openxmlformats.org/officeDocument/2006/relationships/slide" Target="slides/slide128.xml"/><Relationship Id="rId207" Type="http://schemas.openxmlformats.org/officeDocument/2006/relationships/slide" Target="slides/slide142.xml"/><Relationship Id="rId228" Type="http://schemas.openxmlformats.org/officeDocument/2006/relationships/slide" Target="slides/slide163.xml"/><Relationship Id="rId249" Type="http://schemas.openxmlformats.org/officeDocument/2006/relationships/slide" Target="slides/slide184.xml"/><Relationship Id="rId13" Type="http://schemas.openxmlformats.org/officeDocument/2006/relationships/slideMaster" Target="slideMasters/slideMaster13.xml"/><Relationship Id="rId109" Type="http://schemas.openxmlformats.org/officeDocument/2006/relationships/slide" Target="slides/slide44.xml"/><Relationship Id="rId260" Type="http://schemas.openxmlformats.org/officeDocument/2006/relationships/slide" Target="slides/slide195.xml"/><Relationship Id="rId281" Type="http://schemas.openxmlformats.org/officeDocument/2006/relationships/slide" Target="slides/slide216.xml"/><Relationship Id="rId34" Type="http://schemas.openxmlformats.org/officeDocument/2006/relationships/slideMaster" Target="slideMasters/slideMaster34.xml"/><Relationship Id="rId55" Type="http://schemas.openxmlformats.org/officeDocument/2006/relationships/slideMaster" Target="slideMasters/slideMaster55.xml"/><Relationship Id="rId76" Type="http://schemas.openxmlformats.org/officeDocument/2006/relationships/slide" Target="slides/slide11.xml"/><Relationship Id="rId97" Type="http://schemas.openxmlformats.org/officeDocument/2006/relationships/slide" Target="slides/slide32.xml"/><Relationship Id="rId120" Type="http://schemas.openxmlformats.org/officeDocument/2006/relationships/slide" Target="slides/slide55.xml"/><Relationship Id="rId141" Type="http://schemas.openxmlformats.org/officeDocument/2006/relationships/slide" Target="slides/slide76.xml"/><Relationship Id="rId7" Type="http://schemas.openxmlformats.org/officeDocument/2006/relationships/slideMaster" Target="slideMasters/slideMaster7.xml"/><Relationship Id="rId162" Type="http://schemas.openxmlformats.org/officeDocument/2006/relationships/slide" Target="slides/slide97.xml"/><Relationship Id="rId183" Type="http://schemas.openxmlformats.org/officeDocument/2006/relationships/slide" Target="slides/slide118.xml"/><Relationship Id="rId218" Type="http://schemas.openxmlformats.org/officeDocument/2006/relationships/slide" Target="slides/slide153.xml"/><Relationship Id="rId239" Type="http://schemas.openxmlformats.org/officeDocument/2006/relationships/slide" Target="slides/slide174.xml"/><Relationship Id="rId250" Type="http://schemas.openxmlformats.org/officeDocument/2006/relationships/slide" Target="slides/slide185.xml"/><Relationship Id="rId271" Type="http://schemas.openxmlformats.org/officeDocument/2006/relationships/slide" Target="slides/slide206.xml"/><Relationship Id="rId24" Type="http://schemas.openxmlformats.org/officeDocument/2006/relationships/slideMaster" Target="slideMasters/slideMaster24.xml"/><Relationship Id="rId45" Type="http://schemas.openxmlformats.org/officeDocument/2006/relationships/slideMaster" Target="slideMasters/slideMaster45.xml"/><Relationship Id="rId66" Type="http://schemas.openxmlformats.org/officeDocument/2006/relationships/slide" Target="slides/slide1.xml"/><Relationship Id="rId87" Type="http://schemas.openxmlformats.org/officeDocument/2006/relationships/slide" Target="slides/slide22.xml"/><Relationship Id="rId110" Type="http://schemas.openxmlformats.org/officeDocument/2006/relationships/slide" Target="slides/slide45.xml"/><Relationship Id="rId131" Type="http://schemas.openxmlformats.org/officeDocument/2006/relationships/slide" Target="slides/slide66.xml"/><Relationship Id="rId152" Type="http://schemas.openxmlformats.org/officeDocument/2006/relationships/slide" Target="slides/slide87.xml"/><Relationship Id="rId173" Type="http://schemas.openxmlformats.org/officeDocument/2006/relationships/slide" Target="slides/slide108.xml"/><Relationship Id="rId194" Type="http://schemas.openxmlformats.org/officeDocument/2006/relationships/slide" Target="slides/slide129.xml"/><Relationship Id="rId208" Type="http://schemas.openxmlformats.org/officeDocument/2006/relationships/slide" Target="slides/slide143.xml"/><Relationship Id="rId229" Type="http://schemas.openxmlformats.org/officeDocument/2006/relationships/slide" Target="slides/slide164.xml"/><Relationship Id="rId240" Type="http://schemas.openxmlformats.org/officeDocument/2006/relationships/slide" Target="slides/slide175.xml"/><Relationship Id="rId261" Type="http://schemas.openxmlformats.org/officeDocument/2006/relationships/slide" Target="slides/slide196.xml"/><Relationship Id="rId14" Type="http://schemas.openxmlformats.org/officeDocument/2006/relationships/slideMaster" Target="slideMasters/slideMaster14.xml"/><Relationship Id="rId35" Type="http://schemas.openxmlformats.org/officeDocument/2006/relationships/slideMaster" Target="slideMasters/slideMaster35.xml"/><Relationship Id="rId56" Type="http://schemas.openxmlformats.org/officeDocument/2006/relationships/slideMaster" Target="slideMasters/slideMaster56.xml"/><Relationship Id="rId77" Type="http://schemas.openxmlformats.org/officeDocument/2006/relationships/slide" Target="slides/slide12.xml"/><Relationship Id="rId100" Type="http://schemas.openxmlformats.org/officeDocument/2006/relationships/slide" Target="slides/slide35.xml"/><Relationship Id="rId282" Type="http://schemas.openxmlformats.org/officeDocument/2006/relationships/slide" Target="slides/slide217.xml"/><Relationship Id="rId8" Type="http://schemas.openxmlformats.org/officeDocument/2006/relationships/slideMaster" Target="slideMasters/slideMaster8.xml"/><Relationship Id="rId98" Type="http://schemas.openxmlformats.org/officeDocument/2006/relationships/slide" Target="slides/slide33.xml"/><Relationship Id="rId121" Type="http://schemas.openxmlformats.org/officeDocument/2006/relationships/slide" Target="slides/slide56.xml"/><Relationship Id="rId142" Type="http://schemas.openxmlformats.org/officeDocument/2006/relationships/slide" Target="slides/slide77.xml"/><Relationship Id="rId163" Type="http://schemas.openxmlformats.org/officeDocument/2006/relationships/slide" Target="slides/slide98.xml"/><Relationship Id="rId184" Type="http://schemas.openxmlformats.org/officeDocument/2006/relationships/slide" Target="slides/slide119.xml"/><Relationship Id="rId219" Type="http://schemas.openxmlformats.org/officeDocument/2006/relationships/slide" Target="slides/slide154.xml"/><Relationship Id="rId230" Type="http://schemas.openxmlformats.org/officeDocument/2006/relationships/slide" Target="slides/slide165.xml"/><Relationship Id="rId251" Type="http://schemas.openxmlformats.org/officeDocument/2006/relationships/slide" Target="slides/slide186.xml"/><Relationship Id="rId25" Type="http://schemas.openxmlformats.org/officeDocument/2006/relationships/slideMaster" Target="slideMasters/slideMaster25.xml"/><Relationship Id="rId46" Type="http://schemas.openxmlformats.org/officeDocument/2006/relationships/slideMaster" Target="slideMasters/slideMaster46.xml"/><Relationship Id="rId67" Type="http://schemas.openxmlformats.org/officeDocument/2006/relationships/slide" Target="slides/slide2.xml"/><Relationship Id="rId272" Type="http://schemas.openxmlformats.org/officeDocument/2006/relationships/slide" Target="slides/slide207.xml"/><Relationship Id="rId88" Type="http://schemas.openxmlformats.org/officeDocument/2006/relationships/slide" Target="slides/slide23.xml"/><Relationship Id="rId111" Type="http://schemas.openxmlformats.org/officeDocument/2006/relationships/slide" Target="slides/slide46.xml"/><Relationship Id="rId132" Type="http://schemas.openxmlformats.org/officeDocument/2006/relationships/slide" Target="slides/slide67.xml"/><Relationship Id="rId153" Type="http://schemas.openxmlformats.org/officeDocument/2006/relationships/slide" Target="slides/slide88.xml"/><Relationship Id="rId174" Type="http://schemas.openxmlformats.org/officeDocument/2006/relationships/slide" Target="slides/slide109.xml"/><Relationship Id="rId195" Type="http://schemas.openxmlformats.org/officeDocument/2006/relationships/slide" Target="slides/slide130.xml"/><Relationship Id="rId209" Type="http://schemas.openxmlformats.org/officeDocument/2006/relationships/slide" Target="slides/slide144.xml"/><Relationship Id="rId220" Type="http://schemas.openxmlformats.org/officeDocument/2006/relationships/slide" Target="slides/slide155.xml"/><Relationship Id="rId241" Type="http://schemas.openxmlformats.org/officeDocument/2006/relationships/slide" Target="slides/slide176.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Master" Target="slideMasters/slideMaster57.xml"/><Relationship Id="rId262" Type="http://schemas.openxmlformats.org/officeDocument/2006/relationships/slide" Target="slides/slide197.xml"/><Relationship Id="rId283" Type="http://schemas.openxmlformats.org/officeDocument/2006/relationships/notesMaster" Target="notesMasters/notesMaster1.xml"/><Relationship Id="rId78" Type="http://schemas.openxmlformats.org/officeDocument/2006/relationships/slide" Target="slides/slide13.xml"/><Relationship Id="rId99" Type="http://schemas.openxmlformats.org/officeDocument/2006/relationships/slide" Target="slides/slide34.xml"/><Relationship Id="rId101" Type="http://schemas.openxmlformats.org/officeDocument/2006/relationships/slide" Target="slides/slide36.xml"/><Relationship Id="rId122" Type="http://schemas.openxmlformats.org/officeDocument/2006/relationships/slide" Target="slides/slide57.xml"/><Relationship Id="rId143" Type="http://schemas.openxmlformats.org/officeDocument/2006/relationships/slide" Target="slides/slide78.xml"/><Relationship Id="rId164" Type="http://schemas.openxmlformats.org/officeDocument/2006/relationships/slide" Target="slides/slide99.xml"/><Relationship Id="rId185" Type="http://schemas.openxmlformats.org/officeDocument/2006/relationships/slide" Target="slides/slide120.xml"/><Relationship Id="rId9" Type="http://schemas.openxmlformats.org/officeDocument/2006/relationships/slideMaster" Target="slideMasters/slideMaster9.xml"/><Relationship Id="rId210" Type="http://schemas.openxmlformats.org/officeDocument/2006/relationships/slide" Target="slides/slide145.xml"/><Relationship Id="rId26" Type="http://schemas.openxmlformats.org/officeDocument/2006/relationships/slideMaster" Target="slideMasters/slideMaster26.xml"/><Relationship Id="rId231" Type="http://schemas.openxmlformats.org/officeDocument/2006/relationships/slide" Target="slides/slide166.xml"/><Relationship Id="rId252" Type="http://schemas.openxmlformats.org/officeDocument/2006/relationships/slide" Target="slides/slide187.xml"/><Relationship Id="rId273" Type="http://schemas.openxmlformats.org/officeDocument/2006/relationships/slide" Target="slides/slide208.xml"/><Relationship Id="rId47" Type="http://schemas.openxmlformats.org/officeDocument/2006/relationships/slideMaster" Target="slideMasters/slideMaster47.xml"/><Relationship Id="rId68" Type="http://schemas.openxmlformats.org/officeDocument/2006/relationships/slide" Target="slides/slide3.xml"/><Relationship Id="rId89" Type="http://schemas.openxmlformats.org/officeDocument/2006/relationships/slide" Target="slides/slide24.xml"/><Relationship Id="rId112" Type="http://schemas.openxmlformats.org/officeDocument/2006/relationships/slide" Target="slides/slide47.xml"/><Relationship Id="rId133" Type="http://schemas.openxmlformats.org/officeDocument/2006/relationships/slide" Target="slides/slide68.xml"/><Relationship Id="rId154" Type="http://schemas.openxmlformats.org/officeDocument/2006/relationships/slide" Target="slides/slide89.xml"/><Relationship Id="rId175" Type="http://schemas.openxmlformats.org/officeDocument/2006/relationships/slide" Target="slides/slide110.xml"/><Relationship Id="rId196" Type="http://schemas.openxmlformats.org/officeDocument/2006/relationships/slide" Target="slides/slide131.xml"/><Relationship Id="rId200" Type="http://schemas.openxmlformats.org/officeDocument/2006/relationships/slide" Target="slides/slide135.xml"/><Relationship Id="rId16" Type="http://schemas.openxmlformats.org/officeDocument/2006/relationships/slideMaster" Target="slideMasters/slideMaster16.xml"/><Relationship Id="rId221" Type="http://schemas.openxmlformats.org/officeDocument/2006/relationships/slide" Target="slides/slide156.xml"/><Relationship Id="rId242" Type="http://schemas.openxmlformats.org/officeDocument/2006/relationships/slide" Target="slides/slide177.xml"/><Relationship Id="rId263" Type="http://schemas.openxmlformats.org/officeDocument/2006/relationships/slide" Target="slides/slide198.xml"/><Relationship Id="rId284" Type="http://schemas.openxmlformats.org/officeDocument/2006/relationships/presProps" Target="presProps.xml"/><Relationship Id="rId37" Type="http://schemas.openxmlformats.org/officeDocument/2006/relationships/slideMaster" Target="slideMasters/slideMaster37.xml"/><Relationship Id="rId58" Type="http://schemas.openxmlformats.org/officeDocument/2006/relationships/slideMaster" Target="slideMasters/slideMaster58.xml"/><Relationship Id="rId79" Type="http://schemas.openxmlformats.org/officeDocument/2006/relationships/slide" Target="slides/slide14.xml"/><Relationship Id="rId102" Type="http://schemas.openxmlformats.org/officeDocument/2006/relationships/slide" Target="slides/slide37.xml"/><Relationship Id="rId123" Type="http://schemas.openxmlformats.org/officeDocument/2006/relationships/slide" Target="slides/slide58.xml"/><Relationship Id="rId144" Type="http://schemas.openxmlformats.org/officeDocument/2006/relationships/slide" Target="slides/slide79.xml"/><Relationship Id="rId90" Type="http://schemas.openxmlformats.org/officeDocument/2006/relationships/slide" Target="slides/slide25.xml"/><Relationship Id="rId165" Type="http://schemas.openxmlformats.org/officeDocument/2006/relationships/slide" Target="slides/slide100.xml"/><Relationship Id="rId186" Type="http://schemas.openxmlformats.org/officeDocument/2006/relationships/slide" Target="slides/slide121.xml"/><Relationship Id="rId211" Type="http://schemas.openxmlformats.org/officeDocument/2006/relationships/slide" Target="slides/slide146.xml"/><Relationship Id="rId232" Type="http://schemas.openxmlformats.org/officeDocument/2006/relationships/slide" Target="slides/slide167.xml"/><Relationship Id="rId253" Type="http://schemas.openxmlformats.org/officeDocument/2006/relationships/slide" Target="slides/slide188.xml"/><Relationship Id="rId274" Type="http://schemas.openxmlformats.org/officeDocument/2006/relationships/slide" Target="slides/slide209.xml"/><Relationship Id="rId27" Type="http://schemas.openxmlformats.org/officeDocument/2006/relationships/slideMaster" Target="slideMasters/slideMaster27.xml"/><Relationship Id="rId48" Type="http://schemas.openxmlformats.org/officeDocument/2006/relationships/slideMaster" Target="slideMasters/slideMaster48.xml"/><Relationship Id="rId69" Type="http://schemas.openxmlformats.org/officeDocument/2006/relationships/slide" Target="slides/slide4.xml"/><Relationship Id="rId113" Type="http://schemas.openxmlformats.org/officeDocument/2006/relationships/slide" Target="slides/slide48.xml"/><Relationship Id="rId134" Type="http://schemas.openxmlformats.org/officeDocument/2006/relationships/slide" Target="slides/slide69.xml"/><Relationship Id="rId80" Type="http://schemas.openxmlformats.org/officeDocument/2006/relationships/slide" Target="slides/slide15.xml"/><Relationship Id="rId155" Type="http://schemas.openxmlformats.org/officeDocument/2006/relationships/slide" Target="slides/slide90.xml"/><Relationship Id="rId176" Type="http://schemas.openxmlformats.org/officeDocument/2006/relationships/slide" Target="slides/slide111.xml"/><Relationship Id="rId197" Type="http://schemas.openxmlformats.org/officeDocument/2006/relationships/slide" Target="slides/slide132.xml"/><Relationship Id="rId201" Type="http://schemas.openxmlformats.org/officeDocument/2006/relationships/slide" Target="slides/slide136.xml"/><Relationship Id="rId222" Type="http://schemas.openxmlformats.org/officeDocument/2006/relationships/slide" Target="slides/slide157.xml"/><Relationship Id="rId243" Type="http://schemas.openxmlformats.org/officeDocument/2006/relationships/slide" Target="slides/slide178.xml"/><Relationship Id="rId264" Type="http://schemas.openxmlformats.org/officeDocument/2006/relationships/slide" Target="slides/slide199.xml"/><Relationship Id="rId285" Type="http://schemas.openxmlformats.org/officeDocument/2006/relationships/viewProps" Target="viewProps.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Master" Target="slideMasters/slideMaster59.xml"/><Relationship Id="rId103" Type="http://schemas.openxmlformats.org/officeDocument/2006/relationships/slide" Target="slides/slide38.xml"/><Relationship Id="rId124" Type="http://schemas.openxmlformats.org/officeDocument/2006/relationships/slide" Target="slides/slide59.xml"/><Relationship Id="rId70" Type="http://schemas.openxmlformats.org/officeDocument/2006/relationships/slide" Target="slides/slide5.xml"/><Relationship Id="rId91" Type="http://schemas.openxmlformats.org/officeDocument/2006/relationships/slide" Target="slides/slide26.xml"/><Relationship Id="rId145" Type="http://schemas.openxmlformats.org/officeDocument/2006/relationships/slide" Target="slides/slide80.xml"/><Relationship Id="rId166" Type="http://schemas.openxmlformats.org/officeDocument/2006/relationships/slide" Target="slides/slide101.xml"/><Relationship Id="rId187" Type="http://schemas.openxmlformats.org/officeDocument/2006/relationships/slide" Target="slides/slide122.xml"/><Relationship Id="rId1" Type="http://schemas.openxmlformats.org/officeDocument/2006/relationships/slideMaster" Target="slideMasters/slideMaster1.xml"/><Relationship Id="rId212" Type="http://schemas.openxmlformats.org/officeDocument/2006/relationships/slide" Target="slides/slide147.xml"/><Relationship Id="rId233" Type="http://schemas.openxmlformats.org/officeDocument/2006/relationships/slide" Target="slides/slide168.xml"/><Relationship Id="rId254" Type="http://schemas.openxmlformats.org/officeDocument/2006/relationships/slide" Target="slides/slide189.xml"/><Relationship Id="rId28" Type="http://schemas.openxmlformats.org/officeDocument/2006/relationships/slideMaster" Target="slideMasters/slideMaster28.xml"/><Relationship Id="rId49" Type="http://schemas.openxmlformats.org/officeDocument/2006/relationships/slideMaster" Target="slideMasters/slideMaster49.xml"/><Relationship Id="rId114" Type="http://schemas.openxmlformats.org/officeDocument/2006/relationships/slide" Target="slides/slide49.xml"/><Relationship Id="rId275" Type="http://schemas.openxmlformats.org/officeDocument/2006/relationships/slide" Target="slides/slide210.xml"/><Relationship Id="rId60" Type="http://schemas.openxmlformats.org/officeDocument/2006/relationships/slideMaster" Target="slideMasters/slideMaster60.xml"/><Relationship Id="rId81" Type="http://schemas.openxmlformats.org/officeDocument/2006/relationships/slide" Target="slides/slide16.xml"/><Relationship Id="rId135" Type="http://schemas.openxmlformats.org/officeDocument/2006/relationships/slide" Target="slides/slide70.xml"/><Relationship Id="rId156" Type="http://schemas.openxmlformats.org/officeDocument/2006/relationships/slide" Target="slides/slide91.xml"/><Relationship Id="rId177" Type="http://schemas.openxmlformats.org/officeDocument/2006/relationships/slide" Target="slides/slide112.xml"/><Relationship Id="rId198" Type="http://schemas.openxmlformats.org/officeDocument/2006/relationships/slide" Target="slides/slide133.xml"/><Relationship Id="rId202" Type="http://schemas.openxmlformats.org/officeDocument/2006/relationships/slide" Target="slides/slide137.xml"/><Relationship Id="rId223" Type="http://schemas.openxmlformats.org/officeDocument/2006/relationships/slide" Target="slides/slide158.xml"/><Relationship Id="rId244" Type="http://schemas.openxmlformats.org/officeDocument/2006/relationships/slide" Target="slides/slide179.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265" Type="http://schemas.openxmlformats.org/officeDocument/2006/relationships/slide" Target="slides/slide200.xml"/><Relationship Id="rId286" Type="http://schemas.openxmlformats.org/officeDocument/2006/relationships/theme" Target="theme/theme1.xml"/><Relationship Id="rId50" Type="http://schemas.openxmlformats.org/officeDocument/2006/relationships/slideMaster" Target="slideMasters/slideMaster50.xml"/><Relationship Id="rId104" Type="http://schemas.openxmlformats.org/officeDocument/2006/relationships/slide" Target="slides/slide39.xml"/><Relationship Id="rId125" Type="http://schemas.openxmlformats.org/officeDocument/2006/relationships/slide" Target="slides/slide60.xml"/><Relationship Id="rId146" Type="http://schemas.openxmlformats.org/officeDocument/2006/relationships/slide" Target="slides/slide81.xml"/><Relationship Id="rId167" Type="http://schemas.openxmlformats.org/officeDocument/2006/relationships/slide" Target="slides/slide102.xml"/><Relationship Id="rId188" Type="http://schemas.openxmlformats.org/officeDocument/2006/relationships/slide" Target="slides/slide123.xml"/><Relationship Id="rId71" Type="http://schemas.openxmlformats.org/officeDocument/2006/relationships/slide" Target="slides/slide6.xml"/><Relationship Id="rId92" Type="http://schemas.openxmlformats.org/officeDocument/2006/relationships/slide" Target="slides/slide27.xml"/><Relationship Id="rId213" Type="http://schemas.openxmlformats.org/officeDocument/2006/relationships/slide" Target="slides/slide148.xml"/><Relationship Id="rId234" Type="http://schemas.openxmlformats.org/officeDocument/2006/relationships/slide" Target="slides/slide169.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55" Type="http://schemas.openxmlformats.org/officeDocument/2006/relationships/slide" Target="slides/slide190.xml"/><Relationship Id="rId276" Type="http://schemas.openxmlformats.org/officeDocument/2006/relationships/slide" Target="slides/slide211.xml"/><Relationship Id="rId40" Type="http://schemas.openxmlformats.org/officeDocument/2006/relationships/slideMaster" Target="slideMasters/slideMaster40.xml"/><Relationship Id="rId115" Type="http://schemas.openxmlformats.org/officeDocument/2006/relationships/slide" Target="slides/slide50.xml"/><Relationship Id="rId136" Type="http://schemas.openxmlformats.org/officeDocument/2006/relationships/slide" Target="slides/slide71.xml"/><Relationship Id="rId157" Type="http://schemas.openxmlformats.org/officeDocument/2006/relationships/slide" Target="slides/slide92.xml"/><Relationship Id="rId178" Type="http://schemas.openxmlformats.org/officeDocument/2006/relationships/slide" Target="slides/slide113.xml"/><Relationship Id="rId61" Type="http://schemas.openxmlformats.org/officeDocument/2006/relationships/slideMaster" Target="slideMasters/slideMaster61.xml"/><Relationship Id="rId82" Type="http://schemas.openxmlformats.org/officeDocument/2006/relationships/slide" Target="slides/slide17.xml"/><Relationship Id="rId199" Type="http://schemas.openxmlformats.org/officeDocument/2006/relationships/slide" Target="slides/slide134.xml"/><Relationship Id="rId203" Type="http://schemas.openxmlformats.org/officeDocument/2006/relationships/slide" Target="slides/slide138.xml"/><Relationship Id="rId19" Type="http://schemas.openxmlformats.org/officeDocument/2006/relationships/slideMaster" Target="slideMasters/slideMaster19.xml"/><Relationship Id="rId224" Type="http://schemas.openxmlformats.org/officeDocument/2006/relationships/slide" Target="slides/slide159.xml"/><Relationship Id="rId245" Type="http://schemas.openxmlformats.org/officeDocument/2006/relationships/slide" Target="slides/slide180.xml"/><Relationship Id="rId266" Type="http://schemas.openxmlformats.org/officeDocument/2006/relationships/slide" Target="slides/slide201.xml"/><Relationship Id="rId287" Type="http://schemas.openxmlformats.org/officeDocument/2006/relationships/tableStyles" Target="tableStyles.xml"/><Relationship Id="rId30" Type="http://schemas.openxmlformats.org/officeDocument/2006/relationships/slideMaster" Target="slideMasters/slideMaster30.xml"/><Relationship Id="rId105" Type="http://schemas.openxmlformats.org/officeDocument/2006/relationships/slide" Target="slides/slide40.xml"/><Relationship Id="rId126" Type="http://schemas.openxmlformats.org/officeDocument/2006/relationships/slide" Target="slides/slide61.xml"/><Relationship Id="rId147" Type="http://schemas.openxmlformats.org/officeDocument/2006/relationships/slide" Target="slides/slide82.xml"/><Relationship Id="rId168" Type="http://schemas.openxmlformats.org/officeDocument/2006/relationships/slide" Target="slides/slide103.xml"/><Relationship Id="rId51" Type="http://schemas.openxmlformats.org/officeDocument/2006/relationships/slideMaster" Target="slideMasters/slideMaster51.xml"/><Relationship Id="rId72" Type="http://schemas.openxmlformats.org/officeDocument/2006/relationships/slide" Target="slides/slide7.xml"/><Relationship Id="rId93" Type="http://schemas.openxmlformats.org/officeDocument/2006/relationships/slide" Target="slides/slide28.xml"/><Relationship Id="rId189" Type="http://schemas.openxmlformats.org/officeDocument/2006/relationships/slide" Target="slides/slide124.xml"/><Relationship Id="rId3" Type="http://schemas.openxmlformats.org/officeDocument/2006/relationships/slideMaster" Target="slideMasters/slideMaster3.xml"/><Relationship Id="rId214" Type="http://schemas.openxmlformats.org/officeDocument/2006/relationships/slide" Target="slides/slide149.xml"/><Relationship Id="rId235" Type="http://schemas.openxmlformats.org/officeDocument/2006/relationships/slide" Target="slides/slide170.xml"/><Relationship Id="rId256" Type="http://schemas.openxmlformats.org/officeDocument/2006/relationships/slide" Target="slides/slide191.xml"/><Relationship Id="rId277" Type="http://schemas.openxmlformats.org/officeDocument/2006/relationships/slide" Target="slides/slide212.xml"/><Relationship Id="rId116" Type="http://schemas.openxmlformats.org/officeDocument/2006/relationships/slide" Target="slides/slide51.xml"/><Relationship Id="rId137" Type="http://schemas.openxmlformats.org/officeDocument/2006/relationships/slide" Target="slides/slide72.xml"/><Relationship Id="rId158" Type="http://schemas.openxmlformats.org/officeDocument/2006/relationships/slide" Target="slides/slide93.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Master" Target="slideMasters/slideMaster62.xml"/><Relationship Id="rId83" Type="http://schemas.openxmlformats.org/officeDocument/2006/relationships/slide" Target="slides/slide18.xml"/><Relationship Id="rId179" Type="http://schemas.openxmlformats.org/officeDocument/2006/relationships/slide" Target="slides/slide114.xml"/><Relationship Id="rId190" Type="http://schemas.openxmlformats.org/officeDocument/2006/relationships/slide" Target="slides/slide125.xml"/><Relationship Id="rId204" Type="http://schemas.openxmlformats.org/officeDocument/2006/relationships/slide" Target="slides/slide139.xml"/><Relationship Id="rId225" Type="http://schemas.openxmlformats.org/officeDocument/2006/relationships/slide" Target="slides/slide160.xml"/><Relationship Id="rId246" Type="http://schemas.openxmlformats.org/officeDocument/2006/relationships/slide" Target="slides/slide181.xml"/><Relationship Id="rId267" Type="http://schemas.openxmlformats.org/officeDocument/2006/relationships/slide" Target="slides/slide202.xml"/><Relationship Id="rId106" Type="http://schemas.openxmlformats.org/officeDocument/2006/relationships/slide" Target="slides/slide41.xml"/><Relationship Id="rId127" Type="http://schemas.openxmlformats.org/officeDocument/2006/relationships/slide" Target="slides/slide62.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Master" Target="slideMasters/slideMaster52.xml"/><Relationship Id="rId73" Type="http://schemas.openxmlformats.org/officeDocument/2006/relationships/slide" Target="slides/slide8.xml"/><Relationship Id="rId94" Type="http://schemas.openxmlformats.org/officeDocument/2006/relationships/slide" Target="slides/slide29.xml"/><Relationship Id="rId148" Type="http://schemas.openxmlformats.org/officeDocument/2006/relationships/slide" Target="slides/slide83.xml"/><Relationship Id="rId169" Type="http://schemas.openxmlformats.org/officeDocument/2006/relationships/slide" Target="slides/slide104.xml"/><Relationship Id="rId4" Type="http://schemas.openxmlformats.org/officeDocument/2006/relationships/slideMaster" Target="slideMasters/slideMaster4.xml"/><Relationship Id="rId180" Type="http://schemas.openxmlformats.org/officeDocument/2006/relationships/slide" Target="slides/slide115.xml"/><Relationship Id="rId215" Type="http://schemas.openxmlformats.org/officeDocument/2006/relationships/slide" Target="slides/slide150.xml"/><Relationship Id="rId236" Type="http://schemas.openxmlformats.org/officeDocument/2006/relationships/slide" Target="slides/slide171.xml"/><Relationship Id="rId257" Type="http://schemas.openxmlformats.org/officeDocument/2006/relationships/slide" Target="slides/slide192.xml"/><Relationship Id="rId278" Type="http://schemas.openxmlformats.org/officeDocument/2006/relationships/slide" Target="slides/slide213.xml"/><Relationship Id="rId42" Type="http://schemas.openxmlformats.org/officeDocument/2006/relationships/slideMaster" Target="slideMasters/slideMaster42.xml"/><Relationship Id="rId84" Type="http://schemas.openxmlformats.org/officeDocument/2006/relationships/slide" Target="slides/slide19.xml"/><Relationship Id="rId138" Type="http://schemas.openxmlformats.org/officeDocument/2006/relationships/slide" Target="slides/slide73.xml"/><Relationship Id="rId191" Type="http://schemas.openxmlformats.org/officeDocument/2006/relationships/slide" Target="slides/slide126.xml"/><Relationship Id="rId205" Type="http://schemas.openxmlformats.org/officeDocument/2006/relationships/slide" Target="slides/slide140.xml"/><Relationship Id="rId247" Type="http://schemas.openxmlformats.org/officeDocument/2006/relationships/slide" Target="slides/slide182.xml"/><Relationship Id="rId107" Type="http://schemas.openxmlformats.org/officeDocument/2006/relationships/slide" Target="slides/slide42.xml"/><Relationship Id="rId11" Type="http://schemas.openxmlformats.org/officeDocument/2006/relationships/slideMaster" Target="slideMasters/slideMaster11.xml"/><Relationship Id="rId53" Type="http://schemas.openxmlformats.org/officeDocument/2006/relationships/slideMaster" Target="slideMasters/slideMaster53.xml"/><Relationship Id="rId149" Type="http://schemas.openxmlformats.org/officeDocument/2006/relationships/slide" Target="slides/slide84.xml"/><Relationship Id="rId95" Type="http://schemas.openxmlformats.org/officeDocument/2006/relationships/slide" Target="slides/slide30.xml"/><Relationship Id="rId160" Type="http://schemas.openxmlformats.org/officeDocument/2006/relationships/slide" Target="slides/slide95.xml"/><Relationship Id="rId216" Type="http://schemas.openxmlformats.org/officeDocument/2006/relationships/slide" Target="slides/slide151.xml"/><Relationship Id="rId258" Type="http://schemas.openxmlformats.org/officeDocument/2006/relationships/slide" Target="slides/slide193.xml"/><Relationship Id="rId22" Type="http://schemas.openxmlformats.org/officeDocument/2006/relationships/slideMaster" Target="slideMasters/slideMaster22.xml"/><Relationship Id="rId64" Type="http://schemas.openxmlformats.org/officeDocument/2006/relationships/slideMaster" Target="slideMasters/slideMaster64.xml"/><Relationship Id="rId118" Type="http://schemas.openxmlformats.org/officeDocument/2006/relationships/slide" Target="slides/slide53.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97.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9394" name="Rectangle 2"/>
          <p:cNvSpPr>
            <a:spLocks noGrp="1" noChangeArrowheads="1"/>
          </p:cNvSpPr>
          <p:nvPr>
            <p:ph type="hdr" sz="quarter"/>
          </p:nvPr>
        </p:nvSpPr>
        <p:spPr bwMode="auto">
          <a:xfrm>
            <a:off x="0" y="0"/>
            <a:ext cx="2971800" cy="457200"/>
          </a:xfrm>
          <a:prstGeom prst="rect">
            <a:avLst/>
          </a:prstGeom>
          <a:noFill/>
          <a:ln w="12700">
            <a:noFill/>
            <a:miter lim="800000"/>
            <a:headEnd type="none" w="sm" len="sm"/>
            <a:tailEnd type="none" w="sm" len="sm"/>
          </a:ln>
          <a:effectLst/>
        </p:spPr>
        <p:txBody>
          <a:bodyPr vert="horz" wrap="none" lIns="91440" tIns="45720" rIns="91440" bIns="45720" numCol="1" anchor="t" anchorCtr="0" compatLnSpc="1">
            <a:prstTxWarp prst="textNoShape">
              <a:avLst/>
            </a:prstTxWarp>
          </a:bodyPr>
          <a:lstStyle>
            <a:lvl1pPr>
              <a:defRPr sz="1200">
                <a:ea typeface="+mn-ea"/>
                <a:cs typeface="+mn-cs"/>
              </a:defRPr>
            </a:lvl1pPr>
          </a:lstStyle>
          <a:p>
            <a:pPr>
              <a:defRPr/>
            </a:pPr>
            <a:endParaRPr lang="en-US"/>
          </a:p>
        </p:txBody>
      </p:sp>
      <p:sp>
        <p:nvSpPr>
          <p:cNvPr id="59395" name="Rectangle 3"/>
          <p:cNvSpPr>
            <a:spLocks noGrp="1" noChangeArrowheads="1"/>
          </p:cNvSpPr>
          <p:nvPr>
            <p:ph type="dt" idx="1"/>
          </p:nvPr>
        </p:nvSpPr>
        <p:spPr bwMode="auto">
          <a:xfrm>
            <a:off x="3886200" y="0"/>
            <a:ext cx="2971800" cy="457200"/>
          </a:xfrm>
          <a:prstGeom prst="rect">
            <a:avLst/>
          </a:prstGeom>
          <a:noFill/>
          <a:ln w="12700">
            <a:noFill/>
            <a:miter lim="800000"/>
            <a:headEnd type="none" w="sm" len="sm"/>
            <a:tailEnd type="none" w="sm" len="sm"/>
          </a:ln>
          <a:effectLst/>
        </p:spPr>
        <p:txBody>
          <a:bodyPr vert="horz" wrap="none" lIns="91440" tIns="45720" rIns="91440" bIns="45720" numCol="1" anchor="t" anchorCtr="0" compatLnSpc="1">
            <a:prstTxWarp prst="textNoShape">
              <a:avLst/>
            </a:prstTxWarp>
          </a:bodyPr>
          <a:lstStyle>
            <a:lvl1pPr algn="r">
              <a:defRPr sz="1200">
                <a:ea typeface="+mn-ea"/>
                <a:cs typeface="+mn-cs"/>
              </a:defRPr>
            </a:lvl1pPr>
          </a:lstStyle>
          <a:p>
            <a:pPr>
              <a:defRPr/>
            </a:pPr>
            <a:endParaRPr lang="en-US"/>
          </a:p>
        </p:txBody>
      </p:sp>
      <p:sp>
        <p:nvSpPr>
          <p:cNvPr id="6554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59397" name="Rectangle 5"/>
          <p:cNvSpPr>
            <a:spLocks noGrp="1" noChangeArrowheads="1"/>
          </p:cNvSpPr>
          <p:nvPr>
            <p:ph type="body" sz="quarter" idx="3"/>
          </p:nvPr>
        </p:nvSpPr>
        <p:spPr bwMode="auto">
          <a:xfrm>
            <a:off x="914400" y="4343400"/>
            <a:ext cx="5029200" cy="4114800"/>
          </a:xfrm>
          <a:prstGeom prst="rect">
            <a:avLst/>
          </a:prstGeom>
          <a:noFill/>
          <a:ln w="12700">
            <a:noFill/>
            <a:miter lim="800000"/>
            <a:headEnd type="none" w="sm" len="sm"/>
            <a:tailEnd type="none" w="sm" len="sm"/>
          </a:ln>
          <a:effectLst/>
        </p:spPr>
        <p:txBody>
          <a:bodyPr vert="horz" wrap="non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9398" name="Rectangle 6"/>
          <p:cNvSpPr>
            <a:spLocks noGrp="1" noChangeArrowheads="1"/>
          </p:cNvSpPr>
          <p:nvPr>
            <p:ph type="ftr" sz="quarter" idx="4"/>
          </p:nvPr>
        </p:nvSpPr>
        <p:spPr bwMode="auto">
          <a:xfrm>
            <a:off x="0" y="8686800"/>
            <a:ext cx="2971800" cy="457200"/>
          </a:xfrm>
          <a:prstGeom prst="rect">
            <a:avLst/>
          </a:prstGeom>
          <a:noFill/>
          <a:ln w="12700">
            <a:noFill/>
            <a:miter lim="800000"/>
            <a:headEnd type="none" w="sm" len="sm"/>
            <a:tailEnd type="none" w="sm" len="sm"/>
          </a:ln>
          <a:effectLst/>
        </p:spPr>
        <p:txBody>
          <a:bodyPr vert="horz" wrap="none" lIns="91440" tIns="45720" rIns="91440" bIns="45720" numCol="1" anchor="b" anchorCtr="0" compatLnSpc="1">
            <a:prstTxWarp prst="textNoShape">
              <a:avLst/>
            </a:prstTxWarp>
          </a:bodyPr>
          <a:lstStyle>
            <a:lvl1pPr>
              <a:defRPr sz="1200">
                <a:ea typeface="+mn-ea"/>
                <a:cs typeface="+mn-cs"/>
              </a:defRPr>
            </a:lvl1pPr>
          </a:lstStyle>
          <a:p>
            <a:pPr>
              <a:defRPr/>
            </a:pPr>
            <a:endParaRPr lang="en-US"/>
          </a:p>
        </p:txBody>
      </p:sp>
      <p:sp>
        <p:nvSpPr>
          <p:cNvPr id="59399" name="Rectangle 7"/>
          <p:cNvSpPr>
            <a:spLocks noGrp="1" noChangeArrowheads="1"/>
          </p:cNvSpPr>
          <p:nvPr>
            <p:ph type="sldNum" sz="quarter" idx="5"/>
          </p:nvPr>
        </p:nvSpPr>
        <p:spPr bwMode="auto">
          <a:xfrm>
            <a:off x="3886200" y="8686800"/>
            <a:ext cx="2971800" cy="457200"/>
          </a:xfrm>
          <a:prstGeom prst="rect">
            <a:avLst/>
          </a:prstGeom>
          <a:noFill/>
          <a:ln w="12700">
            <a:noFill/>
            <a:miter lim="800000"/>
            <a:headEnd type="none" w="sm" len="sm"/>
            <a:tailEnd type="none" w="sm" len="sm"/>
          </a:ln>
          <a:effectLst/>
        </p:spPr>
        <p:txBody>
          <a:bodyPr vert="horz" wrap="none" lIns="91440" tIns="45720" rIns="91440" bIns="45720" numCol="1" anchor="b" anchorCtr="0" compatLnSpc="1">
            <a:prstTxWarp prst="textNoShape">
              <a:avLst/>
            </a:prstTxWarp>
          </a:bodyPr>
          <a:lstStyle>
            <a:lvl1pPr algn="r">
              <a:defRPr sz="1200"/>
            </a:lvl1pPr>
          </a:lstStyle>
          <a:p>
            <a:pPr>
              <a:defRPr/>
            </a:pPr>
            <a:fld id="{4E01E556-4729-4244-A4B8-6769EF6F2D25}" type="slidenum">
              <a:rPr lang="en-US"/>
              <a:pPr>
                <a:defRPr/>
              </a:pPr>
              <a:t>‹#›</a:t>
            </a:fld>
            <a:endParaRPr lang="en-US"/>
          </a:p>
        </p:txBody>
      </p:sp>
    </p:spTree>
    <p:extLst>
      <p:ext uri="{BB962C8B-B14F-4D97-AF65-F5344CB8AC3E}">
        <p14:creationId xmlns:p14="http://schemas.microsoft.com/office/powerpoint/2010/main" val="338035322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You have to</a:t>
            </a:r>
            <a:r>
              <a:rPr lang="en-US" baseline="0"/>
              <a:t> applaud the man here who is giving his best effort to put out the fire, even though it has no effect. He certainly looks sincere. But is sincerity enough? It's the same for our relationship with God. </a:t>
            </a:r>
            <a:r>
              <a:rPr lang="en-US"/>
              <a:t>The issue</a:t>
            </a:r>
            <a:r>
              <a:rPr lang="en-US" baseline="0"/>
              <a:t> for salvation is not how hard you try to be good. The fact is that none of us can be good enough to have our sins forgiven and be put into a right relationship with God. We need help—REAL help! We need God to justify us (declare us not guilty), which is the idea discussed in Galatians. </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7BDED8B-9779-A845-BA9B-650C8A4639EB}"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38440583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panose="020B0604020202020204" pitchFamily="34" charset="0"/>
                <a:cs typeface="Arial" panose="020B0604020202020204" pitchFamily="34" charset="0"/>
              </a:rPr>
              <a:t>[Whether Old Testament or new, we have always been put in a right relationship with God by simple trust.]</a:t>
            </a:r>
          </a:p>
          <a:p>
            <a:r>
              <a:rPr lang="en-US" dirty="0">
                <a:latin typeface="Arial" panose="020B0604020202020204" pitchFamily="34" charset="0"/>
                <a:cs typeface="Arial" panose="020B0604020202020204" pitchFamily="34" charset="0"/>
              </a:rPr>
              <a:t>[Practical: Paul applies salvation by faith in Spirit-led living by exhorting balance and others-orientation.]</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31009199"/>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E750E59-A60D-5948-B2E0-B612C59C9121}"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140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41314" name="Rectangle 2"/>
          <p:cNvSpPr>
            <a:spLocks noGrp="1" noRot="1" noChangeAspect="1" noChangeArrowheads="1" noTextEdit="1"/>
          </p:cNvSpPr>
          <p:nvPr>
            <p:ph type="sldImg"/>
          </p:nvPr>
        </p:nvSpPr>
        <p:spPr>
          <a:ln/>
        </p:spPr>
      </p:sp>
      <p:sp>
        <p:nvSpPr>
          <p:cNvPr id="141315"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r>
              <a:rPr lang="en-GB" dirty="0">
                <a:latin typeface="Arial" panose="020B0604020202020204" pitchFamily="34" charset="0"/>
                <a:ea typeface="ＭＳ Ｐゴシック" charset="0"/>
                <a:cs typeface="Arial" panose="020B0604020202020204" pitchFamily="34" charset="0"/>
              </a:rPr>
              <a:t>OS-02-Exodus-slide256 (seven instead of 5 slide version)</a:t>
            </a:r>
          </a:p>
          <a:p>
            <a:pPr eaLnBrk="1" hangingPunct="1"/>
            <a:r>
              <a:rPr lang="en-GB" dirty="0">
                <a:latin typeface="Arial" panose="020B0604020202020204" pitchFamily="34" charset="0"/>
                <a:ea typeface="ＭＳ Ｐゴシック" charset="0"/>
                <a:cs typeface="Arial" panose="020B0604020202020204" pitchFamily="34" charset="0"/>
              </a:rPr>
              <a:t>NS-06-Rom5-8-slide80</a:t>
            </a:r>
          </a:p>
          <a:p>
            <a:pPr eaLnBrk="1" hangingPunct="1"/>
            <a:r>
              <a:rPr lang="en-GB" dirty="0">
                <a:latin typeface="Arial" panose="020B0604020202020204" pitchFamily="34" charset="0"/>
                <a:ea typeface="ＭＳ Ｐゴシック" charset="0"/>
                <a:cs typeface="Arial" panose="020B0604020202020204" pitchFamily="34" charset="0"/>
              </a:rPr>
              <a:t>NS-09-Galatians-slide137</a:t>
            </a:r>
          </a:p>
          <a:p>
            <a:pPr eaLnBrk="1" hangingPunct="1"/>
            <a:r>
              <a:rPr lang="en-GB" dirty="0">
                <a:latin typeface="Arial" panose="020B0604020202020204" pitchFamily="34" charset="0"/>
                <a:ea typeface="ＭＳ Ｐゴシック" charset="0"/>
                <a:cs typeface="Arial" panose="020B0604020202020204" pitchFamily="34" charset="0"/>
              </a:rPr>
              <a:t>NS-19-Hebrews-slide321</a:t>
            </a:r>
          </a:p>
        </p:txBody>
      </p:sp>
    </p:spTree>
    <p:extLst>
      <p:ext uri="{BB962C8B-B14F-4D97-AF65-F5344CB8AC3E}">
        <p14:creationId xmlns:p14="http://schemas.microsoft.com/office/powerpoint/2010/main" val="1030050449"/>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3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BD62150-689A-DA4A-ADEF-61E9349E3912}"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141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613378" name="Rectangle 2"/>
          <p:cNvSpPr>
            <a:spLocks noGrp="1" noRot="1" noChangeAspect="1" noChangeArrowheads="1" noTextEdit="1"/>
          </p:cNvSpPr>
          <p:nvPr>
            <p:ph type="sldImg"/>
          </p:nvPr>
        </p:nvSpPr>
        <p:spPr>
          <a:ln/>
        </p:spPr>
      </p:sp>
      <p:sp>
        <p:nvSpPr>
          <p:cNvPr id="61337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GB" dirty="0">
                <a:latin typeface="Arial" panose="020B0604020202020204" pitchFamily="34" charset="0"/>
                <a:ea typeface="ＭＳ Ｐゴシック" charset="0"/>
                <a:cs typeface="Arial" panose="020B0604020202020204" pitchFamily="34" charset="0"/>
              </a:rPr>
              <a:t>OS-02-Exodus-slide257 (seven instead of 5 slide version)</a:t>
            </a:r>
          </a:p>
          <a:p>
            <a:pPr eaLnBrk="1" hangingPunct="1"/>
            <a:r>
              <a:rPr lang="en-GB" dirty="0">
                <a:latin typeface="Arial" panose="020B0604020202020204" pitchFamily="34" charset="0"/>
                <a:ea typeface="ＭＳ Ｐゴシック" charset="0"/>
                <a:cs typeface="Arial" panose="020B0604020202020204" pitchFamily="34" charset="0"/>
              </a:rPr>
              <a:t>NS-06-Rom5-8-slide81</a:t>
            </a:r>
          </a:p>
          <a:p>
            <a:pPr eaLnBrk="1" hangingPunct="1"/>
            <a:r>
              <a:rPr lang="en-GB" dirty="0">
                <a:latin typeface="Arial" panose="020B0604020202020204" pitchFamily="34" charset="0"/>
                <a:ea typeface="ＭＳ Ｐゴシック" charset="0"/>
                <a:cs typeface="Arial" panose="020B0604020202020204" pitchFamily="34" charset="0"/>
              </a:rPr>
              <a:t>NS-09-Galatians-slide138</a:t>
            </a:r>
          </a:p>
          <a:p>
            <a:pPr eaLnBrk="1" hangingPunct="1"/>
            <a:r>
              <a:rPr lang="en-GB" dirty="0">
                <a:latin typeface="Arial" panose="020B0604020202020204" pitchFamily="34" charset="0"/>
                <a:ea typeface="ＭＳ Ｐゴシック" charset="0"/>
                <a:cs typeface="Arial" panose="020B0604020202020204" pitchFamily="34" charset="0"/>
              </a:rPr>
              <a:t>NS-19-Hebrews-slide322</a:t>
            </a:r>
          </a:p>
          <a:p>
            <a:pPr eaLnBrk="1" hangingPunct="1"/>
            <a:endParaRPr lang="en-GB"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683274874"/>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4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2A3E31C-FD64-9A46-917C-B7CD35564B47}"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142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615426" name="Rectangle 2"/>
          <p:cNvSpPr>
            <a:spLocks noGrp="1" noRot="1" noChangeAspect="1" noChangeArrowheads="1" noTextEdit="1"/>
          </p:cNvSpPr>
          <p:nvPr>
            <p:ph type="sldImg"/>
          </p:nvPr>
        </p:nvSpPr>
        <p:spPr>
          <a:ln/>
        </p:spPr>
      </p:sp>
      <p:sp>
        <p:nvSpPr>
          <p:cNvPr id="61542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GB" dirty="0">
                <a:latin typeface="Arial" panose="020B0604020202020204" pitchFamily="34" charset="0"/>
                <a:ea typeface="ＭＳ Ｐゴシック" charset="0"/>
                <a:cs typeface="Arial" panose="020B0604020202020204" pitchFamily="34" charset="0"/>
              </a:rPr>
              <a:t>OS-02-Exodus-slide258 (seven instead of 5 slide version)</a:t>
            </a:r>
          </a:p>
          <a:p>
            <a:pPr eaLnBrk="1" hangingPunct="1"/>
            <a:r>
              <a:rPr lang="en-GB" dirty="0">
                <a:latin typeface="Arial" panose="020B0604020202020204" pitchFamily="34" charset="0"/>
                <a:ea typeface="ＭＳ Ｐゴシック" charset="0"/>
                <a:cs typeface="Arial" panose="020B0604020202020204" pitchFamily="34" charset="0"/>
              </a:rPr>
              <a:t>NS-06-Rom5-8-slide82</a:t>
            </a:r>
          </a:p>
          <a:p>
            <a:pPr eaLnBrk="1" hangingPunct="1"/>
            <a:r>
              <a:rPr lang="en-GB" dirty="0">
                <a:latin typeface="Arial" panose="020B0604020202020204" pitchFamily="34" charset="0"/>
                <a:ea typeface="ＭＳ Ｐゴシック" charset="0"/>
                <a:cs typeface="Arial" panose="020B0604020202020204" pitchFamily="34" charset="0"/>
              </a:rPr>
              <a:t>NS-09-Galatians-slide139</a:t>
            </a:r>
          </a:p>
          <a:p>
            <a:pPr eaLnBrk="1" hangingPunct="1"/>
            <a:r>
              <a:rPr lang="en-GB" dirty="0">
                <a:latin typeface="Arial" panose="020B0604020202020204" pitchFamily="34" charset="0"/>
                <a:ea typeface="ＭＳ Ｐゴシック" charset="0"/>
                <a:cs typeface="Arial" panose="020B0604020202020204" pitchFamily="34" charset="0"/>
              </a:rPr>
              <a:t>NS-19-Hebrews-slide323</a:t>
            </a:r>
          </a:p>
        </p:txBody>
      </p:sp>
    </p:spTree>
    <p:extLst>
      <p:ext uri="{BB962C8B-B14F-4D97-AF65-F5344CB8AC3E}">
        <p14:creationId xmlns:p14="http://schemas.microsoft.com/office/powerpoint/2010/main" val="3864863389"/>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74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28031BE-8FA5-E848-BDE1-A8DE59F69F9E}"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143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617474" name="Rectangle 2"/>
          <p:cNvSpPr>
            <a:spLocks noGrp="1" noRot="1" noChangeAspect="1" noChangeArrowheads="1" noTextEdit="1"/>
          </p:cNvSpPr>
          <p:nvPr>
            <p:ph type="sldImg"/>
          </p:nvPr>
        </p:nvSpPr>
        <p:spPr>
          <a:ln/>
        </p:spPr>
      </p:sp>
      <p:sp>
        <p:nvSpPr>
          <p:cNvPr id="61747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GB" dirty="0">
                <a:latin typeface="Arial" panose="020B0604020202020204" pitchFamily="34" charset="0"/>
                <a:ea typeface="ＭＳ Ｐゴシック" charset="0"/>
                <a:cs typeface="Arial" panose="020B0604020202020204" pitchFamily="34" charset="0"/>
              </a:rPr>
              <a:t>OS-02-Exodus-slide259 (seven instead of 5 slide version)</a:t>
            </a:r>
          </a:p>
          <a:p>
            <a:pPr eaLnBrk="1" hangingPunct="1"/>
            <a:r>
              <a:rPr lang="en-GB" dirty="0">
                <a:latin typeface="Arial" panose="020B0604020202020204" pitchFamily="34" charset="0"/>
                <a:ea typeface="ＭＳ Ｐゴシック" charset="0"/>
                <a:cs typeface="Arial" panose="020B0604020202020204" pitchFamily="34" charset="0"/>
              </a:rPr>
              <a:t>NS-06-Rom5-8-slide83</a:t>
            </a:r>
          </a:p>
          <a:p>
            <a:pPr eaLnBrk="1" hangingPunct="1"/>
            <a:r>
              <a:rPr lang="en-GB" dirty="0">
                <a:latin typeface="Arial" panose="020B0604020202020204" pitchFamily="34" charset="0"/>
                <a:ea typeface="ＭＳ Ｐゴシック" charset="0"/>
                <a:cs typeface="Arial" panose="020B0604020202020204" pitchFamily="34" charset="0"/>
              </a:rPr>
              <a:t>NS-09-Galatians-slide140</a:t>
            </a:r>
          </a:p>
          <a:p>
            <a:pPr eaLnBrk="1" hangingPunct="1"/>
            <a:r>
              <a:rPr lang="en-GB" dirty="0">
                <a:latin typeface="Arial" panose="020B0604020202020204" pitchFamily="34" charset="0"/>
                <a:ea typeface="ＭＳ Ｐゴシック" charset="0"/>
                <a:cs typeface="Arial" panose="020B0604020202020204" pitchFamily="34" charset="0"/>
              </a:rPr>
              <a:t>NS-19-Hebrews-slide324</a:t>
            </a:r>
          </a:p>
        </p:txBody>
      </p:sp>
    </p:spTree>
    <p:extLst>
      <p:ext uri="{BB962C8B-B14F-4D97-AF65-F5344CB8AC3E}">
        <p14:creationId xmlns:p14="http://schemas.microsoft.com/office/powerpoint/2010/main" val="541855090"/>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95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2E8A1BF-F440-D149-9AFA-8419B1472D50}"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144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619522" name="Rectangle 2"/>
          <p:cNvSpPr>
            <a:spLocks noGrp="1" noRot="1" noChangeAspect="1" noChangeArrowheads="1" noTextEdit="1"/>
          </p:cNvSpPr>
          <p:nvPr>
            <p:ph type="sldImg"/>
          </p:nvPr>
        </p:nvSpPr>
        <p:spPr>
          <a:ln/>
        </p:spPr>
      </p:sp>
      <p:sp>
        <p:nvSpPr>
          <p:cNvPr id="61952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GB" dirty="0">
                <a:latin typeface="Arial" panose="020B0604020202020204" pitchFamily="34" charset="0"/>
                <a:ea typeface="ＭＳ Ｐゴシック" charset="0"/>
                <a:cs typeface="Arial" panose="020B0604020202020204" pitchFamily="34" charset="0"/>
              </a:rPr>
              <a:t>OS-02-Exodus-slide260 (seven instead of 5 slide version)</a:t>
            </a:r>
          </a:p>
          <a:p>
            <a:pPr eaLnBrk="1" hangingPunct="1"/>
            <a:r>
              <a:rPr lang="en-GB" dirty="0">
                <a:latin typeface="Arial" panose="020B0604020202020204" pitchFamily="34" charset="0"/>
                <a:ea typeface="ＭＳ Ｐゴシック" charset="0"/>
                <a:cs typeface="Arial" panose="020B0604020202020204" pitchFamily="34" charset="0"/>
              </a:rPr>
              <a:t>NS-06-Rom5-8-slide84</a:t>
            </a:r>
          </a:p>
          <a:p>
            <a:pPr eaLnBrk="1" hangingPunct="1"/>
            <a:r>
              <a:rPr lang="en-GB" dirty="0">
                <a:latin typeface="Arial" panose="020B0604020202020204" pitchFamily="34" charset="0"/>
                <a:ea typeface="ＭＳ Ｐゴシック" charset="0"/>
                <a:cs typeface="Arial" panose="020B0604020202020204" pitchFamily="34" charset="0"/>
              </a:rPr>
              <a:t>NS-09-Galatians-slide141</a:t>
            </a:r>
          </a:p>
          <a:p>
            <a:pPr eaLnBrk="1" hangingPunct="1"/>
            <a:r>
              <a:rPr lang="en-GB" dirty="0">
                <a:latin typeface="Arial" panose="020B0604020202020204" pitchFamily="34" charset="0"/>
                <a:ea typeface="ＭＳ Ｐゴシック" charset="0"/>
                <a:cs typeface="Arial" panose="020B0604020202020204" pitchFamily="34" charset="0"/>
              </a:rPr>
              <a:t>NS-19-Hebrews-slide325</a:t>
            </a:r>
          </a:p>
        </p:txBody>
      </p:sp>
    </p:spTree>
    <p:extLst>
      <p:ext uri="{BB962C8B-B14F-4D97-AF65-F5344CB8AC3E}">
        <p14:creationId xmlns:p14="http://schemas.microsoft.com/office/powerpoint/2010/main" val="1603150008"/>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buNone/>
            </a:pPr>
            <a:r>
              <a:rPr lang="en-US" dirty="0">
                <a:latin typeface="Arial" panose="020B0604020202020204" pitchFamily="34" charset="0"/>
                <a:cs typeface="Arial" panose="020B0604020202020204" pitchFamily="34" charset="0"/>
              </a:rPr>
              <a:t>CH-02-Nature, etc.-104</a:t>
            </a:r>
          </a:p>
          <a:p>
            <a:pPr>
              <a:spcBef>
                <a:spcPts val="0"/>
              </a:spcBef>
              <a:buNone/>
            </a:pPr>
            <a:r>
              <a:rPr lang="en-US" dirty="0">
                <a:latin typeface="Arial" panose="020B0604020202020204" pitchFamily="34" charset="0"/>
                <a:cs typeface="Arial" panose="020B0604020202020204" pitchFamily="34" charset="0"/>
              </a:rPr>
              <a:t>OS-02-Exodus-359</a:t>
            </a:r>
          </a:p>
          <a:p>
            <a:pPr>
              <a:spcBef>
                <a:spcPts val="0"/>
              </a:spcBef>
              <a:buNone/>
            </a:pPr>
            <a:r>
              <a:rPr lang="en-US" dirty="0">
                <a:latin typeface="Arial" panose="020B0604020202020204" pitchFamily="34" charset="0"/>
                <a:cs typeface="Arial" panose="020B0604020202020204" pitchFamily="34" charset="0"/>
              </a:rPr>
              <a:t>OS-24-Jeremiah-173</a:t>
            </a:r>
          </a:p>
          <a:p>
            <a:pPr>
              <a:spcBef>
                <a:spcPts val="0"/>
              </a:spcBef>
              <a:buNone/>
            </a:pPr>
            <a:r>
              <a:rPr lang="en-US" dirty="0">
                <a:latin typeface="Arial" panose="020B0604020202020204" pitchFamily="34" charset="0"/>
                <a:cs typeface="Arial" panose="020B0604020202020204" pitchFamily="34" charset="0"/>
              </a:rPr>
              <a:t>NS-08-2 Corinthians-41</a:t>
            </a:r>
          </a:p>
          <a:p>
            <a:pPr>
              <a:spcBef>
                <a:spcPts val="0"/>
              </a:spcBef>
              <a:buNone/>
            </a:pPr>
            <a:r>
              <a:rPr lang="en-US" dirty="0">
                <a:latin typeface="Arial" panose="020B0604020202020204" pitchFamily="34" charset="0"/>
                <a:cs typeface="Arial" panose="020B0604020202020204" pitchFamily="34" charset="0"/>
              </a:rPr>
              <a:t>NS-19-Hebrews-298</a:t>
            </a:r>
          </a:p>
          <a:p>
            <a:pPr>
              <a:spcBef>
                <a:spcPts val="0"/>
              </a:spcBef>
              <a:buNone/>
            </a:pPr>
            <a:r>
              <a:rPr lang="en-US" dirty="0">
                <a:latin typeface="Arial" panose="020B0604020202020204" pitchFamily="34" charset="0"/>
                <a:cs typeface="Arial" panose="020B0604020202020204" pitchFamily="34" charset="0"/>
              </a:rPr>
              <a:t>FU-05-Bliblical Covenants-34</a:t>
            </a:r>
          </a:p>
          <a:p>
            <a:pPr>
              <a:spcBef>
                <a:spcPts val="0"/>
              </a:spcBef>
              <a:buNone/>
            </a:pPr>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70216113-7AAF-45BC-BA4F-9C346D298ABA}" type="slidenum">
              <a:rPr kumimoji="0" lang="en-US" altLang="en-US" sz="1200" b="0" i="0" u="none" strike="noStrike" kern="1200" cap="none" spc="0" normalizeH="0" baseline="0" noProof="0" smtClean="0">
                <a:ln>
                  <a:noFill/>
                </a:ln>
                <a:solidFill>
                  <a:srgbClr val="000000"/>
                </a:solidFill>
                <a:effectLst/>
                <a:uLnTx/>
                <a:uFillTx/>
                <a:latin typeface="Arial" pitchFamily="34" charset="0"/>
                <a:ea typeface="MS PGothic"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145</a:t>
            </a:fld>
            <a:endParaRPr kumimoji="0" lang="en-US" altLang="en-US" sz="12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Tree>
    <p:extLst>
      <p:ext uri="{BB962C8B-B14F-4D97-AF65-F5344CB8AC3E}">
        <p14:creationId xmlns:p14="http://schemas.microsoft.com/office/powerpoint/2010/main" val="2963403412"/>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eaLnBrk="1" hangingPunct="1"/>
            <a:fld id="{ABF2BAEF-4864-EF4C-A572-09D16737DC91}" type="slidenum">
              <a:rPr lang="en-US" altLang="zh-CN" sz="1200">
                <a:solidFill>
                  <a:prstClr val="black"/>
                </a:solidFill>
                <a:latin typeface="Arial" charset="0"/>
              </a:rPr>
              <a:pPr eaLnBrk="1" hangingPunct="1"/>
              <a:t>146</a:t>
            </a:fld>
            <a:endParaRPr lang="en-US" altLang="zh-CN" sz="1200">
              <a:solidFill>
                <a:prstClr val="black"/>
              </a:solidFill>
              <a:latin typeface="Arial" charset="0"/>
            </a:endParaRPr>
          </a:p>
        </p:txBody>
      </p:sp>
      <p:sp>
        <p:nvSpPr>
          <p:cNvPr id="68610" name="Rectangle 2"/>
          <p:cNvSpPr>
            <a:spLocks noGrp="1" noRot="1" noChangeAspect="1" noChangeArrowheads="1" noTextEdit="1"/>
          </p:cNvSpPr>
          <p:nvPr>
            <p:ph type="sldImg"/>
          </p:nvPr>
        </p:nvSpPr>
        <p:spPr>
          <a:ln/>
        </p:spPr>
      </p:sp>
      <p:sp>
        <p:nvSpPr>
          <p:cNvPr id="68611" name="Rectangle 3"/>
          <p:cNvSpPr>
            <a:spLocks noGrp="1" noChangeArrowheads="1"/>
          </p:cNvSpPr>
          <p:nvPr>
            <p:ph type="body" idx="1"/>
          </p:nvPr>
        </p:nvSpPr>
        <p:spPr>
          <a:xfrm>
            <a:off x="914401" y="4343400"/>
            <a:ext cx="5029200" cy="41148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6834" name="Rectangle 8"/>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5D3FD8F-6790-F147-91C4-0D588D05C156}" type="slidenum">
              <a:rPr lang="en-US" sz="1200">
                <a:solidFill>
                  <a:srgbClr val="FFFFFF"/>
                </a:solidFill>
              </a:rPr>
              <a:pPr eaLnBrk="1" hangingPunct="1"/>
              <a:t>147</a:t>
            </a:fld>
            <a:endParaRPr lang="en-US" sz="1200">
              <a:solidFill>
                <a:srgbClr val="FFFFFF"/>
              </a:solidFill>
            </a:endParaRPr>
          </a:p>
        </p:txBody>
      </p:sp>
      <p:sp>
        <p:nvSpPr>
          <p:cNvPr id="156673" name="Text Box 1"/>
          <p:cNvSpPr txBox="1">
            <a:spLocks noGrp="1" noRot="1" noChangeAspect="1" noChangeArrowheads="1"/>
          </p:cNvSpPr>
          <p:nvPr>
            <p:ph type="sldImg"/>
          </p:nvPr>
        </p:nvSpPr>
        <p:spPr>
          <a:xfrm>
            <a:off x="1143000" y="685800"/>
            <a:ext cx="4570413" cy="3427413"/>
          </a:xfrm>
          <a:solidFill>
            <a:srgbClr val="FFFFFF"/>
          </a:solidFill>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156674" name="Text Box 2"/>
          <p:cNvSpPr txBox="1">
            <a:spLocks noGrp="1" noChangeArrowheads="1"/>
          </p:cNvSpPr>
          <p:nvPr>
            <p:ph type="body" idx="1"/>
          </p:nvPr>
        </p:nvSpPr>
        <p:spPr>
          <a:xfrm>
            <a:off x="685800" y="4343400"/>
            <a:ext cx="5484813" cy="4114800"/>
          </a:xfrm>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nchor="ctr"/>
          <a:lstStyle/>
          <a:p>
            <a:pPr>
              <a:defRPr/>
            </a:pPr>
            <a:endParaRPr lang="en-US"/>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82" name="Rectangle 8"/>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000185C-70D9-9B44-BB54-B680891FD75A}" type="slidenum">
              <a:rPr lang="en-US" sz="1200">
                <a:solidFill>
                  <a:srgbClr val="FFFFFF"/>
                </a:solidFill>
              </a:rPr>
              <a:pPr eaLnBrk="1" hangingPunct="1"/>
              <a:t>148</a:t>
            </a:fld>
            <a:endParaRPr lang="en-US" sz="1200">
              <a:solidFill>
                <a:srgbClr val="FFFFFF"/>
              </a:solidFill>
            </a:endParaRPr>
          </a:p>
        </p:txBody>
      </p:sp>
      <p:sp>
        <p:nvSpPr>
          <p:cNvPr id="157697" name="Text Box 1"/>
          <p:cNvSpPr txBox="1">
            <a:spLocks noGrp="1" noRot="1" noChangeAspect="1" noChangeArrowheads="1"/>
          </p:cNvSpPr>
          <p:nvPr>
            <p:ph type="sldImg"/>
          </p:nvPr>
        </p:nvSpPr>
        <p:spPr>
          <a:xfrm>
            <a:off x="1143000" y="685800"/>
            <a:ext cx="4570413" cy="3427413"/>
          </a:xfrm>
          <a:solidFill>
            <a:srgbClr val="FFFFFF"/>
          </a:solidFill>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157698" name="Text Box 2"/>
          <p:cNvSpPr txBox="1">
            <a:spLocks noGrp="1" noChangeArrowheads="1"/>
          </p:cNvSpPr>
          <p:nvPr>
            <p:ph type="body" idx="1"/>
          </p:nvPr>
        </p:nvSpPr>
        <p:spPr>
          <a:xfrm>
            <a:off x="685800" y="4343400"/>
            <a:ext cx="5484813" cy="4114800"/>
          </a:xfrm>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nchor="ctr"/>
          <a:lstStyle/>
          <a:p>
            <a:pPr>
              <a:defRPr/>
            </a:pPr>
            <a:endParaRPr lang="en-US"/>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82" name="Rectangle 8"/>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000185C-70D9-9B44-BB54-B680891FD75A}" type="slidenum">
              <a:rPr kumimoji="0" lang="en-US" sz="1200" b="0" i="0" u="none" strike="noStrike" kern="1200" cap="none" spc="0" normalizeH="0" baseline="0" noProof="0">
                <a:ln>
                  <a:noFill/>
                </a:ln>
                <a:solidFill>
                  <a:srgbClr val="FFFFFF"/>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149</a:t>
            </a:fld>
            <a:endParaRPr kumimoji="0" lang="en-US" sz="12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157697" name="Text Box 1"/>
          <p:cNvSpPr txBox="1">
            <a:spLocks noGrp="1" noRot="1" noChangeAspect="1" noChangeArrowheads="1"/>
          </p:cNvSpPr>
          <p:nvPr>
            <p:ph type="sldImg"/>
          </p:nvPr>
        </p:nvSpPr>
        <p:spPr>
          <a:xfrm>
            <a:off x="1143000" y="685800"/>
            <a:ext cx="4570413" cy="3427413"/>
          </a:xfrm>
          <a:solidFill>
            <a:srgbClr val="FFFFFF"/>
          </a:solidFill>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157698" name="Text Box 2"/>
          <p:cNvSpPr txBox="1">
            <a:spLocks noGrp="1" noChangeArrowheads="1"/>
          </p:cNvSpPr>
          <p:nvPr>
            <p:ph type="body" idx="1"/>
          </p:nvPr>
        </p:nvSpPr>
        <p:spPr>
          <a:xfrm>
            <a:off x="685800" y="4343400"/>
            <a:ext cx="5484813" cy="4114800"/>
          </a:xfrm>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nchor="ctr"/>
          <a:lstStyle/>
          <a:p>
            <a:pPr>
              <a:defRPr/>
            </a:pPr>
            <a:endParaRPr lang="en-US"/>
          </a:p>
        </p:txBody>
      </p:sp>
    </p:spTree>
    <p:extLst>
      <p:ext uri="{BB962C8B-B14F-4D97-AF65-F5344CB8AC3E}">
        <p14:creationId xmlns:p14="http://schemas.microsoft.com/office/powerpoint/2010/main" val="39516646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panose="020B0604020202020204" pitchFamily="34" charset="0"/>
                <a:ea typeface="ＭＳ Ｐゴシック" charset="-128"/>
                <a:cs typeface="Arial" panose="020B0604020202020204" pitchFamily="34" charset="0"/>
              </a:rPr>
              <a:t>[Whether Old Testament or new, we have always been put in a right relationship with God by simple trust.]</a:t>
            </a:r>
          </a:p>
          <a:p>
            <a:r>
              <a:rPr lang="en-US" sz="1200" kern="1200" dirty="0">
                <a:solidFill>
                  <a:schemeClr val="tx1"/>
                </a:solidFill>
                <a:effectLst/>
                <a:latin typeface="Arial" panose="020B0604020202020204" pitchFamily="34" charset="0"/>
                <a:ea typeface="ＭＳ Ｐゴシック" charset="-128"/>
                <a:cs typeface="Arial" panose="020B0604020202020204" pitchFamily="34" charset="0"/>
              </a:rPr>
              <a:t>[Practical: Paul applies salvation by faith in Spirit-led living by exhorting balance and others-orientation.]</a:t>
            </a:r>
          </a:p>
        </p:txBody>
      </p:sp>
    </p:spTree>
    <p:extLst>
      <p:ext uri="{BB962C8B-B14F-4D97-AF65-F5344CB8AC3E}">
        <p14:creationId xmlns:p14="http://schemas.microsoft.com/office/powerpoint/2010/main" val="683904699"/>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493508375"/>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a:t>
            </a:r>
            <a:r>
              <a:rPr lang="en-SG" sz="1200" b="1" kern="1200" dirty="0">
                <a:solidFill>
                  <a:schemeClr val="tx1"/>
                </a:solidFill>
                <a:effectLst/>
                <a:latin typeface="Times New Roman" pitchFamily="-112" charset="0"/>
                <a:ea typeface="ＭＳ Ｐゴシック" charset="-128"/>
                <a:cs typeface="ＭＳ Ｐゴシック" charset="-128"/>
              </a:rPr>
              <a:t>4:3</a:t>
            </a:r>
            <a:r>
              <a:rPr lang="en-SG" sz="1200" kern="1200" dirty="0">
                <a:solidFill>
                  <a:schemeClr val="tx1"/>
                </a:solidFill>
                <a:effectLst/>
                <a:latin typeface="Times New Roman" pitchFamily="-112" charset="0"/>
                <a:ea typeface="ＭＳ Ｐゴシック" charset="-128"/>
                <a:cs typeface="ＭＳ Ｐゴシック" charset="-128"/>
              </a:rPr>
              <a:t>. Paul applied the illustration in order to show the contrast between the believers’ former position and what they now enjoyed. Formerly, in their state of spiritual immaturity </a:t>
            </a:r>
            <a:r>
              <a:rPr lang="en-SG" sz="1200" b="1" kern="1200" dirty="0">
                <a:solidFill>
                  <a:schemeClr val="tx1"/>
                </a:solidFill>
                <a:effectLst/>
                <a:latin typeface="Times New Roman" pitchFamily="-112" charset="0"/>
                <a:ea typeface="ＭＳ Ｐゴシック" charset="-128"/>
                <a:cs typeface="ＭＳ Ｐゴシック" charset="-128"/>
              </a:rPr>
              <a:t>(when we were children,</a:t>
            </a:r>
            <a:r>
              <a:rPr lang="en-SG" sz="1200" kern="1200" dirty="0">
                <a:solidFill>
                  <a:schemeClr val="tx1"/>
                </a:solidFill>
                <a:effectLst/>
                <a:latin typeface="Times New Roman" pitchFamily="-112" charset="0"/>
                <a:ea typeface="ＭＳ Ｐゴシック" charset="-128"/>
                <a:cs typeface="ＭＳ Ｐゴシック" charset="-128"/>
              </a:rPr>
              <a:t> nh/</a:t>
            </a:r>
            <a:r>
              <a:rPr lang="en-SG" sz="1200" kern="1200" dirty="0" err="1">
                <a:solidFill>
                  <a:schemeClr val="tx1"/>
                </a:solidFill>
                <a:effectLst/>
                <a:latin typeface="Times New Roman" pitchFamily="-112" charset="0"/>
                <a:ea typeface="ＭＳ Ｐゴシック" charset="-128"/>
                <a:cs typeface="ＭＳ Ｐゴシック" charset="-128"/>
              </a:rPr>
              <a:t>pioi</a:t>
            </a:r>
            <a:r>
              <a:rPr lang="en-SG" sz="1200" kern="1200" dirty="0">
                <a:solidFill>
                  <a:schemeClr val="tx1"/>
                </a:solidFill>
                <a:effectLst/>
                <a:latin typeface="Times New Roman" pitchFamily="-112" charset="0"/>
                <a:ea typeface="ＭＳ Ｐゴシック" charset="-128"/>
                <a:cs typeface="ＭＳ Ｐゴシック" charset="-128"/>
              </a:rPr>
              <a:t>), they were like slaves. The scope of that </a:t>
            </a:r>
            <a:r>
              <a:rPr lang="en-SG" sz="1200" b="1" kern="1200" dirty="0">
                <a:solidFill>
                  <a:schemeClr val="tx1"/>
                </a:solidFill>
                <a:effectLst/>
                <a:latin typeface="Times New Roman" pitchFamily="-112" charset="0"/>
                <a:ea typeface="ＭＳ Ｐゴシック" charset="-128"/>
                <a:cs typeface="ＭＳ Ｐゴシック" charset="-128"/>
              </a:rPr>
              <a:t>slavery</a:t>
            </a:r>
            <a:r>
              <a:rPr lang="en-SG" sz="1200" kern="1200" dirty="0">
                <a:solidFill>
                  <a:schemeClr val="tx1"/>
                </a:solidFill>
                <a:effectLst/>
                <a:latin typeface="Times New Roman" pitchFamily="-112" charset="0"/>
                <a:ea typeface="ＭＳ Ｐゴシック" charset="-128"/>
                <a:cs typeface="ＭＳ Ｐゴシック" charset="-128"/>
              </a:rPr>
              <a:t> was described as being </a:t>
            </a:r>
            <a:r>
              <a:rPr lang="en-SG" sz="1200" b="1" kern="1200" dirty="0">
                <a:solidFill>
                  <a:schemeClr val="tx1"/>
                </a:solidFill>
                <a:effectLst/>
                <a:latin typeface="Times New Roman" pitchFamily="-112" charset="0"/>
                <a:ea typeface="ＭＳ Ｐゴシック" charset="-128"/>
                <a:cs typeface="ＭＳ Ｐゴシック" charset="-128"/>
              </a:rPr>
              <a:t>under the basic principles</a:t>
            </a:r>
            <a:r>
              <a:rPr lang="en-SG" sz="1200" kern="1200" dirty="0">
                <a:solidFill>
                  <a:schemeClr val="tx1"/>
                </a:solidFill>
                <a:effectLst/>
                <a:latin typeface="Times New Roman" pitchFamily="-112" charset="0"/>
                <a:ea typeface="ＭＳ Ｐゴシック" charset="-128"/>
                <a:cs typeface="ＭＳ Ｐゴシック" charset="-128"/>
              </a:rPr>
              <a:t> (</a:t>
            </a:r>
            <a:r>
              <a:rPr lang="en-SG" sz="1200" kern="1200" dirty="0" err="1">
                <a:solidFill>
                  <a:schemeClr val="tx1"/>
                </a:solidFill>
                <a:effectLst/>
                <a:latin typeface="Times New Roman" pitchFamily="-112" charset="0"/>
                <a:ea typeface="ＭＳ Ｐゴシック" charset="-128"/>
                <a:cs typeface="ＭＳ Ｐゴシック" charset="-128"/>
              </a:rPr>
              <a:t>stoicei√a</a:t>
            </a:r>
            <a:r>
              <a:rPr lang="en-SG" sz="1200" kern="1200" dirty="0">
                <a:solidFill>
                  <a:schemeClr val="tx1"/>
                </a:solidFill>
                <a:effectLst/>
                <a:latin typeface="Times New Roman" pitchFamily="-112" charset="0"/>
                <a:ea typeface="ＭＳ Ｐゴシック" charset="-128"/>
                <a:cs typeface="ＭＳ Ｐゴシック" charset="-128"/>
              </a:rPr>
              <a:t>, “elements”) </a:t>
            </a:r>
            <a:r>
              <a:rPr lang="en-SG" sz="1200" b="1" kern="1200" dirty="0">
                <a:solidFill>
                  <a:schemeClr val="tx1"/>
                </a:solidFill>
                <a:effectLst/>
                <a:latin typeface="Times New Roman" pitchFamily="-112" charset="0"/>
                <a:ea typeface="ＭＳ Ｐゴシック" charset="-128"/>
                <a:cs typeface="ＭＳ Ｐゴシック" charset="-128"/>
              </a:rPr>
              <a:t>of the world.</a:t>
            </a:r>
            <a:r>
              <a:rPr lang="en-SG" sz="1200" kern="1200" dirty="0">
                <a:solidFill>
                  <a:schemeClr val="tx1"/>
                </a:solidFill>
                <a:effectLst/>
                <a:latin typeface="Times New Roman" pitchFamily="-112" charset="0"/>
                <a:ea typeface="ＭＳ Ｐゴシック" charset="-128"/>
                <a:cs typeface="ＭＳ Ｐゴシック" charset="-128"/>
              </a:rPr>
              <a:t> Though often interpreted as a reference to the Mosaic Law, this view does not fit the Galatians, most of whom were Gentile pagans before conversion and were never under the Law. It seems better to understand the “basic principles” to refer to the elementary stages of religious experience, whether of Jews under the Law or Gentiles in bondage to heathen religions (cf. “weak and miserable principles” in v. 9, and “basic principles of this world” in Col. 2:20) Thus all were enslaved until Christ emancipated them” (Donald K. Campbell, “Galatians,” in </a:t>
            </a:r>
            <a:r>
              <a:rPr lang="en-SG" sz="1200" i="1" kern="1200" dirty="0">
                <a:solidFill>
                  <a:schemeClr val="tx1"/>
                </a:solidFill>
                <a:effectLst/>
                <a:latin typeface="Times New Roman" pitchFamily="-112" charset="0"/>
                <a:ea typeface="ＭＳ Ｐゴシック" charset="-128"/>
                <a:cs typeface="ＭＳ Ｐゴシック" charset="-128"/>
              </a:rPr>
              <a:t>The Bible Knowledge Commentary</a:t>
            </a:r>
            <a:r>
              <a:rPr lang="en-SG" sz="1200" i="0" kern="1200" dirty="0">
                <a:solidFill>
                  <a:schemeClr val="tx1"/>
                </a:solidFill>
                <a:effectLst/>
                <a:latin typeface="Times New Roman" pitchFamily="-112" charset="0"/>
                <a:ea typeface="ＭＳ Ｐゴシック" charset="-128"/>
                <a:cs typeface="ＭＳ Ｐゴシック" charset="-128"/>
              </a:rPr>
              <a:t>, 2:601). </a:t>
            </a:r>
            <a:endParaRPr lang="en-SG" sz="1200" kern="1200" dirty="0">
              <a:solidFill>
                <a:schemeClr val="tx1"/>
              </a:solidFill>
              <a:effectLst/>
              <a:latin typeface="Times New Roman" pitchFamily="-112" charset="0"/>
              <a:ea typeface="ＭＳ Ｐゴシック" charset="-128"/>
              <a:cs typeface="ＭＳ Ｐゴシック" charset="-128"/>
            </a:endParaRPr>
          </a:p>
        </p:txBody>
      </p:sp>
    </p:spTree>
    <p:extLst>
      <p:ext uri="{BB962C8B-B14F-4D97-AF65-F5344CB8AC3E}">
        <p14:creationId xmlns:p14="http://schemas.microsoft.com/office/powerpoint/2010/main" val="1785009063"/>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It actually seems to refer to both! It is a broader way of saying that the incarnation (God becoming flesh in the next verse) allowed Jesus to fulfill the Law (cf. Matt 5:17). So we are no longer slaves to obey the OT commandments given to Israel, such as circumcision (5:1-4).</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But we are also no longer slaves to Gentile religious demands either, such as salvation by works that Paul fights in Galatians.</a:t>
            </a:r>
          </a:p>
        </p:txBody>
      </p:sp>
    </p:spTree>
    <p:extLst>
      <p:ext uri="{BB962C8B-B14F-4D97-AF65-F5344CB8AC3E}">
        <p14:creationId xmlns:p14="http://schemas.microsoft.com/office/powerpoint/2010/main" val="2387611068"/>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God’s timing is always perfect. He prepared the world perfectly up to that very first Christmas night! Jesus was not conceived by a man since he was virgin born, but he was born of a woman. In this verse we see the two natures of Christ: his deity as the Son of God (“God sent his Son”) and his humanity as the son of a woman. In this dual sense he was subject to the Mosaic Law in his humanity, yet in his deity he was able to deliver us all from slavery to the Law as in the next verse…</a:t>
            </a:r>
          </a:p>
        </p:txBody>
      </p:sp>
    </p:spTree>
    <p:extLst>
      <p:ext uri="{BB962C8B-B14F-4D97-AF65-F5344CB8AC3E}">
        <p14:creationId xmlns:p14="http://schemas.microsoft.com/office/powerpoint/2010/main" val="3695128252"/>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a:t>
            </a:r>
            <a:r>
              <a:rPr lang="en-SG" sz="1200" b="1" kern="1200" dirty="0">
                <a:solidFill>
                  <a:schemeClr val="tx1"/>
                </a:solidFill>
                <a:effectLst/>
                <a:latin typeface="Times New Roman" pitchFamily="-112" charset="0"/>
                <a:ea typeface="ＭＳ Ｐゴシック" charset="-128"/>
                <a:cs typeface="ＭＳ Ｐゴシック" charset="-128"/>
              </a:rPr>
              <a:t>4:5</a:t>
            </a:r>
            <a:r>
              <a:rPr lang="en-SG" sz="1200" kern="1200" dirty="0">
                <a:solidFill>
                  <a:schemeClr val="tx1"/>
                </a:solidFill>
                <a:effectLst/>
                <a:latin typeface="Times New Roman" pitchFamily="-112" charset="0"/>
                <a:ea typeface="ＭＳ Ｐゴシック" charset="-128"/>
                <a:cs typeface="ＭＳ Ｐゴシック" charset="-128"/>
              </a:rPr>
              <a:t>. The reasons “God sent His Son” are twofold (again both reasons are introduced by </a:t>
            </a:r>
            <a:r>
              <a:rPr lang="en-SG" sz="1200" kern="1200" dirty="0" err="1">
                <a:solidFill>
                  <a:schemeClr val="tx1"/>
                </a:solidFill>
                <a:effectLst/>
                <a:latin typeface="Times New Roman" pitchFamily="-112" charset="0"/>
                <a:ea typeface="ＭＳ Ｐゴシック" charset="-128"/>
                <a:cs typeface="ＭＳ Ｐゴシック" charset="-128"/>
              </a:rPr>
              <a:t>iºna</a:t>
            </a:r>
            <a:r>
              <a:rPr lang="en-SG" sz="1200" kern="1200" dirty="0">
                <a:solidFill>
                  <a:schemeClr val="tx1"/>
                </a:solidFill>
                <a:effectLst/>
                <a:latin typeface="Times New Roman" pitchFamily="-112" charset="0"/>
                <a:ea typeface="ＭＳ Ｐゴシック" charset="-128"/>
                <a:cs typeface="ＭＳ Ｐゴシック" charset="-128"/>
              </a:rPr>
              <a:t>, “in order that”; cf. 3:14). First, He came </a:t>
            </a:r>
            <a:r>
              <a:rPr lang="en-SG" sz="1200" b="1" kern="1200" dirty="0">
                <a:solidFill>
                  <a:schemeClr val="tx1"/>
                </a:solidFill>
                <a:effectLst/>
                <a:latin typeface="Times New Roman" pitchFamily="-112" charset="0"/>
                <a:ea typeface="ＭＳ Ｐゴシック" charset="-128"/>
                <a:cs typeface="ＭＳ Ｐゴシック" charset="-128"/>
              </a:rPr>
              <a:t>to redeem</a:t>
            </a:r>
            <a:r>
              <a:rPr lang="en-SG" sz="1200" kern="1200" dirty="0">
                <a:solidFill>
                  <a:schemeClr val="tx1"/>
                </a:solidFill>
                <a:effectLst/>
                <a:latin typeface="Times New Roman" pitchFamily="-112" charset="0"/>
                <a:ea typeface="ＭＳ Ｐゴシック" charset="-128"/>
                <a:cs typeface="ＭＳ Ｐゴシック" charset="-128"/>
              </a:rPr>
              <a:t> (</a:t>
            </a:r>
            <a:r>
              <a:rPr lang="en-SG" sz="1200" kern="1200" dirty="0" err="1">
                <a:solidFill>
                  <a:schemeClr val="tx1"/>
                </a:solidFill>
                <a:effectLst/>
                <a:latin typeface="Times New Roman" pitchFamily="-112" charset="0"/>
                <a:ea typeface="ＭＳ Ｐゴシック" charset="-128"/>
                <a:cs typeface="ＭＳ Ｐゴシック" charset="-128"/>
              </a:rPr>
              <a:t>e˙xagora¿shØ</a:t>
            </a:r>
            <a:r>
              <a:rPr lang="en-SG" sz="1200" kern="1200" dirty="0">
                <a:solidFill>
                  <a:schemeClr val="tx1"/>
                </a:solidFill>
                <a:effectLst/>
                <a:latin typeface="Times New Roman" pitchFamily="-112" charset="0"/>
                <a:ea typeface="ＭＳ Ｐゴシック" charset="-128"/>
                <a:cs typeface="ＭＳ Ｐゴシック" charset="-128"/>
              </a:rPr>
              <a:t>) </a:t>
            </a:r>
            <a:r>
              <a:rPr lang="en-SG" sz="1200" b="1" kern="1200" dirty="0">
                <a:solidFill>
                  <a:schemeClr val="tx1"/>
                </a:solidFill>
                <a:effectLst/>
                <a:latin typeface="Times New Roman" pitchFamily="-112" charset="0"/>
                <a:ea typeface="ＭＳ Ｐゴシック" charset="-128"/>
                <a:cs typeface="ＭＳ Ｐゴシック" charset="-128"/>
              </a:rPr>
              <a:t>those under Law.</a:t>
            </a:r>
            <a:r>
              <a:rPr lang="en-SG" sz="1200" kern="1200" dirty="0">
                <a:solidFill>
                  <a:schemeClr val="tx1"/>
                </a:solidFill>
                <a:effectLst/>
                <a:latin typeface="Times New Roman" pitchFamily="-112" charset="0"/>
                <a:ea typeface="ＭＳ Ｐゴシック" charset="-128"/>
                <a:cs typeface="ＭＳ Ｐゴシック" charset="-128"/>
              </a:rPr>
              <a:t> This is not a redemption from the curse of the Law (as in 3:13), but from a slavery to the entire Mosaic system. The emphasis is not on the penalty of the Law as in 3:13, but on its bondage. Since Christ redeemed and set free those who were under the Law, why should Gentile converts now wish to be placed under it? Second, Christ’s Incarnation and death secured for believers </a:t>
            </a:r>
            <a:r>
              <a:rPr lang="en-SG" sz="1200" b="1" kern="1200" dirty="0">
                <a:solidFill>
                  <a:schemeClr val="tx1"/>
                </a:solidFill>
                <a:effectLst/>
                <a:latin typeface="Times New Roman" pitchFamily="-112" charset="0"/>
                <a:ea typeface="ＭＳ Ｐゴシック" charset="-128"/>
                <a:cs typeface="ＭＳ Ｐゴシック" charset="-128"/>
              </a:rPr>
              <a:t>the full rights of sons</a:t>
            </a:r>
            <a:r>
              <a:rPr lang="en-SG" sz="1200" kern="1200" dirty="0">
                <a:solidFill>
                  <a:schemeClr val="tx1"/>
                </a:solidFill>
                <a:effectLst/>
                <a:latin typeface="Times New Roman" pitchFamily="-112" charset="0"/>
                <a:ea typeface="ＭＳ Ｐゴシック" charset="-128"/>
                <a:cs typeface="ＭＳ Ｐゴシック" charset="-128"/>
              </a:rPr>
              <a:t> (“the adoption of sons,” </a:t>
            </a:r>
            <a:r>
              <a:rPr lang="en-SG" sz="1200" kern="1200" dirty="0" err="1">
                <a:solidFill>
                  <a:schemeClr val="tx1"/>
                </a:solidFill>
                <a:effectLst/>
                <a:latin typeface="Times New Roman" pitchFamily="-112" charset="0"/>
                <a:ea typeface="ＭＳ Ｐゴシック" charset="-128"/>
                <a:cs typeface="ＭＳ Ｐゴシック" charset="-128"/>
              </a:rPr>
              <a:t>kjv</a:t>
            </a:r>
            <a:r>
              <a:rPr lang="en-SG" sz="1200" kern="1200" dirty="0">
                <a:solidFill>
                  <a:schemeClr val="tx1"/>
                </a:solidFill>
                <a:effectLst/>
                <a:latin typeface="Times New Roman" pitchFamily="-112" charset="0"/>
                <a:ea typeface="ＭＳ Ｐゴシック" charset="-128"/>
                <a:cs typeface="ＭＳ Ｐゴシック" charset="-128"/>
              </a:rPr>
              <a:t>). All the enjoyments and privileges of a mature son in a family belong to those who have entered into the benefits of Christ’s redemptive work” (Donald K. Campbell, “Galatians,” in </a:t>
            </a:r>
            <a:r>
              <a:rPr lang="en-SG" sz="1200" i="1" kern="1200" dirty="0">
                <a:solidFill>
                  <a:schemeClr val="tx1"/>
                </a:solidFill>
                <a:effectLst/>
                <a:latin typeface="Times New Roman" pitchFamily="-112" charset="0"/>
                <a:ea typeface="ＭＳ Ｐゴシック" charset="-128"/>
                <a:cs typeface="ＭＳ Ｐゴシック" charset="-128"/>
              </a:rPr>
              <a:t>The Bible Knowledge Commentary</a:t>
            </a:r>
            <a:r>
              <a:rPr lang="en-SG" sz="1200" i="0" kern="1200" dirty="0">
                <a:solidFill>
                  <a:schemeClr val="tx1"/>
                </a:solidFill>
                <a:effectLst/>
                <a:latin typeface="Times New Roman" pitchFamily="-112" charset="0"/>
                <a:ea typeface="ＭＳ Ｐゴシック" charset="-128"/>
                <a:cs typeface="ＭＳ Ｐゴシック" charset="-128"/>
              </a:rPr>
              <a:t>, 2:601). </a:t>
            </a:r>
            <a:endParaRPr lang="en-SG" sz="1200" kern="1200" dirty="0">
              <a:solidFill>
                <a:schemeClr val="tx1"/>
              </a:solidFill>
              <a:effectLst/>
              <a:latin typeface="Times New Roman" pitchFamily="-112" charset="0"/>
              <a:ea typeface="ＭＳ Ｐゴシック" charset="-128"/>
              <a:cs typeface="ＭＳ Ｐゴシック" charset="-128"/>
            </a:endParaRPr>
          </a:p>
        </p:txBody>
      </p:sp>
    </p:spTree>
    <p:extLst>
      <p:ext uri="{BB962C8B-B14F-4D97-AF65-F5344CB8AC3E}">
        <p14:creationId xmlns:p14="http://schemas.microsoft.com/office/powerpoint/2010/main" val="1871400581"/>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1DC0CCD-399E-4B14-A354-462627A1B7BD}" type="slidenum">
              <a:rPr kumimoji="0" lang="en-US" sz="1200" b="0" i="0" u="none" strike="noStrike" kern="1200" cap="none" spc="0" normalizeH="0" baseline="0" noProof="0">
                <a:ln>
                  <a:noFill/>
                </a:ln>
                <a:solidFill>
                  <a:srgbClr val="000000"/>
                </a:solidFill>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156</a:t>
            </a:fld>
            <a:endParaRPr kumimoji="0" lang="en-US" sz="12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83299" name="Rectangle 2"/>
          <p:cNvSpPr>
            <a:spLocks noGrp="1" noRot="1" noChangeAspect="1" noChangeArrowheads="1" noTextEdit="1"/>
          </p:cNvSpPr>
          <p:nvPr>
            <p:ph type="sldImg"/>
          </p:nvPr>
        </p:nvSpPr>
        <p:spPr>
          <a:ln/>
        </p:spPr>
      </p:sp>
      <p:sp>
        <p:nvSpPr>
          <p:cNvPr id="183300" name="Rectangle 3"/>
          <p:cNvSpPr>
            <a:spLocks noGrp="1" noChangeArrowheads="1"/>
          </p:cNvSpPr>
          <p:nvPr>
            <p:ph type="body" idx="1"/>
          </p:nvPr>
        </p:nvSpPr>
        <p:spPr>
          <a:noFill/>
          <a:ln w="9525"/>
        </p:spPr>
        <p:txBody>
          <a:bodyPr/>
          <a:lstStyle/>
          <a:p>
            <a:pPr eaLnBrk="1" hangingPunct="1"/>
            <a:endParaRPr lang="en-US"/>
          </a:p>
        </p:txBody>
      </p:sp>
    </p:spTree>
    <p:extLst>
      <p:ext uri="{BB962C8B-B14F-4D97-AF65-F5344CB8AC3E}">
        <p14:creationId xmlns:p14="http://schemas.microsoft.com/office/powerpoint/2010/main" val="3303148101"/>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5BBA05B-AB6B-42A9-AB0C-E7E22A15AFE8}" type="slidenum">
              <a:rPr kumimoji="0" lang="en-US" sz="1200" b="0" i="0" u="none" strike="noStrike" kern="1200" cap="none" spc="0" normalizeH="0" baseline="0" noProof="0">
                <a:ln>
                  <a:noFill/>
                </a:ln>
                <a:solidFill>
                  <a:srgbClr val="000000"/>
                </a:solidFill>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157</a:t>
            </a:fld>
            <a:endParaRPr kumimoji="0" lang="en-US" sz="12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84323" name="Rectangle 2"/>
          <p:cNvSpPr>
            <a:spLocks noGrp="1" noRot="1" noChangeAspect="1" noChangeArrowheads="1" noTextEdit="1"/>
          </p:cNvSpPr>
          <p:nvPr>
            <p:ph type="sldImg"/>
          </p:nvPr>
        </p:nvSpPr>
        <p:spPr>
          <a:ln/>
        </p:spPr>
      </p:sp>
      <p:sp>
        <p:nvSpPr>
          <p:cNvPr id="184324" name="Rectangle 3"/>
          <p:cNvSpPr>
            <a:spLocks noGrp="1" noChangeArrowheads="1"/>
          </p:cNvSpPr>
          <p:nvPr>
            <p:ph type="body" idx="1"/>
          </p:nvPr>
        </p:nvSpPr>
        <p:spPr>
          <a:noFill/>
          <a:ln w="9525"/>
        </p:spPr>
        <p:txBody>
          <a:bodyPr/>
          <a:lstStyle/>
          <a:p>
            <a:pPr eaLnBrk="1" hangingPunct="1"/>
            <a:endParaRPr lang="en-US"/>
          </a:p>
        </p:txBody>
      </p:sp>
    </p:spTree>
    <p:extLst>
      <p:ext uri="{BB962C8B-B14F-4D97-AF65-F5344CB8AC3E}">
        <p14:creationId xmlns:p14="http://schemas.microsoft.com/office/powerpoint/2010/main" val="4254614147"/>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C7B0CB7-070C-47B7-B954-BD65B55B3D08}" type="slidenum">
              <a:rPr kumimoji="0" lang="en-US" sz="1200" b="0" i="0" u="none" strike="noStrike" kern="1200" cap="none" spc="0" normalizeH="0" baseline="0" noProof="0">
                <a:ln>
                  <a:noFill/>
                </a:ln>
                <a:solidFill>
                  <a:srgbClr val="000000"/>
                </a:solidFill>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158</a:t>
            </a:fld>
            <a:endParaRPr kumimoji="0" lang="en-US" sz="12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85347" name="Rectangle 2"/>
          <p:cNvSpPr>
            <a:spLocks noGrp="1" noRot="1" noChangeAspect="1" noChangeArrowheads="1" noTextEdit="1"/>
          </p:cNvSpPr>
          <p:nvPr>
            <p:ph type="sldImg"/>
          </p:nvPr>
        </p:nvSpPr>
        <p:spPr>
          <a:ln/>
        </p:spPr>
      </p:sp>
      <p:sp>
        <p:nvSpPr>
          <p:cNvPr id="185348" name="Rectangle 3"/>
          <p:cNvSpPr>
            <a:spLocks noGrp="1" noChangeArrowheads="1"/>
          </p:cNvSpPr>
          <p:nvPr>
            <p:ph type="body" idx="1"/>
          </p:nvPr>
        </p:nvSpPr>
        <p:spPr>
          <a:noFill/>
          <a:ln w="9525"/>
        </p:spPr>
        <p:txBody>
          <a:bodyPr/>
          <a:lstStyle/>
          <a:p>
            <a:pPr eaLnBrk="1" hangingPunct="1"/>
            <a:endParaRPr lang="en-US"/>
          </a:p>
        </p:txBody>
      </p:sp>
    </p:spTree>
    <p:extLst>
      <p:ext uri="{BB962C8B-B14F-4D97-AF65-F5344CB8AC3E}">
        <p14:creationId xmlns:p14="http://schemas.microsoft.com/office/powerpoint/2010/main" val="1104439723"/>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98ECB10-77A0-49E3-83E6-38B8185BA74F}" type="slidenum">
              <a:rPr kumimoji="0" lang="en-US" sz="1200" b="0" i="0" u="none" strike="noStrike" kern="1200" cap="none" spc="0" normalizeH="0" baseline="0" noProof="0">
                <a:ln>
                  <a:noFill/>
                </a:ln>
                <a:solidFill>
                  <a:srgbClr val="000000"/>
                </a:solidFill>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159</a:t>
            </a:fld>
            <a:endParaRPr kumimoji="0" lang="en-US" sz="12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86371" name="Rectangle 2"/>
          <p:cNvSpPr>
            <a:spLocks noGrp="1" noRot="1" noChangeAspect="1" noChangeArrowheads="1" noTextEdit="1"/>
          </p:cNvSpPr>
          <p:nvPr>
            <p:ph type="sldImg"/>
          </p:nvPr>
        </p:nvSpPr>
        <p:spPr>
          <a:ln/>
        </p:spPr>
      </p:sp>
      <p:sp>
        <p:nvSpPr>
          <p:cNvPr id="186372" name="Rectangle 3"/>
          <p:cNvSpPr>
            <a:spLocks noGrp="1" noChangeArrowheads="1"/>
          </p:cNvSpPr>
          <p:nvPr>
            <p:ph type="body" idx="1"/>
          </p:nvPr>
        </p:nvSpPr>
        <p:spPr>
          <a:noFill/>
          <a:ln w="9525"/>
        </p:spPr>
        <p:txBody>
          <a:bodyPr/>
          <a:lstStyle/>
          <a:p>
            <a:pPr eaLnBrk="1" hangingPunct="1"/>
            <a:endParaRPr lang="en-US"/>
          </a:p>
        </p:txBody>
      </p:sp>
    </p:spTree>
    <p:extLst>
      <p:ext uri="{BB962C8B-B14F-4D97-AF65-F5344CB8AC3E}">
        <p14:creationId xmlns:p14="http://schemas.microsoft.com/office/powerpoint/2010/main" val="4081926807"/>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160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panose="020B0604020202020204" pitchFamily="34" charset="0"/>
                <a:cs typeface="Arial" panose="020B0604020202020204" pitchFamily="34" charset="0"/>
              </a:rPr>
              <a:t>The Law was a tutor to lead us to Jesus (cf. Gal 3:24-25), so at Christmas we celebrate his coming to free us from the Law. Just a tutor fulfills his purpose once the student grows into adulthood, so now we lay aside the Law as grown sons ready to receive our rights as sons!</a:t>
            </a:r>
          </a:p>
        </p:txBody>
      </p:sp>
    </p:spTree>
    <p:extLst>
      <p:ext uri="{BB962C8B-B14F-4D97-AF65-F5344CB8AC3E}">
        <p14:creationId xmlns:p14="http://schemas.microsoft.com/office/powerpoint/2010/main" val="14655351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1291295636"/>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1EAB9C2-5527-9A4C-9FC9-8AE8B594801F}" type="slidenum">
              <a:rPr lang="en-US" sz="1200"/>
              <a:pPr eaLnBrk="1" hangingPunct="1"/>
              <a:t>161</a:t>
            </a:fld>
            <a:endParaRPr lang="en-US" sz="1200"/>
          </a:p>
        </p:txBody>
      </p:sp>
      <p:sp>
        <p:nvSpPr>
          <p:cNvPr id="132098" name="Rectangle 2"/>
          <p:cNvSpPr>
            <a:spLocks noGrp="1" noRot="1" noChangeAspect="1" noChangeArrowheads="1" noTextEdit="1"/>
          </p:cNvSpPr>
          <p:nvPr>
            <p:ph type="sldImg"/>
          </p:nvPr>
        </p:nvSpPr>
        <p:spPr>
          <a:ln/>
        </p:spPr>
      </p:sp>
      <p:sp>
        <p:nvSpPr>
          <p:cNvPr id="132099"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3517740640"/>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C0EE51D-9F73-FB4C-A3CB-291121511D74}" type="slidenum">
              <a:rPr lang="en-US" sz="1200"/>
              <a:pPr eaLnBrk="1" hangingPunct="1"/>
              <a:t>162</a:t>
            </a:fld>
            <a:endParaRPr lang="en-US" sz="1200"/>
          </a:p>
        </p:txBody>
      </p:sp>
      <p:sp>
        <p:nvSpPr>
          <p:cNvPr id="140290" name="Rectangle 2"/>
          <p:cNvSpPr>
            <a:spLocks noGrp="1" noRot="1" noChangeAspect="1" noChangeArrowheads="1" noTextEdit="1"/>
          </p:cNvSpPr>
          <p:nvPr>
            <p:ph type="sldImg"/>
          </p:nvPr>
        </p:nvSpPr>
        <p:spPr>
          <a:ln/>
        </p:spPr>
      </p:sp>
      <p:sp>
        <p:nvSpPr>
          <p:cNvPr id="140291"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GB">
              <a:ea typeface="ＭＳ Ｐゴシック" charset="0"/>
              <a:cs typeface="ＭＳ Ｐゴシック" charset="0"/>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163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panose="020B0604020202020204" pitchFamily="34" charset="0"/>
                <a:ea typeface="ＭＳ Ｐゴシック" charset="-128"/>
                <a:cs typeface="Arial" panose="020B0604020202020204" pitchFamily="34" charset="0"/>
              </a:rPr>
              <a:t>What reasons can we give that simple trust in Christ alone puts us in a right relationship with God?</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77010053"/>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164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panose="020B0604020202020204" pitchFamily="34" charset="0"/>
                <a:ea typeface="ＭＳ Ｐゴシック" charset="-128"/>
                <a:cs typeface="Arial" panose="020B0604020202020204" pitchFamily="34" charset="0"/>
              </a:rPr>
              <a:t>[Jesus himself appointed Paul to proclaim justification by faith as his defining doctrinal truth.]</a:t>
            </a:r>
            <a:endParaRPr lang="en-SG" sz="1200" kern="1200" dirty="0">
              <a:solidFill>
                <a:schemeClr val="tx1"/>
              </a:solidFill>
              <a:effectLst/>
              <a:latin typeface="Arial" panose="020B0604020202020204" pitchFamily="34" charset="0"/>
              <a:ea typeface="ＭＳ Ｐゴシック" charset="-128"/>
              <a:cs typeface="Arial" panose="020B0604020202020204" pitchFamily="34" charset="0"/>
            </a:endParaRPr>
          </a:p>
          <a:p>
            <a:r>
              <a:rPr lang="en-US" sz="1200" kern="1200" dirty="0">
                <a:solidFill>
                  <a:schemeClr val="tx1"/>
                </a:solidFill>
                <a:effectLst/>
                <a:latin typeface="Arial" panose="020B0604020202020204" pitchFamily="34" charset="0"/>
                <a:ea typeface="ＭＳ Ｐゴシック" charset="-128"/>
                <a:cs typeface="Arial" panose="020B0604020202020204" pitchFamily="34" charset="0"/>
              </a:rPr>
              <a:t>[Personal: Paul defends his apostolic call to counter Judaizer teaching that Paul invented justification by faith.]</a:t>
            </a:r>
            <a:endParaRPr lang="en-SG" sz="1200" kern="1200" dirty="0">
              <a:solidFill>
                <a:schemeClr val="tx1"/>
              </a:solidFill>
              <a:effectLst/>
              <a:latin typeface="Arial" panose="020B0604020202020204" pitchFamily="34" charset="0"/>
              <a:ea typeface="ＭＳ Ｐゴシック" charset="-128"/>
              <a:cs typeface="Arial" panose="020B0604020202020204" pitchFamily="34" charset="0"/>
            </a:endParaRPr>
          </a:p>
        </p:txBody>
      </p:sp>
    </p:spTree>
    <p:extLst>
      <p:ext uri="{BB962C8B-B14F-4D97-AF65-F5344CB8AC3E}">
        <p14:creationId xmlns:p14="http://schemas.microsoft.com/office/powerpoint/2010/main" val="1509887546"/>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165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panose="020B0604020202020204" pitchFamily="34" charset="0"/>
                <a:cs typeface="Arial" panose="020B0604020202020204" pitchFamily="34" charset="0"/>
              </a:rPr>
              <a:t>[Whether Old Testament or new, we have always been put in a right relationship with God by simple trust.]</a:t>
            </a:r>
          </a:p>
          <a:p>
            <a:r>
              <a:rPr lang="en-US" dirty="0">
                <a:latin typeface="Arial" panose="020B0604020202020204" pitchFamily="34" charset="0"/>
                <a:cs typeface="Arial" panose="020B0604020202020204" pitchFamily="34" charset="0"/>
              </a:rPr>
              <a:t>[Practical: Paul applies salvation by faith in Spirit-led living by exhorting balance and others-orientation.]</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9066711"/>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166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1363846889"/>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E850F6E-2D76-EB40-9898-8B0D90ECD4F6}"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167</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337922" name="Rectangle 2"/>
          <p:cNvSpPr>
            <a:spLocks noGrp="1" noRot="1" noChangeAspect="1" noChangeArrowheads="1" noTextEdit="1"/>
          </p:cNvSpPr>
          <p:nvPr>
            <p:ph type="sldImg"/>
          </p:nvPr>
        </p:nvSpPr>
        <p:spPr>
          <a:ln/>
        </p:spPr>
      </p:sp>
      <p:sp>
        <p:nvSpPr>
          <p:cNvPr id="33792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759338626"/>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168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panose="020B0604020202020204" pitchFamily="34" charset="0"/>
                <a:ea typeface="ＭＳ Ｐゴシック" charset="-128"/>
                <a:cs typeface="Arial" panose="020B0604020202020204" pitchFamily="34" charset="0"/>
              </a:rPr>
              <a:t>[Whether Old Testament or new, we have always been put in a right relationship with God by simple trust.]</a:t>
            </a:r>
          </a:p>
          <a:p>
            <a:r>
              <a:rPr lang="en-US" sz="1200" kern="1200" dirty="0">
                <a:solidFill>
                  <a:schemeClr val="tx1"/>
                </a:solidFill>
                <a:effectLst/>
                <a:latin typeface="Arial" panose="020B0604020202020204" pitchFamily="34" charset="0"/>
                <a:ea typeface="ＭＳ Ｐゴシック" charset="-128"/>
                <a:cs typeface="Arial" panose="020B0604020202020204" pitchFamily="34" charset="0"/>
              </a:rPr>
              <a:t>[Practical: Paul applies salvation by faith in Spirit-led living by exhorting balance and others-orientation.]</a:t>
            </a:r>
          </a:p>
        </p:txBody>
      </p:sp>
    </p:spTree>
    <p:extLst>
      <p:ext uri="{BB962C8B-B14F-4D97-AF65-F5344CB8AC3E}">
        <p14:creationId xmlns:p14="http://schemas.microsoft.com/office/powerpoint/2010/main" val="2767775137"/>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170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3772283765"/>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171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p:txBody>
      </p:sp>
    </p:spTree>
    <p:extLst>
      <p:ext uri="{BB962C8B-B14F-4D97-AF65-F5344CB8AC3E}">
        <p14:creationId xmlns:p14="http://schemas.microsoft.com/office/powerpoint/2010/main" val="42797863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2319334366"/>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172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3894430230"/>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02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5B9DC37-3A66-C24B-8CEB-EF17AC590076}" type="slidenum">
              <a:rPr lang="en-US" sz="1200">
                <a:solidFill>
                  <a:prstClr val="black"/>
                </a:solidFill>
              </a:rPr>
              <a:pPr eaLnBrk="1" hangingPunct="1"/>
              <a:t>173</a:t>
            </a:fld>
            <a:endParaRPr lang="en-US" sz="1200">
              <a:solidFill>
                <a:prstClr val="black"/>
              </a:solidFill>
            </a:endParaRPr>
          </a:p>
        </p:txBody>
      </p:sp>
      <p:sp>
        <p:nvSpPr>
          <p:cNvPr id="385026" name="Rectangle 2"/>
          <p:cNvSpPr>
            <a:spLocks noGrp="1" noRot="1" noChangeAspect="1" noChangeArrowheads="1" noTextEdit="1"/>
          </p:cNvSpPr>
          <p:nvPr>
            <p:ph type="sldImg"/>
          </p:nvPr>
        </p:nvSpPr>
        <p:spPr>
          <a:ln/>
        </p:spPr>
      </p:sp>
      <p:sp>
        <p:nvSpPr>
          <p:cNvPr id="385027"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073" name="Slide Image Placeholder 1"/>
          <p:cNvSpPr>
            <a:spLocks noGrp="1" noRot="1" noChangeAspect="1"/>
          </p:cNvSpPr>
          <p:nvPr>
            <p:ph type="sldImg"/>
          </p:nvPr>
        </p:nvSpPr>
        <p:spPr>
          <a:ln/>
        </p:spPr>
      </p:sp>
      <p:sp>
        <p:nvSpPr>
          <p:cNvPr id="387074"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lstStyle/>
          <a:p>
            <a:r>
              <a:rPr lang="zh-CN" altLang="en-US" b="1" dirty="0">
                <a:latin typeface="Times New Roman" charset="0"/>
                <a:ea typeface="ＭＳ Ｐゴシック" charset="0"/>
                <a:cs typeface="ＭＳ Ｐゴシック" charset="0"/>
              </a:rPr>
              <a:t>奴隶制而不是监禁在摩西法律制度！</a:t>
            </a:r>
            <a:br>
              <a:rPr lang="en-US" dirty="0">
                <a:latin typeface="Times New Roman" charset="0"/>
                <a:ea typeface="ＭＳ Ｐゴシック" charset="0"/>
                <a:cs typeface="ＭＳ Ｐゴシック" charset="0"/>
              </a:rPr>
            </a:br>
            <a:r>
              <a:rPr lang="zh-CN" altLang="en-US" dirty="0">
                <a:latin typeface="Times New Roman" charset="0"/>
                <a:ea typeface="ＭＳ Ｐゴシック" charset="0"/>
                <a:cs typeface="ＭＳ Ｐゴシック" charset="0"/>
              </a:rPr>
              <a:t>你是否有注意到摩西法律里没设制监狱？人们被扔石头，被打，被罚款却从没送入监狱或被囚禁。这个全新的研究揭示了奴隶制在恢复罪犯和为穷人提供福利方面的作用。封锁在犹太法律制度中是完全陌生的。</a:t>
            </a:r>
            <a:endParaRPr lang="en-US" dirty="0">
              <a:latin typeface="Times New Roman" charset="0"/>
              <a:ea typeface="ＭＳ Ｐゴシック" charset="0"/>
              <a:cs typeface="ＭＳ Ｐゴシック" charset="0"/>
            </a:endParaRPr>
          </a:p>
          <a:p>
            <a:r>
              <a:rPr lang="zh-CN" altLang="en-US" dirty="0">
                <a:latin typeface="Times New Roman" charset="0"/>
                <a:ea typeface="ＭＳ Ｐゴシック" charset="0"/>
                <a:cs typeface="ＭＳ Ｐゴシック" charset="0"/>
              </a:rPr>
              <a:t>若想读全闻，可游览此网站</a:t>
            </a:r>
            <a:r>
              <a:rPr lang="en-US" altLang="zh-CN" dirty="0">
                <a:latin typeface="Times New Roman" charset="0"/>
                <a:ea typeface="ＭＳ Ｐゴシック" charset="0"/>
                <a:cs typeface="ＭＳ Ｐゴシック" charset="0"/>
              </a:rPr>
              <a:t> </a:t>
            </a:r>
            <a:r>
              <a:rPr lang="en-US" dirty="0">
                <a:latin typeface="Times New Roman" charset="0"/>
                <a:ea typeface="ＭＳ Ｐゴシック" charset="0"/>
                <a:cs typeface="ＭＳ Ｐゴシック" charset="0"/>
              </a:rPr>
              <a:t>http://</a:t>
            </a:r>
            <a:r>
              <a:rPr lang="en-US" dirty="0" err="1">
                <a:latin typeface="Times New Roman" charset="0"/>
                <a:ea typeface="ＭＳ Ｐゴシック" charset="0"/>
                <a:cs typeface="ＭＳ Ｐゴシック" charset="0"/>
              </a:rPr>
              <a:t>www.bible.ca</a:t>
            </a:r>
            <a:r>
              <a:rPr lang="en-US" dirty="0">
                <a:latin typeface="Times New Roman" charset="0"/>
                <a:ea typeface="ＭＳ Ｐゴシック" charset="0"/>
                <a:cs typeface="ＭＳ Ｐゴシック" charset="0"/>
              </a:rPr>
              <a:t>/sin-no-jails-prisons-in-judaism-old-testament-law-of-moses-slavery-welfare-jewish-comparison.htm</a:t>
            </a:r>
          </a:p>
          <a:p>
            <a:endParaRPr lang="en-US" dirty="0">
              <a:latin typeface="Times New Roman" charset="0"/>
              <a:ea typeface="ＭＳ Ｐゴシック" charset="0"/>
              <a:cs typeface="ＭＳ Ｐゴシック" charset="0"/>
            </a:endParaRPr>
          </a:p>
        </p:txBody>
      </p:sp>
      <p:sp>
        <p:nvSpPr>
          <p:cNvPr id="387075"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0D1E1A9-9CA1-7742-8441-B31AF958F1B0}" type="slidenum">
              <a:rPr lang="en-US" sz="1200">
                <a:solidFill>
                  <a:prstClr val="black"/>
                </a:solidFill>
              </a:rPr>
              <a:pPr eaLnBrk="1" hangingPunct="1"/>
              <a:t>174</a:t>
            </a:fld>
            <a:endParaRPr lang="en-US" sz="1200">
              <a:solidFill>
                <a:prstClr val="black"/>
              </a:solidFill>
            </a:endParaRPr>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145" name="Slide Image Placeholder 1"/>
          <p:cNvSpPr>
            <a:spLocks noGrp="1" noRot="1" noChangeAspect="1"/>
          </p:cNvSpPr>
          <p:nvPr>
            <p:ph type="sldImg"/>
          </p:nvPr>
        </p:nvSpPr>
        <p:spPr>
          <a:ln/>
        </p:spPr>
      </p:sp>
      <p:sp>
        <p:nvSpPr>
          <p:cNvPr id="390146"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lstStyle/>
          <a:p>
            <a:r>
              <a:rPr lang="zh-CN" altLang="en-US" dirty="0">
                <a:latin typeface="Times New Roman" charset="0"/>
                <a:ea typeface="ＭＳ Ｐゴシック" charset="0"/>
                <a:cs typeface="ＭＳ Ｐゴシック" charset="0"/>
              </a:rPr>
              <a:t>割礼本身并无碍。旧约记载神命犹太父母必须在男婴出身后的第八日行割礼。在男性生命中，这是凝血酶最高的唯一天。</a:t>
            </a:r>
          </a:p>
          <a:p>
            <a:r>
              <a:rPr lang="zh-CN" altLang="en-US" dirty="0">
                <a:latin typeface="Times New Roman" charset="0"/>
                <a:ea typeface="ＭＳ Ｐゴシック" charset="0"/>
                <a:cs typeface="ＭＳ Ｐゴシック" charset="0"/>
              </a:rPr>
              <a:t>然而，问题出在神的子民，他们立割礼为救恩条件，外邦人和犹太人相同。</a:t>
            </a:r>
            <a:endParaRPr lang="en-US" dirty="0">
              <a:latin typeface="Times New Roman" charset="0"/>
              <a:ea typeface="ＭＳ Ｐゴシック" charset="0"/>
              <a:cs typeface="ＭＳ Ｐゴシック" charset="0"/>
            </a:endParaRPr>
          </a:p>
        </p:txBody>
      </p:sp>
      <p:sp>
        <p:nvSpPr>
          <p:cNvPr id="390147"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93C7C34-B6DF-284D-81AF-4D60558C903A}" type="slidenum">
              <a:rPr lang="en-US" sz="1200">
                <a:solidFill>
                  <a:prstClr val="black"/>
                </a:solidFill>
              </a:rPr>
              <a:pPr eaLnBrk="1" hangingPunct="1"/>
              <a:t>176</a:t>
            </a:fld>
            <a:endParaRPr lang="en-US" sz="1200">
              <a:solidFill>
                <a:prstClr val="black"/>
              </a:solidFill>
            </a:endParaRPr>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24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C48477B-1BED-F54E-BC7F-19A0E1678C96}" type="slidenum">
              <a:rPr lang="en-US" sz="1200">
                <a:solidFill>
                  <a:srgbClr val="000000"/>
                </a:solidFill>
              </a:rPr>
              <a:pPr eaLnBrk="1" hangingPunct="1"/>
              <a:t>179</a:t>
            </a:fld>
            <a:endParaRPr lang="en-US" sz="1200">
              <a:solidFill>
                <a:srgbClr val="000000"/>
              </a:solidFill>
            </a:endParaRPr>
          </a:p>
        </p:txBody>
      </p:sp>
      <p:sp>
        <p:nvSpPr>
          <p:cNvPr id="394242" name="Rectangle 2"/>
          <p:cNvSpPr>
            <a:spLocks noGrp="1" noRot="1" noChangeAspect="1" noChangeArrowheads="1" noTextEdit="1"/>
          </p:cNvSpPr>
          <p:nvPr>
            <p:ph type="sldImg"/>
          </p:nvPr>
        </p:nvSpPr>
        <p:spPr>
          <a:ln/>
        </p:spPr>
      </p:sp>
      <p:sp>
        <p:nvSpPr>
          <p:cNvPr id="39424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zh-CN" altLang="en-US" dirty="0"/>
          </a:p>
        </p:txBody>
      </p:sp>
      <p:sp>
        <p:nvSpPr>
          <p:cNvPr id="4" name="Slide Number Placeholder 3"/>
          <p:cNvSpPr>
            <a:spLocks noGrp="1"/>
          </p:cNvSpPr>
          <p:nvPr>
            <p:ph type="sldNum" sz="quarter" idx="10"/>
          </p:nvPr>
        </p:nvSpPr>
        <p:spPr/>
        <p:txBody>
          <a:bodyPr/>
          <a:lstStyle/>
          <a:p>
            <a:pPr>
              <a:defRPr/>
            </a:pPr>
            <a:fld id="{4E01E556-4729-4244-A4B8-6769EF6F2D25}" type="slidenum">
              <a:rPr lang="en-US" smtClean="0"/>
              <a:pPr>
                <a:defRPr/>
              </a:pPr>
              <a:t>182</a:t>
            </a:fld>
            <a:endParaRPr lang="en-US"/>
          </a:p>
        </p:txBody>
      </p:sp>
    </p:spTree>
    <p:extLst>
      <p:ext uri="{BB962C8B-B14F-4D97-AF65-F5344CB8AC3E}">
        <p14:creationId xmlns:p14="http://schemas.microsoft.com/office/powerpoint/2010/main" val="3094410483"/>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45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E0B1EE5-9DD6-E141-83FB-FF82F04AF281}" type="slidenum">
              <a:rPr lang="en-US" sz="1200">
                <a:solidFill>
                  <a:srgbClr val="000000"/>
                </a:solidFill>
                <a:latin typeface="Arial" charset="0"/>
              </a:rPr>
              <a:pPr eaLnBrk="1" hangingPunct="1"/>
              <a:t>188</a:t>
            </a:fld>
            <a:endParaRPr lang="en-US" sz="1200">
              <a:solidFill>
                <a:srgbClr val="000000"/>
              </a:solidFill>
              <a:latin typeface="Arial" charset="0"/>
            </a:endParaRPr>
          </a:p>
        </p:txBody>
      </p:sp>
      <p:sp>
        <p:nvSpPr>
          <p:cNvPr id="403458" name="Rectangle 2"/>
          <p:cNvSpPr>
            <a:spLocks noGrp="1" noRot="1" noChangeAspect="1" noChangeArrowheads="1"/>
          </p:cNvSpPr>
          <p:nvPr>
            <p:ph type="sldImg"/>
          </p:nvPr>
        </p:nvSpPr>
        <p:spPr>
          <a:solidFill>
            <a:srgbClr val="FFFFFF"/>
          </a:solidFill>
          <a:ln/>
        </p:spPr>
      </p:sp>
      <p:sp>
        <p:nvSpPr>
          <p:cNvPr id="403459"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Times New Roman" charset="0"/>
                <a:ea typeface="ＭＳ Ｐゴシック" charset="0"/>
                <a:cs typeface="ＭＳ Ｐゴシック" charset="0"/>
              </a:rPr>
              <a:t>Homiletics 16.17</a:t>
            </a:r>
          </a:p>
          <a:p>
            <a:pPr eaLnBrk="1" hangingPunct="1"/>
            <a:r>
              <a:rPr lang="en-US">
                <a:latin typeface="Times New Roman" charset="0"/>
                <a:ea typeface="ＭＳ Ｐゴシック" charset="0"/>
                <a:cs typeface="ＭＳ Ｐゴシック" charset="0"/>
              </a:rPr>
              <a:t>NTS Galatians slide 75</a:t>
            </a:r>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50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0CB2A13-E9A2-FD47-8F66-AAF32384C0DC}" type="slidenum">
              <a:rPr lang="en-US" sz="1200">
                <a:solidFill>
                  <a:srgbClr val="000000"/>
                </a:solidFill>
                <a:latin typeface="Arial" charset="0"/>
              </a:rPr>
              <a:pPr eaLnBrk="1" hangingPunct="1"/>
              <a:t>189</a:t>
            </a:fld>
            <a:endParaRPr lang="en-US" sz="1200">
              <a:solidFill>
                <a:srgbClr val="000000"/>
              </a:solidFill>
              <a:latin typeface="Arial" charset="0"/>
            </a:endParaRPr>
          </a:p>
        </p:txBody>
      </p:sp>
      <p:sp>
        <p:nvSpPr>
          <p:cNvPr id="405506" name="Rectangle 2"/>
          <p:cNvSpPr>
            <a:spLocks noGrp="1" noRot="1" noChangeAspect="1" noChangeArrowheads="1" noTextEdit="1"/>
          </p:cNvSpPr>
          <p:nvPr>
            <p:ph type="sldImg"/>
          </p:nvPr>
        </p:nvSpPr>
        <p:spPr>
          <a:ln/>
        </p:spPr>
      </p:sp>
      <p:sp>
        <p:nvSpPr>
          <p:cNvPr id="405507"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Lst>
        </p:spPr>
        <p:txBody>
          <a:bodyPr/>
          <a:lstStyle/>
          <a:p>
            <a:pPr eaLnBrk="1" hangingPunct="1"/>
            <a:r>
              <a:rPr lang="en-US">
                <a:latin typeface="Times New Roman" charset="0"/>
                <a:ea typeface="ＭＳ Ｐゴシック" charset="0"/>
                <a:cs typeface="ＭＳ Ｐゴシック" charset="0"/>
              </a:rPr>
              <a:t>Homiletics 16.18</a:t>
            </a:r>
          </a:p>
          <a:p>
            <a:pPr eaLnBrk="1" hangingPunct="1"/>
            <a:r>
              <a:rPr lang="en-US">
                <a:latin typeface="Times New Roman" charset="0"/>
                <a:ea typeface="ＭＳ Ｐゴシック" charset="0"/>
                <a:cs typeface="ＭＳ Ｐゴシック" charset="0"/>
              </a:rPr>
              <a:t>NTS Galatians slide 76</a:t>
            </a:r>
          </a:p>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75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C8DF78E-1B8E-7D44-A924-DE05EA555DA0}" type="slidenum">
              <a:rPr lang="en-US" sz="1200">
                <a:solidFill>
                  <a:srgbClr val="000000"/>
                </a:solidFill>
                <a:latin typeface="Arial" charset="0"/>
              </a:rPr>
              <a:pPr eaLnBrk="1" hangingPunct="1"/>
              <a:t>190</a:t>
            </a:fld>
            <a:endParaRPr lang="en-US" sz="1200">
              <a:solidFill>
                <a:srgbClr val="000000"/>
              </a:solidFill>
              <a:latin typeface="Arial" charset="0"/>
            </a:endParaRPr>
          </a:p>
        </p:txBody>
      </p:sp>
      <p:sp>
        <p:nvSpPr>
          <p:cNvPr id="407554" name="Rectangle 2"/>
          <p:cNvSpPr>
            <a:spLocks noGrp="1" noRot="1" noChangeAspect="1" noChangeArrowheads="1" noTextEdit="1"/>
          </p:cNvSpPr>
          <p:nvPr>
            <p:ph type="sldImg"/>
          </p:nvPr>
        </p:nvSpPr>
        <p:spPr>
          <a:ln/>
        </p:spPr>
      </p:sp>
      <p:sp>
        <p:nvSpPr>
          <p:cNvPr id="407555"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Lst>
        </p:spPr>
        <p:txBody>
          <a:bodyPr/>
          <a:lstStyle/>
          <a:p>
            <a:pPr eaLnBrk="1" hangingPunct="1"/>
            <a:r>
              <a:rPr lang="en-US">
                <a:latin typeface="Times New Roman" charset="0"/>
                <a:ea typeface="ＭＳ Ｐゴシック" charset="0"/>
                <a:cs typeface="ＭＳ Ｐゴシック" charset="0"/>
              </a:rPr>
              <a:t>Homiletics 16.20</a:t>
            </a:r>
          </a:p>
          <a:p>
            <a:pPr eaLnBrk="1" hangingPunct="1"/>
            <a:r>
              <a:rPr lang="en-US">
                <a:latin typeface="Times New Roman" charset="0"/>
                <a:ea typeface="ＭＳ Ｐゴシック" charset="0"/>
                <a:cs typeface="ＭＳ Ｐゴシック" charset="0"/>
              </a:rPr>
              <a:t>NTS Galatians slide 77</a:t>
            </a:r>
          </a:p>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7BDED8B-9779-A845-BA9B-650C8A4639EB}"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191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35684633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D454BA5-6F84-374B-999E-60054469650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82626" name="Rectangle 1026"/>
          <p:cNvSpPr>
            <a:spLocks noGrp="1" noRot="1" noChangeAspect="1" noChangeArrowheads="1"/>
          </p:cNvSpPr>
          <p:nvPr>
            <p:ph type="sldImg"/>
          </p:nvPr>
        </p:nvSpPr>
        <p:spPr>
          <a:solidFill>
            <a:srgbClr val="FFFFFF"/>
          </a:solidFill>
          <a:ln/>
        </p:spPr>
      </p:sp>
      <p:sp>
        <p:nvSpPr>
          <p:cNvPr id="28262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lvl="0"/>
            <a:endParaRPr lang="en-SG" sz="1200" kern="1200" dirty="0">
              <a:solidFill>
                <a:schemeClr val="tx1"/>
              </a:solidFill>
              <a:effectLst/>
              <a:latin typeface="Arial" panose="020B0604020202020204" pitchFamily="34" charset="0"/>
              <a:ea typeface="ＭＳ Ｐゴシック" charset="-128"/>
              <a:cs typeface="Arial" panose="020B0604020202020204" pitchFamily="34" charset="0"/>
            </a:endParaRPr>
          </a:p>
        </p:txBody>
      </p:sp>
    </p:spTree>
    <p:extLst>
      <p:ext uri="{BB962C8B-B14F-4D97-AF65-F5344CB8AC3E}">
        <p14:creationId xmlns:p14="http://schemas.microsoft.com/office/powerpoint/2010/main" val="2521833338"/>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7BDED8B-9779-A845-BA9B-650C8A4639EB}"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192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2922045008"/>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F883B02-13A4-144F-9D0F-663939C06620}"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193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13666" name="Rectangle 2"/>
          <p:cNvSpPr>
            <a:spLocks noGrp="1" noRot="1" noChangeAspect="1" noChangeArrowheads="1" noTextEdit="1"/>
          </p:cNvSpPr>
          <p:nvPr>
            <p:ph type="sldImg"/>
          </p:nvPr>
        </p:nvSpPr>
        <p:spPr>
          <a:ln/>
        </p:spPr>
      </p:sp>
      <p:sp>
        <p:nvSpPr>
          <p:cNvPr id="113667"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GB">
              <a:ea typeface="ＭＳ Ｐゴシック" charset="0"/>
              <a:cs typeface="ＭＳ Ｐゴシック" charset="0"/>
            </a:endParaRPr>
          </a:p>
        </p:txBody>
      </p:sp>
    </p:spTree>
    <p:extLst>
      <p:ext uri="{BB962C8B-B14F-4D97-AF65-F5344CB8AC3E}">
        <p14:creationId xmlns:p14="http://schemas.microsoft.com/office/powerpoint/2010/main" val="15712609"/>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BA1F546-951E-2444-AA77-AB1F6581393A}" type="slidenum">
              <a:rPr lang="en-US" sz="1200"/>
              <a:pPr eaLnBrk="1" hangingPunct="1"/>
              <a:t>196</a:t>
            </a:fld>
            <a:endParaRPr lang="en-US" sz="1200"/>
          </a:p>
        </p:txBody>
      </p:sp>
      <p:sp>
        <p:nvSpPr>
          <p:cNvPr id="123906" name="Rectangle 2"/>
          <p:cNvSpPr>
            <a:spLocks noGrp="1" noRot="1" noChangeAspect="1" noChangeArrowheads="1" noTextEdit="1"/>
          </p:cNvSpPr>
          <p:nvPr>
            <p:ph type="sldImg"/>
          </p:nvPr>
        </p:nvSpPr>
        <p:spPr>
          <a:ln/>
        </p:spPr>
      </p:sp>
      <p:sp>
        <p:nvSpPr>
          <p:cNvPr id="123907"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GB">
              <a:ea typeface="ＭＳ Ｐゴシック" charset="0"/>
              <a:cs typeface="ＭＳ Ｐゴシック" charset="0"/>
            </a:endParaRPr>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197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panose="020B0604020202020204" pitchFamily="34" charset="0"/>
                <a:ea typeface="ＭＳ Ｐゴシック" charset="-128"/>
                <a:cs typeface="Arial" panose="020B0604020202020204" pitchFamily="34" charset="0"/>
              </a:rPr>
              <a:t>What reasons can we give that simple trust in Christ alone puts us in a right relationship with God?</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16627350"/>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198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panose="020B0604020202020204" pitchFamily="34" charset="0"/>
                <a:ea typeface="ＭＳ Ｐゴシック" charset="-128"/>
                <a:cs typeface="Arial" panose="020B0604020202020204" pitchFamily="34" charset="0"/>
              </a:rPr>
              <a:t>[Jesus himself appointed Paul to proclaim justification by faith as his defining doctrinal truth.]</a:t>
            </a:r>
            <a:endParaRPr lang="en-SG" sz="1200" kern="1200" dirty="0">
              <a:solidFill>
                <a:schemeClr val="tx1"/>
              </a:solidFill>
              <a:effectLst/>
              <a:latin typeface="Arial" panose="020B0604020202020204" pitchFamily="34" charset="0"/>
              <a:ea typeface="ＭＳ Ｐゴシック" charset="-128"/>
              <a:cs typeface="Arial" panose="020B0604020202020204" pitchFamily="34" charset="0"/>
            </a:endParaRPr>
          </a:p>
          <a:p>
            <a:r>
              <a:rPr lang="en-US" sz="1200" kern="1200" dirty="0">
                <a:solidFill>
                  <a:schemeClr val="tx1"/>
                </a:solidFill>
                <a:effectLst/>
                <a:latin typeface="Arial" panose="020B0604020202020204" pitchFamily="34" charset="0"/>
                <a:ea typeface="ＭＳ Ｐゴシック" charset="-128"/>
                <a:cs typeface="Arial" panose="020B0604020202020204" pitchFamily="34" charset="0"/>
              </a:rPr>
              <a:t>[Personal: Paul defends his apostolic call to counter Judaizer teaching that Paul invented justification by faith.]</a:t>
            </a:r>
            <a:endParaRPr lang="en-SG" sz="1200" kern="1200" dirty="0">
              <a:solidFill>
                <a:schemeClr val="tx1"/>
              </a:solidFill>
              <a:effectLst/>
              <a:latin typeface="Arial" panose="020B0604020202020204" pitchFamily="34" charset="0"/>
              <a:ea typeface="ＭＳ Ｐゴシック" charset="-128"/>
              <a:cs typeface="Arial" panose="020B0604020202020204" pitchFamily="34" charset="0"/>
            </a:endParaRPr>
          </a:p>
        </p:txBody>
      </p:sp>
    </p:spTree>
    <p:extLst>
      <p:ext uri="{BB962C8B-B14F-4D97-AF65-F5344CB8AC3E}">
        <p14:creationId xmlns:p14="http://schemas.microsoft.com/office/powerpoint/2010/main" val="2672782522"/>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199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panose="020B0604020202020204" pitchFamily="34" charset="0"/>
                <a:cs typeface="Arial" panose="020B0604020202020204" pitchFamily="34" charset="0"/>
              </a:rPr>
              <a:t>[Whether Old Testament or new, we have always been put in a right relationship with God by simple trust.]</a:t>
            </a:r>
          </a:p>
          <a:p>
            <a:r>
              <a:rPr lang="en-US" dirty="0">
                <a:latin typeface="Arial" panose="020B0604020202020204" pitchFamily="34" charset="0"/>
                <a:cs typeface="Arial" panose="020B0604020202020204" pitchFamily="34" charset="0"/>
              </a:rPr>
              <a:t>[Practical: Paul applies salvation by faith in Spirit-led living by exhorting balance and others-orientation.]</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09485625"/>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200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panose="020B0604020202020204" pitchFamily="34" charset="0"/>
                <a:ea typeface="ＭＳ Ｐゴシック" charset="-128"/>
                <a:cs typeface="Arial" panose="020B0604020202020204" pitchFamily="34" charset="0"/>
              </a:rPr>
              <a:t>[Whether Old Testament or new, we have always been put in a right relationship with God by simple trust.]</a:t>
            </a:r>
          </a:p>
          <a:p>
            <a:r>
              <a:rPr lang="en-US" sz="1200" kern="1200" dirty="0">
                <a:solidFill>
                  <a:schemeClr val="tx1"/>
                </a:solidFill>
                <a:effectLst/>
                <a:latin typeface="Arial" panose="020B0604020202020204" pitchFamily="34" charset="0"/>
                <a:ea typeface="ＭＳ Ｐゴシック" charset="-128"/>
                <a:cs typeface="Arial" panose="020B0604020202020204" pitchFamily="34" charset="0"/>
              </a:rPr>
              <a:t>[Practical: Paul applies salvation by faith in Spirit-led living by exhorting balance and others-orientation.]</a:t>
            </a:r>
          </a:p>
        </p:txBody>
      </p:sp>
    </p:spTree>
    <p:extLst>
      <p:ext uri="{BB962C8B-B14F-4D97-AF65-F5344CB8AC3E}">
        <p14:creationId xmlns:p14="http://schemas.microsoft.com/office/powerpoint/2010/main" val="2465241460"/>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201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2688041973"/>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889" name="Slide Image Placeholder 1"/>
          <p:cNvSpPr>
            <a:spLocks noGrp="1" noRot="1" noChangeAspect="1"/>
          </p:cNvSpPr>
          <p:nvPr>
            <p:ph type="sldImg"/>
          </p:nvPr>
        </p:nvSpPr>
        <p:spPr>
          <a:ln/>
        </p:spPr>
      </p:sp>
      <p:sp>
        <p:nvSpPr>
          <p:cNvPr id="421890"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lstStyle/>
          <a:p>
            <a:r>
              <a:rPr lang="zh-CN" altLang="en-US" dirty="0">
                <a:latin typeface="华文宋体"/>
                <a:ea typeface="华文宋体"/>
                <a:cs typeface="华文宋体"/>
              </a:rPr>
              <a:t>有一位男生，曾很渴望认识神。他便走访一间非常保守的教会。</a:t>
            </a:r>
            <a:endParaRPr lang="en-US" dirty="0">
              <a:latin typeface="华文宋体"/>
              <a:ea typeface="华文宋体"/>
              <a:cs typeface="华文宋体"/>
            </a:endParaRPr>
          </a:p>
        </p:txBody>
      </p:sp>
      <p:sp>
        <p:nvSpPr>
          <p:cNvPr id="421891"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A660A27-C684-C248-AF66-16C1C5944DA2}" type="slidenum">
              <a:rPr lang="en-US" sz="1200"/>
              <a:pPr eaLnBrk="1" hangingPunct="1"/>
              <a:t>204</a:t>
            </a:fld>
            <a:endParaRPr lang="en-US" sz="1200"/>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3937" name="Slide Image Placeholder 1"/>
          <p:cNvSpPr>
            <a:spLocks noGrp="1" noRot="1" noChangeAspect="1"/>
          </p:cNvSpPr>
          <p:nvPr>
            <p:ph type="sldImg"/>
          </p:nvPr>
        </p:nvSpPr>
        <p:spPr>
          <a:ln/>
        </p:spPr>
      </p:sp>
      <p:sp>
        <p:nvSpPr>
          <p:cNvPr id="423938"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zh-CN" altLang="en-US" b="0" dirty="0">
                <a:latin typeface="华文宋体"/>
                <a:ea typeface="华文宋体"/>
                <a:cs typeface="华文宋体"/>
              </a:rPr>
              <a:t>结果因头发太长遭垂弃并禁止步入教会。法律式是抹杀宣教工作的侩子手！</a:t>
            </a:r>
            <a:endParaRPr lang="en-US" b="0" dirty="0">
              <a:latin typeface="华文宋体"/>
              <a:ea typeface="华文宋体"/>
              <a:cs typeface="华文宋体"/>
            </a:endParaRPr>
          </a:p>
        </p:txBody>
      </p:sp>
      <p:sp>
        <p:nvSpPr>
          <p:cNvPr id="423939"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31473E5-1944-9142-9271-285F78F07C5D}" type="slidenum">
              <a:rPr lang="en-US" sz="1200"/>
              <a:pPr eaLnBrk="1" hangingPunct="1"/>
              <a:t>205</a:t>
            </a:fld>
            <a:endParaRPr lang="en-US" sz="120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D454BA5-6F84-374B-999E-60054469650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82626" name="Rectangle 1026"/>
          <p:cNvSpPr>
            <a:spLocks noGrp="1" noRot="1" noChangeAspect="1" noChangeArrowheads="1"/>
          </p:cNvSpPr>
          <p:nvPr>
            <p:ph type="sldImg"/>
          </p:nvPr>
        </p:nvSpPr>
        <p:spPr>
          <a:solidFill>
            <a:srgbClr val="FFFFFF"/>
          </a:solidFill>
          <a:ln/>
        </p:spPr>
      </p:sp>
      <p:sp>
        <p:nvSpPr>
          <p:cNvPr id="28262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lvl="0"/>
            <a:endParaRPr lang="en-SG" sz="1200" kern="1200" dirty="0">
              <a:solidFill>
                <a:schemeClr val="tx1"/>
              </a:solidFill>
              <a:effectLst/>
              <a:latin typeface="Arial" panose="020B0604020202020204" pitchFamily="34" charset="0"/>
              <a:ea typeface="ＭＳ Ｐゴシック" charset="-128"/>
              <a:cs typeface="Arial" panose="020B0604020202020204" pitchFamily="34" charset="0"/>
            </a:endParaRPr>
          </a:p>
        </p:txBody>
      </p:sp>
    </p:spTree>
    <p:extLst>
      <p:ext uri="{BB962C8B-B14F-4D97-AF65-F5344CB8AC3E}">
        <p14:creationId xmlns:p14="http://schemas.microsoft.com/office/powerpoint/2010/main" val="2586268144"/>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7169" name="Slide Image Placeholder 1"/>
          <p:cNvSpPr>
            <a:spLocks noGrp="1" noRot="1" noChangeAspect="1"/>
          </p:cNvSpPr>
          <p:nvPr>
            <p:ph type="sldImg"/>
          </p:nvPr>
        </p:nvSpPr>
        <p:spPr>
          <a:ln/>
        </p:spPr>
      </p:sp>
      <p:sp>
        <p:nvSpPr>
          <p:cNvPr id="647170"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zh-CN" altLang="en-US" dirty="0">
                <a:latin typeface="Times New Roman" charset="0"/>
                <a:ea typeface="ＭＳ Ｐゴシック" charset="0"/>
                <a:cs typeface="ＭＳ Ｐゴシック" charset="0"/>
              </a:rPr>
              <a:t>真耶稣教会因参杂了法律式条规而摧毁了纯洁的真理。</a:t>
            </a:r>
            <a:endParaRPr lang="en-US" dirty="0">
              <a:latin typeface="Times New Roman" charset="0"/>
              <a:ea typeface="ＭＳ Ｐゴシック" charset="0"/>
              <a:cs typeface="ＭＳ Ｐゴシック" charset="0"/>
            </a:endParaRPr>
          </a:p>
        </p:txBody>
      </p:sp>
      <p:sp>
        <p:nvSpPr>
          <p:cNvPr id="647171"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678BCAE-D843-5B4F-8610-33AE604B011F}" type="slidenum">
              <a:rPr lang="en-US" sz="1200"/>
              <a:pPr eaLnBrk="1" hangingPunct="1"/>
              <a:t>206</a:t>
            </a:fld>
            <a:endParaRPr lang="en-US" sz="1200"/>
          </a:p>
        </p:txBody>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8193" name="Slide Image Placeholder 1"/>
          <p:cNvSpPr>
            <a:spLocks noGrp="1" noRot="1" noChangeAspect="1"/>
          </p:cNvSpPr>
          <p:nvPr>
            <p:ph type="sldImg"/>
          </p:nvPr>
        </p:nvSpPr>
        <p:spPr>
          <a:ln/>
        </p:spPr>
      </p:sp>
      <p:sp>
        <p:nvSpPr>
          <p:cNvPr id="648194"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zh-CN" altLang="en-US" dirty="0">
                <a:latin typeface="Times New Roman" charset="0"/>
                <a:ea typeface="ＭＳ Ｐゴシック" charset="0"/>
                <a:cs typeface="ＭＳ Ｐゴシック" charset="0"/>
              </a:rPr>
              <a:t>这是真耶稣教会教授的复杂和不合逻辑的救恩方程式。 教会肯定是取错名了！</a:t>
            </a:r>
            <a:endParaRPr lang="en-US" dirty="0">
              <a:latin typeface="Times New Roman" charset="0"/>
              <a:ea typeface="ＭＳ Ｐゴシック" charset="0"/>
              <a:cs typeface="ＭＳ Ｐゴシック" charset="0"/>
            </a:endParaRPr>
          </a:p>
        </p:txBody>
      </p:sp>
      <p:sp>
        <p:nvSpPr>
          <p:cNvPr id="648195"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F6B305F-2B3E-D644-A2EC-D72577856D19}" type="slidenum">
              <a:rPr lang="en-US" sz="1200"/>
              <a:pPr eaLnBrk="1" hangingPunct="1"/>
              <a:t>207</a:t>
            </a:fld>
            <a:endParaRPr lang="en-US" sz="1200"/>
          </a:p>
        </p:txBody>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zh-CN" altLang="en-US" dirty="0"/>
          </a:p>
        </p:txBody>
      </p:sp>
      <p:sp>
        <p:nvSpPr>
          <p:cNvPr id="4" name="Slide Number Placeholder 3"/>
          <p:cNvSpPr>
            <a:spLocks noGrp="1"/>
          </p:cNvSpPr>
          <p:nvPr>
            <p:ph type="sldNum" sz="quarter" idx="10"/>
          </p:nvPr>
        </p:nvSpPr>
        <p:spPr/>
        <p:txBody>
          <a:bodyPr/>
          <a:lstStyle/>
          <a:p>
            <a:pPr>
              <a:defRPr/>
            </a:pPr>
            <a:fld id="{4E01E556-4729-4244-A4B8-6769EF6F2D25}" type="slidenum">
              <a:rPr lang="en-US" smtClean="0"/>
              <a:pPr>
                <a:defRPr/>
              </a:pPr>
              <a:t>209</a:t>
            </a:fld>
            <a:endParaRPr lang="en-US"/>
          </a:p>
        </p:txBody>
      </p:sp>
    </p:spTree>
    <p:extLst>
      <p:ext uri="{BB962C8B-B14F-4D97-AF65-F5344CB8AC3E}">
        <p14:creationId xmlns:p14="http://schemas.microsoft.com/office/powerpoint/2010/main" val="3736632807"/>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9217" name="Slide Image Placeholder 1"/>
          <p:cNvSpPr>
            <a:spLocks noGrp="1" noRot="1" noChangeAspect="1"/>
          </p:cNvSpPr>
          <p:nvPr>
            <p:ph type="sldImg"/>
          </p:nvPr>
        </p:nvSpPr>
        <p:spPr>
          <a:ln/>
        </p:spPr>
      </p:sp>
      <p:sp>
        <p:nvSpPr>
          <p:cNvPr id="649218"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kumimoji="0" lang="zh-CN" altLang="en-US" sz="4400" b="1" i="0" u="none" strike="noStrike" kern="0" cap="none" spc="0" normalizeH="1" baseline="0" noProof="0" dirty="0">
                <a:ln>
                  <a:noFill/>
                </a:ln>
                <a:solidFill>
                  <a:srgbClr val="FFFFFF"/>
                </a:solidFill>
                <a:effectLst>
                  <a:outerShdw blurRad="38100" dist="38100" dir="2700000" algn="tl">
                    <a:srgbClr val="000000"/>
                  </a:outerShdw>
                </a:effectLst>
                <a:uLnTx/>
                <a:uFillTx/>
                <a:latin typeface="宋体"/>
                <a:ea typeface="宋体"/>
                <a:cs typeface="宋体"/>
              </a:rPr>
              <a:t>在</a:t>
            </a:r>
            <a:r>
              <a:rPr kumimoji="0" lang="en-US" altLang="zh-CN" sz="4400" b="1" i="0" u="none" strike="noStrike" kern="0" cap="none" spc="0" normalizeH="1" baseline="0" noProof="0" dirty="0">
                <a:ln>
                  <a:noFill/>
                </a:ln>
                <a:solidFill>
                  <a:srgbClr val="FFFFFF"/>
                </a:solidFill>
                <a:effectLst>
                  <a:outerShdw blurRad="38100" dist="38100" dir="2700000" algn="tl">
                    <a:srgbClr val="000000"/>
                  </a:outerShdw>
                </a:effectLst>
                <a:uLnTx/>
                <a:uFillTx/>
                <a:latin typeface="宋体"/>
                <a:ea typeface="宋体"/>
                <a:cs typeface="宋体"/>
              </a:rPr>
              <a:t>法律式</a:t>
            </a:r>
            <a:r>
              <a:rPr kumimoji="0" lang="zh-CN" altLang="en-US" sz="4400" b="1" i="0" u="none" strike="noStrike" kern="0" cap="none" spc="0" normalizeH="1" baseline="0" noProof="0" dirty="0">
                <a:ln>
                  <a:noFill/>
                </a:ln>
                <a:solidFill>
                  <a:srgbClr val="FFFFFF"/>
                </a:solidFill>
                <a:effectLst>
                  <a:outerShdw blurRad="38100" dist="38100" dir="2700000" algn="tl">
                    <a:srgbClr val="000000"/>
                  </a:outerShdw>
                </a:effectLst>
                <a:uLnTx/>
                <a:uFillTx/>
                <a:latin typeface="宋体"/>
                <a:ea typeface="宋体"/>
                <a:cs typeface="宋体"/>
              </a:rPr>
              <a:t>里，自己是焦点</a:t>
            </a:r>
            <a:r>
              <a:rPr kumimoji="0" lang="zh-CN" altLang="zh-CN" sz="4400" b="1" i="0" u="none" strike="noStrike" kern="0" cap="none" spc="0" normalizeH="1" baseline="0" noProof="0" dirty="0">
                <a:ln>
                  <a:noFill/>
                </a:ln>
                <a:solidFill>
                  <a:srgbClr val="FFFFFF"/>
                </a:solidFill>
                <a:effectLst>
                  <a:outerShdw blurRad="38100" dist="38100" dir="2700000" algn="tl">
                    <a:srgbClr val="000000"/>
                  </a:outerShdw>
                </a:effectLst>
                <a:uLnTx/>
                <a:uFillTx/>
                <a:latin typeface="宋体"/>
                <a:ea typeface="宋体"/>
                <a:cs typeface="宋体"/>
              </a:rPr>
              <a:t>。</a:t>
            </a:r>
            <a:r>
              <a:rPr kumimoji="0" lang="zh-CN" altLang="en-US" sz="4400" b="1" i="0" u="none" strike="noStrike" kern="0" cap="none" spc="0" normalizeH="1" baseline="0" noProof="0" dirty="0">
                <a:ln>
                  <a:noFill/>
                </a:ln>
                <a:solidFill>
                  <a:srgbClr val="FFFFFF"/>
                </a:solidFill>
                <a:effectLst>
                  <a:outerShdw blurRad="38100" dist="38100" dir="2700000" algn="tl">
                    <a:srgbClr val="000000"/>
                  </a:outerShdw>
                </a:effectLst>
                <a:uLnTx/>
                <a:uFillTx/>
                <a:latin typeface="宋体"/>
                <a:ea typeface="宋体"/>
                <a:cs typeface="宋体"/>
              </a:rPr>
              <a:t>我所做，所达成，能邀功得，该获得的。</a:t>
            </a:r>
            <a:endParaRPr lang="en-US" dirty="0">
              <a:latin typeface="宋体"/>
              <a:ea typeface="宋体"/>
              <a:cs typeface="宋体"/>
            </a:endParaRPr>
          </a:p>
        </p:txBody>
      </p:sp>
      <p:sp>
        <p:nvSpPr>
          <p:cNvPr id="649219"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75A3BC6-24DB-9341-BDC2-FAECA7887B82}" type="slidenum">
              <a:rPr lang="en-US" sz="1200"/>
              <a:pPr eaLnBrk="1" hangingPunct="1"/>
              <a:t>210</a:t>
            </a:fld>
            <a:endParaRPr lang="en-US" sz="1200"/>
          </a:p>
        </p:txBody>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211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2352879148"/>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b="1">
                <a:solidFill>
                  <a:schemeClr val="tx1"/>
                </a:solidFill>
                <a:latin typeface="Arial" charset="0"/>
                <a:ea typeface="MS PGothic" charset="0"/>
                <a:cs typeface="MS PGothic" charset="0"/>
              </a:defRPr>
            </a:lvl1pPr>
            <a:lvl2pPr marL="742950" indent="-285750">
              <a:defRPr sz="2400" b="1">
                <a:solidFill>
                  <a:schemeClr val="tx1"/>
                </a:solidFill>
                <a:latin typeface="Arial" charset="0"/>
                <a:ea typeface="MS PGothic" charset="0"/>
                <a:cs typeface="MS PGothic" charset="0"/>
              </a:defRPr>
            </a:lvl2pPr>
            <a:lvl3pPr marL="1143000" indent="-228600">
              <a:defRPr sz="2400" b="1">
                <a:solidFill>
                  <a:schemeClr val="tx1"/>
                </a:solidFill>
                <a:latin typeface="Arial" charset="0"/>
                <a:ea typeface="MS PGothic" charset="0"/>
                <a:cs typeface="MS PGothic" charset="0"/>
              </a:defRPr>
            </a:lvl3pPr>
            <a:lvl4pPr marL="1600200" indent="-228600">
              <a:defRPr sz="2400" b="1">
                <a:solidFill>
                  <a:schemeClr val="tx1"/>
                </a:solidFill>
                <a:latin typeface="Arial" charset="0"/>
                <a:ea typeface="MS PGothic" charset="0"/>
                <a:cs typeface="MS PGothic" charset="0"/>
              </a:defRPr>
            </a:lvl4pPr>
            <a:lvl5pPr marL="2057400" indent="-228600">
              <a:defRPr sz="2400" b="1">
                <a:solidFill>
                  <a:schemeClr val="tx1"/>
                </a:solidFill>
                <a:latin typeface="Arial" charset="0"/>
                <a:ea typeface="MS PGothic" charset="0"/>
                <a:cs typeface="MS PGothic" charset="0"/>
              </a:defRPr>
            </a:lvl5pPr>
            <a:lvl6pPr marL="25146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6pPr>
            <a:lvl7pPr marL="29718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7pPr>
            <a:lvl8pPr marL="34290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8pPr>
            <a:lvl9pPr marL="38862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9pPr>
          </a:lstStyle>
          <a:p>
            <a:pPr marL="0" marR="0" lvl="0" indent="0" algn="r" defTabSz="457150" rtl="0" eaLnBrk="1" fontAlgn="auto" latinLnBrk="0" hangingPunct="1">
              <a:lnSpc>
                <a:spcPct val="100000"/>
              </a:lnSpc>
              <a:spcBef>
                <a:spcPts val="0"/>
              </a:spcBef>
              <a:spcAft>
                <a:spcPts val="0"/>
              </a:spcAft>
              <a:buClrTx/>
              <a:buSzTx/>
              <a:buFontTx/>
              <a:buNone/>
              <a:tabLst/>
              <a:defRPr/>
            </a:pPr>
            <a:fld id="{E71FD3BA-F0B8-DA4C-B590-69A23FF2915B}" type="slidenum">
              <a:rPr kumimoji="0" lang="en-US" sz="1200" b="0" i="0" u="none" strike="noStrike" kern="1200" cap="none" spc="0" normalizeH="0" baseline="0" noProof="0">
                <a:ln>
                  <a:noFill/>
                </a:ln>
                <a:solidFill>
                  <a:srgbClr val="000000"/>
                </a:solidFill>
                <a:effectLst/>
                <a:uLnTx/>
                <a:uFillTx/>
                <a:latin typeface="Times New Roman" charset="0"/>
                <a:ea typeface="MS PGothic" charset="0"/>
              </a:rPr>
              <a:pPr marL="0" marR="0" lvl="0" indent="0" algn="r" defTabSz="457150" rtl="0" eaLnBrk="1" fontAlgn="auto" latinLnBrk="0" hangingPunct="1">
                <a:lnSpc>
                  <a:spcPct val="100000"/>
                </a:lnSpc>
                <a:spcBef>
                  <a:spcPts val="0"/>
                </a:spcBef>
                <a:spcAft>
                  <a:spcPts val="0"/>
                </a:spcAft>
                <a:buClrTx/>
                <a:buSzTx/>
                <a:buFontTx/>
                <a:buNone/>
                <a:tabLst/>
                <a:defRPr/>
              </a:pPr>
              <a:t>213</a:t>
            </a:fld>
            <a:endParaRPr kumimoji="0" lang="en-US" sz="1200" b="0" i="0" u="none" strike="noStrike" kern="1200" cap="none" spc="0" normalizeH="0" baseline="0" noProof="0">
              <a:ln>
                <a:noFill/>
              </a:ln>
              <a:solidFill>
                <a:srgbClr val="000000"/>
              </a:solidFill>
              <a:effectLst/>
              <a:uLnTx/>
              <a:uFillTx/>
              <a:latin typeface="Times New Roman" charset="0"/>
              <a:ea typeface="MS PGothic" charset="0"/>
            </a:endParaRPr>
          </a:p>
        </p:txBody>
      </p:sp>
      <p:sp>
        <p:nvSpPr>
          <p:cNvPr id="203778" name="Rectangle 2"/>
          <p:cNvSpPr>
            <a:spLocks noGrp="1" noRot="1" noChangeAspect="1" noChangeArrowheads="1"/>
          </p:cNvSpPr>
          <p:nvPr>
            <p:ph type="sldImg"/>
          </p:nvPr>
        </p:nvSpPr>
        <p:spPr>
          <a:xfrm>
            <a:off x="1143000" y="685800"/>
            <a:ext cx="4572000" cy="3429000"/>
          </a:xfrm>
          <a:solidFill>
            <a:srgbClr val="FFFFFF"/>
          </a:solidFill>
          <a:ln/>
        </p:spPr>
      </p:sp>
      <p:sp>
        <p:nvSpPr>
          <p:cNvPr id="2037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charset="0"/>
              </a:rPr>
              <a:t>The explanation for free</a:t>
            </a:r>
          </a:p>
          <a:p>
            <a:pPr eaLnBrk="1" hangingPunct="1"/>
            <a:r>
              <a:rPr lang="en-US" dirty="0">
                <a:latin typeface="Arial" charset="0"/>
              </a:rPr>
              <a:t>NT Preaching link address</a:t>
            </a:r>
          </a:p>
        </p:txBody>
      </p:sp>
    </p:spTree>
    <p:extLst>
      <p:ext uri="{BB962C8B-B14F-4D97-AF65-F5344CB8AC3E}">
        <p14:creationId xmlns:p14="http://schemas.microsoft.com/office/powerpoint/2010/main" val="859740383"/>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4400" b="1">
                <a:solidFill>
                  <a:schemeClr val="tx2"/>
                </a:solidFill>
                <a:latin typeface="Garamond" charset="0"/>
                <a:ea typeface="ＭＳ Ｐゴシック" charset="0"/>
                <a:cs typeface="ＭＳ Ｐゴシック" charset="0"/>
              </a:defRPr>
            </a:lvl1pPr>
            <a:lvl2pPr marL="742950" indent="-285750" eaLnBrk="0" hangingPunct="0">
              <a:defRPr sz="4400" b="1">
                <a:solidFill>
                  <a:schemeClr val="tx2"/>
                </a:solidFill>
                <a:latin typeface="Garamond" charset="0"/>
                <a:ea typeface="ＭＳ Ｐゴシック" charset="0"/>
              </a:defRPr>
            </a:lvl2pPr>
            <a:lvl3pPr marL="1143000" indent="-228600" eaLnBrk="0" hangingPunct="0">
              <a:defRPr sz="4400" b="1">
                <a:solidFill>
                  <a:schemeClr val="tx2"/>
                </a:solidFill>
                <a:latin typeface="Garamond" charset="0"/>
                <a:ea typeface="ＭＳ Ｐゴシック" charset="0"/>
              </a:defRPr>
            </a:lvl3pPr>
            <a:lvl4pPr marL="1600200" indent="-228600" eaLnBrk="0" hangingPunct="0">
              <a:defRPr sz="4400" b="1">
                <a:solidFill>
                  <a:schemeClr val="tx2"/>
                </a:solidFill>
                <a:latin typeface="Garamond" charset="0"/>
                <a:ea typeface="ＭＳ Ｐゴシック" charset="0"/>
              </a:defRPr>
            </a:lvl4pPr>
            <a:lvl5pPr marL="2057400" indent="-228600" eaLnBrk="0" hangingPunct="0">
              <a:defRPr sz="4400" b="1">
                <a:solidFill>
                  <a:schemeClr val="tx2"/>
                </a:solidFill>
                <a:latin typeface="Garamond" charset="0"/>
                <a:ea typeface="ＭＳ Ｐゴシック" charset="0"/>
              </a:defRPr>
            </a:lvl5pPr>
            <a:lvl6pPr marL="2514600" indent="-228600" algn="ctr" eaLnBrk="0" fontAlgn="base" hangingPunct="0">
              <a:spcBef>
                <a:spcPct val="0"/>
              </a:spcBef>
              <a:spcAft>
                <a:spcPct val="0"/>
              </a:spcAft>
              <a:defRPr sz="4400" b="1">
                <a:solidFill>
                  <a:schemeClr val="tx2"/>
                </a:solidFill>
                <a:latin typeface="Garamond" charset="0"/>
                <a:ea typeface="ＭＳ Ｐゴシック" charset="0"/>
              </a:defRPr>
            </a:lvl6pPr>
            <a:lvl7pPr marL="2971800" indent="-228600" algn="ctr" eaLnBrk="0" fontAlgn="base" hangingPunct="0">
              <a:spcBef>
                <a:spcPct val="0"/>
              </a:spcBef>
              <a:spcAft>
                <a:spcPct val="0"/>
              </a:spcAft>
              <a:defRPr sz="4400" b="1">
                <a:solidFill>
                  <a:schemeClr val="tx2"/>
                </a:solidFill>
                <a:latin typeface="Garamond" charset="0"/>
                <a:ea typeface="ＭＳ Ｐゴシック" charset="0"/>
              </a:defRPr>
            </a:lvl7pPr>
            <a:lvl8pPr marL="3429000" indent="-228600" algn="ctr" eaLnBrk="0" fontAlgn="base" hangingPunct="0">
              <a:spcBef>
                <a:spcPct val="0"/>
              </a:spcBef>
              <a:spcAft>
                <a:spcPct val="0"/>
              </a:spcAft>
              <a:defRPr sz="4400" b="1">
                <a:solidFill>
                  <a:schemeClr val="tx2"/>
                </a:solidFill>
                <a:latin typeface="Garamond" charset="0"/>
                <a:ea typeface="ＭＳ Ｐゴシック" charset="0"/>
              </a:defRPr>
            </a:lvl8pPr>
            <a:lvl9pPr marL="3886200" indent="-228600" algn="ctr" eaLnBrk="0" fontAlgn="base" hangingPunct="0">
              <a:spcBef>
                <a:spcPct val="0"/>
              </a:spcBef>
              <a:spcAft>
                <a:spcPct val="0"/>
              </a:spcAft>
              <a:defRPr sz="4400" b="1">
                <a:solidFill>
                  <a:schemeClr val="tx2"/>
                </a:solidFill>
                <a:latin typeface="Garamond"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855866A-08E6-7146-A59E-0D46A70926F7}" type="slidenum">
              <a:rPr kumimoji="0" lang="en-US" sz="1200" b="0" i="0" u="none" strike="noStrike" kern="1200" cap="none" spc="0" normalizeH="0" baseline="0" noProof="0">
                <a:ln>
                  <a:noFill/>
                </a:ln>
                <a:solidFill>
                  <a:srgbClr val="1F497D"/>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214</a:t>
            </a:fld>
            <a:endParaRPr kumimoji="0" lang="en-US" sz="1200" b="0" i="0" u="none" strike="noStrike" kern="1200" cap="none" spc="0" normalizeH="0" baseline="0" noProof="0">
              <a:ln>
                <a:noFill/>
              </a:ln>
              <a:solidFill>
                <a:srgbClr val="1F497D"/>
              </a:solidFill>
              <a:effectLst/>
              <a:uLnTx/>
              <a:uFillTx/>
              <a:latin typeface="Arial" charset="0"/>
              <a:ea typeface="ＭＳ Ｐゴシック" charset="0"/>
            </a:endParaRPr>
          </a:p>
        </p:txBody>
      </p:sp>
      <p:sp>
        <p:nvSpPr>
          <p:cNvPr id="173058" name="Rectangle 2"/>
          <p:cNvSpPr>
            <a:spLocks noGrp="1" noRot="1" noChangeAspect="1" noChangeArrowheads="1"/>
          </p:cNvSpPr>
          <p:nvPr>
            <p:ph type="sldImg"/>
          </p:nvPr>
        </p:nvSpPr>
        <p:spPr>
          <a:solidFill>
            <a:srgbClr val="FFFFFF"/>
          </a:solidFill>
          <a:ln/>
        </p:spPr>
      </p:sp>
      <p:sp>
        <p:nvSpPr>
          <p:cNvPr id="173059"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4144656164"/>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1EAB9C2-5527-9A4C-9FC9-8AE8B594801F}" type="slidenum">
              <a:rPr lang="en-US" sz="1200"/>
              <a:pPr eaLnBrk="1" hangingPunct="1"/>
              <a:t>215</a:t>
            </a:fld>
            <a:endParaRPr lang="en-US" sz="1200"/>
          </a:p>
        </p:txBody>
      </p:sp>
      <p:sp>
        <p:nvSpPr>
          <p:cNvPr id="132098" name="Rectangle 2"/>
          <p:cNvSpPr>
            <a:spLocks noGrp="1" noRot="1" noChangeAspect="1" noChangeArrowheads="1" noTextEdit="1"/>
          </p:cNvSpPr>
          <p:nvPr>
            <p:ph type="sldImg"/>
          </p:nvPr>
        </p:nvSpPr>
        <p:spPr>
          <a:ln/>
        </p:spPr>
      </p:sp>
      <p:sp>
        <p:nvSpPr>
          <p:cNvPr id="132099"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217</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charset="0"/>
                <a:ea typeface="ＭＳ Ｐゴシック" charset="0"/>
                <a:cs typeface="ＭＳ Ｐゴシック" charset="0"/>
              </a:rPr>
              <a:t>NT Survey link</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D454BA5-6F84-374B-999E-60054469650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82626" name="Rectangle 1026"/>
          <p:cNvSpPr>
            <a:spLocks noGrp="1" noRot="1" noChangeAspect="1" noChangeArrowheads="1"/>
          </p:cNvSpPr>
          <p:nvPr>
            <p:ph type="sldImg"/>
          </p:nvPr>
        </p:nvSpPr>
        <p:spPr>
          <a:solidFill>
            <a:srgbClr val="FFFFFF"/>
          </a:solidFill>
          <a:ln/>
        </p:spPr>
      </p:sp>
      <p:sp>
        <p:nvSpPr>
          <p:cNvPr id="28262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lvl="0"/>
            <a:endParaRPr lang="en-SG" sz="1200" kern="1200" dirty="0">
              <a:solidFill>
                <a:schemeClr val="tx1"/>
              </a:solidFill>
              <a:effectLst/>
              <a:latin typeface="Arial" panose="020B0604020202020204" pitchFamily="34" charset="0"/>
              <a:ea typeface="ＭＳ Ｐゴシック" charset="-128"/>
              <a:cs typeface="Arial" panose="020B0604020202020204" pitchFamily="34" charset="0"/>
            </a:endParaRPr>
          </a:p>
        </p:txBody>
      </p:sp>
    </p:spTree>
    <p:extLst>
      <p:ext uri="{BB962C8B-B14F-4D97-AF65-F5344CB8AC3E}">
        <p14:creationId xmlns:p14="http://schemas.microsoft.com/office/powerpoint/2010/main" val="39712235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3"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4DCF6B1-4E33-468D-A5EB-7563E0CB1780}" type="slidenum">
              <a:rPr kumimoji="0" lang="en-US"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Times New Roman" pitchFamily="18" charset="0"/>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kumimoji="0" lang="en-US"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Times New Roman" pitchFamily="18" charset="0"/>
            </a:endParaRPr>
          </a:p>
        </p:txBody>
      </p:sp>
      <p:sp>
        <p:nvSpPr>
          <p:cNvPr id="197634" name="Rectangle 2050"/>
          <p:cNvSpPr>
            <a:spLocks noGrp="1" noRot="1" noChangeAspect="1" noChangeArrowheads="1" noTextEdit="1"/>
          </p:cNvSpPr>
          <p:nvPr>
            <p:ph type="sldImg"/>
          </p:nvPr>
        </p:nvSpPr>
        <p:spPr>
          <a:ln/>
        </p:spPr>
      </p:sp>
      <p:sp>
        <p:nvSpPr>
          <p:cNvPr id="123907" name="Rectangle 2051"/>
          <p:cNvSpPr>
            <a:spLocks noGrp="1" noChangeArrowheads="1"/>
          </p:cNvSpPr>
          <p:nvPr>
            <p:ph type="body" idx="1"/>
          </p:nvPr>
        </p:nvSpPr>
        <p:spPr/>
        <p:txBody>
          <a:bodyPr/>
          <a:lstStyle/>
          <a:p>
            <a:pPr eaLnBrk="1" hangingPunct="1"/>
            <a:endParaRPr lang="en-US" altLang="en-US">
              <a:latin typeface="Times New Roman" pitchFamily="18" charset="0"/>
              <a:cs typeface="Times New Roman" pitchFamily="18" charset="0"/>
            </a:endParaRPr>
          </a:p>
        </p:txBody>
      </p:sp>
    </p:spTree>
    <p:extLst>
      <p:ext uri="{BB962C8B-B14F-4D97-AF65-F5344CB8AC3E}">
        <p14:creationId xmlns:p14="http://schemas.microsoft.com/office/powerpoint/2010/main" val="12512119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1"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70C2C5F-505D-437D-B8F2-D43D8833D427}" type="slidenum">
              <a:rPr kumimoji="0" lang="en-US"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Times New Roman" pitchFamily="18" charset="0"/>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0" lang="en-US"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Times New Roman" pitchFamily="18" charset="0"/>
            </a:endParaRPr>
          </a:p>
        </p:txBody>
      </p:sp>
      <p:sp>
        <p:nvSpPr>
          <p:cNvPr id="199682" name="Rectangle 1026"/>
          <p:cNvSpPr>
            <a:spLocks noGrp="1" noRot="1" noChangeAspect="1" noChangeArrowheads="1" noTextEdit="1"/>
          </p:cNvSpPr>
          <p:nvPr>
            <p:ph type="sldImg"/>
          </p:nvPr>
        </p:nvSpPr>
        <p:spPr>
          <a:ln/>
        </p:spPr>
      </p:sp>
      <p:sp>
        <p:nvSpPr>
          <p:cNvPr id="199683" name="Rectangle 1027"/>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lstStyle/>
          <a:p>
            <a:pPr eaLnBrk="1" hangingPunct="1"/>
            <a:r>
              <a:rPr lang="en-US" altLang="en-US">
                <a:latin typeface="Times New Roman" pitchFamily="18" charset="0"/>
                <a:cs typeface="Times New Roman" pitchFamily="18" charset="0"/>
              </a:rPr>
              <a:t>Adapted from Lynne M. Thompson, </a:t>
            </a:r>
            <a:r>
              <a:rPr lang="en-US" altLang="ja-JP">
                <a:latin typeface="Times New Roman" pitchFamily="18" charset="0"/>
                <a:cs typeface="Times New Roman" pitchFamily="18" charset="0"/>
              </a:rPr>
              <a:t>"Christmas: The Real Deal," interview with Ray Vander Laan, </a:t>
            </a:r>
            <a:r>
              <a:rPr lang="en-US" altLang="ja-JP" i="1">
                <a:latin typeface="Times New Roman" pitchFamily="18" charset="0"/>
                <a:cs typeface="Times New Roman" pitchFamily="18" charset="0"/>
              </a:rPr>
              <a:t>Breakaway magazine (Dec 2003): 7-9.</a:t>
            </a:r>
            <a:endParaRPr lang="en-US" altLang="en-US">
              <a:latin typeface="Times New Roman" pitchFamily="18" charset="0"/>
              <a:cs typeface="Times New Roman" pitchFamily="18" charset="0"/>
            </a:endParaRPr>
          </a:p>
        </p:txBody>
      </p:sp>
    </p:spTree>
    <p:extLst>
      <p:ext uri="{BB962C8B-B14F-4D97-AF65-F5344CB8AC3E}">
        <p14:creationId xmlns:p14="http://schemas.microsoft.com/office/powerpoint/2010/main" val="15312540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29"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3191748-11B9-4051-A629-08717161607A}" type="slidenum">
              <a:rPr kumimoji="0" lang="en-US"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Times New Roman" pitchFamily="18" charset="0"/>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en-US"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Times New Roman" pitchFamily="18" charset="0"/>
            </a:endParaRPr>
          </a:p>
        </p:txBody>
      </p:sp>
      <p:sp>
        <p:nvSpPr>
          <p:cNvPr id="201730" name="Rectangle 1026"/>
          <p:cNvSpPr>
            <a:spLocks noGrp="1" noRot="1" noChangeAspect="1" noChangeArrowheads="1"/>
          </p:cNvSpPr>
          <p:nvPr>
            <p:ph type="sldImg"/>
          </p:nvPr>
        </p:nvSpPr>
        <p:spPr>
          <a:solidFill>
            <a:srgbClr val="FFFFFF"/>
          </a:solidFill>
          <a:ln/>
        </p:spPr>
      </p:sp>
      <p:sp>
        <p:nvSpPr>
          <p:cNvPr id="201731" name="Rectangle 1027"/>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a:latin typeface="Times New Roman" pitchFamily="18" charset="0"/>
                <a:cs typeface="Times New Roman" pitchFamily="18" charset="0"/>
              </a:rPr>
              <a:t>Adapted from Lynne M. Thompson, </a:t>
            </a:r>
            <a:r>
              <a:rPr lang="en-US" altLang="ja-JP">
                <a:latin typeface="Times New Roman" pitchFamily="18" charset="0"/>
                <a:cs typeface="Times New Roman" pitchFamily="18" charset="0"/>
              </a:rPr>
              <a:t>"Christmas: The Real Deal," interview with Ray Vander Laan, </a:t>
            </a:r>
            <a:r>
              <a:rPr lang="en-US" altLang="ja-JP" i="1">
                <a:latin typeface="Times New Roman" pitchFamily="18" charset="0"/>
                <a:cs typeface="Times New Roman" pitchFamily="18" charset="0"/>
              </a:rPr>
              <a:t>Breakaway magazine (Dec 2003): 7-9.</a:t>
            </a:r>
            <a:endParaRPr lang="en-US" altLang="en-US">
              <a:latin typeface="Times New Roman" pitchFamily="18" charset="0"/>
              <a:cs typeface="Times New Roman" pitchFamily="18" charset="0"/>
            </a:endParaRPr>
          </a:p>
        </p:txBody>
      </p:sp>
    </p:spTree>
    <p:extLst>
      <p:ext uri="{BB962C8B-B14F-4D97-AF65-F5344CB8AC3E}">
        <p14:creationId xmlns:p14="http://schemas.microsoft.com/office/powerpoint/2010/main" val="28527745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Justification is the instantaneous legal act of God when he declares a sinner "not guilty" due to Christ's righteousness being applied to this person, which makes him or her righteous in God's sight</a:t>
            </a:r>
            <a:r>
              <a:rPr lang="en-US" baseline="0" dirty="0"/>
              <a:t> (</a:t>
            </a:r>
            <a:r>
              <a:rPr lang="zh-SG" altLang="en-US" baseline="0" dirty="0"/>
              <a:t>对比</a:t>
            </a:r>
            <a:r>
              <a:rPr lang="en-US" baseline="0" dirty="0"/>
              <a:t> notes, 155h). It is being so innocent before God that it's "just-if-I'd" never sinned.</a:t>
            </a:r>
            <a:endParaRPr lang="en-US" dirty="0"/>
          </a:p>
        </p:txBody>
      </p:sp>
    </p:spTree>
    <p:extLst>
      <p:ext uri="{BB962C8B-B14F-4D97-AF65-F5344CB8AC3E}">
        <p14:creationId xmlns:p14="http://schemas.microsoft.com/office/powerpoint/2010/main" val="290520231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BFCA5B0-B1DA-4721-AFB7-69D30910EC28}" type="slidenum">
              <a:rPr kumimoji="0" lang="en-US"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Times New Roman" pitchFamily="18" charset="0"/>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0" lang="en-US"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Times New Roman" pitchFamily="18" charset="0"/>
            </a:endParaRPr>
          </a:p>
        </p:txBody>
      </p:sp>
      <p:sp>
        <p:nvSpPr>
          <p:cNvPr id="203778" name="Rectangle 1026"/>
          <p:cNvSpPr>
            <a:spLocks noGrp="1" noRot="1" noChangeAspect="1" noChangeArrowheads="1"/>
          </p:cNvSpPr>
          <p:nvPr>
            <p:ph type="sldImg"/>
          </p:nvPr>
        </p:nvSpPr>
        <p:spPr>
          <a:solidFill>
            <a:srgbClr val="FFFFFF"/>
          </a:solidFill>
          <a:ln/>
        </p:spPr>
      </p:sp>
      <p:sp>
        <p:nvSpPr>
          <p:cNvPr id="203779" name="Rectangle 1027"/>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a:latin typeface="Times New Roman" pitchFamily="18" charset="0"/>
                <a:cs typeface="Times New Roman" pitchFamily="18" charset="0"/>
              </a:rPr>
              <a:t>Adapted from Lynne M. Thompson, </a:t>
            </a:r>
            <a:r>
              <a:rPr lang="en-US" altLang="ja-JP">
                <a:latin typeface="Times New Roman" pitchFamily="18" charset="0"/>
                <a:cs typeface="Times New Roman" pitchFamily="18" charset="0"/>
              </a:rPr>
              <a:t>"Christmas: The Real Deal," interview with Ray Vander Laan, </a:t>
            </a:r>
            <a:r>
              <a:rPr lang="en-US" altLang="ja-JP" i="1">
                <a:latin typeface="Times New Roman" pitchFamily="18" charset="0"/>
                <a:cs typeface="Times New Roman" pitchFamily="18" charset="0"/>
              </a:rPr>
              <a:t>Breakaway magazine (Dec 2003): 7-9.</a:t>
            </a:r>
            <a:endParaRPr lang="en-US" altLang="en-US">
              <a:latin typeface="Times New Roman" pitchFamily="18" charset="0"/>
              <a:cs typeface="Times New Roman" pitchFamily="18" charset="0"/>
            </a:endParaRPr>
          </a:p>
        </p:txBody>
      </p:sp>
    </p:spTree>
    <p:extLst>
      <p:ext uri="{BB962C8B-B14F-4D97-AF65-F5344CB8AC3E}">
        <p14:creationId xmlns:p14="http://schemas.microsoft.com/office/powerpoint/2010/main" val="11740847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5"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29356D6-9E66-46FE-A1DC-83692C6D9502}" type="slidenum">
              <a:rPr kumimoji="0" lang="en-US"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Times New Roman" pitchFamily="18" charset="0"/>
              </a:rPr>
              <a:pPr marL="0" marR="0" lvl="0" indent="0" algn="r" defTabSz="914400" rtl="0" eaLnBrk="1" fontAlgn="base" latinLnBrk="0" hangingPunct="1">
                <a:lnSpc>
                  <a:spcPct val="100000"/>
                </a:lnSpc>
                <a:spcBef>
                  <a:spcPct val="0"/>
                </a:spcBef>
                <a:spcAft>
                  <a:spcPct val="0"/>
                </a:spcAft>
                <a:buClrTx/>
                <a:buSzTx/>
                <a:buFontTx/>
                <a:buNone/>
                <a:tabLst/>
                <a:defRPr/>
              </a:pPr>
              <a:t>29</a:t>
            </a:fld>
            <a:endParaRPr kumimoji="0" lang="en-US"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Times New Roman" pitchFamily="18" charset="0"/>
            </a:endParaRPr>
          </a:p>
        </p:txBody>
      </p:sp>
      <p:sp>
        <p:nvSpPr>
          <p:cNvPr id="205826" name="Rectangle 1026"/>
          <p:cNvSpPr>
            <a:spLocks noGrp="1" noRot="1" noChangeAspect="1" noChangeArrowheads="1"/>
          </p:cNvSpPr>
          <p:nvPr>
            <p:ph type="sldImg"/>
          </p:nvPr>
        </p:nvSpPr>
        <p:spPr>
          <a:solidFill>
            <a:srgbClr val="FFFFFF"/>
          </a:solidFill>
          <a:ln/>
        </p:spPr>
      </p:sp>
      <p:sp>
        <p:nvSpPr>
          <p:cNvPr id="205827" name="Rectangle 1027"/>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a:latin typeface="Times New Roman" pitchFamily="18" charset="0"/>
                <a:cs typeface="Times New Roman" pitchFamily="18" charset="0"/>
              </a:rPr>
              <a:t>Adapted from Lynne M. Thompson, </a:t>
            </a:r>
            <a:r>
              <a:rPr lang="en-US" altLang="ja-JP">
                <a:latin typeface="Times New Roman" pitchFamily="18" charset="0"/>
                <a:cs typeface="Times New Roman" pitchFamily="18" charset="0"/>
              </a:rPr>
              <a:t>"Christmas: The Real Deal," interview with Ray Vander Laan, </a:t>
            </a:r>
            <a:r>
              <a:rPr lang="en-US" altLang="ja-JP" i="1">
                <a:latin typeface="Times New Roman" pitchFamily="18" charset="0"/>
                <a:cs typeface="Times New Roman" pitchFamily="18" charset="0"/>
              </a:rPr>
              <a:t>Breakaway magazine (Dec 2003): 7-9.</a:t>
            </a:r>
            <a:endParaRPr lang="en-US" altLang="en-US">
              <a:latin typeface="Times New Roman" pitchFamily="18" charset="0"/>
              <a:cs typeface="Times New Roman" pitchFamily="18" charset="0"/>
            </a:endParaRPr>
          </a:p>
        </p:txBody>
      </p:sp>
    </p:spTree>
    <p:extLst>
      <p:ext uri="{BB962C8B-B14F-4D97-AF65-F5344CB8AC3E}">
        <p14:creationId xmlns:p14="http://schemas.microsoft.com/office/powerpoint/2010/main" val="37956732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3"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4C36AE7-F346-4455-9D7C-1030D280D39F}" type="slidenum">
              <a:rPr kumimoji="0" lang="en-US"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Times New Roman" pitchFamily="18" charset="0"/>
              </a:rPr>
              <a:pPr marL="0" marR="0" lvl="0" indent="0" algn="r" defTabSz="914400" rtl="0" eaLnBrk="1" fontAlgn="base" latinLnBrk="0" hangingPunct="1">
                <a:lnSpc>
                  <a:spcPct val="100000"/>
                </a:lnSpc>
                <a:spcBef>
                  <a:spcPct val="0"/>
                </a:spcBef>
                <a:spcAft>
                  <a:spcPct val="0"/>
                </a:spcAft>
                <a:buClrTx/>
                <a:buSzTx/>
                <a:buFontTx/>
                <a:buNone/>
                <a:tabLst/>
                <a:defRPr/>
              </a:pPr>
              <a:t>30</a:t>
            </a:fld>
            <a:endParaRPr kumimoji="0" lang="en-US"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Times New Roman" pitchFamily="18" charset="0"/>
            </a:endParaRPr>
          </a:p>
        </p:txBody>
      </p:sp>
      <p:sp>
        <p:nvSpPr>
          <p:cNvPr id="207874" name="Rectangle 1026"/>
          <p:cNvSpPr>
            <a:spLocks noGrp="1" noRot="1" noChangeAspect="1" noChangeArrowheads="1"/>
          </p:cNvSpPr>
          <p:nvPr>
            <p:ph type="sldImg"/>
          </p:nvPr>
        </p:nvSpPr>
        <p:spPr>
          <a:solidFill>
            <a:srgbClr val="FFFFFF"/>
          </a:solidFill>
          <a:ln/>
        </p:spPr>
      </p:sp>
      <p:sp>
        <p:nvSpPr>
          <p:cNvPr id="207875" name="Rectangle 1027"/>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a:latin typeface="Times New Roman" pitchFamily="18" charset="0"/>
                <a:cs typeface="Times New Roman" pitchFamily="18" charset="0"/>
              </a:rPr>
              <a:t>Adapted from Lynne M. Thompson, </a:t>
            </a:r>
            <a:r>
              <a:rPr lang="en-US" altLang="ja-JP">
                <a:latin typeface="Times New Roman" pitchFamily="18" charset="0"/>
                <a:cs typeface="Times New Roman" pitchFamily="18" charset="0"/>
              </a:rPr>
              <a:t>"Christmas: The Real Deal," interview with Ray Vander Laan, </a:t>
            </a:r>
            <a:r>
              <a:rPr lang="en-US" altLang="ja-JP" i="1">
                <a:latin typeface="Times New Roman" pitchFamily="18" charset="0"/>
                <a:cs typeface="Times New Roman" pitchFamily="18" charset="0"/>
              </a:rPr>
              <a:t>Breakaway magazine (Dec 2003): 7-9.</a:t>
            </a:r>
            <a:endParaRPr lang="en-US" altLang="en-US">
              <a:latin typeface="Times New Roman" pitchFamily="18" charset="0"/>
              <a:cs typeface="Times New Roman" pitchFamily="18" charset="0"/>
            </a:endParaRPr>
          </a:p>
        </p:txBody>
      </p:sp>
    </p:spTree>
    <p:extLst>
      <p:ext uri="{BB962C8B-B14F-4D97-AF65-F5344CB8AC3E}">
        <p14:creationId xmlns:p14="http://schemas.microsoft.com/office/powerpoint/2010/main" val="376439553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1"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E8CC7CD-D297-41A3-A2F9-7C4C77BAEB51}" type="slidenum">
              <a:rPr kumimoji="0" lang="en-US"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Times New Roman" pitchFamily="18" charset="0"/>
              </a:rPr>
              <a:pPr marL="0" marR="0" lvl="0" indent="0" algn="r" defTabSz="914400" rtl="0" eaLnBrk="1" fontAlgn="base" latinLnBrk="0" hangingPunct="1">
                <a:lnSpc>
                  <a:spcPct val="100000"/>
                </a:lnSpc>
                <a:spcBef>
                  <a:spcPct val="0"/>
                </a:spcBef>
                <a:spcAft>
                  <a:spcPct val="0"/>
                </a:spcAft>
                <a:buClrTx/>
                <a:buSzTx/>
                <a:buFontTx/>
                <a:buNone/>
                <a:tabLst/>
                <a:defRPr/>
              </a:pPr>
              <a:t>31</a:t>
            </a:fld>
            <a:endParaRPr kumimoji="0" lang="en-US"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Times New Roman" pitchFamily="18" charset="0"/>
            </a:endParaRPr>
          </a:p>
        </p:txBody>
      </p:sp>
      <p:sp>
        <p:nvSpPr>
          <p:cNvPr id="209922" name="Rectangle 1026"/>
          <p:cNvSpPr>
            <a:spLocks noGrp="1" noRot="1" noChangeAspect="1" noChangeArrowheads="1"/>
          </p:cNvSpPr>
          <p:nvPr>
            <p:ph type="sldImg"/>
          </p:nvPr>
        </p:nvSpPr>
        <p:spPr>
          <a:solidFill>
            <a:srgbClr val="FFFFFF"/>
          </a:solidFill>
          <a:ln/>
        </p:spPr>
      </p:sp>
      <p:sp>
        <p:nvSpPr>
          <p:cNvPr id="209923" name="Rectangle 1027"/>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a:latin typeface="Times New Roman" pitchFamily="18" charset="0"/>
                <a:cs typeface="Times New Roman" pitchFamily="18" charset="0"/>
              </a:rPr>
              <a:t>Adapted from Lynne M. Thompson, </a:t>
            </a:r>
            <a:r>
              <a:rPr lang="en-US" altLang="ja-JP">
                <a:latin typeface="Times New Roman" pitchFamily="18" charset="0"/>
                <a:cs typeface="Times New Roman" pitchFamily="18" charset="0"/>
              </a:rPr>
              <a:t>"Christmas: The Real Deal," interview with Ray Vander Laan, </a:t>
            </a:r>
            <a:r>
              <a:rPr lang="en-US" altLang="ja-JP" i="1">
                <a:latin typeface="Times New Roman" pitchFamily="18" charset="0"/>
                <a:cs typeface="Times New Roman" pitchFamily="18" charset="0"/>
              </a:rPr>
              <a:t>Breakaway magazine (Dec 2003): 7-9.</a:t>
            </a:r>
            <a:endParaRPr lang="en-US" altLang="en-US">
              <a:latin typeface="Times New Roman" pitchFamily="18" charset="0"/>
              <a:cs typeface="Times New Roman" pitchFamily="18" charset="0"/>
            </a:endParaRPr>
          </a:p>
        </p:txBody>
      </p:sp>
    </p:spTree>
    <p:extLst>
      <p:ext uri="{BB962C8B-B14F-4D97-AF65-F5344CB8AC3E}">
        <p14:creationId xmlns:p14="http://schemas.microsoft.com/office/powerpoint/2010/main" val="210131356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69"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CE8269A-7CEB-4F15-8FC6-B2C909E6D369}" type="slidenum">
              <a:rPr kumimoji="0" lang="en-US"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Times New Roman" pitchFamily="18" charset="0"/>
              </a:rPr>
              <a:pPr marL="0" marR="0" lvl="0" indent="0" algn="r" defTabSz="914400" rtl="0" eaLnBrk="1" fontAlgn="base" latinLnBrk="0" hangingPunct="1">
                <a:lnSpc>
                  <a:spcPct val="100000"/>
                </a:lnSpc>
                <a:spcBef>
                  <a:spcPct val="0"/>
                </a:spcBef>
                <a:spcAft>
                  <a:spcPct val="0"/>
                </a:spcAft>
                <a:buClrTx/>
                <a:buSzTx/>
                <a:buFontTx/>
                <a:buNone/>
                <a:tabLst/>
                <a:defRPr/>
              </a:pPr>
              <a:t>32</a:t>
            </a:fld>
            <a:endParaRPr kumimoji="0" lang="en-US"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Times New Roman" pitchFamily="18" charset="0"/>
            </a:endParaRPr>
          </a:p>
        </p:txBody>
      </p:sp>
      <p:sp>
        <p:nvSpPr>
          <p:cNvPr id="211970" name="Rectangle 1026"/>
          <p:cNvSpPr>
            <a:spLocks noGrp="1" noRot="1" noChangeAspect="1" noChangeArrowheads="1"/>
          </p:cNvSpPr>
          <p:nvPr>
            <p:ph type="sldImg"/>
          </p:nvPr>
        </p:nvSpPr>
        <p:spPr>
          <a:solidFill>
            <a:srgbClr val="FFFFFF"/>
          </a:solidFill>
          <a:ln/>
        </p:spPr>
      </p:sp>
      <p:sp>
        <p:nvSpPr>
          <p:cNvPr id="211971" name="Rectangle 1027"/>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a:latin typeface="Times New Roman" pitchFamily="18" charset="0"/>
                <a:cs typeface="Times New Roman" pitchFamily="18" charset="0"/>
              </a:rPr>
              <a:t>Adapted from Lynne M. Thompson, </a:t>
            </a:r>
            <a:r>
              <a:rPr lang="en-US" altLang="ja-JP">
                <a:latin typeface="Times New Roman" pitchFamily="18" charset="0"/>
                <a:cs typeface="Times New Roman" pitchFamily="18" charset="0"/>
              </a:rPr>
              <a:t>"Christmas: The Real Deal," interview with Ray Vander Laan, </a:t>
            </a:r>
            <a:r>
              <a:rPr lang="en-US" altLang="ja-JP" i="1">
                <a:latin typeface="Times New Roman" pitchFamily="18" charset="0"/>
                <a:cs typeface="Times New Roman" pitchFamily="18" charset="0"/>
              </a:rPr>
              <a:t>Breakaway magazine (Dec 2003): 7-9.</a:t>
            </a:r>
            <a:endParaRPr lang="en-US" altLang="en-US">
              <a:latin typeface="Times New Roman" pitchFamily="18" charset="0"/>
              <a:cs typeface="Times New Roman" pitchFamily="18" charset="0"/>
            </a:endParaRPr>
          </a:p>
        </p:txBody>
      </p:sp>
    </p:spTree>
    <p:extLst>
      <p:ext uri="{BB962C8B-B14F-4D97-AF65-F5344CB8AC3E}">
        <p14:creationId xmlns:p14="http://schemas.microsoft.com/office/powerpoint/2010/main" val="427188940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7"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2E65461-0EB3-42F8-B9E6-E901C18A7A6C}" type="slidenum">
              <a:rPr kumimoji="0" lang="en-US"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Times New Roman" pitchFamily="18" charset="0"/>
              </a:rPr>
              <a:pPr marL="0" marR="0" lvl="0" indent="0" algn="r" defTabSz="914400" rtl="0" eaLnBrk="1" fontAlgn="base" latinLnBrk="0" hangingPunct="1">
                <a:lnSpc>
                  <a:spcPct val="100000"/>
                </a:lnSpc>
                <a:spcBef>
                  <a:spcPct val="0"/>
                </a:spcBef>
                <a:spcAft>
                  <a:spcPct val="0"/>
                </a:spcAft>
                <a:buClrTx/>
                <a:buSzTx/>
                <a:buFontTx/>
                <a:buNone/>
                <a:tabLst/>
                <a:defRPr/>
              </a:pPr>
              <a:t>33</a:t>
            </a:fld>
            <a:endParaRPr kumimoji="0" lang="en-US"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Times New Roman" pitchFamily="18" charset="0"/>
            </a:endParaRPr>
          </a:p>
        </p:txBody>
      </p:sp>
      <p:sp>
        <p:nvSpPr>
          <p:cNvPr id="214018" name="Rectangle 1026"/>
          <p:cNvSpPr>
            <a:spLocks noGrp="1" noRot="1" noChangeAspect="1" noChangeArrowheads="1"/>
          </p:cNvSpPr>
          <p:nvPr>
            <p:ph type="sldImg"/>
          </p:nvPr>
        </p:nvSpPr>
        <p:spPr>
          <a:solidFill>
            <a:srgbClr val="FFFFFF"/>
          </a:solidFill>
          <a:ln/>
        </p:spPr>
      </p:sp>
      <p:sp>
        <p:nvSpPr>
          <p:cNvPr id="214019" name="Rectangle 1027"/>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a:latin typeface="Times New Roman" pitchFamily="18" charset="0"/>
                <a:cs typeface="Times New Roman" pitchFamily="18" charset="0"/>
              </a:rPr>
              <a:t>Adapted from Lynne M. Thompson, </a:t>
            </a:r>
            <a:r>
              <a:rPr lang="en-US" altLang="ja-JP">
                <a:latin typeface="Times New Roman" pitchFamily="18" charset="0"/>
                <a:cs typeface="Times New Roman" pitchFamily="18" charset="0"/>
              </a:rPr>
              <a:t>"Christmas: The Real Deal," interview with Ray Vander Laan, </a:t>
            </a:r>
            <a:r>
              <a:rPr lang="en-US" altLang="ja-JP" i="1">
                <a:latin typeface="Times New Roman" pitchFamily="18" charset="0"/>
                <a:cs typeface="Times New Roman" pitchFamily="18" charset="0"/>
              </a:rPr>
              <a:t>Breakaway magazine (Dec 2003): 7-9.</a:t>
            </a:r>
            <a:endParaRPr lang="en-US" altLang="en-US">
              <a:latin typeface="Times New Roman" pitchFamily="18" charset="0"/>
              <a:cs typeface="Times New Roman" pitchFamily="18" charset="0"/>
            </a:endParaRPr>
          </a:p>
        </p:txBody>
      </p:sp>
    </p:spTree>
    <p:extLst>
      <p:ext uri="{BB962C8B-B14F-4D97-AF65-F5344CB8AC3E}">
        <p14:creationId xmlns:p14="http://schemas.microsoft.com/office/powerpoint/2010/main" val="75355070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0CDB911-3531-4C17-A9EA-BBA6B0873C23}" type="slidenum">
              <a:rPr kumimoji="0" lang="en-US"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Times New Roman" pitchFamily="18" charset="0"/>
              </a:rPr>
              <a:pPr marL="0" marR="0" lvl="0" indent="0" algn="r" defTabSz="914400" rtl="0" eaLnBrk="1" fontAlgn="base" latinLnBrk="0" hangingPunct="1">
                <a:lnSpc>
                  <a:spcPct val="100000"/>
                </a:lnSpc>
                <a:spcBef>
                  <a:spcPct val="0"/>
                </a:spcBef>
                <a:spcAft>
                  <a:spcPct val="0"/>
                </a:spcAft>
                <a:buClrTx/>
                <a:buSzTx/>
                <a:buFontTx/>
                <a:buNone/>
                <a:tabLst/>
                <a:defRPr/>
              </a:pPr>
              <a:t>34</a:t>
            </a:fld>
            <a:endParaRPr kumimoji="0" lang="en-US"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Times New Roman" pitchFamily="18" charset="0"/>
            </a:endParaRPr>
          </a:p>
        </p:txBody>
      </p:sp>
      <p:sp>
        <p:nvSpPr>
          <p:cNvPr id="216066" name="Rectangle 2"/>
          <p:cNvSpPr>
            <a:spLocks noGrp="1" noRot="1" noChangeAspect="1" noChangeArrowheads="1" noTextEdit="1"/>
          </p:cNvSpPr>
          <p:nvPr>
            <p:ph type="sldImg"/>
          </p:nvPr>
        </p:nvSpPr>
        <p:spPr>
          <a:ln/>
        </p:spPr>
      </p:sp>
      <p:sp>
        <p:nvSpPr>
          <p:cNvPr id="141315" name="Rectangle 3"/>
          <p:cNvSpPr>
            <a:spLocks noGrp="1" noChangeArrowheads="1"/>
          </p:cNvSpPr>
          <p:nvPr>
            <p:ph type="body" idx="1"/>
          </p:nvPr>
        </p:nvSpPr>
        <p:spPr/>
        <p:txBody>
          <a:bodyPr/>
          <a:lstStyle/>
          <a:p>
            <a:pPr eaLnBrk="1" hangingPunct="1"/>
            <a:endParaRPr lang="en-US" altLang="en-US">
              <a:latin typeface="Times New Roman" pitchFamily="18" charset="0"/>
              <a:cs typeface="Times New Roman" pitchFamily="18" charset="0"/>
            </a:endParaRPr>
          </a:p>
        </p:txBody>
      </p:sp>
    </p:spTree>
    <p:extLst>
      <p:ext uri="{BB962C8B-B14F-4D97-AF65-F5344CB8AC3E}">
        <p14:creationId xmlns:p14="http://schemas.microsoft.com/office/powerpoint/2010/main" val="197281501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66C38B5-B30F-0E41-AB0A-79EE0C965413}" type="slidenum">
              <a:rPr lang="en-US" sz="1200"/>
              <a:pPr eaLnBrk="1" hangingPunct="1"/>
              <a:t>35</a:t>
            </a:fld>
            <a:endParaRPr lang="en-US" sz="1200"/>
          </a:p>
        </p:txBody>
      </p:sp>
      <p:sp>
        <p:nvSpPr>
          <p:cNvPr id="72706" name="Rectangle 2"/>
          <p:cNvSpPr>
            <a:spLocks noGrp="1" noRot="1" noChangeAspect="1" noChangeArrowheads="1"/>
          </p:cNvSpPr>
          <p:nvPr>
            <p:ph type="sldImg"/>
          </p:nvPr>
        </p:nvSpPr>
        <p:spPr>
          <a:solidFill>
            <a:srgbClr val="FFFFFF"/>
          </a:solidFill>
          <a:ln/>
        </p:spPr>
      </p:sp>
      <p:sp>
        <p:nvSpPr>
          <p:cNvPr id="7270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GB">
              <a:ea typeface="ＭＳ Ｐゴシック" charset="0"/>
              <a:cs typeface="ＭＳ Ｐゴシック"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4A24687-D660-5749-B2F3-EB654B910BA5}" type="slidenum">
              <a:rPr lang="en-US" sz="1200"/>
              <a:pPr eaLnBrk="1" hangingPunct="1"/>
              <a:t>36</a:t>
            </a:fld>
            <a:endParaRPr lang="en-US" sz="1200"/>
          </a:p>
        </p:txBody>
      </p:sp>
      <p:sp>
        <p:nvSpPr>
          <p:cNvPr id="74754" name="Rectangle 2"/>
          <p:cNvSpPr>
            <a:spLocks noGrp="1" noRot="1" noChangeAspect="1" noChangeArrowheads="1"/>
          </p:cNvSpPr>
          <p:nvPr>
            <p:ph type="sldImg"/>
          </p:nvPr>
        </p:nvSpPr>
        <p:spPr>
          <a:solidFill>
            <a:srgbClr val="FFFFFF"/>
          </a:solidFill>
          <a:ln/>
        </p:spPr>
      </p:sp>
      <p:sp>
        <p:nvSpPr>
          <p:cNvPr id="747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GB">
              <a:ea typeface="ＭＳ Ｐゴシック" charset="0"/>
              <a:cs typeface="ＭＳ Ｐゴシック"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B55FAB0-5621-C541-A833-B33CEC3E498B}" type="slidenum">
              <a:rPr lang="en-US" sz="1200"/>
              <a:pPr eaLnBrk="1" hangingPunct="1"/>
              <a:t>37</a:t>
            </a:fld>
            <a:endParaRPr lang="en-US" sz="1200"/>
          </a:p>
        </p:txBody>
      </p:sp>
      <p:sp>
        <p:nvSpPr>
          <p:cNvPr id="76802" name="Rectangle 2"/>
          <p:cNvSpPr>
            <a:spLocks noGrp="1" noRot="1" noChangeAspect="1" noChangeArrowheads="1"/>
          </p:cNvSpPr>
          <p:nvPr>
            <p:ph type="sldImg"/>
          </p:nvPr>
        </p:nvSpPr>
        <p:spPr>
          <a:solidFill>
            <a:srgbClr val="FFFFFF"/>
          </a:solidFill>
          <a:ln/>
        </p:spPr>
      </p:sp>
      <p:sp>
        <p:nvSpPr>
          <p:cNvPr id="7680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GB">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59661353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38350AD-4234-EE4A-ADEA-6BEFA325F072}" type="slidenum">
              <a:rPr lang="en-US" sz="1200"/>
              <a:pPr eaLnBrk="1" hangingPunct="1"/>
              <a:t>38</a:t>
            </a:fld>
            <a:endParaRPr lang="en-US" sz="1200"/>
          </a:p>
        </p:txBody>
      </p:sp>
      <p:sp>
        <p:nvSpPr>
          <p:cNvPr id="78850" name="Rectangle 2"/>
          <p:cNvSpPr>
            <a:spLocks noGrp="1" noRot="1" noChangeAspect="1" noChangeArrowheads="1"/>
          </p:cNvSpPr>
          <p:nvPr>
            <p:ph type="sldImg"/>
          </p:nvPr>
        </p:nvSpPr>
        <p:spPr>
          <a:solidFill>
            <a:srgbClr val="FFFFFF"/>
          </a:solidFill>
          <a:ln/>
        </p:spPr>
      </p:sp>
      <p:sp>
        <p:nvSpPr>
          <p:cNvPr id="7885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GB">
              <a:ea typeface="ＭＳ Ｐゴシック" charset="0"/>
              <a:cs typeface="ＭＳ Ｐゴシック"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2835FCA-1950-2744-AAAA-E56364234CF9}" type="slidenum">
              <a:rPr lang="en-US" sz="1200"/>
              <a:pPr eaLnBrk="1" hangingPunct="1"/>
              <a:t>39</a:t>
            </a:fld>
            <a:endParaRPr lang="en-US" sz="1200"/>
          </a:p>
        </p:txBody>
      </p:sp>
      <p:sp>
        <p:nvSpPr>
          <p:cNvPr id="80898" name="Rectangle 2"/>
          <p:cNvSpPr>
            <a:spLocks noGrp="1" noRot="1" noChangeAspect="1" noChangeArrowheads="1" noTextEdit="1"/>
          </p:cNvSpPr>
          <p:nvPr>
            <p:ph type="sldImg"/>
          </p:nvPr>
        </p:nvSpPr>
        <p:spPr>
          <a:ln/>
        </p:spPr>
      </p:sp>
      <p:sp>
        <p:nvSpPr>
          <p:cNvPr id="80899"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GB">
              <a:ea typeface="ＭＳ Ｐゴシック" charset="0"/>
              <a:cs typeface="ＭＳ Ｐゴシック"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0A99A6D-AB1C-EF49-A90F-BE17E81CD8BC}" type="slidenum">
              <a:rPr lang="en-US" sz="1200"/>
              <a:pPr eaLnBrk="1" hangingPunct="1"/>
              <a:t>40</a:t>
            </a:fld>
            <a:endParaRPr lang="en-US" sz="1200"/>
          </a:p>
        </p:txBody>
      </p:sp>
      <p:sp>
        <p:nvSpPr>
          <p:cNvPr id="82946" name="Rectangle 2"/>
          <p:cNvSpPr>
            <a:spLocks noGrp="1" noRot="1" noChangeAspect="1" noChangeArrowheads="1" noTextEdit="1"/>
          </p:cNvSpPr>
          <p:nvPr>
            <p:ph type="sldImg"/>
          </p:nvPr>
        </p:nvSpPr>
        <p:spPr>
          <a:ln/>
        </p:spPr>
      </p:sp>
      <p:sp>
        <p:nvSpPr>
          <p:cNvPr id="82947"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GB">
              <a:ea typeface="ＭＳ Ｐゴシック" charset="0"/>
              <a:cs typeface="ＭＳ Ｐゴシック"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AAA785D-15D7-AF41-84D2-E4A7CD394D77}" type="slidenum">
              <a:rPr lang="en-US" sz="1200"/>
              <a:pPr eaLnBrk="1" hangingPunct="1"/>
              <a:t>41</a:t>
            </a:fld>
            <a:endParaRPr lang="en-US" sz="1200"/>
          </a:p>
        </p:txBody>
      </p:sp>
      <p:sp>
        <p:nvSpPr>
          <p:cNvPr id="84994" name="Rectangle 2"/>
          <p:cNvSpPr>
            <a:spLocks noGrp="1" noRot="1" noChangeAspect="1" noChangeArrowheads="1" noTextEdit="1"/>
          </p:cNvSpPr>
          <p:nvPr>
            <p:ph type="sldImg"/>
          </p:nvPr>
        </p:nvSpPr>
        <p:spPr>
          <a:ln/>
        </p:spPr>
      </p:sp>
      <p:sp>
        <p:nvSpPr>
          <p:cNvPr id="84995"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GB">
              <a:ea typeface="ＭＳ Ｐゴシック" charset="0"/>
              <a:cs typeface="ＭＳ Ｐゴシック"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20BB0AE-7468-064F-AD43-76535D8C11D4}" type="slidenum">
              <a:rPr lang="en-US" sz="1200"/>
              <a:pPr eaLnBrk="1" hangingPunct="1"/>
              <a:t>42</a:t>
            </a:fld>
            <a:endParaRPr lang="en-US" sz="1200"/>
          </a:p>
        </p:txBody>
      </p:sp>
      <p:sp>
        <p:nvSpPr>
          <p:cNvPr id="87042" name="Rectangle 2"/>
          <p:cNvSpPr>
            <a:spLocks noGrp="1" noRot="1" noChangeAspect="1" noChangeArrowheads="1" noTextEdit="1"/>
          </p:cNvSpPr>
          <p:nvPr>
            <p:ph type="sldImg"/>
          </p:nvPr>
        </p:nvSpPr>
        <p:spPr>
          <a:ln/>
        </p:spPr>
      </p:sp>
      <p:sp>
        <p:nvSpPr>
          <p:cNvPr id="8704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GB">
              <a:ea typeface="ＭＳ Ｐゴシック" charset="0"/>
              <a:cs typeface="ＭＳ Ｐゴシック"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457D17B-90FA-A744-9CFF-C2D9630661A0}" type="slidenum">
              <a:rPr lang="en-US" sz="1200"/>
              <a:pPr eaLnBrk="1" hangingPunct="1"/>
              <a:t>43</a:t>
            </a:fld>
            <a:endParaRPr lang="en-US" sz="1200"/>
          </a:p>
        </p:txBody>
      </p:sp>
      <p:sp>
        <p:nvSpPr>
          <p:cNvPr id="89090" name="Rectangle 2"/>
          <p:cNvSpPr>
            <a:spLocks noGrp="1" noRot="1" noChangeAspect="1" noChangeArrowheads="1" noTextEdit="1"/>
          </p:cNvSpPr>
          <p:nvPr>
            <p:ph type="sldImg"/>
          </p:nvPr>
        </p:nvSpPr>
        <p:spPr>
          <a:ln/>
        </p:spPr>
      </p:sp>
      <p:sp>
        <p:nvSpPr>
          <p:cNvPr id="89091"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GB">
              <a:ea typeface="ＭＳ Ｐゴシック" charset="0"/>
              <a:cs typeface="ＭＳ Ｐゴシック"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1557FC5-DD08-F742-934A-494BAB32582A}" type="slidenum">
              <a:rPr lang="en-US" sz="1200"/>
              <a:pPr eaLnBrk="1" hangingPunct="1"/>
              <a:t>44</a:t>
            </a:fld>
            <a:endParaRPr lang="en-US" sz="1200"/>
          </a:p>
        </p:txBody>
      </p:sp>
      <p:sp>
        <p:nvSpPr>
          <p:cNvPr id="91138" name="Rectangle 2"/>
          <p:cNvSpPr>
            <a:spLocks noGrp="1" noRot="1" noChangeAspect="1" noChangeArrowheads="1" noTextEdit="1"/>
          </p:cNvSpPr>
          <p:nvPr>
            <p:ph type="sldImg"/>
          </p:nvPr>
        </p:nvSpPr>
        <p:spPr>
          <a:ln/>
        </p:spPr>
      </p:sp>
      <p:sp>
        <p:nvSpPr>
          <p:cNvPr id="91139"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GB">
              <a:ea typeface="ＭＳ Ｐゴシック" charset="0"/>
              <a:cs typeface="ＭＳ Ｐゴシック"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5950D6A-0B7C-0A44-8816-E82C6C722C12}" type="slidenum">
              <a:rPr lang="en-US" sz="1200">
                <a:solidFill>
                  <a:srgbClr val="000000"/>
                </a:solidFill>
              </a:rPr>
              <a:pPr eaLnBrk="1" hangingPunct="1"/>
              <a:t>45</a:t>
            </a:fld>
            <a:endParaRPr lang="en-US" sz="1200">
              <a:solidFill>
                <a:srgbClr val="000000"/>
              </a:solidFill>
            </a:endParaRPr>
          </a:p>
        </p:txBody>
      </p:sp>
      <p:sp>
        <p:nvSpPr>
          <p:cNvPr id="305154" name="Rectangle 2"/>
          <p:cNvSpPr>
            <a:spLocks noGrp="1" noRot="1" noChangeAspect="1" noChangeArrowheads="1" noTextEdit="1"/>
          </p:cNvSpPr>
          <p:nvPr>
            <p:ph type="sldImg"/>
          </p:nvPr>
        </p:nvSpPr>
        <p:spPr>
          <a:ln/>
        </p:spPr>
      </p:sp>
      <p:sp>
        <p:nvSpPr>
          <p:cNvPr id="305155"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GB">
              <a:latin typeface="Times New Roman" charset="0"/>
              <a:ea typeface="ＭＳ Ｐゴシック" charset="0"/>
              <a:cs typeface="ＭＳ Ｐゴシック"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990DF9F-1376-EE45-A445-56274A034CB0}" type="slidenum">
              <a:rPr lang="en-US" sz="1200"/>
              <a:pPr eaLnBrk="1" hangingPunct="1"/>
              <a:t>46</a:t>
            </a:fld>
            <a:endParaRPr lang="en-US" sz="1200"/>
          </a:p>
        </p:txBody>
      </p:sp>
      <p:sp>
        <p:nvSpPr>
          <p:cNvPr id="93186" name="Rectangle 2"/>
          <p:cNvSpPr>
            <a:spLocks noGrp="1" noRot="1" noChangeAspect="1" noChangeArrowheads="1" noTextEdit="1"/>
          </p:cNvSpPr>
          <p:nvPr>
            <p:ph type="sldImg"/>
          </p:nvPr>
        </p:nvSpPr>
        <p:spPr>
          <a:ln/>
        </p:spPr>
      </p:sp>
      <p:sp>
        <p:nvSpPr>
          <p:cNvPr id="93187"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GB">
              <a:ea typeface="ＭＳ Ｐゴシック" charset="0"/>
              <a:cs typeface="ＭＳ Ｐゴシック"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CD77150-8E2B-6B42-BD8B-E20EB4025BA1}" type="slidenum">
              <a:rPr lang="en-US" sz="1200"/>
              <a:pPr eaLnBrk="1" hangingPunct="1"/>
              <a:t>47</a:t>
            </a:fld>
            <a:endParaRPr lang="en-US" sz="1200"/>
          </a:p>
        </p:txBody>
      </p:sp>
      <p:sp>
        <p:nvSpPr>
          <p:cNvPr id="95234" name="Rectangle 2"/>
          <p:cNvSpPr>
            <a:spLocks noGrp="1" noRot="1" noChangeAspect="1" noChangeArrowheads="1" noTextEdit="1"/>
          </p:cNvSpPr>
          <p:nvPr>
            <p:ph type="sldImg"/>
          </p:nvPr>
        </p:nvSpPr>
        <p:spPr>
          <a:ln/>
        </p:spPr>
      </p:sp>
      <p:sp>
        <p:nvSpPr>
          <p:cNvPr id="95235"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GB">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C1D5D9E-BA15-D54B-9584-D8534D0E0FD4}"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342018" name="Rectangle 2"/>
          <p:cNvSpPr>
            <a:spLocks noGrp="1" noRot="1" noChangeAspect="1" noChangeArrowheads="1" noTextEdit="1"/>
          </p:cNvSpPr>
          <p:nvPr>
            <p:ph type="sldImg"/>
          </p:nvPr>
        </p:nvSpPr>
        <p:spPr>
          <a:ln/>
        </p:spPr>
      </p:sp>
      <p:sp>
        <p:nvSpPr>
          <p:cNvPr id="342019"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80039964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DD699BE-5B0B-404C-AC4A-45EA50C6AF31}" type="slidenum">
              <a:rPr lang="en-US" sz="1200">
                <a:solidFill>
                  <a:srgbClr val="000000"/>
                </a:solidFill>
              </a:rPr>
              <a:pPr eaLnBrk="1" hangingPunct="1"/>
              <a:t>48</a:t>
            </a:fld>
            <a:endParaRPr lang="en-US" sz="1200">
              <a:solidFill>
                <a:srgbClr val="000000"/>
              </a:solidFill>
            </a:endParaRPr>
          </a:p>
        </p:txBody>
      </p:sp>
      <p:sp>
        <p:nvSpPr>
          <p:cNvPr id="311298" name="Rectangle 2"/>
          <p:cNvSpPr>
            <a:spLocks noGrp="1" noRot="1" noChangeAspect="1" noChangeArrowheads="1"/>
          </p:cNvSpPr>
          <p:nvPr>
            <p:ph type="sldImg"/>
          </p:nvPr>
        </p:nvSpPr>
        <p:spPr>
          <a:solidFill>
            <a:srgbClr val="FFFFFF"/>
          </a:solidFill>
          <a:ln/>
        </p:spPr>
      </p:sp>
      <p:sp>
        <p:nvSpPr>
          <p:cNvPr id="3112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Times New Roman" charset="0"/>
              </a:defRPr>
            </a:lvl1pPr>
            <a:lvl2pPr marL="742950" indent="-285750">
              <a:defRPr sz="1400">
                <a:solidFill>
                  <a:srgbClr val="000000"/>
                </a:solidFill>
                <a:latin typeface="Arial Narrow" charset="0"/>
                <a:ea typeface="Times New Roman" charset="0"/>
                <a:cs typeface="Times New Roman" charset="0"/>
              </a:defRPr>
            </a:lvl2pPr>
            <a:lvl3pPr marL="1143000" indent="-228600">
              <a:defRPr sz="1400">
                <a:solidFill>
                  <a:srgbClr val="000000"/>
                </a:solidFill>
                <a:latin typeface="Arial Narrow" charset="0"/>
                <a:ea typeface="Times New Roman" charset="0"/>
                <a:cs typeface="Times New Roman" charset="0"/>
              </a:defRPr>
            </a:lvl3pPr>
            <a:lvl4pPr marL="1600200" indent="-228600">
              <a:defRPr sz="1400">
                <a:solidFill>
                  <a:srgbClr val="000000"/>
                </a:solidFill>
                <a:latin typeface="Arial Narrow" charset="0"/>
                <a:ea typeface="Times New Roman" charset="0"/>
                <a:cs typeface="Times New Roman" charset="0"/>
              </a:defRPr>
            </a:lvl4pPr>
            <a:lvl5pPr marL="2057400" indent="-228600">
              <a:defRPr sz="1400">
                <a:solidFill>
                  <a:srgbClr val="000000"/>
                </a:solidFill>
                <a:latin typeface="Arial Narrow" charset="0"/>
                <a:ea typeface="Times New Roman" charset="0"/>
                <a:cs typeface="Times New Roman" charset="0"/>
              </a:defRPr>
            </a:lvl5pPr>
            <a:lvl6pPr marL="25146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29718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34290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38862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fld id="{E3555B5E-E091-1345-BA22-33B2A2D6AC65}" type="slidenum">
              <a:rPr lang="zh-CN" altLang="en-US" sz="1200">
                <a:solidFill>
                  <a:prstClr val="black"/>
                </a:solidFill>
                <a:latin typeface="Times New Roman" charset="0"/>
                <a:ea typeface="SimSun" charset="0"/>
                <a:cs typeface="SimSun" charset="0"/>
              </a:rPr>
              <a:pPr/>
              <a:t>49</a:t>
            </a:fld>
            <a:endParaRPr lang="en-US" altLang="zh-CN" sz="1200">
              <a:solidFill>
                <a:prstClr val="black"/>
              </a:solidFill>
              <a:latin typeface="Times New Roman" charset="0"/>
              <a:ea typeface="SimSun" charset="0"/>
              <a:cs typeface="SimSun" charset="0"/>
            </a:endParaRPr>
          </a:p>
        </p:txBody>
      </p:sp>
      <p:sp>
        <p:nvSpPr>
          <p:cNvPr id="167939" name="Rectangle 2"/>
          <p:cNvSpPr>
            <a:spLocks noGrp="1" noRot="1" noChangeAspect="1" noChangeArrowheads="1" noTextEdit="1"/>
          </p:cNvSpPr>
          <p:nvPr>
            <p:ph type="sldImg"/>
          </p:nvPr>
        </p:nvSpPr>
        <p:spPr>
          <a:solidFill>
            <a:srgbClr val="FFFFFF"/>
          </a:solidFill>
          <a:ln/>
        </p:spPr>
      </p:sp>
      <p:sp>
        <p:nvSpPr>
          <p:cNvPr id="167940"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2D2EBCD-85F4-8044-A412-B83E3B8B6D1B}" type="slidenum">
              <a:rPr lang="en-US" sz="1200">
                <a:solidFill>
                  <a:srgbClr val="000000"/>
                </a:solidFill>
              </a:rPr>
              <a:pPr eaLnBrk="1" hangingPunct="1"/>
              <a:t>50</a:t>
            </a:fld>
            <a:endParaRPr lang="en-US" sz="1200">
              <a:solidFill>
                <a:srgbClr val="000000"/>
              </a:solidFill>
            </a:endParaRPr>
          </a:p>
        </p:txBody>
      </p:sp>
      <p:sp>
        <p:nvSpPr>
          <p:cNvPr id="315394" name="Rectangle 2"/>
          <p:cNvSpPr>
            <a:spLocks noGrp="1" noRot="1" noChangeAspect="1" noChangeArrowheads="1"/>
          </p:cNvSpPr>
          <p:nvPr>
            <p:ph type="sldImg"/>
          </p:nvPr>
        </p:nvSpPr>
        <p:spPr>
          <a:solidFill>
            <a:srgbClr val="FFFFFF"/>
          </a:solidFill>
          <a:ln/>
        </p:spPr>
      </p:sp>
      <p:sp>
        <p:nvSpPr>
          <p:cNvPr id="31539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Times New Roman" charset="0"/>
              </a:defRPr>
            </a:lvl1pPr>
            <a:lvl2pPr marL="742950" indent="-285750">
              <a:defRPr sz="1400">
                <a:solidFill>
                  <a:srgbClr val="000000"/>
                </a:solidFill>
                <a:latin typeface="Arial Narrow" charset="0"/>
                <a:ea typeface="Times New Roman" charset="0"/>
                <a:cs typeface="Times New Roman" charset="0"/>
              </a:defRPr>
            </a:lvl2pPr>
            <a:lvl3pPr marL="1143000" indent="-228600">
              <a:defRPr sz="1400">
                <a:solidFill>
                  <a:srgbClr val="000000"/>
                </a:solidFill>
                <a:latin typeface="Arial Narrow" charset="0"/>
                <a:ea typeface="Times New Roman" charset="0"/>
                <a:cs typeface="Times New Roman" charset="0"/>
              </a:defRPr>
            </a:lvl3pPr>
            <a:lvl4pPr marL="1600200" indent="-228600">
              <a:defRPr sz="1400">
                <a:solidFill>
                  <a:srgbClr val="000000"/>
                </a:solidFill>
                <a:latin typeface="Arial Narrow" charset="0"/>
                <a:ea typeface="Times New Roman" charset="0"/>
                <a:cs typeface="Times New Roman" charset="0"/>
              </a:defRPr>
            </a:lvl4pPr>
            <a:lvl5pPr marL="2057400" indent="-228600">
              <a:defRPr sz="1400">
                <a:solidFill>
                  <a:srgbClr val="000000"/>
                </a:solidFill>
                <a:latin typeface="Arial Narrow" charset="0"/>
                <a:ea typeface="Times New Roman" charset="0"/>
                <a:cs typeface="Times New Roman" charset="0"/>
              </a:defRPr>
            </a:lvl5pPr>
            <a:lvl6pPr marL="25146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29718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34290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38862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fld id="{BCDF5152-2455-5848-986B-037EB2E7FDE2}" type="slidenum">
              <a:rPr lang="zh-CN" altLang="en-US" sz="1200">
                <a:solidFill>
                  <a:prstClr val="black"/>
                </a:solidFill>
                <a:latin typeface="Times New Roman" charset="0"/>
                <a:ea typeface="SimSun" charset="0"/>
                <a:cs typeface="SimSun" charset="0"/>
              </a:rPr>
              <a:pPr/>
              <a:t>51</a:t>
            </a:fld>
            <a:endParaRPr lang="en-US" altLang="zh-CN" sz="1200">
              <a:solidFill>
                <a:prstClr val="black"/>
              </a:solidFill>
              <a:latin typeface="Times New Roman" charset="0"/>
              <a:ea typeface="SimSun" charset="0"/>
              <a:cs typeface="SimSun" charset="0"/>
            </a:endParaRPr>
          </a:p>
        </p:txBody>
      </p:sp>
      <p:sp>
        <p:nvSpPr>
          <p:cNvPr id="169987" name="Rectangle 2"/>
          <p:cNvSpPr>
            <a:spLocks noGrp="1" noRot="1" noChangeAspect="1" noChangeArrowheads="1" noTextEdit="1"/>
          </p:cNvSpPr>
          <p:nvPr>
            <p:ph type="sldImg"/>
          </p:nvPr>
        </p:nvSpPr>
        <p:spPr>
          <a:solidFill>
            <a:srgbClr val="FFFFFF"/>
          </a:solidFill>
          <a:ln/>
        </p:spPr>
      </p:sp>
      <p:sp>
        <p:nvSpPr>
          <p:cNvPr id="169988"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8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318431A-5850-3D40-9C97-F96B317E435D}" type="slidenum">
              <a:rPr lang="en-US" sz="1200">
                <a:solidFill>
                  <a:srgbClr val="000000"/>
                </a:solidFill>
              </a:rPr>
              <a:pPr eaLnBrk="1" hangingPunct="1"/>
              <a:t>52</a:t>
            </a:fld>
            <a:endParaRPr lang="en-US" sz="1200">
              <a:solidFill>
                <a:srgbClr val="000000"/>
              </a:solidFill>
            </a:endParaRPr>
          </a:p>
        </p:txBody>
      </p:sp>
      <p:sp>
        <p:nvSpPr>
          <p:cNvPr id="319490" name="Rectangle 2"/>
          <p:cNvSpPr>
            <a:spLocks noGrp="1" noRot="1" noChangeAspect="1" noChangeArrowheads="1" noTextEdit="1"/>
          </p:cNvSpPr>
          <p:nvPr>
            <p:ph type="sldImg"/>
          </p:nvPr>
        </p:nvSpPr>
        <p:spPr>
          <a:ln/>
        </p:spPr>
      </p:sp>
      <p:sp>
        <p:nvSpPr>
          <p:cNvPr id="319491"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21FE9FE-A1ED-1E4C-9A6C-1B59168ADBF7}"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10595" name="Rectangle 2"/>
          <p:cNvSpPr>
            <a:spLocks noGrp="1" noRot="1" noChangeAspect="1" noChangeArrowheads="1" noTextEdit="1"/>
          </p:cNvSpPr>
          <p:nvPr>
            <p:ph type="sldImg"/>
          </p:nvPr>
        </p:nvSpPr>
        <p:spPr>
          <a:ln/>
        </p:spPr>
      </p:sp>
      <p:sp>
        <p:nvSpPr>
          <p:cNvPr id="110596" name="Rectangle 3"/>
          <p:cNvSpPr>
            <a:spLocks noGrp="1" noChangeArrowheads="1"/>
          </p:cNvSpPr>
          <p:nvPr>
            <p:ph type="body" idx="1"/>
          </p:nvPr>
        </p:nvSpPr>
        <p:spPr>
          <a:noFill/>
          <a:ln w="9525"/>
        </p:spPr>
        <p:txBody>
          <a:bodyPr/>
          <a:lstStyle/>
          <a:p>
            <a:pPr eaLnBrk="1" hangingPunct="1"/>
            <a:endParaRPr lang="en-US">
              <a:latin typeface="Times New Roman" charset="0"/>
            </a:endParaRPr>
          </a:p>
        </p:txBody>
      </p:sp>
    </p:spTree>
    <p:extLst>
      <p:ext uri="{BB962C8B-B14F-4D97-AF65-F5344CB8AC3E}">
        <p14:creationId xmlns:p14="http://schemas.microsoft.com/office/powerpoint/2010/main" val="223974373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2A3ED4E-0AFC-DC40-BA8A-A698054E32F3}"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30050" name="Rectangle 2"/>
          <p:cNvSpPr>
            <a:spLocks noGrp="1" noRot="1" noChangeAspect="1" noChangeArrowheads="1" noTextEdit="1"/>
          </p:cNvSpPr>
          <p:nvPr>
            <p:ph type="sldImg"/>
          </p:nvPr>
        </p:nvSpPr>
        <p:spPr>
          <a:ln/>
        </p:spPr>
      </p:sp>
      <p:sp>
        <p:nvSpPr>
          <p:cNvPr id="130051"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GB">
              <a:ea typeface="ＭＳ Ｐゴシック" charset="0"/>
              <a:cs typeface="ＭＳ Ｐゴシック" charset="0"/>
            </a:endParaRPr>
          </a:p>
        </p:txBody>
      </p:sp>
    </p:spTree>
    <p:extLst>
      <p:ext uri="{BB962C8B-B14F-4D97-AF65-F5344CB8AC3E}">
        <p14:creationId xmlns:p14="http://schemas.microsoft.com/office/powerpoint/2010/main" val="386282711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EF86570-4F51-B04D-9D74-642E0A408834}" type="slidenum">
              <a:rPr lang="en-US" sz="1200"/>
              <a:pPr eaLnBrk="1" hangingPunct="1"/>
              <a:t>62</a:t>
            </a:fld>
            <a:endParaRPr lang="en-US" sz="1200"/>
          </a:p>
        </p:txBody>
      </p:sp>
      <p:sp>
        <p:nvSpPr>
          <p:cNvPr id="111618" name="Rectangle 2"/>
          <p:cNvSpPr>
            <a:spLocks noGrp="1" noRot="1" noChangeAspect="1" noChangeArrowheads="1" noTextEdit="1"/>
          </p:cNvSpPr>
          <p:nvPr>
            <p:ph type="sldImg"/>
          </p:nvPr>
        </p:nvSpPr>
        <p:spPr>
          <a:ln/>
        </p:spPr>
      </p:sp>
      <p:sp>
        <p:nvSpPr>
          <p:cNvPr id="111619"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GB">
              <a:ea typeface="ＭＳ Ｐゴシック" charset="0"/>
              <a:cs typeface="ＭＳ Ｐゴシック"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F28913F-0B5C-DB4B-A402-FB9570D12AE5}" type="slidenum">
              <a:rPr lang="en-US" sz="1200"/>
              <a:pPr eaLnBrk="1" hangingPunct="1"/>
              <a:t>63</a:t>
            </a:fld>
            <a:endParaRPr lang="en-US" sz="1200"/>
          </a:p>
        </p:txBody>
      </p:sp>
      <p:sp>
        <p:nvSpPr>
          <p:cNvPr id="115714" name="Rectangle 2"/>
          <p:cNvSpPr>
            <a:spLocks noGrp="1" noRot="1" noChangeAspect="1" noChangeArrowheads="1" noTextEdit="1"/>
          </p:cNvSpPr>
          <p:nvPr>
            <p:ph type="sldImg"/>
          </p:nvPr>
        </p:nvSpPr>
        <p:spPr>
          <a:ln/>
        </p:spPr>
      </p:sp>
      <p:sp>
        <p:nvSpPr>
          <p:cNvPr id="115715"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GB">
              <a:ea typeface="ＭＳ Ｐゴシック" charset="0"/>
              <a:cs typeface="ＭＳ Ｐゴシック"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A588CFB-7CD7-8F46-AB92-4D60FA45FFAE}" type="slidenum">
              <a:rPr lang="en-US" sz="1200"/>
              <a:pPr eaLnBrk="1" hangingPunct="1"/>
              <a:t>64</a:t>
            </a:fld>
            <a:endParaRPr lang="en-US" sz="1200"/>
          </a:p>
        </p:txBody>
      </p:sp>
      <p:sp>
        <p:nvSpPr>
          <p:cNvPr id="117762" name="Rectangle 2"/>
          <p:cNvSpPr>
            <a:spLocks noGrp="1" noRot="1" noChangeAspect="1" noChangeArrowheads="1" noTextEdit="1"/>
          </p:cNvSpPr>
          <p:nvPr>
            <p:ph type="sldImg"/>
          </p:nvPr>
        </p:nvSpPr>
        <p:spPr>
          <a:ln/>
        </p:spPr>
      </p:sp>
      <p:sp>
        <p:nvSpPr>
          <p:cNvPr id="11776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GB">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8E850F6E-2D76-EB40-9898-8B0D90ECD4F6}"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337922" name="Rectangle 2"/>
          <p:cNvSpPr>
            <a:spLocks noGrp="1" noRot="1" noChangeAspect="1" noChangeArrowheads="1" noTextEdit="1"/>
          </p:cNvSpPr>
          <p:nvPr>
            <p:ph type="sldImg"/>
          </p:nvPr>
        </p:nvSpPr>
        <p:spPr>
          <a:ln/>
        </p:spPr>
      </p:sp>
      <p:sp>
        <p:nvSpPr>
          <p:cNvPr id="33792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81412001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2B5181B-B45D-5B49-A803-7C8B5FEB2BFB}" type="slidenum">
              <a:rPr lang="en-US" sz="1200"/>
              <a:pPr eaLnBrk="1" hangingPunct="1"/>
              <a:t>65</a:t>
            </a:fld>
            <a:endParaRPr lang="en-US" sz="1200"/>
          </a:p>
        </p:txBody>
      </p:sp>
      <p:sp>
        <p:nvSpPr>
          <p:cNvPr id="119810" name="Rectangle 2"/>
          <p:cNvSpPr>
            <a:spLocks noGrp="1" noRot="1" noChangeAspect="1" noChangeArrowheads="1" noTextEdit="1"/>
          </p:cNvSpPr>
          <p:nvPr>
            <p:ph type="sldImg"/>
          </p:nvPr>
        </p:nvSpPr>
        <p:spPr>
          <a:ln/>
        </p:spPr>
      </p:sp>
      <p:sp>
        <p:nvSpPr>
          <p:cNvPr id="119811"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GB">
              <a:ea typeface="ＭＳ Ｐゴシック" charset="0"/>
              <a:cs typeface="ＭＳ Ｐゴシック"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DC1021B-8A1E-F84E-8D83-7A7142DB23BD}" type="slidenum">
              <a:rPr lang="en-US" sz="1200"/>
              <a:pPr eaLnBrk="1" hangingPunct="1"/>
              <a:t>66</a:t>
            </a:fld>
            <a:endParaRPr lang="en-US" sz="1200"/>
          </a:p>
        </p:txBody>
      </p:sp>
      <p:sp>
        <p:nvSpPr>
          <p:cNvPr id="121858" name="Rectangle 2"/>
          <p:cNvSpPr>
            <a:spLocks noGrp="1" noRot="1" noChangeAspect="1" noChangeArrowheads="1" noTextEdit="1"/>
          </p:cNvSpPr>
          <p:nvPr>
            <p:ph type="sldImg"/>
          </p:nvPr>
        </p:nvSpPr>
        <p:spPr>
          <a:ln/>
        </p:spPr>
      </p:sp>
      <p:sp>
        <p:nvSpPr>
          <p:cNvPr id="121859"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GB">
              <a:ea typeface="ＭＳ Ｐゴシック" charset="0"/>
              <a:cs typeface="ＭＳ Ｐゴシック"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67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234174993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69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389872920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70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panose="020B0604020202020204" pitchFamily="34" charset="0"/>
                <a:cs typeface="Arial" panose="020B0604020202020204" pitchFamily="34" charset="0"/>
              </a:rPr>
              <a:t>Most say freedom comes by works.</a:t>
            </a:r>
          </a:p>
          <a:p>
            <a:r>
              <a:rPr lang="en-US" dirty="0">
                <a:latin typeface="Arial" panose="020B0604020202020204" pitchFamily="34" charset="0"/>
                <a:cs typeface="Arial" panose="020B0604020202020204" pitchFamily="34" charset="0"/>
              </a:rPr>
              <a:t>The Bible says freedom (salvation) is by faith.</a:t>
            </a:r>
          </a:p>
          <a:p>
            <a:r>
              <a:rPr lang="en-US" dirty="0">
                <a:latin typeface="Arial" panose="020B0604020202020204" pitchFamily="34" charset="0"/>
                <a:cs typeface="Arial" panose="020B0604020202020204" pitchFamily="34" charset="0"/>
              </a:rPr>
              <a:t>Need: Are you a slave or are you free?</a:t>
            </a:r>
          </a:p>
        </p:txBody>
      </p:sp>
    </p:spTree>
    <p:extLst>
      <p:ext uri="{BB962C8B-B14F-4D97-AF65-F5344CB8AC3E}">
        <p14:creationId xmlns:p14="http://schemas.microsoft.com/office/powerpoint/2010/main" val="233122616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B40870A-ACC2-EB4F-B326-9F4F8FF40865}"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34146" name="Rectangle 2"/>
          <p:cNvSpPr>
            <a:spLocks noGrp="1" noRot="1" noChangeAspect="1" noChangeArrowheads="1" noTextEdit="1"/>
          </p:cNvSpPr>
          <p:nvPr>
            <p:ph type="sldImg"/>
          </p:nvPr>
        </p:nvSpPr>
        <p:spPr>
          <a:ln/>
        </p:spPr>
      </p:sp>
      <p:sp>
        <p:nvSpPr>
          <p:cNvPr id="134147"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294867146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800" b="1">
                <a:solidFill>
                  <a:schemeClr val="tx2"/>
                </a:solidFill>
                <a:latin typeface="Garamond" charset="0"/>
                <a:ea typeface="ＭＳ Ｐゴシック" charset="0"/>
                <a:cs typeface="ＭＳ Ｐゴシック" charset="0"/>
              </a:defRPr>
            </a:lvl1pPr>
            <a:lvl2pPr marL="742950" indent="-285750" eaLnBrk="0" hangingPunct="0">
              <a:defRPr sz="2800" b="1">
                <a:solidFill>
                  <a:schemeClr val="tx2"/>
                </a:solidFill>
                <a:latin typeface="Garamond" charset="0"/>
                <a:ea typeface="ＭＳ Ｐゴシック" charset="0"/>
              </a:defRPr>
            </a:lvl2pPr>
            <a:lvl3pPr marL="1143000" indent="-228600" eaLnBrk="0" hangingPunct="0">
              <a:defRPr sz="2800" b="1">
                <a:solidFill>
                  <a:schemeClr val="tx2"/>
                </a:solidFill>
                <a:latin typeface="Garamond" charset="0"/>
                <a:ea typeface="ＭＳ Ｐゴシック" charset="0"/>
              </a:defRPr>
            </a:lvl3pPr>
            <a:lvl4pPr marL="1600200" indent="-228600" eaLnBrk="0" hangingPunct="0">
              <a:defRPr sz="2800" b="1">
                <a:solidFill>
                  <a:schemeClr val="tx2"/>
                </a:solidFill>
                <a:latin typeface="Garamond" charset="0"/>
                <a:ea typeface="ＭＳ Ｐゴシック" charset="0"/>
              </a:defRPr>
            </a:lvl4pPr>
            <a:lvl5pPr marL="2057400" indent="-228600" eaLnBrk="0" hangingPunct="0">
              <a:defRPr sz="2800" b="1">
                <a:solidFill>
                  <a:schemeClr val="tx2"/>
                </a:solidFill>
                <a:latin typeface="Garamond" charset="0"/>
                <a:ea typeface="ＭＳ Ｐゴシック" charset="0"/>
              </a:defRPr>
            </a:lvl5pPr>
            <a:lvl6pPr marL="2514600" indent="-228600" algn="ctr" eaLnBrk="0" fontAlgn="base" hangingPunct="0">
              <a:spcBef>
                <a:spcPct val="0"/>
              </a:spcBef>
              <a:spcAft>
                <a:spcPct val="0"/>
              </a:spcAft>
              <a:defRPr sz="2800" b="1">
                <a:solidFill>
                  <a:schemeClr val="tx2"/>
                </a:solidFill>
                <a:latin typeface="Garamond" charset="0"/>
                <a:ea typeface="ＭＳ Ｐゴシック" charset="0"/>
              </a:defRPr>
            </a:lvl6pPr>
            <a:lvl7pPr marL="2971800" indent="-228600" algn="ctr" eaLnBrk="0" fontAlgn="base" hangingPunct="0">
              <a:spcBef>
                <a:spcPct val="0"/>
              </a:spcBef>
              <a:spcAft>
                <a:spcPct val="0"/>
              </a:spcAft>
              <a:defRPr sz="2800" b="1">
                <a:solidFill>
                  <a:schemeClr val="tx2"/>
                </a:solidFill>
                <a:latin typeface="Garamond" charset="0"/>
                <a:ea typeface="ＭＳ Ｐゴシック" charset="0"/>
              </a:defRPr>
            </a:lvl7pPr>
            <a:lvl8pPr marL="3429000" indent="-228600" algn="ctr" eaLnBrk="0" fontAlgn="base" hangingPunct="0">
              <a:spcBef>
                <a:spcPct val="0"/>
              </a:spcBef>
              <a:spcAft>
                <a:spcPct val="0"/>
              </a:spcAft>
              <a:defRPr sz="2800" b="1">
                <a:solidFill>
                  <a:schemeClr val="tx2"/>
                </a:solidFill>
                <a:latin typeface="Garamond" charset="0"/>
                <a:ea typeface="ＭＳ Ｐゴシック" charset="0"/>
              </a:defRPr>
            </a:lvl8pPr>
            <a:lvl9pPr marL="3886200" indent="-228600" algn="ctr" eaLnBrk="0" fontAlgn="base" hangingPunct="0">
              <a:spcBef>
                <a:spcPct val="0"/>
              </a:spcBef>
              <a:spcAft>
                <a:spcPct val="0"/>
              </a:spcAft>
              <a:defRPr sz="2800" b="1">
                <a:solidFill>
                  <a:schemeClr val="tx2"/>
                </a:solidFill>
                <a:latin typeface="Garamond" charset="0"/>
                <a:ea typeface="ＭＳ Ｐゴシック" charset="0"/>
              </a:defRPr>
            </a:lvl9pPr>
          </a:lstStyle>
          <a:p>
            <a:pPr eaLnBrk="1" hangingPunct="1"/>
            <a:fld id="{58D2BE25-EE5B-B64E-B83B-C990A4FC2179}" type="slidenum">
              <a:rPr lang="en-US" altLang="zh-TW" sz="1200" b="0">
                <a:solidFill>
                  <a:prstClr val="black"/>
                </a:solidFill>
                <a:latin typeface="Arial" charset="0"/>
                <a:ea typeface="新細明體" charset="0"/>
                <a:cs typeface="新細明體" charset="0"/>
              </a:rPr>
              <a:pPr eaLnBrk="1" hangingPunct="1"/>
              <a:t>72</a:t>
            </a:fld>
            <a:endParaRPr lang="en-US" altLang="zh-TW" sz="1200" b="0">
              <a:solidFill>
                <a:prstClr val="black"/>
              </a:solidFill>
              <a:latin typeface="Arial" charset="0"/>
              <a:ea typeface="新細明體" charset="0"/>
              <a:cs typeface="新細明體" charset="0"/>
            </a:endParaRPr>
          </a:p>
        </p:txBody>
      </p:sp>
      <p:sp>
        <p:nvSpPr>
          <p:cNvPr id="95234" name="Rectangle 2"/>
          <p:cNvSpPr>
            <a:spLocks noGrp="1" noRot="1" noChangeAspect="1" noChangeArrowheads="1" noTextEdit="1"/>
          </p:cNvSpPr>
          <p:nvPr>
            <p:ph type="sldImg"/>
          </p:nvPr>
        </p:nvSpPr>
        <p:spPr>
          <a:ln/>
        </p:spPr>
      </p:sp>
      <p:sp>
        <p:nvSpPr>
          <p:cNvPr id="9523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zh-TW" altLang="en-US">
              <a:latin typeface="Arial" charset="0"/>
              <a:ea typeface="新細明體" charset="0"/>
              <a:cs typeface="新細明體"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55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1B031410-7E16-6A48-AF88-163CD0484BA1}" type="slidenum">
              <a:rPr kumimoji="0" lang="zh-CN" altLang="en-US" sz="1200" b="0" i="0" u="none" strike="noStrike" kern="1200" cap="none" spc="0" normalizeH="0" baseline="0" noProof="0">
                <a:ln>
                  <a:noFill/>
                </a:ln>
                <a:solidFill>
                  <a:srgbClr val="1F497D"/>
                </a:solidFill>
                <a:effectLst/>
                <a:uLnTx/>
                <a:uFillTx/>
                <a:latin typeface="Arial" charset="0"/>
                <a:ea typeface="ＭＳ Ｐゴシック" charset="0"/>
                <a:cs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US" altLang="zh-CN" sz="1200" b="0" i="0" u="none" strike="noStrike" kern="1200" cap="none" spc="0" normalizeH="0" baseline="0" noProof="0">
              <a:ln>
                <a:noFill/>
              </a:ln>
              <a:solidFill>
                <a:srgbClr val="1F497D"/>
              </a:solidFill>
              <a:effectLst/>
              <a:uLnTx/>
              <a:uFillTx/>
              <a:latin typeface="Arial" charset="0"/>
              <a:ea typeface="ＭＳ Ｐゴシック" charset="0"/>
              <a:cs typeface="ＭＳ Ｐゴシック" charset="0"/>
            </a:endParaRPr>
          </a:p>
        </p:txBody>
      </p:sp>
      <p:sp>
        <p:nvSpPr>
          <p:cNvPr id="535554" name="Rectangle 2"/>
          <p:cNvSpPr>
            <a:spLocks noGrp="1" noRot="1" noChangeAspect="1" noChangeArrowheads="1" noTextEdit="1"/>
          </p:cNvSpPr>
          <p:nvPr>
            <p:ph type="sldImg"/>
          </p:nvPr>
        </p:nvSpPr>
        <p:spPr>
          <a:solidFill>
            <a:srgbClr val="FFFFFF"/>
          </a:solidFill>
          <a:ln/>
        </p:spPr>
      </p:sp>
      <p:sp>
        <p:nvSpPr>
          <p:cNvPr id="5355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84850316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800" b="1">
                <a:solidFill>
                  <a:schemeClr val="tx2"/>
                </a:solidFill>
                <a:latin typeface="Garamond" charset="0"/>
                <a:ea typeface="ＭＳ Ｐゴシック" charset="0"/>
                <a:cs typeface="ＭＳ Ｐゴシック" charset="0"/>
              </a:defRPr>
            </a:lvl1pPr>
            <a:lvl2pPr marL="742950" indent="-285750" eaLnBrk="0" hangingPunct="0">
              <a:defRPr sz="2800" b="1">
                <a:solidFill>
                  <a:schemeClr val="tx2"/>
                </a:solidFill>
                <a:latin typeface="Garamond" charset="0"/>
                <a:ea typeface="ＭＳ Ｐゴシック" charset="0"/>
              </a:defRPr>
            </a:lvl2pPr>
            <a:lvl3pPr marL="1143000" indent="-228600" eaLnBrk="0" hangingPunct="0">
              <a:defRPr sz="2800" b="1">
                <a:solidFill>
                  <a:schemeClr val="tx2"/>
                </a:solidFill>
                <a:latin typeface="Garamond" charset="0"/>
                <a:ea typeface="ＭＳ Ｐゴシック" charset="0"/>
              </a:defRPr>
            </a:lvl3pPr>
            <a:lvl4pPr marL="1600200" indent="-228600" eaLnBrk="0" hangingPunct="0">
              <a:defRPr sz="2800" b="1">
                <a:solidFill>
                  <a:schemeClr val="tx2"/>
                </a:solidFill>
                <a:latin typeface="Garamond" charset="0"/>
                <a:ea typeface="ＭＳ Ｐゴシック" charset="0"/>
              </a:defRPr>
            </a:lvl4pPr>
            <a:lvl5pPr marL="2057400" indent="-228600" eaLnBrk="0" hangingPunct="0">
              <a:defRPr sz="2800" b="1">
                <a:solidFill>
                  <a:schemeClr val="tx2"/>
                </a:solidFill>
                <a:latin typeface="Garamond" charset="0"/>
                <a:ea typeface="ＭＳ Ｐゴシック" charset="0"/>
              </a:defRPr>
            </a:lvl5pPr>
            <a:lvl6pPr marL="2514600" indent="-228600" algn="ctr" eaLnBrk="0" fontAlgn="base" hangingPunct="0">
              <a:spcBef>
                <a:spcPct val="0"/>
              </a:spcBef>
              <a:spcAft>
                <a:spcPct val="0"/>
              </a:spcAft>
              <a:defRPr sz="2800" b="1">
                <a:solidFill>
                  <a:schemeClr val="tx2"/>
                </a:solidFill>
                <a:latin typeface="Garamond" charset="0"/>
                <a:ea typeface="ＭＳ Ｐゴシック" charset="0"/>
              </a:defRPr>
            </a:lvl6pPr>
            <a:lvl7pPr marL="2971800" indent="-228600" algn="ctr" eaLnBrk="0" fontAlgn="base" hangingPunct="0">
              <a:spcBef>
                <a:spcPct val="0"/>
              </a:spcBef>
              <a:spcAft>
                <a:spcPct val="0"/>
              </a:spcAft>
              <a:defRPr sz="2800" b="1">
                <a:solidFill>
                  <a:schemeClr val="tx2"/>
                </a:solidFill>
                <a:latin typeface="Garamond" charset="0"/>
                <a:ea typeface="ＭＳ Ｐゴシック" charset="0"/>
              </a:defRPr>
            </a:lvl7pPr>
            <a:lvl8pPr marL="3429000" indent="-228600" algn="ctr" eaLnBrk="0" fontAlgn="base" hangingPunct="0">
              <a:spcBef>
                <a:spcPct val="0"/>
              </a:spcBef>
              <a:spcAft>
                <a:spcPct val="0"/>
              </a:spcAft>
              <a:defRPr sz="2800" b="1">
                <a:solidFill>
                  <a:schemeClr val="tx2"/>
                </a:solidFill>
                <a:latin typeface="Garamond" charset="0"/>
                <a:ea typeface="ＭＳ Ｐゴシック" charset="0"/>
              </a:defRPr>
            </a:lvl8pPr>
            <a:lvl9pPr marL="3886200" indent="-228600" algn="ctr" eaLnBrk="0" fontAlgn="base" hangingPunct="0">
              <a:spcBef>
                <a:spcPct val="0"/>
              </a:spcBef>
              <a:spcAft>
                <a:spcPct val="0"/>
              </a:spcAft>
              <a:defRPr sz="2800" b="1">
                <a:solidFill>
                  <a:schemeClr val="tx2"/>
                </a:solidFill>
                <a:latin typeface="Garamond" charset="0"/>
                <a:ea typeface="ＭＳ Ｐゴシック" charset="0"/>
              </a:defRPr>
            </a:lvl9pPr>
          </a:lstStyle>
          <a:p>
            <a:pPr eaLnBrk="1" hangingPunct="1"/>
            <a:fld id="{EEE7D316-6990-A246-9D28-D06318E61E2E}" type="slidenum">
              <a:rPr lang="en-US" altLang="zh-TW" sz="1200" b="0">
                <a:solidFill>
                  <a:prstClr val="black"/>
                </a:solidFill>
                <a:latin typeface="Arial" charset="0"/>
                <a:ea typeface="新細明體" charset="0"/>
                <a:cs typeface="新細明體" charset="0"/>
              </a:rPr>
              <a:pPr eaLnBrk="1" hangingPunct="1"/>
              <a:t>74</a:t>
            </a:fld>
            <a:endParaRPr lang="en-US" altLang="zh-TW" sz="1200" b="0">
              <a:solidFill>
                <a:prstClr val="black"/>
              </a:solidFill>
              <a:latin typeface="Arial" charset="0"/>
              <a:ea typeface="新細明體" charset="0"/>
              <a:cs typeface="新細明體" charset="0"/>
            </a:endParaRPr>
          </a:p>
        </p:txBody>
      </p:sp>
      <p:sp>
        <p:nvSpPr>
          <p:cNvPr id="168962" name="Rectangle 2"/>
          <p:cNvSpPr>
            <a:spLocks noGrp="1" noRot="1" noChangeAspect="1" noChangeArrowheads="1" noTextEdit="1"/>
          </p:cNvSpPr>
          <p:nvPr>
            <p:ph type="sldImg"/>
          </p:nvPr>
        </p:nvSpPr>
        <p:spPr>
          <a:ln/>
        </p:spPr>
      </p:sp>
      <p:sp>
        <p:nvSpPr>
          <p:cNvPr id="16896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zh-TW" altLang="en-US">
              <a:latin typeface="Arial" charset="0"/>
              <a:ea typeface="新細明體" charset="0"/>
              <a:cs typeface="新細明體"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75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6695030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359396923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76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panose="020B0604020202020204" pitchFamily="34" charset="0"/>
                <a:ea typeface="ＭＳ Ｐゴシック" charset="-128"/>
                <a:cs typeface="Arial" panose="020B0604020202020204" pitchFamily="34" charset="0"/>
              </a:rPr>
              <a:t>What reasons can we give that simple trust in Christ alone puts us in a right relationship with God?</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4380863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06"/>
        <p:cNvGrpSpPr/>
        <p:nvPr/>
      </p:nvGrpSpPr>
      <p:grpSpPr>
        <a:xfrm>
          <a:off x="0" y="0"/>
          <a:ext cx="0" cy="0"/>
          <a:chOff x="0" y="0"/>
          <a:chExt cx="0" cy="0"/>
        </a:xfrm>
      </p:grpSpPr>
      <p:sp>
        <p:nvSpPr>
          <p:cNvPr id="4407" name="Google Shape;4407;p1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FFFFFF"/>
              </a:buClr>
              <a:buSzPts val="1200"/>
              <a:buFont typeface="Comic Sans MS"/>
              <a:buNone/>
              <a:tabLst/>
              <a:defRPr/>
            </a:pPr>
            <a:fld id="{00000000-1234-1234-1234-123412341234}" type="slidenum">
              <a:rPr kumimoji="0" lang="en-US" sz="1200" b="0" i="0" u="none" strike="noStrike" kern="0" cap="none" spc="0" normalizeH="0" baseline="0" noProof="0">
                <a:ln>
                  <a:noFill/>
                </a:ln>
                <a:solidFill>
                  <a:srgbClr val="FFFFFF"/>
                </a:solidFill>
                <a:effectLst/>
                <a:uLnTx/>
                <a:uFillTx/>
                <a:latin typeface="Comic Sans MS"/>
                <a:ea typeface="Comic Sans MS"/>
                <a:cs typeface="Comic Sans MS"/>
                <a:sym typeface="Comic Sans MS"/>
              </a:rPr>
              <a:pPr marL="0" marR="0" lvl="0" indent="0" algn="r" defTabSz="914400" rtl="0" eaLnBrk="1" fontAlgn="auto" latinLnBrk="0" hangingPunct="1">
                <a:lnSpc>
                  <a:spcPct val="100000"/>
                </a:lnSpc>
                <a:spcBef>
                  <a:spcPts val="0"/>
                </a:spcBef>
                <a:spcAft>
                  <a:spcPts val="0"/>
                </a:spcAft>
                <a:buClr>
                  <a:srgbClr val="FFFFFF"/>
                </a:buClr>
                <a:buSzPts val="1200"/>
                <a:buFont typeface="Comic Sans MS"/>
                <a:buNone/>
                <a:tabLst/>
                <a:defRPr/>
              </a:pPr>
              <a:t>77</a:t>
            </a:fld>
            <a:endParaRPr kumimoji="0" sz="1200" b="0" i="0" u="none" strike="noStrike" kern="0" cap="none" spc="0" normalizeH="0" baseline="0" noProof="0">
              <a:ln>
                <a:noFill/>
              </a:ln>
              <a:solidFill>
                <a:srgbClr val="FFFFFF"/>
              </a:solidFill>
              <a:effectLst/>
              <a:uLnTx/>
              <a:uFillTx/>
              <a:latin typeface="Comic Sans MS"/>
              <a:ea typeface="Comic Sans MS"/>
              <a:cs typeface="Comic Sans MS"/>
              <a:sym typeface="Comic Sans MS"/>
            </a:endParaRPr>
          </a:p>
        </p:txBody>
      </p:sp>
      <p:sp>
        <p:nvSpPr>
          <p:cNvPr id="4408" name="Google Shape;4408;p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4409" name="Google Shape;4409;p13:notes"/>
          <p:cNvSpPr txBox="1">
            <a:spLocks noGrp="1"/>
          </p:cNvSpPr>
          <p:nvPr>
            <p:ph type="body" idx="1"/>
          </p:nvPr>
        </p:nvSpPr>
        <p:spPr>
          <a:xfrm>
            <a:off x="685800" y="4343400"/>
            <a:ext cx="5486400" cy="41148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lvl="0" indent="0" algn="l" rtl="0">
              <a:spcBef>
                <a:spcPts val="0"/>
              </a:spcBef>
              <a:spcAft>
                <a:spcPts val="0"/>
              </a:spcAft>
              <a:buNone/>
            </a:pPr>
            <a:r>
              <a:rPr lang="en-US" dirty="0" err="1"/>
              <a:t>让我们一起考察经文</a:t>
            </a:r>
            <a:endParaRPr dirty="0"/>
          </a:p>
          <a:p>
            <a:pPr marL="0" lvl="0" indent="0" algn="l" rtl="0">
              <a:spcBef>
                <a:spcPts val="360"/>
              </a:spcBef>
              <a:spcAft>
                <a:spcPts val="0"/>
              </a:spcAft>
              <a:buNone/>
            </a:pPr>
            <a:r>
              <a:rPr lang="en-US" dirty="0" err="1"/>
              <a:t>圣经：每一卷书</a:t>
            </a:r>
            <a:endParaRPr dirty="0"/>
          </a:p>
        </p:txBody>
      </p:sp>
    </p:spTree>
    <p:extLst>
      <p:ext uri="{BB962C8B-B14F-4D97-AF65-F5344CB8AC3E}">
        <p14:creationId xmlns:p14="http://schemas.microsoft.com/office/powerpoint/2010/main" val="415308501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78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panose="020B0604020202020204" pitchFamily="34" charset="0"/>
                <a:cs typeface="Arial" panose="020B0604020202020204" pitchFamily="34" charset="0"/>
              </a:rPr>
              <a:t>Justification by faith was attacked in Galatia. </a:t>
            </a:r>
          </a:p>
          <a:p>
            <a:r>
              <a:rPr lang="en-US" dirty="0">
                <a:latin typeface="Arial" panose="020B0604020202020204" pitchFamily="34" charset="0"/>
                <a:cs typeface="Arial" panose="020B0604020202020204" pitchFamily="34" charset="0"/>
              </a:rPr>
              <a:t>Paul taught the church salvation by faith but false teachers soon confused them by teaching salvation by works.</a:t>
            </a:r>
          </a:p>
          <a:p>
            <a:r>
              <a:rPr lang="en-US" dirty="0">
                <a:latin typeface="Arial" panose="020B0604020202020204" pitchFamily="34" charset="0"/>
                <a:cs typeface="Arial" panose="020B0604020202020204" pitchFamily="34" charset="0"/>
              </a:rPr>
              <a:t>The differences between Jews and Gentiles in Paul’s time could hardly be overstated. They believed in different Gods (one v. many), they ate different foods (kosher v. whatever), their thinking was entirely contrary (revelation v. philosophy).</a:t>
            </a:r>
          </a:p>
          <a:p>
            <a:r>
              <a:rPr lang="en-US" dirty="0">
                <a:latin typeface="Arial" panose="020B0604020202020204" pitchFamily="34" charset="0"/>
                <a:cs typeface="Arial" panose="020B0604020202020204" pitchFamily="34" charset="0"/>
              </a:rPr>
              <a:t>These differences did not come into focus for the first 16 years of the church when the church was composed of nearly all Jews. </a:t>
            </a:r>
          </a:p>
        </p:txBody>
      </p:sp>
    </p:spTree>
    <p:extLst>
      <p:ext uri="{BB962C8B-B14F-4D97-AF65-F5344CB8AC3E}">
        <p14:creationId xmlns:p14="http://schemas.microsoft.com/office/powerpoint/2010/main" val="35392851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79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348365872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B55FAB0-5621-C541-A833-B33CEC3E498B}"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76802" name="Rectangle 2"/>
          <p:cNvSpPr>
            <a:spLocks noGrp="1" noRot="1" noChangeAspect="1" noChangeArrowheads="1"/>
          </p:cNvSpPr>
          <p:nvPr>
            <p:ph type="sldImg"/>
          </p:nvPr>
        </p:nvSpPr>
        <p:spPr>
          <a:solidFill>
            <a:srgbClr val="FFFFFF"/>
          </a:solidFill>
          <a:ln/>
        </p:spPr>
      </p:sp>
      <p:sp>
        <p:nvSpPr>
          <p:cNvPr id="7680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GB">
              <a:ea typeface="ＭＳ Ｐゴシック" charset="0"/>
              <a:cs typeface="ＭＳ Ｐゴシック" charset="0"/>
            </a:endParaRPr>
          </a:p>
        </p:txBody>
      </p:sp>
    </p:spTree>
    <p:extLst>
      <p:ext uri="{BB962C8B-B14F-4D97-AF65-F5344CB8AC3E}">
        <p14:creationId xmlns:p14="http://schemas.microsoft.com/office/powerpoint/2010/main" val="360567224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1" name="Slide Image Placeholder 1"/>
          <p:cNvSpPr>
            <a:spLocks noGrp="1" noRot="1" noChangeAspect="1"/>
          </p:cNvSpPr>
          <p:nvPr>
            <p:ph type="sldImg"/>
          </p:nvPr>
        </p:nvSpPr>
        <p:spPr>
          <a:ln/>
        </p:spPr>
      </p:sp>
      <p:sp>
        <p:nvSpPr>
          <p:cNvPr id="322562"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lstStyle/>
          <a:p>
            <a:endParaRPr lang="en-US" altLang="zh-CN" dirty="0">
              <a:latin typeface="华文宋体"/>
              <a:ea typeface="华文宋体"/>
              <a:cs typeface="华文宋体"/>
            </a:endParaRPr>
          </a:p>
          <a:p>
            <a:r>
              <a:rPr lang="zh-CN" altLang="en-US" dirty="0">
                <a:latin typeface="华文宋体"/>
                <a:ea typeface="华文宋体"/>
                <a:cs typeface="华文宋体"/>
              </a:rPr>
              <a:t>虽然旧约严禁，但今日的基督徒可以纹身吗</a:t>
            </a:r>
            <a:r>
              <a:rPr lang="en-US" dirty="0">
                <a:latin typeface="华文宋体"/>
                <a:ea typeface="华文宋体"/>
                <a:cs typeface="华文宋体"/>
              </a:rPr>
              <a:t>? </a:t>
            </a:r>
            <a:r>
              <a:rPr lang="zh-CN" altLang="en-US" dirty="0">
                <a:latin typeface="华文宋体"/>
                <a:ea typeface="华文宋体"/>
                <a:cs typeface="华文宋体"/>
              </a:rPr>
              <a:t>如果图纹是关于耶稣的呢？</a:t>
            </a:r>
            <a:endParaRPr lang="en-US" dirty="0">
              <a:latin typeface="华文宋体"/>
              <a:ea typeface="华文宋体"/>
              <a:cs typeface="华文宋体"/>
            </a:endParaRPr>
          </a:p>
          <a:p>
            <a:endParaRPr lang="en-US" dirty="0">
              <a:latin typeface="Times New Roman" charset="0"/>
              <a:ea typeface="ＭＳ Ｐゴシック" charset="0"/>
              <a:cs typeface="ＭＳ Ｐゴシック" charset="0"/>
            </a:endParaRPr>
          </a:p>
        </p:txBody>
      </p:sp>
      <p:sp>
        <p:nvSpPr>
          <p:cNvPr id="322563"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2E3AFC4-2AC4-B242-9267-07AF8D4EFF27}" type="slidenum">
              <a:rPr lang="en-US" sz="1200">
                <a:solidFill>
                  <a:prstClr val="black"/>
                </a:solidFill>
              </a:rPr>
              <a:pPr eaLnBrk="1" hangingPunct="1"/>
              <a:t>84</a:t>
            </a:fld>
            <a:endParaRPr lang="en-US" sz="1200">
              <a:solidFill>
                <a:prstClr val="black"/>
              </a:solidFill>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38350AD-4234-EE4A-ADEA-6BEFA325F072}"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78850" name="Rectangle 2"/>
          <p:cNvSpPr>
            <a:spLocks noGrp="1" noRot="1" noChangeAspect="1" noChangeArrowheads="1"/>
          </p:cNvSpPr>
          <p:nvPr>
            <p:ph type="sldImg"/>
          </p:nvPr>
        </p:nvSpPr>
        <p:spPr>
          <a:solidFill>
            <a:srgbClr val="FFFFFF"/>
          </a:solidFill>
          <a:ln/>
        </p:spPr>
      </p:sp>
      <p:sp>
        <p:nvSpPr>
          <p:cNvPr id="7885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GB">
              <a:ea typeface="ＭＳ Ｐゴシック" charset="0"/>
              <a:cs typeface="ＭＳ Ｐゴシック" charset="0"/>
            </a:endParaRPr>
          </a:p>
        </p:txBody>
      </p:sp>
    </p:spTree>
    <p:extLst>
      <p:ext uri="{BB962C8B-B14F-4D97-AF65-F5344CB8AC3E}">
        <p14:creationId xmlns:p14="http://schemas.microsoft.com/office/powerpoint/2010/main" val="370782351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042690C-D3D1-434C-96DA-945D13C06259}" type="slidenum">
              <a:rPr lang="en-US" sz="1200"/>
              <a:pPr eaLnBrk="1" hangingPunct="1"/>
              <a:t>88</a:t>
            </a:fld>
            <a:endParaRPr lang="en-US" sz="1200"/>
          </a:p>
        </p:txBody>
      </p:sp>
      <p:sp>
        <p:nvSpPr>
          <p:cNvPr id="107522" name="Rectangle 2"/>
          <p:cNvSpPr>
            <a:spLocks noGrp="1" noRot="1" noChangeAspect="1" noChangeArrowheads="1" noTextEdit="1"/>
          </p:cNvSpPr>
          <p:nvPr>
            <p:ph type="sldImg"/>
          </p:nvPr>
        </p:nvSpPr>
        <p:spPr>
          <a:ln/>
        </p:spPr>
      </p:sp>
      <p:sp>
        <p:nvSpPr>
          <p:cNvPr id="10752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GB">
              <a:ea typeface="ＭＳ Ｐゴシック" charset="0"/>
              <a:cs typeface="ＭＳ Ｐゴシック"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5950D6A-0B7C-0A44-8816-E82C6C722C12}"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05154" name="Rectangle 2"/>
          <p:cNvSpPr>
            <a:spLocks noGrp="1" noRot="1" noChangeAspect="1" noChangeArrowheads="1" noTextEdit="1"/>
          </p:cNvSpPr>
          <p:nvPr>
            <p:ph type="sldImg"/>
          </p:nvPr>
        </p:nvSpPr>
        <p:spPr>
          <a:ln/>
        </p:spPr>
      </p:sp>
      <p:sp>
        <p:nvSpPr>
          <p:cNvPr id="305155"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r>
              <a:rPr lang="en-GB" dirty="0">
                <a:latin typeface="Arial" panose="020B0604020202020204" pitchFamily="34" charset="0"/>
                <a:ea typeface="ＭＳ Ｐゴシック" charset="0"/>
                <a:cs typeface="Arial" panose="020B0604020202020204" pitchFamily="34" charset="0"/>
              </a:rPr>
              <a:t>“In Christian theology, justification is God's act of removing the guilt and penalty of sin while at the same time making a sinner righteous through Christ's atoning sacrifice”—Wikipedia at https://</a:t>
            </a:r>
            <a:r>
              <a:rPr lang="en-GB" dirty="0" err="1">
                <a:latin typeface="Arial" panose="020B0604020202020204" pitchFamily="34" charset="0"/>
                <a:ea typeface="ＭＳ Ｐゴシック" charset="0"/>
                <a:cs typeface="Arial" panose="020B0604020202020204" pitchFamily="34" charset="0"/>
              </a:rPr>
              <a:t>en.wikipedia.org</a:t>
            </a:r>
            <a:r>
              <a:rPr lang="en-GB" dirty="0">
                <a:latin typeface="Arial" panose="020B0604020202020204" pitchFamily="34" charset="0"/>
                <a:ea typeface="ＭＳ Ｐゴシック" charset="0"/>
                <a:cs typeface="Arial" panose="020B0604020202020204" pitchFamily="34" charset="0"/>
              </a:rPr>
              <a:t>/wiki/Justification_(theology)</a:t>
            </a:r>
          </a:p>
          <a:p>
            <a:pPr eaLnBrk="1" hangingPunct="1"/>
            <a:r>
              <a:rPr lang="en-GB" dirty="0">
                <a:latin typeface="Arial" panose="020B0604020202020204" pitchFamily="34" charset="0"/>
                <a:ea typeface="ＭＳ Ｐゴシック" charset="0"/>
                <a:cs typeface="Arial" panose="020B0604020202020204" pitchFamily="34" charset="0"/>
              </a:rPr>
              <a:t>It is similar to </a:t>
            </a:r>
            <a:r>
              <a:rPr lang="en-GB" i="1" dirty="0">
                <a:latin typeface="Arial" panose="020B0604020202020204" pitchFamily="34" charset="0"/>
                <a:ea typeface="ＭＳ Ｐゴシック" charset="0"/>
                <a:cs typeface="Arial" panose="020B0604020202020204" pitchFamily="34" charset="0"/>
              </a:rPr>
              <a:t>salvation</a:t>
            </a:r>
            <a:r>
              <a:rPr lang="en-GB" dirty="0">
                <a:latin typeface="Arial" panose="020B0604020202020204" pitchFamily="34" charset="0"/>
                <a:ea typeface="ＭＳ Ｐゴシック" charset="0"/>
                <a:cs typeface="Arial" panose="020B0604020202020204" pitchFamily="34" charset="0"/>
              </a:rPr>
              <a:t> which means to deliver or save us from sin’s penalty.</a:t>
            </a:r>
          </a:p>
        </p:txBody>
      </p:sp>
    </p:spTree>
    <p:extLst>
      <p:ext uri="{BB962C8B-B14F-4D97-AF65-F5344CB8AC3E}">
        <p14:creationId xmlns:p14="http://schemas.microsoft.com/office/powerpoint/2010/main" val="131262902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24756B6-C5F3-9247-AB4A-717070537C94}" type="slidenum">
              <a:rPr lang="en-US" sz="1200">
                <a:solidFill>
                  <a:prstClr val="black"/>
                </a:solidFill>
              </a:rPr>
              <a:pPr eaLnBrk="1" hangingPunct="1"/>
              <a:t>90</a:t>
            </a:fld>
            <a:endParaRPr lang="en-US" sz="1200">
              <a:solidFill>
                <a:prstClr val="black"/>
              </a:solidFill>
            </a:endParaRPr>
          </a:p>
        </p:txBody>
      </p:sp>
      <p:sp>
        <p:nvSpPr>
          <p:cNvPr id="109570" name="Rectangle 2"/>
          <p:cNvSpPr>
            <a:spLocks noGrp="1" noRot="1" noChangeAspect="1" noChangeArrowheads="1" noTextEdit="1"/>
          </p:cNvSpPr>
          <p:nvPr>
            <p:ph type="sldImg"/>
          </p:nvPr>
        </p:nvSpPr>
        <p:spPr>
          <a:ln/>
        </p:spPr>
      </p:sp>
      <p:sp>
        <p:nvSpPr>
          <p:cNvPr id="109571"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GB">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240158262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CFC2ABD-5367-AE4A-AF3E-3EB40198BD5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42338" name="Rectangle 2"/>
          <p:cNvSpPr>
            <a:spLocks noGrp="1" noRot="1" noChangeAspect="1" noChangeArrowheads="1" noTextEdit="1"/>
          </p:cNvSpPr>
          <p:nvPr>
            <p:ph type="sldImg"/>
          </p:nvPr>
        </p:nvSpPr>
        <p:spPr>
          <a:ln/>
        </p:spPr>
      </p:sp>
      <p:sp>
        <p:nvSpPr>
          <p:cNvPr id="142339"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GB">
              <a:ea typeface="ＭＳ Ｐゴシック" charset="0"/>
              <a:cs typeface="ＭＳ Ｐゴシック" charset="0"/>
            </a:endParaRPr>
          </a:p>
        </p:txBody>
      </p:sp>
    </p:spTree>
    <p:extLst>
      <p:ext uri="{BB962C8B-B14F-4D97-AF65-F5344CB8AC3E}">
        <p14:creationId xmlns:p14="http://schemas.microsoft.com/office/powerpoint/2010/main" val="408616328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346C694-57AC-5249-B8E7-DDBF1719474E}"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44386" name="Rectangle 2"/>
          <p:cNvSpPr>
            <a:spLocks noGrp="1" noRot="1" noChangeAspect="1" noChangeArrowheads="1" noTextEdit="1"/>
          </p:cNvSpPr>
          <p:nvPr>
            <p:ph type="sldImg"/>
          </p:nvPr>
        </p:nvSpPr>
        <p:spPr>
          <a:ln/>
        </p:spPr>
      </p:sp>
      <p:sp>
        <p:nvSpPr>
          <p:cNvPr id="144387"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GB">
              <a:ea typeface="ＭＳ Ｐゴシック" charset="0"/>
              <a:cs typeface="ＭＳ Ｐゴシック" charset="0"/>
            </a:endParaRPr>
          </a:p>
        </p:txBody>
      </p:sp>
    </p:spTree>
    <p:extLst>
      <p:ext uri="{BB962C8B-B14F-4D97-AF65-F5344CB8AC3E}">
        <p14:creationId xmlns:p14="http://schemas.microsoft.com/office/powerpoint/2010/main" val="313927102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5893A54-AA48-DD44-BE85-CC0599052893}" type="slidenum">
              <a:rPr lang="en-GB" sz="1200"/>
              <a:pPr eaLnBrk="1" hangingPunct="1"/>
              <a:t>93</a:t>
            </a:fld>
            <a:endParaRPr lang="en-GB" sz="1200"/>
          </a:p>
        </p:txBody>
      </p:sp>
      <p:sp>
        <p:nvSpPr>
          <p:cNvPr id="105474" name="Rectangle 2"/>
          <p:cNvSpPr>
            <a:spLocks noGrp="1" noRot="1" noChangeAspect="1" noChangeArrowheads="1"/>
          </p:cNvSpPr>
          <p:nvPr>
            <p:ph type="sldImg"/>
          </p:nvPr>
        </p:nvSpPr>
        <p:spPr>
          <a:solidFill>
            <a:srgbClr val="FFFFFF"/>
          </a:solidFill>
          <a:ln/>
        </p:spPr>
      </p:sp>
      <p:sp>
        <p:nvSpPr>
          <p:cNvPr id="10547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94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panose="020B0604020202020204" pitchFamily="34" charset="0"/>
                <a:ea typeface="ＭＳ Ｐゴシック" charset="-128"/>
                <a:cs typeface="Arial" panose="020B0604020202020204" pitchFamily="34" charset="0"/>
              </a:rPr>
              <a:t>What reasons can we give that simple trust in Christ alone puts us in a right relationship with God?</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05572218"/>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95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panose="020B0604020202020204" pitchFamily="34" charset="0"/>
                <a:ea typeface="ＭＳ Ｐゴシック" charset="-128"/>
                <a:cs typeface="Arial" panose="020B0604020202020204" pitchFamily="34" charset="0"/>
              </a:rPr>
              <a:t>[Jesus himself appointed Paul to proclaim justification by faith as his defining doctrinal truth.]</a:t>
            </a:r>
            <a:endParaRPr lang="en-SG" sz="1200" kern="1200" dirty="0">
              <a:solidFill>
                <a:schemeClr val="tx1"/>
              </a:solidFill>
              <a:effectLst/>
              <a:latin typeface="Arial" panose="020B0604020202020204" pitchFamily="34" charset="0"/>
              <a:ea typeface="ＭＳ Ｐゴシック" charset="-128"/>
              <a:cs typeface="Arial" panose="020B0604020202020204" pitchFamily="34" charset="0"/>
            </a:endParaRPr>
          </a:p>
          <a:p>
            <a:r>
              <a:rPr lang="en-US" sz="1200" kern="1200" dirty="0">
                <a:solidFill>
                  <a:schemeClr val="tx1"/>
                </a:solidFill>
                <a:effectLst/>
                <a:latin typeface="Arial" panose="020B0604020202020204" pitchFamily="34" charset="0"/>
                <a:ea typeface="ＭＳ Ｐゴシック" charset="-128"/>
                <a:cs typeface="Arial" panose="020B0604020202020204" pitchFamily="34" charset="0"/>
              </a:rPr>
              <a:t>[Personal: Paul defends his apostolic call to counter Judaizer teaching that Paul invented justification by faith.]</a:t>
            </a:r>
            <a:endParaRPr lang="en-SG" sz="1200" kern="1200" dirty="0">
              <a:solidFill>
                <a:schemeClr val="tx1"/>
              </a:solidFill>
              <a:effectLst/>
              <a:latin typeface="Arial" panose="020B0604020202020204" pitchFamily="34" charset="0"/>
              <a:ea typeface="ＭＳ Ｐゴシック" charset="-128"/>
              <a:cs typeface="Arial" panose="020B0604020202020204" pitchFamily="34" charset="0"/>
            </a:endParaRPr>
          </a:p>
        </p:txBody>
      </p:sp>
    </p:spTree>
    <p:extLst>
      <p:ext uri="{BB962C8B-B14F-4D97-AF65-F5344CB8AC3E}">
        <p14:creationId xmlns:p14="http://schemas.microsoft.com/office/powerpoint/2010/main" val="1879928999"/>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49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B1EFE52-51CE-D844-B46A-263096840983}" type="slidenum">
              <a:rPr lang="en-US" sz="1200">
                <a:solidFill>
                  <a:prstClr val="black"/>
                </a:solidFill>
              </a:rPr>
              <a:pPr eaLnBrk="1" hangingPunct="1"/>
              <a:t>97</a:t>
            </a:fld>
            <a:endParaRPr lang="en-US" sz="1200">
              <a:solidFill>
                <a:prstClr val="black"/>
              </a:solidFill>
            </a:endParaRPr>
          </a:p>
        </p:txBody>
      </p:sp>
      <p:sp>
        <p:nvSpPr>
          <p:cNvPr id="362498" name="Rectangle 2"/>
          <p:cNvSpPr>
            <a:spLocks noGrp="1" noRot="1" noChangeAspect="1" noChangeArrowheads="1" noTextEdit="1"/>
          </p:cNvSpPr>
          <p:nvPr>
            <p:ph type="sldImg"/>
          </p:nvPr>
        </p:nvSpPr>
        <p:spPr>
          <a:ln/>
        </p:spPr>
      </p:sp>
      <p:sp>
        <p:nvSpPr>
          <p:cNvPr id="362499"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E850F6E-2D76-EB40-9898-8B0D90ECD4F6}" type="slidenum">
              <a:rPr lang="en-US" sz="1200">
                <a:solidFill>
                  <a:prstClr val="black"/>
                </a:solidFill>
              </a:rPr>
              <a:pPr eaLnBrk="1" hangingPunct="1"/>
              <a:t>99</a:t>
            </a:fld>
            <a:endParaRPr lang="en-US" sz="1200">
              <a:solidFill>
                <a:prstClr val="black"/>
              </a:solidFill>
            </a:endParaRPr>
          </a:p>
        </p:txBody>
      </p:sp>
      <p:sp>
        <p:nvSpPr>
          <p:cNvPr id="337922" name="Rectangle 2"/>
          <p:cNvSpPr>
            <a:spLocks noGrp="1" noRot="1" noChangeAspect="1" noChangeArrowheads="1" noTextEdit="1"/>
          </p:cNvSpPr>
          <p:nvPr>
            <p:ph type="sldImg"/>
          </p:nvPr>
        </p:nvSpPr>
        <p:spPr>
          <a:ln/>
        </p:spPr>
      </p:sp>
      <p:sp>
        <p:nvSpPr>
          <p:cNvPr id="33792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Paul didn’t invent justification by faith by his own authority (1:10–2:21).</a:t>
            </a:r>
          </a:p>
          <a:p>
            <a:r>
              <a:rPr lang="en-US" dirty="0">
                <a:latin typeface="Arial" panose="020B0604020202020204" pitchFamily="34" charset="0"/>
                <a:cs typeface="Arial" panose="020B0604020202020204" pitchFamily="34" charset="0"/>
              </a:rPr>
              <a:t>He was independent of other apostles by being called by Jesus alone (1:10-24).</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7BDED8B-9779-A845-BA9B-650C8A4639EB}"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1593619095"/>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2448557159"/>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111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panose="020B0604020202020204" pitchFamily="34" charset="0"/>
                <a:ea typeface="ＭＳ Ｐゴシック" charset="-128"/>
                <a:cs typeface="Arial" panose="020B0604020202020204" pitchFamily="34" charset="0"/>
              </a:rPr>
              <a:t>What reasons can we give that simple trust in Christ alone puts us in a right relationship with God?</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335802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panose="020B0604020202020204" pitchFamily="34" charset="0"/>
                <a:ea typeface="ＭＳ Ｐゴシック" charset="-128"/>
                <a:cs typeface="Arial" panose="020B0604020202020204" pitchFamily="34" charset="0"/>
              </a:rPr>
              <a:t>What reasons can we give that simple trust in Christ alone puts us in a right relationship with God?</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95817542"/>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112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panose="020B0604020202020204" pitchFamily="34" charset="0"/>
                <a:ea typeface="ＭＳ Ｐゴシック" charset="-128"/>
                <a:cs typeface="Arial" panose="020B0604020202020204" pitchFamily="34" charset="0"/>
              </a:rPr>
              <a:t>[Jesus himself appointed Paul to proclaim justification by faith as his defining doctrinal truth.]</a:t>
            </a:r>
            <a:endParaRPr lang="en-SG" sz="1200" kern="1200" dirty="0">
              <a:solidFill>
                <a:schemeClr val="tx1"/>
              </a:solidFill>
              <a:effectLst/>
              <a:latin typeface="Arial" panose="020B0604020202020204" pitchFamily="34" charset="0"/>
              <a:ea typeface="ＭＳ Ｐゴシック" charset="-128"/>
              <a:cs typeface="Arial" panose="020B0604020202020204" pitchFamily="34" charset="0"/>
            </a:endParaRPr>
          </a:p>
          <a:p>
            <a:r>
              <a:rPr lang="en-US" sz="1200" kern="1200" dirty="0">
                <a:solidFill>
                  <a:schemeClr val="tx1"/>
                </a:solidFill>
                <a:effectLst/>
                <a:latin typeface="Arial" panose="020B0604020202020204" pitchFamily="34" charset="0"/>
                <a:ea typeface="ＭＳ Ｐゴシック" charset="-128"/>
                <a:cs typeface="Arial" panose="020B0604020202020204" pitchFamily="34" charset="0"/>
              </a:rPr>
              <a:t>[Personal: Paul defends his apostolic call to counter Judaizer teaching that Paul invented justification by faith.]</a:t>
            </a:r>
            <a:endParaRPr lang="en-SG" sz="1200" kern="1200" dirty="0">
              <a:solidFill>
                <a:schemeClr val="tx1"/>
              </a:solidFill>
              <a:effectLst/>
              <a:latin typeface="Arial" panose="020B0604020202020204" pitchFamily="34" charset="0"/>
              <a:ea typeface="ＭＳ Ｐゴシック" charset="-128"/>
              <a:cs typeface="Arial" panose="020B0604020202020204" pitchFamily="34" charset="0"/>
            </a:endParaRPr>
          </a:p>
        </p:txBody>
      </p:sp>
    </p:spTree>
    <p:extLst>
      <p:ext uri="{BB962C8B-B14F-4D97-AF65-F5344CB8AC3E}">
        <p14:creationId xmlns:p14="http://schemas.microsoft.com/office/powerpoint/2010/main" val="884376196"/>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E850F6E-2D76-EB40-9898-8B0D90ECD4F6}"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113</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337922" name="Rectangle 2"/>
          <p:cNvSpPr>
            <a:spLocks noGrp="1" noRot="1" noChangeAspect="1" noChangeArrowheads="1" noTextEdit="1"/>
          </p:cNvSpPr>
          <p:nvPr>
            <p:ph type="sldImg"/>
          </p:nvPr>
        </p:nvSpPr>
        <p:spPr>
          <a:ln/>
        </p:spPr>
      </p:sp>
      <p:sp>
        <p:nvSpPr>
          <p:cNvPr id="33792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119295026"/>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6258" name="Rectangle 7"/>
          <p:cNvSpPr>
            <a:spLocks noGrp="1" noChangeArrowheads="1"/>
          </p:cNvSpPr>
          <p:nvPr>
            <p:ph type="sldNum" sz="quarter" idx="5"/>
          </p:nvPr>
        </p:nvSpPr>
        <p:spPr>
          <a:noFill/>
        </p:spPr>
        <p:txBody>
          <a:bodyPr/>
          <a:lstStyle/>
          <a:p>
            <a:fld id="{A09B229C-59D4-834E-A2B1-0305173EF25D}" type="slidenum">
              <a:rPr lang="en-US">
                <a:solidFill>
                  <a:srgbClr val="1F497D"/>
                </a:solidFill>
                <a:latin typeface="Arial" charset="0"/>
              </a:rPr>
              <a:pPr/>
              <a:t>115</a:t>
            </a:fld>
            <a:endParaRPr lang="en-US">
              <a:solidFill>
                <a:srgbClr val="1F497D"/>
              </a:solidFill>
              <a:latin typeface="Arial" charset="0"/>
            </a:endParaRPr>
          </a:p>
        </p:txBody>
      </p:sp>
      <p:sp>
        <p:nvSpPr>
          <p:cNvPr id="736259" name="Rectangle 2"/>
          <p:cNvSpPr>
            <a:spLocks noGrp="1" noRot="1" noChangeAspect="1" noChangeArrowheads="1"/>
          </p:cNvSpPr>
          <p:nvPr>
            <p:ph type="sldImg"/>
          </p:nvPr>
        </p:nvSpPr>
        <p:spPr>
          <a:solidFill>
            <a:srgbClr val="FFFFFF"/>
          </a:solidFill>
          <a:ln/>
        </p:spPr>
      </p:sp>
      <p:sp>
        <p:nvSpPr>
          <p:cNvPr id="73626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Times New Roman" charset="0"/>
              <a:ea typeface="ＭＳ Ｐゴシック" charset="-128"/>
              <a:cs typeface="ＭＳ Ｐゴシック" charset="-128"/>
            </a:endParaRPr>
          </a:p>
        </p:txBody>
      </p:sp>
    </p:spTree>
    <p:extLst>
      <p:ext uri="{BB962C8B-B14F-4D97-AF65-F5344CB8AC3E}">
        <p14:creationId xmlns:p14="http://schemas.microsoft.com/office/powerpoint/2010/main" val="141514466"/>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116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panose="020B0604020202020204" pitchFamily="34" charset="0"/>
                <a:cs typeface="Arial" panose="020B0604020202020204" pitchFamily="34" charset="0"/>
              </a:rPr>
              <a:t>[Whether Old Testament or new, we have always been put in a right relationship with God by simple trust.]</a:t>
            </a:r>
          </a:p>
          <a:p>
            <a:r>
              <a:rPr lang="en-US" dirty="0">
                <a:latin typeface="Arial" panose="020B0604020202020204" pitchFamily="34" charset="0"/>
                <a:cs typeface="Arial" panose="020B0604020202020204" pitchFamily="34" charset="0"/>
              </a:rPr>
              <a:t>[Practical: Paul applies salvation by faith in Spirit-led living by exhorting balance and others-orientation.]</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50311296"/>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4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AB65EF3-7828-4F47-A254-FE72B17B8163}" type="slidenum">
              <a:rPr lang="en-US" sz="1200">
                <a:solidFill>
                  <a:prstClr val="black"/>
                </a:solidFill>
              </a:rPr>
              <a:pPr eaLnBrk="1" hangingPunct="1"/>
              <a:t>118</a:t>
            </a:fld>
            <a:endParaRPr lang="en-US" sz="1200">
              <a:solidFill>
                <a:prstClr val="black"/>
              </a:solidFill>
            </a:endParaRPr>
          </a:p>
        </p:txBody>
      </p:sp>
      <p:sp>
        <p:nvSpPr>
          <p:cNvPr id="368642" name="Rectangle 2"/>
          <p:cNvSpPr>
            <a:spLocks noGrp="1" noRot="1" noChangeAspect="1" noChangeArrowheads="1" noTextEdit="1"/>
          </p:cNvSpPr>
          <p:nvPr>
            <p:ph type="sldImg"/>
          </p:nvPr>
        </p:nvSpPr>
        <p:spPr>
          <a:ln/>
        </p:spPr>
      </p:sp>
      <p:sp>
        <p:nvSpPr>
          <p:cNvPr id="36864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dirty="0">
                <a:latin typeface="Arial" charset="0"/>
                <a:ea typeface="Arial" charset="0"/>
                <a:cs typeface="Arial" charset="0"/>
              </a:rPr>
              <a:t>Discuss this in your small group</a:t>
            </a:r>
            <a:r>
              <a:rPr lang="en-US" baseline="0" dirty="0">
                <a:latin typeface="Arial" charset="0"/>
                <a:ea typeface="Arial" charset="0"/>
                <a:cs typeface="Arial" charset="0"/>
              </a:rPr>
              <a:t> for 10 minutes and then report on your view to the class.  </a:t>
            </a:r>
          </a:p>
          <a:p>
            <a:pPr eaLnBrk="1" hangingPunct="1"/>
            <a:r>
              <a:rPr lang="en-US" baseline="0" dirty="0">
                <a:latin typeface="Arial" charset="0"/>
                <a:ea typeface="Arial" charset="0"/>
                <a:cs typeface="Arial" charset="0"/>
              </a:rPr>
              <a:t>(After discussion group reports: I have held to each of these views at points in the past, but my perspective now is blue)</a:t>
            </a:r>
            <a:endParaRPr lang="en-US" dirty="0">
              <a:latin typeface="Arial" charset="0"/>
              <a:ea typeface="Arial" charset="0"/>
              <a:cs typeface="Arial"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1BB7C1-BED4-C746-90F6-DF9D47F70B17}" type="slidenum">
              <a:rPr kumimoji="0" lang="zh-CN" altLang="en-US" sz="1200" b="0" i="0" u="none" strike="noStrike" kern="1200" cap="none" spc="0" normalizeH="0" baseline="0" noProof="0" smtClean="0">
                <a:ln>
                  <a:noFill/>
                </a:ln>
                <a:solidFill>
                  <a:prstClr val="white"/>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119</a:t>
            </a:fld>
            <a:endParaRPr kumimoji="0" lang="en-US" altLang="zh-CN" sz="12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175117646"/>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In Genesis 12 the account switches</a:t>
            </a:r>
            <a:r>
              <a:rPr lang="en-US" sz="1200" kern="1200" baseline="0" dirty="0">
                <a:solidFill>
                  <a:schemeClr val="tx1"/>
                </a:solidFill>
                <a:effectLst/>
                <a:latin typeface="+mn-lt"/>
                <a:ea typeface="+mn-ea"/>
                <a:cs typeface="+mn-cs"/>
              </a:rPr>
              <a:t> directions from discussing all peoples to zeroing in on one man and his family—the man Abraham.</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121</a:t>
            </a:fld>
            <a:endParaRPr kumimoji="0" lang="en-US" sz="1200" b="0" i="0" u="none" strike="noStrike" kern="1200" cap="none" spc="0" normalizeH="0" baseline="0" noProof="0">
              <a:ln>
                <a:noFill/>
              </a:ln>
              <a:solidFill>
                <a:prstClr val="black"/>
              </a:solidFill>
              <a:effectLst/>
              <a:uLnTx/>
              <a:uFillTx/>
              <a:latin typeface="Calibri"/>
              <a:ea typeface="ＭＳ Ｐゴシック" charset="0"/>
            </a:endParaRPr>
          </a:p>
        </p:txBody>
      </p:sp>
    </p:spTree>
    <p:extLst>
      <p:ext uri="{BB962C8B-B14F-4D97-AF65-F5344CB8AC3E}">
        <p14:creationId xmlns:p14="http://schemas.microsoft.com/office/powerpoint/2010/main" val="1401531101"/>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AA6F817-7D57-7541-A755-A2C3AC5F686F}"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122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6114" name="Rectangle 2"/>
          <p:cNvSpPr>
            <a:spLocks noGrp="1" noRot="1" noChangeAspect="1" noChangeArrowheads="1"/>
          </p:cNvSpPr>
          <p:nvPr>
            <p:ph type="sldImg"/>
          </p:nvPr>
        </p:nvSpPr>
        <p:spPr>
          <a:xfrm>
            <a:off x="1130300" y="701675"/>
            <a:ext cx="4589463" cy="3441700"/>
          </a:xfrm>
          <a:solidFill>
            <a:srgbClr val="FFFFFF"/>
          </a:solidFill>
          <a:ln/>
        </p:spPr>
      </p:sp>
      <p:sp>
        <p:nvSpPr>
          <p:cNvPr id="346115" name="Rectangle 3"/>
          <p:cNvSpPr>
            <a:spLocks noGrp="1" noChangeArrowheads="1"/>
          </p:cNvSpPr>
          <p:nvPr>
            <p:ph type="body" idx="1"/>
          </p:nvPr>
        </p:nvSpPr>
        <p:spPr>
          <a:xfrm>
            <a:off x="923925" y="4354513"/>
            <a:ext cx="5000625" cy="4071937"/>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121519336"/>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8392EEE-F373-BC46-B620-B7DCADFED6BF}"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123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12642"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12643" name="Rectangle 3"/>
          <p:cNvSpPr>
            <a:spLocks noGrp="1" noChangeArrowheads="1"/>
          </p:cNvSpPr>
          <p:nvPr>
            <p:ph type="body" idx="1"/>
          </p:nvPr>
        </p:nvSpPr>
        <p:spPr/>
        <p:txBody>
          <a:bodyPr/>
          <a:lstStyle/>
          <a:p>
            <a:pPr eaLnBrk="1" hangingPunct="1"/>
            <a:endParaRPr lang="zh-CN" altLang="en-US"/>
          </a:p>
        </p:txBody>
      </p:sp>
    </p:spTree>
    <p:extLst>
      <p:ext uri="{BB962C8B-B14F-4D97-AF65-F5344CB8AC3E}">
        <p14:creationId xmlns:p14="http://schemas.microsoft.com/office/powerpoint/2010/main" val="1176113645"/>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2330AE4-9873-F04D-925F-5542AFD4B9E5}" type="slidenum">
              <a:rPr lang="en-US" sz="1200"/>
              <a:pPr eaLnBrk="1" hangingPunct="1"/>
              <a:t>124</a:t>
            </a:fld>
            <a:endParaRPr lang="en-US" sz="1200"/>
          </a:p>
        </p:txBody>
      </p:sp>
      <p:sp>
        <p:nvSpPr>
          <p:cNvPr id="97282" name="Rectangle 2"/>
          <p:cNvSpPr>
            <a:spLocks noGrp="1" noRot="1" noChangeAspect="1" noChangeArrowheads="1" noTextEdit="1"/>
          </p:cNvSpPr>
          <p:nvPr>
            <p:ph type="sldImg"/>
          </p:nvPr>
        </p:nvSpPr>
        <p:spPr>
          <a:ln/>
        </p:spPr>
      </p:sp>
      <p:sp>
        <p:nvSpPr>
          <p:cNvPr id="9728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GB">
              <a:ea typeface="ＭＳ Ｐゴシック" charset="0"/>
              <a:cs typeface="ＭＳ Ｐゴシック" charset="0"/>
            </a:endParaRPr>
          </a:p>
        </p:txBody>
      </p:sp>
    </p:spTree>
    <p:extLst>
      <p:ext uri="{BB962C8B-B14F-4D97-AF65-F5344CB8AC3E}">
        <p14:creationId xmlns:p14="http://schemas.microsoft.com/office/powerpoint/2010/main" val="41733418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panose="020B0604020202020204" pitchFamily="34" charset="0"/>
                <a:ea typeface="ＭＳ Ｐゴシック" charset="-128"/>
                <a:cs typeface="Arial" panose="020B0604020202020204" pitchFamily="34" charset="0"/>
              </a:rPr>
              <a:t>[Jesus himself appointed Paul to proclaim justification by faith as his defining doctrinal truth.]</a:t>
            </a:r>
            <a:endParaRPr lang="en-SG" sz="1200" kern="1200" dirty="0">
              <a:solidFill>
                <a:schemeClr val="tx1"/>
              </a:solidFill>
              <a:effectLst/>
              <a:latin typeface="Arial" panose="020B0604020202020204" pitchFamily="34" charset="0"/>
              <a:ea typeface="ＭＳ Ｐゴシック" charset="-128"/>
              <a:cs typeface="Arial" panose="020B0604020202020204" pitchFamily="34" charset="0"/>
            </a:endParaRPr>
          </a:p>
          <a:p>
            <a:r>
              <a:rPr lang="en-US" sz="1200" kern="1200" dirty="0">
                <a:solidFill>
                  <a:schemeClr val="tx1"/>
                </a:solidFill>
                <a:effectLst/>
                <a:latin typeface="Arial" panose="020B0604020202020204" pitchFamily="34" charset="0"/>
                <a:ea typeface="ＭＳ Ｐゴシック" charset="-128"/>
                <a:cs typeface="Arial" panose="020B0604020202020204" pitchFamily="34" charset="0"/>
              </a:rPr>
              <a:t>[Personal: Paul defends his apostolic call to counter Judaizer teaching that Paul invented justification by faith.]</a:t>
            </a:r>
            <a:endParaRPr lang="en-SG" sz="1200" kern="1200" dirty="0">
              <a:solidFill>
                <a:schemeClr val="tx1"/>
              </a:solidFill>
              <a:effectLst/>
              <a:latin typeface="Arial" panose="020B0604020202020204" pitchFamily="34" charset="0"/>
              <a:ea typeface="ＭＳ Ｐゴシック" charset="-128"/>
              <a:cs typeface="Arial" panose="020B0604020202020204" pitchFamily="34" charset="0"/>
            </a:endParaRPr>
          </a:p>
        </p:txBody>
      </p:sp>
    </p:spTree>
    <p:extLst>
      <p:ext uri="{BB962C8B-B14F-4D97-AF65-F5344CB8AC3E}">
        <p14:creationId xmlns:p14="http://schemas.microsoft.com/office/powerpoint/2010/main" val="1367306565"/>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084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0D526907-B9D1-1644-B9C7-3F6F568609B7}" type="slidenum">
              <a:rPr kumimoji="0" lang="zh-CN" alt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128</a:t>
            </a:fld>
            <a:endParaRPr kumimoji="0" lang="en-US" altLang="zh-CN"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590850" name="Rectangle 2"/>
          <p:cNvSpPr>
            <a:spLocks noGrp="1" noRot="1" noChangeAspect="1" noChangeArrowheads="1" noTextEdit="1"/>
          </p:cNvSpPr>
          <p:nvPr>
            <p:ph type="sldImg"/>
          </p:nvPr>
        </p:nvSpPr>
        <p:spPr>
          <a:ln/>
        </p:spPr>
      </p:sp>
      <p:sp>
        <p:nvSpPr>
          <p:cNvPr id="590851"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r>
              <a:rPr lang="en-US" altLang="zh-CN" dirty="0">
                <a:latin typeface="Times New Roman" charset="0"/>
              </a:rPr>
              <a:t>OS-05-Deut-182</a:t>
            </a:r>
            <a:endParaRPr lang="zh-CN" altLang="en-US" dirty="0">
              <a:latin typeface="Times New Roman" charset="0"/>
            </a:endParaRPr>
          </a:p>
        </p:txBody>
      </p:sp>
    </p:spTree>
    <p:extLst>
      <p:ext uri="{BB962C8B-B14F-4D97-AF65-F5344CB8AC3E}">
        <p14:creationId xmlns:p14="http://schemas.microsoft.com/office/powerpoint/2010/main" val="3701010708"/>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OS-05-Deut-183</a:t>
            </a:r>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59D21A35-A712-4541-A2BD-D2FA6FA55EAB}" type="slidenum">
              <a:rPr kumimoji="0" lang="en-US" sz="1200" b="0" i="0" u="none" strike="noStrike" kern="1200" cap="none" spc="0" normalizeH="0" baseline="0" noProof="0" smtClean="0">
                <a:ln>
                  <a:noFill/>
                </a:ln>
                <a:solidFill>
                  <a:prstClr val="black"/>
                </a:solidFill>
                <a:effectLst/>
                <a:uLnTx/>
                <a:uFillTx/>
                <a:latin typeface="Calibri" charset="0"/>
                <a:ea typeface="ＭＳ Ｐゴシック" charset="0"/>
                <a:cs typeface="+mn-cs"/>
              </a:rPr>
              <a:pPr marL="0" marR="0" lvl="0" indent="0" algn="r" defTabSz="457200" rtl="0" eaLnBrk="1" fontAlgn="base" latinLnBrk="0" hangingPunct="1">
                <a:lnSpc>
                  <a:spcPct val="100000"/>
                </a:lnSpc>
                <a:spcBef>
                  <a:spcPct val="0"/>
                </a:spcBef>
                <a:spcAft>
                  <a:spcPct val="0"/>
                </a:spcAft>
                <a:buClrTx/>
                <a:buSzTx/>
                <a:buFontTx/>
                <a:buNone/>
                <a:tabLst/>
                <a:defRPr/>
              </a:pPr>
              <a:t>129</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0"/>
              <a:cs typeface="+mn-cs"/>
            </a:endParaRPr>
          </a:p>
        </p:txBody>
      </p:sp>
    </p:spTree>
    <p:extLst>
      <p:ext uri="{BB962C8B-B14F-4D97-AF65-F5344CB8AC3E}">
        <p14:creationId xmlns:p14="http://schemas.microsoft.com/office/powerpoint/2010/main" val="552217374"/>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OS-02-Exodus-245</a:t>
            </a:r>
          </a:p>
          <a:p>
            <a:r>
              <a:rPr lang="en-US" dirty="0">
                <a:latin typeface="Arial" panose="020B0604020202020204" pitchFamily="34" charset="0"/>
                <a:cs typeface="Arial" panose="020B0604020202020204" pitchFamily="34" charset="0"/>
              </a:rPr>
              <a:t>OS-05-Deut-206</a:t>
            </a: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D38F0705-7066-9743-A0C6-42C8835383C6}" type="slidenum">
              <a:rPr kumimoji="0" lang="zh-CN" altLang="en-US" sz="1200" b="0" i="0" u="none" strike="noStrike" kern="1200" cap="none" spc="0" normalizeH="0" baseline="0" noProof="0" smtClean="0">
                <a:ln>
                  <a:noFill/>
                </a:ln>
                <a:solidFill>
                  <a:srgbClr val="000000"/>
                </a:solidFill>
                <a:effectLst/>
                <a:uLnTx/>
                <a:uFillTx/>
                <a:latin typeface="Times New Roman" charset="0"/>
                <a:ea typeface="MS PGothic" charset="0"/>
                <a:cs typeface="+mn-cs"/>
              </a:rPr>
              <a:pPr marL="0" marR="0" lvl="0" indent="0" algn="r" defTabSz="914400" rtl="0" eaLnBrk="0" fontAlgn="base" latinLnBrk="0" hangingPunct="0">
                <a:lnSpc>
                  <a:spcPct val="100000"/>
                </a:lnSpc>
                <a:spcBef>
                  <a:spcPct val="0"/>
                </a:spcBef>
                <a:spcAft>
                  <a:spcPct val="0"/>
                </a:spcAft>
                <a:buClrTx/>
                <a:buSzTx/>
                <a:buFontTx/>
                <a:buNone/>
                <a:tabLst/>
                <a:defRPr/>
              </a:pPr>
              <a:t>130</a:t>
            </a:fld>
            <a:endParaRPr kumimoji="0" lang="en-US" altLang="zh-CN" sz="1200" b="0" i="0" u="none" strike="noStrike" kern="1200" cap="none" spc="0" normalizeH="0" baseline="0" noProof="0">
              <a:ln>
                <a:noFill/>
              </a:ln>
              <a:solidFill>
                <a:srgbClr val="000000"/>
              </a:solidFill>
              <a:effectLst/>
              <a:uLnTx/>
              <a:uFillTx/>
              <a:latin typeface="Times New Roman" charset="0"/>
              <a:ea typeface="MS PGothic" charset="0"/>
              <a:cs typeface="+mn-cs"/>
            </a:endParaRPr>
          </a:p>
        </p:txBody>
      </p:sp>
    </p:spTree>
    <p:extLst>
      <p:ext uri="{BB962C8B-B14F-4D97-AF65-F5344CB8AC3E}">
        <p14:creationId xmlns:p14="http://schemas.microsoft.com/office/powerpoint/2010/main" val="1874931448"/>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a:t>OS-05-Deut-185</a:t>
            </a:r>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59D21A35-A712-4541-A2BD-D2FA6FA55EAB}" type="slidenum">
              <a:rPr kumimoji="0" lang="en-US" sz="1200" b="0" i="0" u="none" strike="noStrike" kern="1200" cap="none" spc="0" normalizeH="0" baseline="0" noProof="0" smtClean="0">
                <a:ln>
                  <a:noFill/>
                </a:ln>
                <a:solidFill>
                  <a:prstClr val="black"/>
                </a:solidFill>
                <a:effectLst/>
                <a:uLnTx/>
                <a:uFillTx/>
                <a:latin typeface="Calibri" charset="0"/>
                <a:ea typeface="ＭＳ Ｐゴシック" charset="0"/>
                <a:cs typeface="+mn-cs"/>
              </a:rPr>
              <a:pPr marL="0" marR="0" lvl="0" indent="0" algn="r" defTabSz="457200" rtl="0" eaLnBrk="1" fontAlgn="base" latinLnBrk="0" hangingPunct="1">
                <a:lnSpc>
                  <a:spcPct val="100000"/>
                </a:lnSpc>
                <a:spcBef>
                  <a:spcPct val="0"/>
                </a:spcBef>
                <a:spcAft>
                  <a:spcPct val="0"/>
                </a:spcAft>
                <a:buClrTx/>
                <a:buSzTx/>
                <a:buFontTx/>
                <a:buNone/>
                <a:tabLst/>
                <a:defRPr/>
              </a:pPr>
              <a:t>131</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0"/>
              <a:cs typeface="+mn-cs"/>
            </a:endParaRPr>
          </a:p>
        </p:txBody>
      </p:sp>
    </p:spTree>
    <p:extLst>
      <p:ext uri="{BB962C8B-B14F-4D97-AF65-F5344CB8AC3E}">
        <p14:creationId xmlns:p14="http://schemas.microsoft.com/office/powerpoint/2010/main" val="2273687998"/>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OS-05-Deut-186</a:t>
            </a:r>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59D21A35-A712-4541-A2BD-D2FA6FA55EAB}" type="slidenum">
              <a:rPr kumimoji="0" lang="en-US" sz="1200" b="0" i="0" u="none" strike="noStrike" kern="1200" cap="none" spc="0" normalizeH="0" baseline="0" noProof="0" smtClean="0">
                <a:ln>
                  <a:noFill/>
                </a:ln>
                <a:solidFill>
                  <a:prstClr val="black"/>
                </a:solidFill>
                <a:effectLst/>
                <a:uLnTx/>
                <a:uFillTx/>
                <a:latin typeface="Calibri" charset="0"/>
                <a:ea typeface="ＭＳ Ｐゴシック" charset="0"/>
                <a:cs typeface="+mn-cs"/>
              </a:rPr>
              <a:pPr marL="0" marR="0" lvl="0" indent="0" algn="r" defTabSz="457200" rtl="0" eaLnBrk="1" fontAlgn="base" latinLnBrk="0" hangingPunct="1">
                <a:lnSpc>
                  <a:spcPct val="100000"/>
                </a:lnSpc>
                <a:spcBef>
                  <a:spcPct val="0"/>
                </a:spcBef>
                <a:spcAft>
                  <a:spcPct val="0"/>
                </a:spcAft>
                <a:buClrTx/>
                <a:buSzTx/>
                <a:buFontTx/>
                <a:buNone/>
                <a:tabLst/>
                <a:defRPr/>
              </a:pPr>
              <a:t>132</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0"/>
              <a:cs typeface="+mn-cs"/>
            </a:endParaRPr>
          </a:p>
        </p:txBody>
      </p:sp>
    </p:spTree>
    <p:extLst>
      <p:ext uri="{BB962C8B-B14F-4D97-AF65-F5344CB8AC3E}">
        <p14:creationId xmlns:p14="http://schemas.microsoft.com/office/powerpoint/2010/main" val="3070563899"/>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OS-05-Deut-187</a:t>
            </a:r>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59D21A35-A712-4541-A2BD-D2FA6FA55EAB}" type="slidenum">
              <a:rPr kumimoji="0" lang="en-US" sz="1200" b="0" i="0" u="none" strike="noStrike" kern="1200" cap="none" spc="0" normalizeH="0" baseline="0" noProof="0" smtClean="0">
                <a:ln>
                  <a:noFill/>
                </a:ln>
                <a:solidFill>
                  <a:prstClr val="black"/>
                </a:solidFill>
                <a:effectLst/>
                <a:uLnTx/>
                <a:uFillTx/>
                <a:latin typeface="Calibri" charset="0"/>
                <a:ea typeface="ＭＳ Ｐゴシック" charset="0"/>
                <a:cs typeface="+mn-cs"/>
              </a:rPr>
              <a:pPr marL="0" marR="0" lvl="0" indent="0" algn="r" defTabSz="457200" rtl="0" eaLnBrk="1" fontAlgn="base" latinLnBrk="0" hangingPunct="1">
                <a:lnSpc>
                  <a:spcPct val="100000"/>
                </a:lnSpc>
                <a:spcBef>
                  <a:spcPct val="0"/>
                </a:spcBef>
                <a:spcAft>
                  <a:spcPct val="0"/>
                </a:spcAft>
                <a:buClrTx/>
                <a:buSzTx/>
                <a:buFontTx/>
                <a:buNone/>
                <a:tabLst/>
                <a:defRPr/>
              </a:pPr>
              <a:t>133</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0"/>
              <a:cs typeface="+mn-cs"/>
            </a:endParaRPr>
          </a:p>
        </p:txBody>
      </p:sp>
    </p:spTree>
    <p:extLst>
      <p:ext uri="{BB962C8B-B14F-4D97-AF65-F5344CB8AC3E}">
        <p14:creationId xmlns:p14="http://schemas.microsoft.com/office/powerpoint/2010/main" val="121698059"/>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947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8E1589CA-42AB-3D40-9B84-9DFABC4D498F}" type="slidenum">
              <a:rPr kumimoji="0" lang="zh-CN" alt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134</a:t>
            </a:fld>
            <a:endParaRPr kumimoji="0" lang="en-US" altLang="zh-CN"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489474" name="Rectangle 2"/>
          <p:cNvSpPr>
            <a:spLocks noGrp="1" noRot="1" noChangeAspect="1" noChangeArrowheads="1" noTextEdit="1"/>
          </p:cNvSpPr>
          <p:nvPr>
            <p:ph type="sldImg"/>
          </p:nvPr>
        </p:nvSpPr>
        <p:spPr>
          <a:ln/>
        </p:spPr>
      </p:sp>
      <p:sp>
        <p:nvSpPr>
          <p:cNvPr id="489475"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ndParaRPr>
          </a:p>
        </p:txBody>
      </p:sp>
    </p:spTree>
    <p:extLst>
      <p:ext uri="{BB962C8B-B14F-4D97-AF65-F5344CB8AC3E}">
        <p14:creationId xmlns:p14="http://schemas.microsoft.com/office/powerpoint/2010/main" val="4218465784"/>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3794" name="Rectangle 2"/>
          <p:cNvSpPr>
            <a:spLocks noGrp="1" noRot="1" noChangeAspect="1" noChangeArrowheads="1" noTextEdit="1"/>
          </p:cNvSpPr>
          <p:nvPr>
            <p:ph type="sldImg"/>
          </p:nvPr>
        </p:nvSpPr>
        <p:spPr>
          <a:xfrm>
            <a:off x="1150938" y="692150"/>
            <a:ext cx="4556125" cy="3416300"/>
          </a:xfrm>
          <a:ln/>
          <a:extLst>
            <a:ext uri="{FAA26D3D-D897-4be2-8F04-BA451C77F1D7}">
              <ma14:placeholderFlag xmlns:ma14="http://schemas.microsoft.com/office/mac/drawingml/2011/main" xmlns="" val="1"/>
            </a:ext>
          </a:extLst>
        </p:spPr>
      </p:sp>
      <p:sp>
        <p:nvSpPr>
          <p:cNvPr id="673795" name="Rectangle 3"/>
          <p:cNvSpPr>
            <a:spLocks noGrp="1" noChangeArrowheads="1"/>
          </p:cNvSpPr>
          <p:nvPr>
            <p:ph type="body" idx="1"/>
          </p:nvPr>
        </p:nvSpPr>
        <p:spPr/>
        <p:txBody>
          <a:bodyPr/>
          <a:lstStyle/>
          <a:p>
            <a:endParaRPr lang="zh-CN" altLang="en-US">
              <a:ea typeface="宋体" charset="0"/>
              <a:cs typeface="宋体" charset="0"/>
            </a:endParaRPr>
          </a:p>
        </p:txBody>
      </p:sp>
    </p:spTree>
    <p:extLst>
      <p:ext uri="{BB962C8B-B14F-4D97-AF65-F5344CB8AC3E}">
        <p14:creationId xmlns:p14="http://schemas.microsoft.com/office/powerpoint/2010/main" val="3932314292"/>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947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8E1589CA-42AB-3D40-9B84-9DFABC4D498F}" type="slidenum">
              <a:rPr kumimoji="0" lang="zh-CN" alt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137</a:t>
            </a:fld>
            <a:endParaRPr kumimoji="0" lang="en-US" altLang="zh-CN"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489474" name="Rectangle 2"/>
          <p:cNvSpPr>
            <a:spLocks noGrp="1" noRot="1" noChangeAspect="1" noChangeArrowheads="1" noTextEdit="1"/>
          </p:cNvSpPr>
          <p:nvPr>
            <p:ph type="sldImg"/>
          </p:nvPr>
        </p:nvSpPr>
        <p:spPr>
          <a:ln/>
        </p:spPr>
      </p:sp>
      <p:sp>
        <p:nvSpPr>
          <p:cNvPr id="489475"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ndParaRPr>
          </a:p>
        </p:txBody>
      </p:sp>
    </p:spTree>
    <p:extLst>
      <p:ext uri="{BB962C8B-B14F-4D97-AF65-F5344CB8AC3E}">
        <p14:creationId xmlns:p14="http://schemas.microsoft.com/office/powerpoint/2010/main" val="1206815714"/>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3794" name="Rectangle 2"/>
          <p:cNvSpPr>
            <a:spLocks noGrp="1" noRot="1" noChangeAspect="1" noChangeArrowheads="1" noTextEdit="1"/>
          </p:cNvSpPr>
          <p:nvPr>
            <p:ph type="sldImg"/>
          </p:nvPr>
        </p:nvSpPr>
        <p:spPr>
          <a:xfrm>
            <a:off x="1150938" y="692150"/>
            <a:ext cx="4556125" cy="3416300"/>
          </a:xfrm>
          <a:ln/>
          <a:extLst>
            <a:ext uri="{FAA26D3D-D897-4be2-8F04-BA451C77F1D7}">
              <ma14:placeholderFlag xmlns="" xmlns:ma14="http://schemas.microsoft.com/office/mac/drawingml/2011/main" val="1"/>
            </a:ext>
          </a:extLst>
        </p:spPr>
      </p:sp>
      <p:sp>
        <p:nvSpPr>
          <p:cNvPr id="673795" name="Rectangle 3"/>
          <p:cNvSpPr>
            <a:spLocks noGrp="1" noChangeArrowheads="1"/>
          </p:cNvSpPr>
          <p:nvPr>
            <p:ph type="body" idx="1"/>
          </p:nvPr>
        </p:nvSpPr>
        <p:spPr/>
        <p:txBody>
          <a:bodyPr/>
          <a:lstStyle/>
          <a:p>
            <a:endParaRPr lang="zh-CN" altLang="en-US">
              <a:ea typeface="宋体" charset="0"/>
              <a:cs typeface="宋体" charset="0"/>
            </a:endParaRPr>
          </a:p>
        </p:txBody>
      </p:sp>
    </p:spTree>
    <p:extLst>
      <p:ext uri="{BB962C8B-B14F-4D97-AF65-F5344CB8AC3E}">
        <p14:creationId xmlns:p14="http://schemas.microsoft.com/office/powerpoint/2010/main" val="15323820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7.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8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6.jpeg"/><Relationship Id="rId1" Type="http://schemas.openxmlformats.org/officeDocument/2006/relationships/slideMaster" Target="../slideMasters/slideMaster39.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7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49.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5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57.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6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58.xml"/></Relationships>
</file>

<file path=ppt/slideLayouts/_rels/slideLayout569.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71.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72.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73.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74.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75.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76.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77.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78.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79.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0.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81.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82.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83.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84.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85.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86.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87.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88.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89.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0.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91.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592.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593.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594.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595.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596.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597.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598.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599.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00.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01.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02.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03.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04.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05.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06.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07.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08.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09.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0.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11.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12.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13.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14.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15.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16.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17.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18.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19.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0.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21.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22.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23.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24.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25.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26.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27.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28.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29.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0.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31.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32.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33.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34.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35.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36.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37.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38.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39.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0.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41.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42.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43.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44.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45.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46.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47.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48.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49.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0.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ltGray">
          <a:xfrm>
            <a:off x="0" y="0"/>
            <a:ext cx="825500" cy="6858000"/>
          </a:xfrm>
          <a:prstGeom prst="rect">
            <a:avLst/>
          </a:prstGeom>
          <a:solidFill>
            <a:schemeClr val="tx2">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kumimoji="1" lang="en-GB"/>
          </a:p>
        </p:txBody>
      </p:sp>
      <p:sp>
        <p:nvSpPr>
          <p:cNvPr id="5" name="Rectangle 8"/>
          <p:cNvSpPr>
            <a:spLocks noChangeArrowheads="1"/>
          </p:cNvSpPr>
          <p:nvPr/>
        </p:nvSpPr>
        <p:spPr bwMode="ltGray">
          <a:xfrm>
            <a:off x="0" y="3543300"/>
            <a:ext cx="3343275" cy="122238"/>
          </a:xfrm>
          <a:prstGeom prst="rect">
            <a:avLst/>
          </a:prstGeom>
          <a:solidFill>
            <a:schemeClr val="bg2">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kumimoji="1" lang="en-GB"/>
          </a:p>
        </p:txBody>
      </p:sp>
      <p:sp>
        <p:nvSpPr>
          <p:cNvPr id="9219" name="Rectangle 3"/>
          <p:cNvSpPr>
            <a:spLocks noGrp="1" noChangeArrowheads="1"/>
          </p:cNvSpPr>
          <p:nvPr>
            <p:ph type="ctrTitle"/>
          </p:nvPr>
        </p:nvSpPr>
        <p:spPr>
          <a:xfrm>
            <a:off x="990600" y="1162050"/>
            <a:ext cx="7467600" cy="2114550"/>
          </a:xfrm>
        </p:spPr>
        <p:txBody>
          <a:bodyPr>
            <a:spAutoFit/>
          </a:bodyPr>
          <a:lstStyle>
            <a:lvl1pPr>
              <a:defRPr sz="6600">
                <a:solidFill>
                  <a:srgbClr val="CCFFFF"/>
                </a:solidFill>
              </a:defRPr>
            </a:lvl1pPr>
          </a:lstStyle>
          <a:p>
            <a:r>
              <a:rPr lang="en-US"/>
              <a:t>Click to edit Master title style</a:t>
            </a:r>
          </a:p>
        </p:txBody>
      </p:sp>
      <p:sp>
        <p:nvSpPr>
          <p:cNvPr id="9220" name="Rectangle 4"/>
          <p:cNvSpPr>
            <a:spLocks noGrp="1" noChangeArrowheads="1"/>
          </p:cNvSpPr>
          <p:nvPr>
            <p:ph type="subTitle" idx="1"/>
          </p:nvPr>
        </p:nvSpPr>
        <p:spPr>
          <a:xfrm>
            <a:off x="1447800" y="3886200"/>
            <a:ext cx="6400800" cy="1752600"/>
          </a:xfrm>
        </p:spPr>
        <p:txBody>
          <a:bodyPr/>
          <a:lstStyle>
            <a:lvl1pPr marL="0" indent="0" algn="ctr">
              <a:buFont typeface="Wingdings" charset="2"/>
              <a:buNone/>
              <a:defRPr sz="4000">
                <a:solidFill>
                  <a:srgbClr val="CCECFF"/>
                </a:solidFill>
              </a:defRPr>
            </a:lvl1pPr>
          </a:lstStyle>
          <a:p>
            <a:r>
              <a:rPr lang="en-US"/>
              <a:t>Click to edit Master subtitle style</a:t>
            </a:r>
          </a:p>
        </p:txBody>
      </p:sp>
      <p:sp>
        <p:nvSpPr>
          <p:cNvPr id="6" name="Rectangle 5"/>
          <p:cNvSpPr>
            <a:spLocks noGrp="1" noChangeArrowheads="1"/>
          </p:cNvSpPr>
          <p:nvPr>
            <p:ph type="dt" sz="half" idx="10"/>
          </p:nvPr>
        </p:nvSpPr>
        <p:spPr>
          <a:xfrm>
            <a:off x="838200" y="6248400"/>
            <a:ext cx="1752600" cy="457200"/>
          </a:xfrm>
        </p:spPr>
        <p:txBody>
          <a:bodyPr/>
          <a:lstStyle>
            <a:lvl1pPr>
              <a:defRPr>
                <a:solidFill>
                  <a:srgbClr val="CCECFF"/>
                </a:solidFill>
              </a:defRPr>
            </a:lvl1pPr>
          </a:lstStyle>
          <a:p>
            <a:pPr>
              <a:defRPr/>
            </a:pPr>
            <a:endParaRPr lang="en-US"/>
          </a:p>
        </p:txBody>
      </p:sp>
      <p:sp>
        <p:nvSpPr>
          <p:cNvPr id="7" name="Rectangle 6"/>
          <p:cNvSpPr>
            <a:spLocks noGrp="1" noChangeArrowheads="1"/>
          </p:cNvSpPr>
          <p:nvPr>
            <p:ph type="ftr" sz="quarter" idx="11"/>
          </p:nvPr>
        </p:nvSpPr>
        <p:spPr>
          <a:xfrm>
            <a:off x="3276600" y="6248400"/>
            <a:ext cx="2895600" cy="457200"/>
          </a:xfrm>
        </p:spPr>
        <p:txBody>
          <a:bodyPr/>
          <a:lstStyle>
            <a:lvl1pPr>
              <a:defRPr>
                <a:solidFill>
                  <a:srgbClr val="CCECFF"/>
                </a:solidFill>
              </a:defRPr>
            </a:lvl1pPr>
          </a:lstStyle>
          <a:p>
            <a:pPr>
              <a:defRPr/>
            </a:pPr>
            <a:endParaRPr lang="en-US"/>
          </a:p>
        </p:txBody>
      </p:sp>
      <p:sp>
        <p:nvSpPr>
          <p:cNvPr id="8" name="Rectangle 7"/>
          <p:cNvSpPr>
            <a:spLocks noGrp="1" noChangeArrowheads="1"/>
          </p:cNvSpPr>
          <p:nvPr>
            <p:ph type="sldNum" sz="quarter" idx="12"/>
          </p:nvPr>
        </p:nvSpPr>
        <p:spPr>
          <a:xfrm>
            <a:off x="6934200" y="6248400"/>
            <a:ext cx="1905000" cy="457200"/>
          </a:xfrm>
        </p:spPr>
        <p:txBody>
          <a:bodyPr/>
          <a:lstStyle>
            <a:lvl1pPr>
              <a:defRPr>
                <a:solidFill>
                  <a:srgbClr val="CCECFF"/>
                </a:solidFill>
              </a:defRPr>
            </a:lvl1pPr>
          </a:lstStyle>
          <a:p>
            <a:pPr>
              <a:defRPr/>
            </a:pPr>
            <a:fld id="{A6DCBBD6-A12F-4B48-B83F-F76A042B4EEB}" type="slidenum">
              <a:rPr lang="en-US"/>
              <a:pPr>
                <a:defRPr/>
              </a:pPr>
              <a:t>‹#›</a:t>
            </a:fld>
            <a:endParaRPr lang="en-US"/>
          </a:p>
        </p:txBody>
      </p:sp>
    </p:spTree>
    <p:extLst>
      <p:ext uri="{BB962C8B-B14F-4D97-AF65-F5344CB8AC3E}">
        <p14:creationId xmlns:p14="http://schemas.microsoft.com/office/powerpoint/2010/main" val="39738671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CB55B7D-AA46-044F-836E-042E984C69FB}" type="slidenum">
              <a:rPr lang="en-US"/>
              <a:pPr>
                <a:defRPr/>
              </a:pPr>
              <a:t>‹#›</a:t>
            </a:fld>
            <a:endParaRPr lang="en-US"/>
          </a:p>
        </p:txBody>
      </p:sp>
    </p:spTree>
    <p:extLst>
      <p:ext uri="{BB962C8B-B14F-4D97-AF65-F5344CB8AC3E}">
        <p14:creationId xmlns:p14="http://schemas.microsoft.com/office/powerpoint/2010/main" val="336732492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p:txBody>
          <a:bodyPr/>
          <a:lstStyle>
            <a:lvl1pPr eaLnBrk="1" hangingPunct="1">
              <a:defRPr sz="2400"/>
            </a:lvl1pPr>
          </a:lstStyle>
          <a:p>
            <a:pPr>
              <a:defRPr/>
            </a:pPr>
            <a:endParaRPr lang="en-US"/>
          </a:p>
        </p:txBody>
      </p:sp>
      <p:sp>
        <p:nvSpPr>
          <p:cNvPr id="5" name="Rectangle 20"/>
          <p:cNvSpPr>
            <a:spLocks noGrp="1" noChangeArrowheads="1"/>
          </p:cNvSpPr>
          <p:nvPr>
            <p:ph type="ftr" sz="quarter" idx="11"/>
          </p:nvPr>
        </p:nvSpPr>
        <p:spPr/>
        <p:txBody>
          <a:bodyPr/>
          <a:lstStyle>
            <a:lvl1pPr eaLnBrk="1" hangingPunct="1">
              <a:defRPr sz="2400"/>
            </a:lvl1pPr>
          </a:lstStyle>
          <a:p>
            <a:pPr>
              <a:defRPr/>
            </a:pPr>
            <a:endParaRPr lang="en-US"/>
          </a:p>
        </p:txBody>
      </p:sp>
      <p:sp>
        <p:nvSpPr>
          <p:cNvPr id="6" name="Rectangle 21"/>
          <p:cNvSpPr>
            <a:spLocks noGrp="1" noChangeArrowheads="1"/>
          </p:cNvSpPr>
          <p:nvPr>
            <p:ph type="sldNum" sz="quarter" idx="12"/>
          </p:nvPr>
        </p:nvSpPr>
        <p:spPr/>
        <p:txBody>
          <a:bodyPr/>
          <a:lstStyle>
            <a:lvl1pPr algn="l" eaLnBrk="1" hangingPunct="1">
              <a:defRPr sz="2400"/>
            </a:lvl1pPr>
          </a:lstStyle>
          <a:p>
            <a:pPr>
              <a:defRPr/>
            </a:pPr>
            <a:fld id="{3BBF17CE-24A8-B548-9A40-6F2BCB8C8923}" type="slidenum">
              <a:rPr lang="en-US"/>
              <a:pPr>
                <a:defRPr/>
              </a:pPr>
              <a:t>‹#›</a:t>
            </a:fld>
            <a:endParaRPr lang="en-US"/>
          </a:p>
        </p:txBody>
      </p:sp>
    </p:spTree>
    <p:extLst>
      <p:ext uri="{BB962C8B-B14F-4D97-AF65-F5344CB8AC3E}">
        <p14:creationId xmlns:p14="http://schemas.microsoft.com/office/powerpoint/2010/main" val="319460333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p:txBody>
          <a:bodyPr/>
          <a:lstStyle>
            <a:lvl1pPr eaLnBrk="1" hangingPunct="1">
              <a:defRPr sz="2400"/>
            </a:lvl1pPr>
          </a:lstStyle>
          <a:p>
            <a:pPr>
              <a:defRPr/>
            </a:pPr>
            <a:endParaRPr lang="en-US"/>
          </a:p>
        </p:txBody>
      </p:sp>
      <p:sp>
        <p:nvSpPr>
          <p:cNvPr id="5" name="Rectangle 20"/>
          <p:cNvSpPr>
            <a:spLocks noGrp="1" noChangeArrowheads="1"/>
          </p:cNvSpPr>
          <p:nvPr>
            <p:ph type="ftr" sz="quarter" idx="11"/>
          </p:nvPr>
        </p:nvSpPr>
        <p:spPr/>
        <p:txBody>
          <a:bodyPr/>
          <a:lstStyle>
            <a:lvl1pPr eaLnBrk="1" hangingPunct="1">
              <a:defRPr sz="2400"/>
            </a:lvl1pPr>
          </a:lstStyle>
          <a:p>
            <a:pPr>
              <a:defRPr/>
            </a:pPr>
            <a:endParaRPr lang="en-US"/>
          </a:p>
        </p:txBody>
      </p:sp>
      <p:sp>
        <p:nvSpPr>
          <p:cNvPr id="6" name="Rectangle 21"/>
          <p:cNvSpPr>
            <a:spLocks noGrp="1" noChangeArrowheads="1"/>
          </p:cNvSpPr>
          <p:nvPr>
            <p:ph type="sldNum" sz="quarter" idx="12"/>
          </p:nvPr>
        </p:nvSpPr>
        <p:spPr/>
        <p:txBody>
          <a:bodyPr/>
          <a:lstStyle>
            <a:lvl1pPr algn="l" eaLnBrk="1" hangingPunct="1">
              <a:defRPr sz="2400"/>
            </a:lvl1pPr>
          </a:lstStyle>
          <a:p>
            <a:pPr>
              <a:defRPr/>
            </a:pPr>
            <a:fld id="{CBE79FAA-4886-CE40-8F36-D227249612BC}" type="slidenum">
              <a:rPr lang="en-US"/>
              <a:pPr>
                <a:defRPr/>
              </a:pPr>
              <a:t>‹#›</a:t>
            </a:fld>
            <a:endParaRPr lang="en-US"/>
          </a:p>
        </p:txBody>
      </p:sp>
    </p:spTree>
    <p:extLst>
      <p:ext uri="{BB962C8B-B14F-4D97-AF65-F5344CB8AC3E}">
        <p14:creationId xmlns:p14="http://schemas.microsoft.com/office/powerpoint/2010/main" val="308722533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19"/>
          <p:cNvSpPr>
            <a:spLocks noGrp="1" noChangeArrowheads="1"/>
          </p:cNvSpPr>
          <p:nvPr>
            <p:ph type="dt" sz="half" idx="10"/>
          </p:nvPr>
        </p:nvSpPr>
        <p:spPr/>
        <p:txBody>
          <a:bodyPr/>
          <a:lstStyle>
            <a:lvl1pPr eaLnBrk="1" hangingPunct="1">
              <a:defRPr sz="2400"/>
            </a:lvl1pPr>
          </a:lstStyle>
          <a:p>
            <a:pPr>
              <a:defRPr/>
            </a:pPr>
            <a:endParaRPr lang="en-US"/>
          </a:p>
        </p:txBody>
      </p:sp>
      <p:sp>
        <p:nvSpPr>
          <p:cNvPr id="5" name="Rectangle 20"/>
          <p:cNvSpPr>
            <a:spLocks noGrp="1" noChangeArrowheads="1"/>
          </p:cNvSpPr>
          <p:nvPr>
            <p:ph type="ftr" sz="quarter" idx="11"/>
          </p:nvPr>
        </p:nvSpPr>
        <p:spPr/>
        <p:txBody>
          <a:bodyPr/>
          <a:lstStyle>
            <a:lvl1pPr eaLnBrk="1" hangingPunct="1">
              <a:defRPr sz="2400"/>
            </a:lvl1pPr>
          </a:lstStyle>
          <a:p>
            <a:pPr>
              <a:defRPr/>
            </a:pPr>
            <a:endParaRPr lang="en-US"/>
          </a:p>
        </p:txBody>
      </p:sp>
      <p:sp>
        <p:nvSpPr>
          <p:cNvPr id="6" name="Rectangle 21"/>
          <p:cNvSpPr>
            <a:spLocks noGrp="1" noChangeArrowheads="1"/>
          </p:cNvSpPr>
          <p:nvPr>
            <p:ph type="sldNum" sz="quarter" idx="12"/>
          </p:nvPr>
        </p:nvSpPr>
        <p:spPr/>
        <p:txBody>
          <a:bodyPr/>
          <a:lstStyle>
            <a:lvl1pPr algn="l" eaLnBrk="1" hangingPunct="1">
              <a:defRPr sz="2400"/>
            </a:lvl1pPr>
          </a:lstStyle>
          <a:p>
            <a:pPr>
              <a:defRPr/>
            </a:pPr>
            <a:fld id="{9E34B4AF-CC5E-724B-8B42-20CA80A6867A}" type="slidenum">
              <a:rPr lang="en-US"/>
              <a:pPr>
                <a:defRPr/>
              </a:pPr>
              <a:t>‹#›</a:t>
            </a:fld>
            <a:endParaRPr lang="en-US"/>
          </a:p>
        </p:txBody>
      </p:sp>
    </p:spTree>
    <p:extLst>
      <p:ext uri="{BB962C8B-B14F-4D97-AF65-F5344CB8AC3E}">
        <p14:creationId xmlns:p14="http://schemas.microsoft.com/office/powerpoint/2010/main" val="35443782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26"/>
          <p:cNvGrpSpPr>
            <a:grpSpLocks/>
          </p:cNvGrpSpPr>
          <p:nvPr/>
        </p:nvGrpSpPr>
        <p:grpSpPr bwMode="auto">
          <a:xfrm>
            <a:off x="0" y="3124200"/>
            <a:ext cx="9144000" cy="3581400"/>
            <a:chOff x="0" y="1968"/>
            <a:chExt cx="5760" cy="2256"/>
          </a:xfrm>
        </p:grpSpPr>
        <p:sp>
          <p:nvSpPr>
            <p:cNvPr id="5" name="Rectangle 1027"/>
            <p:cNvSpPr>
              <a:spLocks noChangeArrowheads="1"/>
            </p:cNvSpPr>
            <p:nvPr/>
          </p:nvSpPr>
          <p:spPr bwMode="auto">
            <a:xfrm>
              <a:off x="0" y="2160"/>
              <a:ext cx="5760" cy="528"/>
            </a:xfrm>
            <a:prstGeom prst="rect">
              <a:avLst/>
            </a:prstGeom>
            <a:gradFill rotWithShape="0">
              <a:gsLst>
                <a:gs pos="0">
                  <a:schemeClr val="bg1"/>
                </a:gs>
                <a:gs pos="100000">
                  <a:srgbClr val="262626"/>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6" name="Rectangle 1028"/>
            <p:cNvSpPr>
              <a:spLocks noChangeArrowheads="1"/>
            </p:cNvSpPr>
            <p:nvPr/>
          </p:nvSpPr>
          <p:spPr bwMode="auto">
            <a:xfrm>
              <a:off x="0" y="2688"/>
              <a:ext cx="5760" cy="1152"/>
            </a:xfrm>
            <a:prstGeom prst="rect">
              <a:avLst/>
            </a:prstGeom>
            <a:gradFill rotWithShape="0">
              <a:gsLst>
                <a:gs pos="0">
                  <a:srgbClr val="262626"/>
                </a:gs>
                <a:gs pos="100000">
                  <a:schemeClr val="bg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7" name="Rectangle 1029"/>
            <p:cNvSpPr>
              <a:spLocks noChangeArrowheads="1"/>
            </p:cNvSpPr>
            <p:nvPr/>
          </p:nvSpPr>
          <p:spPr bwMode="auto">
            <a:xfrm>
              <a:off x="9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8" name="Rectangle 1030"/>
            <p:cNvSpPr>
              <a:spLocks noChangeArrowheads="1"/>
            </p:cNvSpPr>
            <p:nvPr/>
          </p:nvSpPr>
          <p:spPr bwMode="auto">
            <a:xfrm>
              <a:off x="19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9" name="Rectangle 1031"/>
            <p:cNvSpPr>
              <a:spLocks noChangeArrowheads="1"/>
            </p:cNvSpPr>
            <p:nvPr/>
          </p:nvSpPr>
          <p:spPr bwMode="auto">
            <a:xfrm>
              <a:off x="28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0" name="Rectangle 1032"/>
            <p:cNvSpPr>
              <a:spLocks noChangeArrowheads="1"/>
            </p:cNvSpPr>
            <p:nvPr/>
          </p:nvSpPr>
          <p:spPr bwMode="auto">
            <a:xfrm>
              <a:off x="38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1" name="Rectangle 1033"/>
            <p:cNvSpPr>
              <a:spLocks noChangeArrowheads="1"/>
            </p:cNvSpPr>
            <p:nvPr/>
          </p:nvSpPr>
          <p:spPr bwMode="auto">
            <a:xfrm>
              <a:off x="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2" name="Rectangle 1034"/>
            <p:cNvSpPr>
              <a:spLocks noChangeArrowheads="1"/>
            </p:cNvSpPr>
            <p:nvPr/>
          </p:nvSpPr>
          <p:spPr bwMode="auto">
            <a:xfrm>
              <a:off x="48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3" name="Rectangle 1035"/>
            <p:cNvSpPr>
              <a:spLocks noChangeArrowheads="1"/>
            </p:cNvSpPr>
            <p:nvPr/>
          </p:nvSpPr>
          <p:spPr bwMode="auto">
            <a:xfrm>
              <a:off x="57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 name="Rectangle 1036"/>
            <p:cNvSpPr>
              <a:spLocks noChangeArrowheads="1"/>
            </p:cNvSpPr>
            <p:nvPr/>
          </p:nvSpPr>
          <p:spPr bwMode="auto">
            <a:xfrm>
              <a:off x="67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5" name="Rectangle 1037"/>
            <p:cNvSpPr>
              <a:spLocks noChangeArrowheads="1"/>
            </p:cNvSpPr>
            <p:nvPr/>
          </p:nvSpPr>
          <p:spPr bwMode="auto">
            <a:xfrm>
              <a:off x="76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6" name="Rectangle 1038"/>
            <p:cNvSpPr>
              <a:spLocks noChangeArrowheads="1"/>
            </p:cNvSpPr>
            <p:nvPr/>
          </p:nvSpPr>
          <p:spPr bwMode="auto">
            <a:xfrm>
              <a:off x="86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7" name="Rectangle 1039"/>
            <p:cNvSpPr>
              <a:spLocks noChangeArrowheads="1"/>
            </p:cNvSpPr>
            <p:nvPr/>
          </p:nvSpPr>
          <p:spPr bwMode="auto">
            <a:xfrm>
              <a:off x="96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8" name="Rectangle 1040"/>
            <p:cNvSpPr>
              <a:spLocks noChangeArrowheads="1"/>
            </p:cNvSpPr>
            <p:nvPr/>
          </p:nvSpPr>
          <p:spPr bwMode="auto">
            <a:xfrm>
              <a:off x="105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9" name="Rectangle 1041"/>
            <p:cNvSpPr>
              <a:spLocks noChangeArrowheads="1"/>
            </p:cNvSpPr>
            <p:nvPr/>
          </p:nvSpPr>
          <p:spPr bwMode="auto">
            <a:xfrm>
              <a:off x="115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20" name="Rectangle 1042"/>
            <p:cNvSpPr>
              <a:spLocks noChangeArrowheads="1"/>
            </p:cNvSpPr>
            <p:nvPr/>
          </p:nvSpPr>
          <p:spPr bwMode="auto">
            <a:xfrm>
              <a:off x="124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21" name="Rectangle 1043"/>
            <p:cNvSpPr>
              <a:spLocks noChangeArrowheads="1"/>
            </p:cNvSpPr>
            <p:nvPr/>
          </p:nvSpPr>
          <p:spPr bwMode="auto">
            <a:xfrm>
              <a:off x="134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22" name="Rectangle 1044"/>
            <p:cNvSpPr>
              <a:spLocks noChangeArrowheads="1"/>
            </p:cNvSpPr>
            <p:nvPr/>
          </p:nvSpPr>
          <p:spPr bwMode="auto">
            <a:xfrm>
              <a:off x="144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23" name="Rectangle 1045"/>
            <p:cNvSpPr>
              <a:spLocks noChangeArrowheads="1"/>
            </p:cNvSpPr>
            <p:nvPr/>
          </p:nvSpPr>
          <p:spPr bwMode="auto">
            <a:xfrm>
              <a:off x="153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24" name="Rectangle 1046"/>
            <p:cNvSpPr>
              <a:spLocks noChangeArrowheads="1"/>
            </p:cNvSpPr>
            <p:nvPr/>
          </p:nvSpPr>
          <p:spPr bwMode="auto">
            <a:xfrm>
              <a:off x="1632" y="1968"/>
              <a:ext cx="96"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25" name="Rectangle 1047"/>
            <p:cNvSpPr>
              <a:spLocks noChangeArrowheads="1"/>
            </p:cNvSpPr>
            <p:nvPr/>
          </p:nvSpPr>
          <p:spPr bwMode="auto">
            <a:xfrm>
              <a:off x="172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26" name="Rectangle 1048"/>
            <p:cNvSpPr>
              <a:spLocks noChangeArrowheads="1"/>
            </p:cNvSpPr>
            <p:nvPr/>
          </p:nvSpPr>
          <p:spPr bwMode="auto">
            <a:xfrm>
              <a:off x="182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27" name="Rectangle 1049"/>
            <p:cNvSpPr>
              <a:spLocks noChangeArrowheads="1"/>
            </p:cNvSpPr>
            <p:nvPr/>
          </p:nvSpPr>
          <p:spPr bwMode="auto">
            <a:xfrm>
              <a:off x="192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28" name="Rectangle 1050"/>
            <p:cNvSpPr>
              <a:spLocks noChangeArrowheads="1"/>
            </p:cNvSpPr>
            <p:nvPr/>
          </p:nvSpPr>
          <p:spPr bwMode="auto">
            <a:xfrm>
              <a:off x="201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29" name="Rectangle 1051"/>
            <p:cNvSpPr>
              <a:spLocks noChangeArrowheads="1"/>
            </p:cNvSpPr>
            <p:nvPr/>
          </p:nvSpPr>
          <p:spPr bwMode="auto">
            <a:xfrm>
              <a:off x="211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30" name="Rectangle 1052"/>
            <p:cNvSpPr>
              <a:spLocks noChangeArrowheads="1"/>
            </p:cNvSpPr>
            <p:nvPr/>
          </p:nvSpPr>
          <p:spPr bwMode="auto">
            <a:xfrm>
              <a:off x="220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31" name="Rectangle 1053"/>
            <p:cNvSpPr>
              <a:spLocks noChangeArrowheads="1"/>
            </p:cNvSpPr>
            <p:nvPr/>
          </p:nvSpPr>
          <p:spPr bwMode="auto">
            <a:xfrm>
              <a:off x="230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32" name="Rectangle 1054"/>
            <p:cNvSpPr>
              <a:spLocks noChangeArrowheads="1"/>
            </p:cNvSpPr>
            <p:nvPr/>
          </p:nvSpPr>
          <p:spPr bwMode="auto">
            <a:xfrm>
              <a:off x="240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33" name="Rectangle 1055"/>
            <p:cNvSpPr>
              <a:spLocks noChangeArrowheads="1"/>
            </p:cNvSpPr>
            <p:nvPr/>
          </p:nvSpPr>
          <p:spPr bwMode="auto">
            <a:xfrm>
              <a:off x="249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34" name="Rectangle 1056"/>
            <p:cNvSpPr>
              <a:spLocks noChangeArrowheads="1"/>
            </p:cNvSpPr>
            <p:nvPr/>
          </p:nvSpPr>
          <p:spPr bwMode="auto">
            <a:xfrm>
              <a:off x="259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35" name="Rectangle 1057"/>
            <p:cNvSpPr>
              <a:spLocks noChangeArrowheads="1"/>
            </p:cNvSpPr>
            <p:nvPr/>
          </p:nvSpPr>
          <p:spPr bwMode="auto">
            <a:xfrm>
              <a:off x="268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36" name="Rectangle 1058"/>
            <p:cNvSpPr>
              <a:spLocks noChangeArrowheads="1"/>
            </p:cNvSpPr>
            <p:nvPr/>
          </p:nvSpPr>
          <p:spPr bwMode="auto">
            <a:xfrm>
              <a:off x="278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37" name="Rectangle 1059"/>
            <p:cNvSpPr>
              <a:spLocks noChangeArrowheads="1"/>
            </p:cNvSpPr>
            <p:nvPr/>
          </p:nvSpPr>
          <p:spPr bwMode="auto">
            <a:xfrm>
              <a:off x="288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38" name="Rectangle 1060"/>
            <p:cNvSpPr>
              <a:spLocks noChangeArrowheads="1"/>
            </p:cNvSpPr>
            <p:nvPr/>
          </p:nvSpPr>
          <p:spPr bwMode="auto">
            <a:xfrm>
              <a:off x="297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39" name="Rectangle 1061"/>
            <p:cNvSpPr>
              <a:spLocks noChangeArrowheads="1"/>
            </p:cNvSpPr>
            <p:nvPr/>
          </p:nvSpPr>
          <p:spPr bwMode="auto">
            <a:xfrm>
              <a:off x="307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40" name="Rectangle 1062"/>
            <p:cNvSpPr>
              <a:spLocks noChangeArrowheads="1"/>
            </p:cNvSpPr>
            <p:nvPr/>
          </p:nvSpPr>
          <p:spPr bwMode="auto">
            <a:xfrm>
              <a:off x="316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41" name="Rectangle 1063"/>
            <p:cNvSpPr>
              <a:spLocks noChangeArrowheads="1"/>
            </p:cNvSpPr>
            <p:nvPr/>
          </p:nvSpPr>
          <p:spPr bwMode="auto">
            <a:xfrm>
              <a:off x="326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42" name="Rectangle 1064"/>
            <p:cNvSpPr>
              <a:spLocks noChangeArrowheads="1"/>
            </p:cNvSpPr>
            <p:nvPr/>
          </p:nvSpPr>
          <p:spPr bwMode="auto">
            <a:xfrm>
              <a:off x="336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43" name="Rectangle 1065"/>
            <p:cNvSpPr>
              <a:spLocks noChangeArrowheads="1"/>
            </p:cNvSpPr>
            <p:nvPr/>
          </p:nvSpPr>
          <p:spPr bwMode="auto">
            <a:xfrm>
              <a:off x="345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44" name="Rectangle 1066"/>
            <p:cNvSpPr>
              <a:spLocks noChangeArrowheads="1"/>
            </p:cNvSpPr>
            <p:nvPr/>
          </p:nvSpPr>
          <p:spPr bwMode="auto">
            <a:xfrm>
              <a:off x="355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45" name="Rectangle 1067"/>
            <p:cNvSpPr>
              <a:spLocks noChangeArrowheads="1"/>
            </p:cNvSpPr>
            <p:nvPr/>
          </p:nvSpPr>
          <p:spPr bwMode="auto">
            <a:xfrm>
              <a:off x="364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46" name="Rectangle 1068"/>
            <p:cNvSpPr>
              <a:spLocks noChangeArrowheads="1"/>
            </p:cNvSpPr>
            <p:nvPr/>
          </p:nvSpPr>
          <p:spPr bwMode="auto">
            <a:xfrm>
              <a:off x="374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47" name="Rectangle 1069"/>
            <p:cNvSpPr>
              <a:spLocks noChangeArrowheads="1"/>
            </p:cNvSpPr>
            <p:nvPr/>
          </p:nvSpPr>
          <p:spPr bwMode="auto">
            <a:xfrm>
              <a:off x="3792" y="1968"/>
              <a:ext cx="96"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48" name="Rectangle 1070"/>
            <p:cNvSpPr>
              <a:spLocks noChangeArrowheads="1"/>
            </p:cNvSpPr>
            <p:nvPr/>
          </p:nvSpPr>
          <p:spPr bwMode="auto">
            <a:xfrm>
              <a:off x="393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49" name="Rectangle 1071"/>
            <p:cNvSpPr>
              <a:spLocks noChangeArrowheads="1"/>
            </p:cNvSpPr>
            <p:nvPr/>
          </p:nvSpPr>
          <p:spPr bwMode="auto">
            <a:xfrm>
              <a:off x="403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50" name="Rectangle 1072"/>
            <p:cNvSpPr>
              <a:spLocks noChangeArrowheads="1"/>
            </p:cNvSpPr>
            <p:nvPr/>
          </p:nvSpPr>
          <p:spPr bwMode="auto">
            <a:xfrm>
              <a:off x="412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51" name="Rectangle 1073"/>
            <p:cNvSpPr>
              <a:spLocks noChangeArrowheads="1"/>
            </p:cNvSpPr>
            <p:nvPr/>
          </p:nvSpPr>
          <p:spPr bwMode="auto">
            <a:xfrm>
              <a:off x="422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52" name="Rectangle 1074"/>
            <p:cNvSpPr>
              <a:spLocks noChangeArrowheads="1"/>
            </p:cNvSpPr>
            <p:nvPr/>
          </p:nvSpPr>
          <p:spPr bwMode="auto">
            <a:xfrm>
              <a:off x="432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53" name="Rectangle 1075"/>
            <p:cNvSpPr>
              <a:spLocks noChangeArrowheads="1"/>
            </p:cNvSpPr>
            <p:nvPr/>
          </p:nvSpPr>
          <p:spPr bwMode="auto">
            <a:xfrm>
              <a:off x="441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54" name="Rectangle 1076"/>
            <p:cNvSpPr>
              <a:spLocks noChangeArrowheads="1"/>
            </p:cNvSpPr>
            <p:nvPr/>
          </p:nvSpPr>
          <p:spPr bwMode="auto">
            <a:xfrm>
              <a:off x="451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55" name="Rectangle 1077"/>
            <p:cNvSpPr>
              <a:spLocks noChangeArrowheads="1"/>
            </p:cNvSpPr>
            <p:nvPr/>
          </p:nvSpPr>
          <p:spPr bwMode="auto">
            <a:xfrm>
              <a:off x="460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56" name="Rectangle 1078"/>
            <p:cNvSpPr>
              <a:spLocks noChangeArrowheads="1"/>
            </p:cNvSpPr>
            <p:nvPr/>
          </p:nvSpPr>
          <p:spPr bwMode="auto">
            <a:xfrm>
              <a:off x="470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57" name="Rectangle 1079"/>
            <p:cNvSpPr>
              <a:spLocks noChangeArrowheads="1"/>
            </p:cNvSpPr>
            <p:nvPr/>
          </p:nvSpPr>
          <p:spPr bwMode="auto">
            <a:xfrm>
              <a:off x="480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58" name="Rectangle 1080"/>
            <p:cNvSpPr>
              <a:spLocks noChangeArrowheads="1"/>
            </p:cNvSpPr>
            <p:nvPr/>
          </p:nvSpPr>
          <p:spPr bwMode="auto">
            <a:xfrm>
              <a:off x="489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59" name="Rectangle 1081"/>
            <p:cNvSpPr>
              <a:spLocks noChangeArrowheads="1"/>
            </p:cNvSpPr>
            <p:nvPr/>
          </p:nvSpPr>
          <p:spPr bwMode="auto">
            <a:xfrm>
              <a:off x="499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60" name="Rectangle 1082"/>
            <p:cNvSpPr>
              <a:spLocks noChangeArrowheads="1"/>
            </p:cNvSpPr>
            <p:nvPr/>
          </p:nvSpPr>
          <p:spPr bwMode="auto">
            <a:xfrm>
              <a:off x="508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61" name="Rectangle 1083"/>
            <p:cNvSpPr>
              <a:spLocks noChangeArrowheads="1"/>
            </p:cNvSpPr>
            <p:nvPr/>
          </p:nvSpPr>
          <p:spPr bwMode="auto">
            <a:xfrm>
              <a:off x="518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62" name="Rectangle 1084"/>
            <p:cNvSpPr>
              <a:spLocks noChangeArrowheads="1"/>
            </p:cNvSpPr>
            <p:nvPr/>
          </p:nvSpPr>
          <p:spPr bwMode="auto">
            <a:xfrm>
              <a:off x="528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63" name="Rectangle 1085"/>
            <p:cNvSpPr>
              <a:spLocks noChangeArrowheads="1"/>
            </p:cNvSpPr>
            <p:nvPr/>
          </p:nvSpPr>
          <p:spPr bwMode="auto">
            <a:xfrm>
              <a:off x="537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64" name="Rectangle 1086"/>
            <p:cNvSpPr>
              <a:spLocks noChangeArrowheads="1"/>
            </p:cNvSpPr>
            <p:nvPr/>
          </p:nvSpPr>
          <p:spPr bwMode="auto">
            <a:xfrm>
              <a:off x="547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65" name="Rectangle 1087"/>
            <p:cNvSpPr>
              <a:spLocks noChangeArrowheads="1"/>
            </p:cNvSpPr>
            <p:nvPr/>
          </p:nvSpPr>
          <p:spPr bwMode="auto">
            <a:xfrm>
              <a:off x="556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66" name="Rectangle 1088"/>
            <p:cNvSpPr>
              <a:spLocks noChangeArrowheads="1"/>
            </p:cNvSpPr>
            <p:nvPr/>
          </p:nvSpPr>
          <p:spPr bwMode="auto">
            <a:xfrm>
              <a:off x="566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67" name="Rectangle 1089"/>
            <p:cNvSpPr>
              <a:spLocks noChangeArrowheads="1"/>
            </p:cNvSpPr>
            <p:nvPr/>
          </p:nvSpPr>
          <p:spPr bwMode="auto">
            <a:xfrm>
              <a:off x="0" y="2736"/>
              <a:ext cx="5760" cy="48"/>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grpSp>
      <p:sp>
        <p:nvSpPr>
          <p:cNvPr id="68" name="Freeform 1094"/>
          <p:cNvSpPr>
            <a:spLocks/>
          </p:cNvSpPr>
          <p:nvPr/>
        </p:nvSpPr>
        <p:spPr bwMode="auto">
          <a:xfrm rot="16200000">
            <a:off x="3871118" y="1005682"/>
            <a:ext cx="150813" cy="4845050"/>
          </a:xfrm>
          <a:custGeom>
            <a:avLst/>
            <a:gdLst>
              <a:gd name="T0" fmla="*/ 2147483647 w 95"/>
              <a:gd name="T1" fmla="*/ 2147483647 h 3052"/>
              <a:gd name="T2" fmla="*/ 2147483647 w 95"/>
              <a:gd name="T3" fmla="*/ 2147483647 h 3052"/>
              <a:gd name="T4" fmla="*/ 2147483647 w 95"/>
              <a:gd name="T5" fmla="*/ 2147483647 h 3052"/>
              <a:gd name="T6" fmla="*/ 2147483647 w 95"/>
              <a:gd name="T7" fmla="*/ 2147483647 h 3052"/>
              <a:gd name="T8" fmla="*/ 2147483647 w 95"/>
              <a:gd name="T9" fmla="*/ 2147483647 h 3052"/>
              <a:gd name="T10" fmla="*/ 2147483647 w 95"/>
              <a:gd name="T11" fmla="*/ 2147483647 h 3052"/>
              <a:gd name="T12" fmla="*/ 2147483647 w 95"/>
              <a:gd name="T13" fmla="*/ 2147483647 h 3052"/>
              <a:gd name="T14" fmla="*/ 2147483647 w 95"/>
              <a:gd name="T15" fmla="*/ 2147483647 h 3052"/>
              <a:gd name="T16" fmla="*/ 2147483647 w 95"/>
              <a:gd name="T17" fmla="*/ 2147483647 h 3052"/>
              <a:gd name="T18" fmla="*/ 2147483647 w 95"/>
              <a:gd name="T19" fmla="*/ 2147483647 h 3052"/>
              <a:gd name="T20" fmla="*/ 2147483647 w 95"/>
              <a:gd name="T21" fmla="*/ 2147483647 h 3052"/>
              <a:gd name="T22" fmla="*/ 2147483647 w 95"/>
              <a:gd name="T23" fmla="*/ 2147483647 h 3052"/>
              <a:gd name="T24" fmla="*/ 2147483647 w 95"/>
              <a:gd name="T25" fmla="*/ 2147483647 h 3052"/>
              <a:gd name="T26" fmla="*/ 2147483647 w 95"/>
              <a:gd name="T27" fmla="*/ 2147483647 h 3052"/>
              <a:gd name="T28" fmla="*/ 2147483647 w 95"/>
              <a:gd name="T29" fmla="*/ 2147483647 h 3052"/>
              <a:gd name="T30" fmla="*/ 2147483647 w 95"/>
              <a:gd name="T31" fmla="*/ 2147483647 h 3052"/>
              <a:gd name="T32" fmla="*/ 2147483647 w 95"/>
              <a:gd name="T33" fmla="*/ 2147483647 h 3052"/>
              <a:gd name="T34" fmla="*/ 2147483647 w 95"/>
              <a:gd name="T35" fmla="*/ 2147483647 h 3052"/>
              <a:gd name="T36" fmla="*/ 2147483647 w 95"/>
              <a:gd name="T37" fmla="*/ 2147483647 h 3052"/>
              <a:gd name="T38" fmla="*/ 2147483647 w 95"/>
              <a:gd name="T39" fmla="*/ 2147483647 h 3052"/>
              <a:gd name="T40" fmla="*/ 2147483647 w 95"/>
              <a:gd name="T41" fmla="*/ 2147483647 h 3052"/>
              <a:gd name="T42" fmla="*/ 2147483647 w 95"/>
              <a:gd name="T43" fmla="*/ 2147483647 h 3052"/>
              <a:gd name="T44" fmla="*/ 2147483647 w 95"/>
              <a:gd name="T45" fmla="*/ 2147483647 h 3052"/>
              <a:gd name="T46" fmla="*/ 2147483647 w 95"/>
              <a:gd name="T47" fmla="*/ 2147483647 h 3052"/>
              <a:gd name="T48" fmla="*/ 2147483647 w 95"/>
              <a:gd name="T49" fmla="*/ 2147483647 h 3052"/>
              <a:gd name="T50" fmla="*/ 2147483647 w 95"/>
              <a:gd name="T51" fmla="*/ 2147483647 h 3052"/>
              <a:gd name="T52" fmla="*/ 2147483647 w 95"/>
              <a:gd name="T53" fmla="*/ 2147483647 h 3052"/>
              <a:gd name="T54" fmla="*/ 2147483647 w 95"/>
              <a:gd name="T55" fmla="*/ 2147483647 h 3052"/>
              <a:gd name="T56" fmla="*/ 2147483647 w 95"/>
              <a:gd name="T57" fmla="*/ 2147483647 h 3052"/>
              <a:gd name="T58" fmla="*/ 2147483647 w 95"/>
              <a:gd name="T59" fmla="*/ 2147483647 h 3052"/>
              <a:gd name="T60" fmla="*/ 2147483647 w 95"/>
              <a:gd name="T61" fmla="*/ 2147483647 h 3052"/>
              <a:gd name="T62" fmla="*/ 2147483647 w 95"/>
              <a:gd name="T63" fmla="*/ 2147483647 h 3052"/>
              <a:gd name="T64" fmla="*/ 2147483647 w 95"/>
              <a:gd name="T65" fmla="*/ 2147483647 h 3052"/>
              <a:gd name="T66" fmla="*/ 2147483647 w 95"/>
              <a:gd name="T67" fmla="*/ 2147483647 h 3052"/>
              <a:gd name="T68" fmla="*/ 2147483647 w 95"/>
              <a:gd name="T69" fmla="*/ 0 h 3052"/>
              <a:gd name="T70" fmla="*/ 2147483647 w 95"/>
              <a:gd name="T71" fmla="*/ 2147483647 h 3052"/>
              <a:gd name="T72" fmla="*/ 2147483647 w 95"/>
              <a:gd name="T73" fmla="*/ 2147483647 h 3052"/>
              <a:gd name="T74" fmla="*/ 2147483647 w 95"/>
              <a:gd name="T75" fmla="*/ 2147483647 h 3052"/>
              <a:gd name="T76" fmla="*/ 2147483647 w 95"/>
              <a:gd name="T77" fmla="*/ 2147483647 h 3052"/>
              <a:gd name="T78" fmla="*/ 0 w 95"/>
              <a:gd name="T79" fmla="*/ 2147483647 h 3052"/>
              <a:gd name="T80" fmla="*/ 2147483647 w 95"/>
              <a:gd name="T81" fmla="*/ 2147483647 h 3052"/>
              <a:gd name="T82" fmla="*/ 2147483647 w 95"/>
              <a:gd name="T83" fmla="*/ 2147483647 h 3052"/>
              <a:gd name="T84" fmla="*/ 2147483647 w 95"/>
              <a:gd name="T85" fmla="*/ 2147483647 h 3052"/>
              <a:gd name="T86" fmla="*/ 2147483647 w 95"/>
              <a:gd name="T87" fmla="*/ 2147483647 h 3052"/>
              <a:gd name="T88" fmla="*/ 2147483647 w 95"/>
              <a:gd name="T89" fmla="*/ 2147483647 h 3052"/>
              <a:gd name="T90" fmla="*/ 2147483647 w 95"/>
              <a:gd name="T91" fmla="*/ 2147483647 h 3052"/>
              <a:gd name="T92" fmla="*/ 2147483647 w 95"/>
              <a:gd name="T93" fmla="*/ 2147483647 h 3052"/>
              <a:gd name="T94" fmla="*/ 2147483647 w 95"/>
              <a:gd name="T95" fmla="*/ 2147483647 h 3052"/>
              <a:gd name="T96" fmla="*/ 2147483647 w 95"/>
              <a:gd name="T97" fmla="*/ 2147483647 h 3052"/>
              <a:gd name="T98" fmla="*/ 2147483647 w 95"/>
              <a:gd name="T99" fmla="*/ 2147483647 h 3052"/>
              <a:gd name="T100" fmla="*/ 2147483647 w 95"/>
              <a:gd name="T101" fmla="*/ 2147483647 h 3052"/>
              <a:gd name="T102" fmla="*/ 2147483647 w 95"/>
              <a:gd name="T103" fmla="*/ 2147483647 h 3052"/>
              <a:gd name="T104" fmla="*/ 2147483647 w 95"/>
              <a:gd name="T105" fmla="*/ 2147483647 h 3052"/>
              <a:gd name="T106" fmla="*/ 2147483647 w 95"/>
              <a:gd name="T107" fmla="*/ 2147483647 h 305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95" h="3052">
                <a:moveTo>
                  <a:pt x="4" y="3052"/>
                </a:moveTo>
                <a:lnTo>
                  <a:pt x="4" y="3032"/>
                </a:lnTo>
                <a:lnTo>
                  <a:pt x="5" y="3008"/>
                </a:lnTo>
                <a:lnTo>
                  <a:pt x="12" y="2948"/>
                </a:lnTo>
                <a:lnTo>
                  <a:pt x="19" y="2882"/>
                </a:lnTo>
                <a:lnTo>
                  <a:pt x="21" y="2846"/>
                </a:lnTo>
                <a:lnTo>
                  <a:pt x="23" y="2810"/>
                </a:lnTo>
                <a:lnTo>
                  <a:pt x="26" y="2736"/>
                </a:lnTo>
                <a:lnTo>
                  <a:pt x="28" y="2662"/>
                </a:lnTo>
                <a:lnTo>
                  <a:pt x="32" y="2596"/>
                </a:lnTo>
                <a:lnTo>
                  <a:pt x="35" y="2540"/>
                </a:lnTo>
                <a:lnTo>
                  <a:pt x="44" y="2426"/>
                </a:lnTo>
                <a:lnTo>
                  <a:pt x="43" y="2444"/>
                </a:lnTo>
                <a:lnTo>
                  <a:pt x="35" y="2540"/>
                </a:lnTo>
                <a:lnTo>
                  <a:pt x="32" y="2602"/>
                </a:lnTo>
                <a:lnTo>
                  <a:pt x="28" y="2676"/>
                </a:lnTo>
                <a:lnTo>
                  <a:pt x="36" y="2582"/>
                </a:lnTo>
                <a:lnTo>
                  <a:pt x="40" y="2540"/>
                </a:lnTo>
                <a:lnTo>
                  <a:pt x="45" y="2504"/>
                </a:lnTo>
                <a:lnTo>
                  <a:pt x="48" y="2456"/>
                </a:lnTo>
                <a:lnTo>
                  <a:pt x="50" y="2404"/>
                </a:lnTo>
                <a:lnTo>
                  <a:pt x="52" y="2350"/>
                </a:lnTo>
                <a:lnTo>
                  <a:pt x="54" y="2294"/>
                </a:lnTo>
                <a:lnTo>
                  <a:pt x="54" y="2184"/>
                </a:lnTo>
                <a:lnTo>
                  <a:pt x="52" y="2074"/>
                </a:lnTo>
                <a:lnTo>
                  <a:pt x="52" y="1966"/>
                </a:lnTo>
                <a:lnTo>
                  <a:pt x="52" y="1916"/>
                </a:lnTo>
                <a:lnTo>
                  <a:pt x="55" y="1854"/>
                </a:lnTo>
                <a:lnTo>
                  <a:pt x="57" y="1794"/>
                </a:lnTo>
                <a:lnTo>
                  <a:pt x="59" y="1768"/>
                </a:lnTo>
                <a:lnTo>
                  <a:pt x="61" y="1746"/>
                </a:lnTo>
                <a:lnTo>
                  <a:pt x="59" y="1786"/>
                </a:lnTo>
                <a:lnTo>
                  <a:pt x="57" y="1826"/>
                </a:lnTo>
                <a:lnTo>
                  <a:pt x="55" y="1906"/>
                </a:lnTo>
                <a:lnTo>
                  <a:pt x="55" y="1986"/>
                </a:lnTo>
                <a:lnTo>
                  <a:pt x="55" y="2068"/>
                </a:lnTo>
                <a:lnTo>
                  <a:pt x="57" y="2230"/>
                </a:lnTo>
                <a:lnTo>
                  <a:pt x="57" y="2310"/>
                </a:lnTo>
                <a:lnTo>
                  <a:pt x="55" y="2392"/>
                </a:lnTo>
                <a:lnTo>
                  <a:pt x="56" y="2374"/>
                </a:lnTo>
                <a:lnTo>
                  <a:pt x="58" y="2290"/>
                </a:lnTo>
                <a:lnTo>
                  <a:pt x="58" y="2204"/>
                </a:lnTo>
                <a:lnTo>
                  <a:pt x="57" y="2034"/>
                </a:lnTo>
                <a:lnTo>
                  <a:pt x="58" y="1974"/>
                </a:lnTo>
                <a:lnTo>
                  <a:pt x="57" y="2034"/>
                </a:lnTo>
                <a:lnTo>
                  <a:pt x="59" y="2108"/>
                </a:lnTo>
                <a:lnTo>
                  <a:pt x="60" y="2188"/>
                </a:lnTo>
                <a:lnTo>
                  <a:pt x="60" y="2242"/>
                </a:lnTo>
                <a:lnTo>
                  <a:pt x="60" y="2294"/>
                </a:lnTo>
                <a:lnTo>
                  <a:pt x="58" y="2336"/>
                </a:lnTo>
                <a:lnTo>
                  <a:pt x="56" y="2374"/>
                </a:lnTo>
                <a:lnTo>
                  <a:pt x="54" y="2426"/>
                </a:lnTo>
                <a:lnTo>
                  <a:pt x="54" y="2442"/>
                </a:lnTo>
                <a:lnTo>
                  <a:pt x="56" y="2428"/>
                </a:lnTo>
                <a:lnTo>
                  <a:pt x="58" y="2408"/>
                </a:lnTo>
                <a:lnTo>
                  <a:pt x="62" y="2348"/>
                </a:lnTo>
                <a:lnTo>
                  <a:pt x="64" y="2270"/>
                </a:lnTo>
                <a:lnTo>
                  <a:pt x="66" y="2180"/>
                </a:lnTo>
                <a:lnTo>
                  <a:pt x="68" y="2006"/>
                </a:lnTo>
                <a:lnTo>
                  <a:pt x="68" y="1900"/>
                </a:lnTo>
                <a:lnTo>
                  <a:pt x="68" y="1858"/>
                </a:lnTo>
                <a:lnTo>
                  <a:pt x="67" y="1818"/>
                </a:lnTo>
                <a:lnTo>
                  <a:pt x="67" y="1776"/>
                </a:lnTo>
                <a:lnTo>
                  <a:pt x="68" y="1732"/>
                </a:lnTo>
                <a:lnTo>
                  <a:pt x="71" y="1704"/>
                </a:lnTo>
                <a:lnTo>
                  <a:pt x="72" y="1690"/>
                </a:lnTo>
                <a:lnTo>
                  <a:pt x="72" y="1678"/>
                </a:lnTo>
                <a:lnTo>
                  <a:pt x="72" y="1672"/>
                </a:lnTo>
                <a:lnTo>
                  <a:pt x="72" y="1660"/>
                </a:lnTo>
                <a:lnTo>
                  <a:pt x="74" y="1628"/>
                </a:lnTo>
                <a:lnTo>
                  <a:pt x="78" y="1598"/>
                </a:lnTo>
                <a:lnTo>
                  <a:pt x="80" y="1570"/>
                </a:lnTo>
                <a:lnTo>
                  <a:pt x="81" y="1544"/>
                </a:lnTo>
                <a:lnTo>
                  <a:pt x="82" y="1534"/>
                </a:lnTo>
                <a:lnTo>
                  <a:pt x="84" y="1520"/>
                </a:lnTo>
                <a:lnTo>
                  <a:pt x="88" y="1492"/>
                </a:lnTo>
                <a:lnTo>
                  <a:pt x="94" y="1466"/>
                </a:lnTo>
                <a:lnTo>
                  <a:pt x="95" y="1456"/>
                </a:lnTo>
                <a:lnTo>
                  <a:pt x="95" y="1452"/>
                </a:lnTo>
                <a:lnTo>
                  <a:pt x="91" y="1442"/>
                </a:lnTo>
                <a:lnTo>
                  <a:pt x="90" y="1440"/>
                </a:lnTo>
                <a:lnTo>
                  <a:pt x="90" y="1436"/>
                </a:lnTo>
                <a:lnTo>
                  <a:pt x="92" y="1422"/>
                </a:lnTo>
                <a:lnTo>
                  <a:pt x="93" y="1390"/>
                </a:lnTo>
                <a:lnTo>
                  <a:pt x="90" y="1372"/>
                </a:lnTo>
                <a:lnTo>
                  <a:pt x="88" y="1360"/>
                </a:lnTo>
                <a:lnTo>
                  <a:pt x="87" y="1348"/>
                </a:lnTo>
                <a:lnTo>
                  <a:pt x="86" y="1320"/>
                </a:lnTo>
                <a:lnTo>
                  <a:pt x="84" y="1298"/>
                </a:lnTo>
                <a:lnTo>
                  <a:pt x="82" y="1274"/>
                </a:lnTo>
                <a:lnTo>
                  <a:pt x="79" y="1244"/>
                </a:lnTo>
                <a:lnTo>
                  <a:pt x="75" y="1198"/>
                </a:lnTo>
                <a:lnTo>
                  <a:pt x="74" y="1164"/>
                </a:lnTo>
                <a:lnTo>
                  <a:pt x="73" y="1130"/>
                </a:lnTo>
                <a:lnTo>
                  <a:pt x="69" y="1090"/>
                </a:lnTo>
                <a:lnTo>
                  <a:pt x="66" y="1032"/>
                </a:lnTo>
                <a:lnTo>
                  <a:pt x="63" y="980"/>
                </a:lnTo>
                <a:lnTo>
                  <a:pt x="63" y="924"/>
                </a:lnTo>
                <a:lnTo>
                  <a:pt x="63" y="876"/>
                </a:lnTo>
                <a:lnTo>
                  <a:pt x="63" y="830"/>
                </a:lnTo>
                <a:lnTo>
                  <a:pt x="66" y="784"/>
                </a:lnTo>
                <a:lnTo>
                  <a:pt x="63" y="756"/>
                </a:lnTo>
                <a:lnTo>
                  <a:pt x="62" y="726"/>
                </a:lnTo>
                <a:lnTo>
                  <a:pt x="60" y="662"/>
                </a:lnTo>
                <a:lnTo>
                  <a:pt x="58" y="598"/>
                </a:lnTo>
                <a:lnTo>
                  <a:pt x="55" y="536"/>
                </a:lnTo>
                <a:lnTo>
                  <a:pt x="52" y="486"/>
                </a:lnTo>
                <a:lnTo>
                  <a:pt x="51" y="444"/>
                </a:lnTo>
                <a:lnTo>
                  <a:pt x="54" y="360"/>
                </a:lnTo>
                <a:lnTo>
                  <a:pt x="54" y="334"/>
                </a:lnTo>
                <a:lnTo>
                  <a:pt x="54" y="314"/>
                </a:lnTo>
                <a:lnTo>
                  <a:pt x="54" y="304"/>
                </a:lnTo>
                <a:lnTo>
                  <a:pt x="52" y="290"/>
                </a:lnTo>
                <a:lnTo>
                  <a:pt x="51" y="274"/>
                </a:lnTo>
                <a:lnTo>
                  <a:pt x="51" y="258"/>
                </a:lnTo>
                <a:lnTo>
                  <a:pt x="54" y="262"/>
                </a:lnTo>
                <a:lnTo>
                  <a:pt x="55" y="238"/>
                </a:lnTo>
                <a:lnTo>
                  <a:pt x="55" y="232"/>
                </a:lnTo>
                <a:lnTo>
                  <a:pt x="56" y="234"/>
                </a:lnTo>
                <a:lnTo>
                  <a:pt x="58" y="236"/>
                </a:lnTo>
                <a:lnTo>
                  <a:pt x="59" y="238"/>
                </a:lnTo>
                <a:lnTo>
                  <a:pt x="60" y="236"/>
                </a:lnTo>
                <a:lnTo>
                  <a:pt x="61" y="230"/>
                </a:lnTo>
                <a:lnTo>
                  <a:pt x="63" y="190"/>
                </a:lnTo>
                <a:lnTo>
                  <a:pt x="66" y="150"/>
                </a:lnTo>
                <a:lnTo>
                  <a:pt x="66" y="110"/>
                </a:lnTo>
                <a:lnTo>
                  <a:pt x="66" y="72"/>
                </a:lnTo>
                <a:lnTo>
                  <a:pt x="64" y="68"/>
                </a:lnTo>
                <a:lnTo>
                  <a:pt x="62" y="64"/>
                </a:lnTo>
                <a:lnTo>
                  <a:pt x="63" y="40"/>
                </a:lnTo>
                <a:lnTo>
                  <a:pt x="61" y="38"/>
                </a:lnTo>
                <a:lnTo>
                  <a:pt x="60" y="36"/>
                </a:lnTo>
                <a:lnTo>
                  <a:pt x="58" y="34"/>
                </a:lnTo>
                <a:lnTo>
                  <a:pt x="57" y="32"/>
                </a:lnTo>
                <a:lnTo>
                  <a:pt x="55" y="30"/>
                </a:lnTo>
                <a:lnTo>
                  <a:pt x="52" y="26"/>
                </a:lnTo>
                <a:lnTo>
                  <a:pt x="48" y="12"/>
                </a:lnTo>
                <a:lnTo>
                  <a:pt x="44" y="2"/>
                </a:lnTo>
                <a:lnTo>
                  <a:pt x="41" y="0"/>
                </a:lnTo>
                <a:lnTo>
                  <a:pt x="39" y="0"/>
                </a:lnTo>
                <a:lnTo>
                  <a:pt x="37" y="8"/>
                </a:lnTo>
                <a:lnTo>
                  <a:pt x="34" y="28"/>
                </a:lnTo>
                <a:lnTo>
                  <a:pt x="31" y="50"/>
                </a:lnTo>
                <a:lnTo>
                  <a:pt x="26" y="68"/>
                </a:lnTo>
                <a:lnTo>
                  <a:pt x="26" y="70"/>
                </a:lnTo>
                <a:lnTo>
                  <a:pt x="25" y="70"/>
                </a:lnTo>
                <a:lnTo>
                  <a:pt x="24" y="66"/>
                </a:lnTo>
                <a:lnTo>
                  <a:pt x="22" y="56"/>
                </a:lnTo>
                <a:lnTo>
                  <a:pt x="20" y="72"/>
                </a:lnTo>
                <a:lnTo>
                  <a:pt x="19" y="80"/>
                </a:lnTo>
                <a:lnTo>
                  <a:pt x="17" y="80"/>
                </a:lnTo>
                <a:lnTo>
                  <a:pt x="16" y="80"/>
                </a:lnTo>
                <a:lnTo>
                  <a:pt x="15" y="72"/>
                </a:lnTo>
                <a:lnTo>
                  <a:pt x="14" y="86"/>
                </a:lnTo>
                <a:lnTo>
                  <a:pt x="11" y="78"/>
                </a:lnTo>
                <a:lnTo>
                  <a:pt x="5" y="134"/>
                </a:lnTo>
                <a:lnTo>
                  <a:pt x="1" y="190"/>
                </a:lnTo>
                <a:lnTo>
                  <a:pt x="0" y="220"/>
                </a:lnTo>
                <a:lnTo>
                  <a:pt x="0" y="248"/>
                </a:lnTo>
                <a:lnTo>
                  <a:pt x="0" y="274"/>
                </a:lnTo>
                <a:lnTo>
                  <a:pt x="1" y="302"/>
                </a:lnTo>
                <a:lnTo>
                  <a:pt x="3" y="328"/>
                </a:lnTo>
                <a:lnTo>
                  <a:pt x="7" y="358"/>
                </a:lnTo>
                <a:lnTo>
                  <a:pt x="7" y="374"/>
                </a:lnTo>
                <a:lnTo>
                  <a:pt x="7" y="390"/>
                </a:lnTo>
                <a:lnTo>
                  <a:pt x="9" y="396"/>
                </a:lnTo>
                <a:lnTo>
                  <a:pt x="11" y="400"/>
                </a:lnTo>
                <a:lnTo>
                  <a:pt x="14" y="404"/>
                </a:lnTo>
                <a:lnTo>
                  <a:pt x="15" y="450"/>
                </a:lnTo>
                <a:lnTo>
                  <a:pt x="16" y="502"/>
                </a:lnTo>
                <a:lnTo>
                  <a:pt x="17" y="526"/>
                </a:lnTo>
                <a:lnTo>
                  <a:pt x="20" y="544"/>
                </a:lnTo>
                <a:lnTo>
                  <a:pt x="22" y="556"/>
                </a:lnTo>
                <a:lnTo>
                  <a:pt x="23" y="558"/>
                </a:lnTo>
                <a:lnTo>
                  <a:pt x="25" y="558"/>
                </a:lnTo>
                <a:lnTo>
                  <a:pt x="26" y="584"/>
                </a:lnTo>
                <a:lnTo>
                  <a:pt x="28" y="602"/>
                </a:lnTo>
                <a:lnTo>
                  <a:pt x="32" y="622"/>
                </a:lnTo>
                <a:lnTo>
                  <a:pt x="34" y="648"/>
                </a:lnTo>
                <a:lnTo>
                  <a:pt x="38" y="740"/>
                </a:lnTo>
                <a:lnTo>
                  <a:pt x="40" y="790"/>
                </a:lnTo>
                <a:lnTo>
                  <a:pt x="41" y="840"/>
                </a:lnTo>
                <a:lnTo>
                  <a:pt x="43" y="896"/>
                </a:lnTo>
                <a:lnTo>
                  <a:pt x="41" y="952"/>
                </a:lnTo>
                <a:lnTo>
                  <a:pt x="41" y="992"/>
                </a:lnTo>
                <a:lnTo>
                  <a:pt x="43" y="1094"/>
                </a:lnTo>
                <a:lnTo>
                  <a:pt x="46" y="1190"/>
                </a:lnTo>
                <a:lnTo>
                  <a:pt x="50" y="1282"/>
                </a:lnTo>
                <a:lnTo>
                  <a:pt x="55" y="1370"/>
                </a:lnTo>
                <a:lnTo>
                  <a:pt x="57" y="1414"/>
                </a:lnTo>
                <a:lnTo>
                  <a:pt x="56" y="1456"/>
                </a:lnTo>
                <a:lnTo>
                  <a:pt x="55" y="1500"/>
                </a:lnTo>
                <a:lnTo>
                  <a:pt x="52" y="1544"/>
                </a:lnTo>
                <a:lnTo>
                  <a:pt x="46" y="1636"/>
                </a:lnTo>
                <a:lnTo>
                  <a:pt x="40" y="1736"/>
                </a:lnTo>
                <a:lnTo>
                  <a:pt x="38" y="1786"/>
                </a:lnTo>
                <a:lnTo>
                  <a:pt x="38" y="1838"/>
                </a:lnTo>
                <a:lnTo>
                  <a:pt x="37" y="1942"/>
                </a:lnTo>
                <a:lnTo>
                  <a:pt x="39" y="2046"/>
                </a:lnTo>
                <a:lnTo>
                  <a:pt x="40" y="2148"/>
                </a:lnTo>
                <a:lnTo>
                  <a:pt x="41" y="2248"/>
                </a:lnTo>
                <a:lnTo>
                  <a:pt x="40" y="2344"/>
                </a:lnTo>
                <a:lnTo>
                  <a:pt x="39" y="2392"/>
                </a:lnTo>
                <a:lnTo>
                  <a:pt x="37" y="2438"/>
                </a:lnTo>
                <a:lnTo>
                  <a:pt x="35" y="2482"/>
                </a:lnTo>
                <a:lnTo>
                  <a:pt x="31" y="2526"/>
                </a:lnTo>
                <a:lnTo>
                  <a:pt x="25" y="2612"/>
                </a:lnTo>
                <a:lnTo>
                  <a:pt x="22" y="2692"/>
                </a:lnTo>
                <a:lnTo>
                  <a:pt x="20" y="2766"/>
                </a:lnTo>
                <a:lnTo>
                  <a:pt x="15" y="2830"/>
                </a:lnTo>
                <a:lnTo>
                  <a:pt x="11" y="2886"/>
                </a:lnTo>
                <a:lnTo>
                  <a:pt x="5" y="2936"/>
                </a:lnTo>
                <a:lnTo>
                  <a:pt x="2" y="2976"/>
                </a:lnTo>
                <a:lnTo>
                  <a:pt x="1" y="2994"/>
                </a:lnTo>
                <a:lnTo>
                  <a:pt x="0" y="3010"/>
                </a:lnTo>
                <a:lnTo>
                  <a:pt x="2" y="3032"/>
                </a:lnTo>
                <a:lnTo>
                  <a:pt x="4" y="3052"/>
                </a:lnTo>
                <a:close/>
              </a:path>
            </a:pathLst>
          </a:cu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545860" name="Rectangle 1092"/>
          <p:cNvSpPr>
            <a:spLocks noGrp="1" noChangeArrowheads="1"/>
          </p:cNvSpPr>
          <p:nvPr>
            <p:ph type="ctrTitle"/>
          </p:nvPr>
        </p:nvSpPr>
        <p:spPr>
          <a:xfrm>
            <a:off x="457200" y="2286000"/>
            <a:ext cx="8229600" cy="1143000"/>
          </a:xfrm>
        </p:spPr>
        <p:txBody>
          <a:bodyPr/>
          <a:lstStyle>
            <a:lvl1pPr algn="ctr">
              <a:defRPr sz="4400"/>
            </a:lvl1pPr>
          </a:lstStyle>
          <a:p>
            <a:r>
              <a:rPr lang="en-US" altLang="ja-JP"/>
              <a:t>Click to edit Master title style</a:t>
            </a:r>
          </a:p>
        </p:txBody>
      </p:sp>
      <p:sp>
        <p:nvSpPr>
          <p:cNvPr id="545861" name="Rectangle 1093"/>
          <p:cNvSpPr>
            <a:spLocks noGrp="1" noChangeArrowheads="1"/>
          </p:cNvSpPr>
          <p:nvPr>
            <p:ph type="subTitle" idx="1"/>
          </p:nvPr>
        </p:nvSpPr>
        <p:spPr>
          <a:xfrm>
            <a:off x="1371600" y="3886200"/>
            <a:ext cx="6400800" cy="1752600"/>
          </a:xfrm>
        </p:spPr>
        <p:txBody>
          <a:bodyPr/>
          <a:lstStyle>
            <a:lvl1pPr marL="0" indent="101600" algn="ctr">
              <a:buFont typeface="Wingdings" pitchFamily="-108" charset="2"/>
              <a:buNone/>
              <a:defRPr/>
            </a:lvl1pPr>
          </a:lstStyle>
          <a:p>
            <a:r>
              <a:rPr lang="en-US" altLang="ja-JP"/>
              <a:t>Click to edit Master subtitle style</a:t>
            </a:r>
          </a:p>
        </p:txBody>
      </p:sp>
      <p:sp>
        <p:nvSpPr>
          <p:cNvPr id="69" name="Rectangle 1090"/>
          <p:cNvSpPr>
            <a:spLocks noGrp="1" noChangeArrowheads="1"/>
          </p:cNvSpPr>
          <p:nvPr>
            <p:ph type="dt" sz="half" idx="10"/>
          </p:nvPr>
        </p:nvSpPr>
        <p:spPr/>
        <p:txBody>
          <a:bodyPr/>
          <a:lstStyle>
            <a:lvl1pPr>
              <a:defRPr sz="2400">
                <a:solidFill>
                  <a:srgbClr val="FFFFFF"/>
                </a:solidFill>
              </a:defRPr>
            </a:lvl1pPr>
          </a:lstStyle>
          <a:p>
            <a:pPr>
              <a:defRPr/>
            </a:pPr>
            <a:endParaRPr lang="en-US" altLang="ja-JP"/>
          </a:p>
        </p:txBody>
      </p:sp>
      <p:sp>
        <p:nvSpPr>
          <p:cNvPr id="70" name="Rectangle 1091"/>
          <p:cNvSpPr>
            <a:spLocks noGrp="1" noChangeArrowheads="1"/>
          </p:cNvSpPr>
          <p:nvPr>
            <p:ph type="ftr" sz="quarter" idx="11"/>
          </p:nvPr>
        </p:nvSpPr>
        <p:spPr>
          <a:xfrm>
            <a:off x="2057400" y="6248400"/>
            <a:ext cx="5257800" cy="457200"/>
          </a:xfrm>
        </p:spPr>
        <p:txBody>
          <a:bodyPr/>
          <a:lstStyle>
            <a:lvl1pPr>
              <a:defRPr sz="2400">
                <a:solidFill>
                  <a:srgbClr val="FFFFFF"/>
                </a:solidFill>
              </a:defRPr>
            </a:lvl1pPr>
          </a:lstStyle>
          <a:p>
            <a:pPr>
              <a:defRPr/>
            </a:pPr>
            <a:endParaRPr lang="en-US" altLang="ja-JP"/>
          </a:p>
        </p:txBody>
      </p:sp>
      <p:sp>
        <p:nvSpPr>
          <p:cNvPr id="71" name="Rectangle 1095"/>
          <p:cNvSpPr>
            <a:spLocks noGrp="1" noChangeArrowheads="1"/>
          </p:cNvSpPr>
          <p:nvPr>
            <p:ph type="sldNum" sz="quarter" idx="12"/>
          </p:nvPr>
        </p:nvSpPr>
        <p:spPr/>
        <p:txBody>
          <a:bodyPr/>
          <a:lstStyle>
            <a:lvl1pPr algn="r">
              <a:defRPr sz="2400"/>
            </a:lvl1pPr>
          </a:lstStyle>
          <a:p>
            <a:pPr>
              <a:defRPr/>
            </a:pPr>
            <a:fld id="{FB9D1381-8EC7-4D4A-8FF6-A5D440AB2D6C}" type="slidenum">
              <a:rPr lang="en-US" altLang="ja-JP"/>
              <a:pPr>
                <a:defRPr/>
              </a:pPr>
              <a:t>‹#›</a:t>
            </a:fld>
            <a:endParaRPr lang="en-US" altLang="ja-JP"/>
          </a:p>
        </p:txBody>
      </p:sp>
    </p:spTree>
    <p:extLst>
      <p:ext uri="{BB962C8B-B14F-4D97-AF65-F5344CB8AC3E}">
        <p14:creationId xmlns:p14="http://schemas.microsoft.com/office/powerpoint/2010/main" val="413499348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92"/>
          <p:cNvSpPr>
            <a:spLocks noGrp="1" noChangeArrowheads="1"/>
          </p:cNvSpPr>
          <p:nvPr>
            <p:ph type="dt" sz="half" idx="10"/>
          </p:nvPr>
        </p:nvSpPr>
        <p:spPr/>
        <p:txBody>
          <a:bodyPr/>
          <a:lstStyle>
            <a:lvl1pPr>
              <a:defRPr sz="2400"/>
            </a:lvl1pPr>
          </a:lstStyle>
          <a:p>
            <a:pPr>
              <a:defRPr/>
            </a:pPr>
            <a:endParaRPr lang="en-US" altLang="ja-JP"/>
          </a:p>
        </p:txBody>
      </p:sp>
      <p:sp>
        <p:nvSpPr>
          <p:cNvPr id="5" name="Rectangle 1093"/>
          <p:cNvSpPr>
            <a:spLocks noGrp="1" noChangeArrowheads="1"/>
          </p:cNvSpPr>
          <p:nvPr>
            <p:ph type="ftr" sz="quarter" idx="11"/>
          </p:nvPr>
        </p:nvSpPr>
        <p:spPr/>
        <p:txBody>
          <a:bodyPr/>
          <a:lstStyle>
            <a:lvl1pPr>
              <a:defRPr sz="2400"/>
            </a:lvl1pPr>
          </a:lstStyle>
          <a:p>
            <a:pPr>
              <a:defRPr/>
            </a:pPr>
            <a:endParaRPr lang="en-US" altLang="ja-JP"/>
          </a:p>
        </p:txBody>
      </p:sp>
      <p:sp>
        <p:nvSpPr>
          <p:cNvPr id="6" name="Rectangle 1094"/>
          <p:cNvSpPr>
            <a:spLocks noGrp="1" noChangeArrowheads="1"/>
          </p:cNvSpPr>
          <p:nvPr>
            <p:ph type="sldNum" sz="quarter" idx="12"/>
          </p:nvPr>
        </p:nvSpPr>
        <p:spPr/>
        <p:txBody>
          <a:bodyPr/>
          <a:lstStyle>
            <a:lvl1pPr>
              <a:defRPr sz="2400"/>
            </a:lvl1pPr>
          </a:lstStyle>
          <a:p>
            <a:pPr>
              <a:defRPr/>
            </a:pPr>
            <a:fld id="{4EA364B6-C098-4042-9224-7E72134C71F5}" type="slidenum">
              <a:rPr lang="en-US" altLang="ja-JP"/>
              <a:pPr>
                <a:defRPr/>
              </a:pPr>
              <a:t>‹#›</a:t>
            </a:fld>
            <a:endParaRPr lang="en-US" altLang="ja-JP"/>
          </a:p>
        </p:txBody>
      </p:sp>
    </p:spTree>
    <p:extLst>
      <p:ext uri="{BB962C8B-B14F-4D97-AF65-F5344CB8AC3E}">
        <p14:creationId xmlns:p14="http://schemas.microsoft.com/office/powerpoint/2010/main" val="86452249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92"/>
          <p:cNvSpPr>
            <a:spLocks noGrp="1" noChangeArrowheads="1"/>
          </p:cNvSpPr>
          <p:nvPr>
            <p:ph type="dt" sz="half" idx="10"/>
          </p:nvPr>
        </p:nvSpPr>
        <p:spPr/>
        <p:txBody>
          <a:bodyPr/>
          <a:lstStyle>
            <a:lvl1pPr>
              <a:defRPr sz="2400"/>
            </a:lvl1pPr>
          </a:lstStyle>
          <a:p>
            <a:pPr>
              <a:defRPr/>
            </a:pPr>
            <a:endParaRPr lang="en-US" altLang="ja-JP"/>
          </a:p>
        </p:txBody>
      </p:sp>
      <p:sp>
        <p:nvSpPr>
          <p:cNvPr id="5" name="Rectangle 1093"/>
          <p:cNvSpPr>
            <a:spLocks noGrp="1" noChangeArrowheads="1"/>
          </p:cNvSpPr>
          <p:nvPr>
            <p:ph type="ftr" sz="quarter" idx="11"/>
          </p:nvPr>
        </p:nvSpPr>
        <p:spPr/>
        <p:txBody>
          <a:bodyPr/>
          <a:lstStyle>
            <a:lvl1pPr>
              <a:defRPr sz="2400"/>
            </a:lvl1pPr>
          </a:lstStyle>
          <a:p>
            <a:pPr>
              <a:defRPr/>
            </a:pPr>
            <a:endParaRPr lang="en-US" altLang="ja-JP"/>
          </a:p>
        </p:txBody>
      </p:sp>
      <p:sp>
        <p:nvSpPr>
          <p:cNvPr id="6" name="Rectangle 1094"/>
          <p:cNvSpPr>
            <a:spLocks noGrp="1" noChangeArrowheads="1"/>
          </p:cNvSpPr>
          <p:nvPr>
            <p:ph type="sldNum" sz="quarter" idx="12"/>
          </p:nvPr>
        </p:nvSpPr>
        <p:spPr/>
        <p:txBody>
          <a:bodyPr/>
          <a:lstStyle>
            <a:lvl1pPr>
              <a:defRPr sz="2400"/>
            </a:lvl1pPr>
          </a:lstStyle>
          <a:p>
            <a:pPr>
              <a:defRPr/>
            </a:pPr>
            <a:fld id="{510CFC75-9CC2-034D-966A-8BF08238E7EA}" type="slidenum">
              <a:rPr lang="en-US" altLang="ja-JP"/>
              <a:pPr>
                <a:defRPr/>
              </a:pPr>
              <a:t>‹#›</a:t>
            </a:fld>
            <a:endParaRPr lang="en-US" altLang="ja-JP"/>
          </a:p>
        </p:txBody>
      </p:sp>
    </p:spTree>
    <p:extLst>
      <p:ext uri="{BB962C8B-B14F-4D97-AF65-F5344CB8AC3E}">
        <p14:creationId xmlns:p14="http://schemas.microsoft.com/office/powerpoint/2010/main" val="79970970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71500" y="1981200"/>
            <a:ext cx="3924300" cy="381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924300" cy="381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92"/>
          <p:cNvSpPr>
            <a:spLocks noGrp="1" noChangeArrowheads="1"/>
          </p:cNvSpPr>
          <p:nvPr>
            <p:ph type="dt" sz="half" idx="10"/>
          </p:nvPr>
        </p:nvSpPr>
        <p:spPr/>
        <p:txBody>
          <a:bodyPr/>
          <a:lstStyle>
            <a:lvl1pPr>
              <a:defRPr sz="2400"/>
            </a:lvl1pPr>
          </a:lstStyle>
          <a:p>
            <a:pPr>
              <a:defRPr/>
            </a:pPr>
            <a:endParaRPr lang="en-US" altLang="ja-JP"/>
          </a:p>
        </p:txBody>
      </p:sp>
      <p:sp>
        <p:nvSpPr>
          <p:cNvPr id="6" name="Rectangle 1093"/>
          <p:cNvSpPr>
            <a:spLocks noGrp="1" noChangeArrowheads="1"/>
          </p:cNvSpPr>
          <p:nvPr>
            <p:ph type="ftr" sz="quarter" idx="11"/>
          </p:nvPr>
        </p:nvSpPr>
        <p:spPr/>
        <p:txBody>
          <a:bodyPr/>
          <a:lstStyle>
            <a:lvl1pPr>
              <a:defRPr sz="2400"/>
            </a:lvl1pPr>
          </a:lstStyle>
          <a:p>
            <a:pPr>
              <a:defRPr/>
            </a:pPr>
            <a:endParaRPr lang="en-US" altLang="ja-JP"/>
          </a:p>
        </p:txBody>
      </p:sp>
      <p:sp>
        <p:nvSpPr>
          <p:cNvPr id="7" name="Rectangle 1094"/>
          <p:cNvSpPr>
            <a:spLocks noGrp="1" noChangeArrowheads="1"/>
          </p:cNvSpPr>
          <p:nvPr>
            <p:ph type="sldNum" sz="quarter" idx="12"/>
          </p:nvPr>
        </p:nvSpPr>
        <p:spPr/>
        <p:txBody>
          <a:bodyPr/>
          <a:lstStyle>
            <a:lvl1pPr>
              <a:defRPr sz="2400"/>
            </a:lvl1pPr>
          </a:lstStyle>
          <a:p>
            <a:pPr>
              <a:defRPr/>
            </a:pPr>
            <a:fld id="{1EE68894-970D-6E47-A5A2-7FA813FAA928}" type="slidenum">
              <a:rPr lang="en-US" altLang="ja-JP"/>
              <a:pPr>
                <a:defRPr/>
              </a:pPr>
              <a:t>‹#›</a:t>
            </a:fld>
            <a:endParaRPr lang="en-US" altLang="ja-JP"/>
          </a:p>
        </p:txBody>
      </p:sp>
    </p:spTree>
    <p:extLst>
      <p:ext uri="{BB962C8B-B14F-4D97-AF65-F5344CB8AC3E}">
        <p14:creationId xmlns:p14="http://schemas.microsoft.com/office/powerpoint/2010/main" val="28478950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92"/>
          <p:cNvSpPr>
            <a:spLocks noGrp="1" noChangeArrowheads="1"/>
          </p:cNvSpPr>
          <p:nvPr>
            <p:ph type="dt" sz="half" idx="10"/>
          </p:nvPr>
        </p:nvSpPr>
        <p:spPr/>
        <p:txBody>
          <a:bodyPr/>
          <a:lstStyle>
            <a:lvl1pPr>
              <a:defRPr sz="2400"/>
            </a:lvl1pPr>
          </a:lstStyle>
          <a:p>
            <a:pPr>
              <a:defRPr/>
            </a:pPr>
            <a:endParaRPr lang="en-US" altLang="ja-JP"/>
          </a:p>
        </p:txBody>
      </p:sp>
      <p:sp>
        <p:nvSpPr>
          <p:cNvPr id="8" name="Rectangle 1093"/>
          <p:cNvSpPr>
            <a:spLocks noGrp="1" noChangeArrowheads="1"/>
          </p:cNvSpPr>
          <p:nvPr>
            <p:ph type="ftr" sz="quarter" idx="11"/>
          </p:nvPr>
        </p:nvSpPr>
        <p:spPr/>
        <p:txBody>
          <a:bodyPr/>
          <a:lstStyle>
            <a:lvl1pPr>
              <a:defRPr sz="2400"/>
            </a:lvl1pPr>
          </a:lstStyle>
          <a:p>
            <a:pPr>
              <a:defRPr/>
            </a:pPr>
            <a:endParaRPr lang="en-US" altLang="ja-JP"/>
          </a:p>
        </p:txBody>
      </p:sp>
      <p:sp>
        <p:nvSpPr>
          <p:cNvPr id="9" name="Rectangle 1094"/>
          <p:cNvSpPr>
            <a:spLocks noGrp="1" noChangeArrowheads="1"/>
          </p:cNvSpPr>
          <p:nvPr>
            <p:ph type="sldNum" sz="quarter" idx="12"/>
          </p:nvPr>
        </p:nvSpPr>
        <p:spPr/>
        <p:txBody>
          <a:bodyPr/>
          <a:lstStyle>
            <a:lvl1pPr>
              <a:defRPr sz="2400"/>
            </a:lvl1pPr>
          </a:lstStyle>
          <a:p>
            <a:pPr>
              <a:defRPr/>
            </a:pPr>
            <a:fld id="{54E17048-A456-0540-89D5-E595CE540900}" type="slidenum">
              <a:rPr lang="en-US" altLang="ja-JP"/>
              <a:pPr>
                <a:defRPr/>
              </a:pPr>
              <a:t>‹#›</a:t>
            </a:fld>
            <a:endParaRPr lang="en-US" altLang="ja-JP"/>
          </a:p>
        </p:txBody>
      </p:sp>
    </p:spTree>
    <p:extLst>
      <p:ext uri="{BB962C8B-B14F-4D97-AF65-F5344CB8AC3E}">
        <p14:creationId xmlns:p14="http://schemas.microsoft.com/office/powerpoint/2010/main" val="372948555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92"/>
          <p:cNvSpPr>
            <a:spLocks noGrp="1" noChangeArrowheads="1"/>
          </p:cNvSpPr>
          <p:nvPr>
            <p:ph type="dt" sz="half" idx="10"/>
          </p:nvPr>
        </p:nvSpPr>
        <p:spPr/>
        <p:txBody>
          <a:bodyPr/>
          <a:lstStyle>
            <a:lvl1pPr>
              <a:defRPr sz="2400"/>
            </a:lvl1pPr>
          </a:lstStyle>
          <a:p>
            <a:pPr>
              <a:defRPr/>
            </a:pPr>
            <a:endParaRPr lang="en-US" altLang="ja-JP"/>
          </a:p>
        </p:txBody>
      </p:sp>
      <p:sp>
        <p:nvSpPr>
          <p:cNvPr id="4" name="Rectangle 1093"/>
          <p:cNvSpPr>
            <a:spLocks noGrp="1" noChangeArrowheads="1"/>
          </p:cNvSpPr>
          <p:nvPr>
            <p:ph type="ftr" sz="quarter" idx="11"/>
          </p:nvPr>
        </p:nvSpPr>
        <p:spPr/>
        <p:txBody>
          <a:bodyPr/>
          <a:lstStyle>
            <a:lvl1pPr>
              <a:defRPr sz="2400"/>
            </a:lvl1pPr>
          </a:lstStyle>
          <a:p>
            <a:pPr>
              <a:defRPr/>
            </a:pPr>
            <a:endParaRPr lang="en-US" altLang="ja-JP"/>
          </a:p>
        </p:txBody>
      </p:sp>
      <p:sp>
        <p:nvSpPr>
          <p:cNvPr id="5" name="Rectangle 1094"/>
          <p:cNvSpPr>
            <a:spLocks noGrp="1" noChangeArrowheads="1"/>
          </p:cNvSpPr>
          <p:nvPr>
            <p:ph type="sldNum" sz="quarter" idx="12"/>
          </p:nvPr>
        </p:nvSpPr>
        <p:spPr/>
        <p:txBody>
          <a:bodyPr/>
          <a:lstStyle>
            <a:lvl1pPr>
              <a:defRPr sz="2400"/>
            </a:lvl1pPr>
          </a:lstStyle>
          <a:p>
            <a:pPr>
              <a:defRPr/>
            </a:pPr>
            <a:fld id="{680E2F08-1C23-5048-BE48-784A188118CD}" type="slidenum">
              <a:rPr lang="en-US" altLang="ja-JP"/>
              <a:pPr>
                <a:defRPr/>
              </a:pPr>
              <a:t>‹#›</a:t>
            </a:fld>
            <a:endParaRPr lang="en-US" altLang="ja-JP"/>
          </a:p>
        </p:txBody>
      </p:sp>
    </p:spTree>
    <p:extLst>
      <p:ext uri="{BB962C8B-B14F-4D97-AF65-F5344CB8AC3E}">
        <p14:creationId xmlns:p14="http://schemas.microsoft.com/office/powerpoint/2010/main" val="362553983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92"/>
          <p:cNvSpPr>
            <a:spLocks noGrp="1" noChangeArrowheads="1"/>
          </p:cNvSpPr>
          <p:nvPr>
            <p:ph type="dt" sz="half" idx="10"/>
          </p:nvPr>
        </p:nvSpPr>
        <p:spPr/>
        <p:txBody>
          <a:bodyPr/>
          <a:lstStyle>
            <a:lvl1pPr>
              <a:defRPr sz="2400"/>
            </a:lvl1pPr>
          </a:lstStyle>
          <a:p>
            <a:pPr>
              <a:defRPr/>
            </a:pPr>
            <a:endParaRPr lang="en-US" altLang="ja-JP"/>
          </a:p>
        </p:txBody>
      </p:sp>
      <p:sp>
        <p:nvSpPr>
          <p:cNvPr id="3" name="Rectangle 1093"/>
          <p:cNvSpPr>
            <a:spLocks noGrp="1" noChangeArrowheads="1"/>
          </p:cNvSpPr>
          <p:nvPr>
            <p:ph type="ftr" sz="quarter" idx="11"/>
          </p:nvPr>
        </p:nvSpPr>
        <p:spPr/>
        <p:txBody>
          <a:bodyPr/>
          <a:lstStyle>
            <a:lvl1pPr>
              <a:defRPr sz="2400"/>
            </a:lvl1pPr>
          </a:lstStyle>
          <a:p>
            <a:pPr>
              <a:defRPr/>
            </a:pPr>
            <a:endParaRPr lang="en-US" altLang="ja-JP"/>
          </a:p>
        </p:txBody>
      </p:sp>
      <p:sp>
        <p:nvSpPr>
          <p:cNvPr id="4" name="Rectangle 1094"/>
          <p:cNvSpPr>
            <a:spLocks noGrp="1" noChangeArrowheads="1"/>
          </p:cNvSpPr>
          <p:nvPr>
            <p:ph type="sldNum" sz="quarter" idx="12"/>
          </p:nvPr>
        </p:nvSpPr>
        <p:spPr/>
        <p:txBody>
          <a:bodyPr/>
          <a:lstStyle>
            <a:lvl1pPr>
              <a:defRPr sz="2400"/>
            </a:lvl1pPr>
          </a:lstStyle>
          <a:p>
            <a:pPr>
              <a:defRPr/>
            </a:pPr>
            <a:fld id="{761E3AC5-4881-8043-81DA-000BAD7B5E0D}" type="slidenum">
              <a:rPr lang="en-US" altLang="ja-JP"/>
              <a:pPr>
                <a:defRPr/>
              </a:pPr>
              <a:t>‹#›</a:t>
            </a:fld>
            <a:endParaRPr lang="en-US" altLang="ja-JP"/>
          </a:p>
        </p:txBody>
      </p:sp>
    </p:spTree>
    <p:extLst>
      <p:ext uri="{BB962C8B-B14F-4D97-AF65-F5344CB8AC3E}">
        <p14:creationId xmlns:p14="http://schemas.microsoft.com/office/powerpoint/2010/main" val="42151307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00800" y="457200"/>
            <a:ext cx="20574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457200"/>
            <a:ext cx="60198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FB53930-CED0-524A-A50E-B8198A400F07}" type="slidenum">
              <a:rPr lang="en-US"/>
              <a:pPr>
                <a:defRPr/>
              </a:pPr>
              <a:t>‹#›</a:t>
            </a:fld>
            <a:endParaRPr lang="en-US"/>
          </a:p>
        </p:txBody>
      </p:sp>
    </p:spTree>
    <p:extLst>
      <p:ext uri="{BB962C8B-B14F-4D97-AF65-F5344CB8AC3E}">
        <p14:creationId xmlns:p14="http://schemas.microsoft.com/office/powerpoint/2010/main" val="882922716"/>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92"/>
          <p:cNvSpPr>
            <a:spLocks noGrp="1" noChangeArrowheads="1"/>
          </p:cNvSpPr>
          <p:nvPr>
            <p:ph type="dt" sz="half" idx="10"/>
          </p:nvPr>
        </p:nvSpPr>
        <p:spPr/>
        <p:txBody>
          <a:bodyPr/>
          <a:lstStyle>
            <a:lvl1pPr>
              <a:defRPr sz="2400"/>
            </a:lvl1pPr>
          </a:lstStyle>
          <a:p>
            <a:pPr>
              <a:defRPr/>
            </a:pPr>
            <a:endParaRPr lang="en-US" altLang="ja-JP"/>
          </a:p>
        </p:txBody>
      </p:sp>
      <p:sp>
        <p:nvSpPr>
          <p:cNvPr id="6" name="Rectangle 1093"/>
          <p:cNvSpPr>
            <a:spLocks noGrp="1" noChangeArrowheads="1"/>
          </p:cNvSpPr>
          <p:nvPr>
            <p:ph type="ftr" sz="quarter" idx="11"/>
          </p:nvPr>
        </p:nvSpPr>
        <p:spPr/>
        <p:txBody>
          <a:bodyPr/>
          <a:lstStyle>
            <a:lvl1pPr>
              <a:defRPr sz="2400"/>
            </a:lvl1pPr>
          </a:lstStyle>
          <a:p>
            <a:pPr>
              <a:defRPr/>
            </a:pPr>
            <a:endParaRPr lang="en-US" altLang="ja-JP"/>
          </a:p>
        </p:txBody>
      </p:sp>
      <p:sp>
        <p:nvSpPr>
          <p:cNvPr id="7" name="Rectangle 1094"/>
          <p:cNvSpPr>
            <a:spLocks noGrp="1" noChangeArrowheads="1"/>
          </p:cNvSpPr>
          <p:nvPr>
            <p:ph type="sldNum" sz="quarter" idx="12"/>
          </p:nvPr>
        </p:nvSpPr>
        <p:spPr/>
        <p:txBody>
          <a:bodyPr/>
          <a:lstStyle>
            <a:lvl1pPr>
              <a:defRPr sz="2400"/>
            </a:lvl1pPr>
          </a:lstStyle>
          <a:p>
            <a:pPr>
              <a:defRPr/>
            </a:pPr>
            <a:fld id="{0FC5FA9F-AF67-1B42-AEF8-636C03D06E2D}" type="slidenum">
              <a:rPr lang="en-US" altLang="ja-JP"/>
              <a:pPr>
                <a:defRPr/>
              </a:pPr>
              <a:t>‹#›</a:t>
            </a:fld>
            <a:endParaRPr lang="en-US" altLang="ja-JP"/>
          </a:p>
        </p:txBody>
      </p:sp>
    </p:spTree>
    <p:extLst>
      <p:ext uri="{BB962C8B-B14F-4D97-AF65-F5344CB8AC3E}">
        <p14:creationId xmlns:p14="http://schemas.microsoft.com/office/powerpoint/2010/main" val="110605495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92"/>
          <p:cNvSpPr>
            <a:spLocks noGrp="1" noChangeArrowheads="1"/>
          </p:cNvSpPr>
          <p:nvPr>
            <p:ph type="dt" sz="half" idx="10"/>
          </p:nvPr>
        </p:nvSpPr>
        <p:spPr/>
        <p:txBody>
          <a:bodyPr/>
          <a:lstStyle>
            <a:lvl1pPr>
              <a:defRPr sz="2400"/>
            </a:lvl1pPr>
          </a:lstStyle>
          <a:p>
            <a:pPr>
              <a:defRPr/>
            </a:pPr>
            <a:endParaRPr lang="en-US" altLang="ja-JP"/>
          </a:p>
        </p:txBody>
      </p:sp>
      <p:sp>
        <p:nvSpPr>
          <p:cNvPr id="6" name="Rectangle 1093"/>
          <p:cNvSpPr>
            <a:spLocks noGrp="1" noChangeArrowheads="1"/>
          </p:cNvSpPr>
          <p:nvPr>
            <p:ph type="ftr" sz="quarter" idx="11"/>
          </p:nvPr>
        </p:nvSpPr>
        <p:spPr/>
        <p:txBody>
          <a:bodyPr/>
          <a:lstStyle>
            <a:lvl1pPr>
              <a:defRPr sz="2400"/>
            </a:lvl1pPr>
          </a:lstStyle>
          <a:p>
            <a:pPr>
              <a:defRPr/>
            </a:pPr>
            <a:endParaRPr lang="en-US" altLang="ja-JP"/>
          </a:p>
        </p:txBody>
      </p:sp>
      <p:sp>
        <p:nvSpPr>
          <p:cNvPr id="7" name="Rectangle 1094"/>
          <p:cNvSpPr>
            <a:spLocks noGrp="1" noChangeArrowheads="1"/>
          </p:cNvSpPr>
          <p:nvPr>
            <p:ph type="sldNum" sz="quarter" idx="12"/>
          </p:nvPr>
        </p:nvSpPr>
        <p:spPr/>
        <p:txBody>
          <a:bodyPr/>
          <a:lstStyle>
            <a:lvl1pPr>
              <a:defRPr sz="2400"/>
            </a:lvl1pPr>
          </a:lstStyle>
          <a:p>
            <a:pPr>
              <a:defRPr/>
            </a:pPr>
            <a:fld id="{C3715575-7C1E-FF4B-9175-723D8B1CDAB6}" type="slidenum">
              <a:rPr lang="en-US" altLang="ja-JP"/>
              <a:pPr>
                <a:defRPr/>
              </a:pPr>
              <a:t>‹#›</a:t>
            </a:fld>
            <a:endParaRPr lang="en-US" altLang="ja-JP"/>
          </a:p>
        </p:txBody>
      </p:sp>
    </p:spTree>
    <p:extLst>
      <p:ext uri="{BB962C8B-B14F-4D97-AF65-F5344CB8AC3E}">
        <p14:creationId xmlns:p14="http://schemas.microsoft.com/office/powerpoint/2010/main" val="164801182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92"/>
          <p:cNvSpPr>
            <a:spLocks noGrp="1" noChangeArrowheads="1"/>
          </p:cNvSpPr>
          <p:nvPr>
            <p:ph type="dt" sz="half" idx="10"/>
          </p:nvPr>
        </p:nvSpPr>
        <p:spPr/>
        <p:txBody>
          <a:bodyPr/>
          <a:lstStyle>
            <a:lvl1pPr>
              <a:defRPr sz="2400"/>
            </a:lvl1pPr>
          </a:lstStyle>
          <a:p>
            <a:pPr>
              <a:defRPr/>
            </a:pPr>
            <a:endParaRPr lang="en-US" altLang="ja-JP"/>
          </a:p>
        </p:txBody>
      </p:sp>
      <p:sp>
        <p:nvSpPr>
          <p:cNvPr id="5" name="Rectangle 1093"/>
          <p:cNvSpPr>
            <a:spLocks noGrp="1" noChangeArrowheads="1"/>
          </p:cNvSpPr>
          <p:nvPr>
            <p:ph type="ftr" sz="quarter" idx="11"/>
          </p:nvPr>
        </p:nvSpPr>
        <p:spPr/>
        <p:txBody>
          <a:bodyPr/>
          <a:lstStyle>
            <a:lvl1pPr>
              <a:defRPr sz="2400"/>
            </a:lvl1pPr>
          </a:lstStyle>
          <a:p>
            <a:pPr>
              <a:defRPr/>
            </a:pPr>
            <a:endParaRPr lang="en-US" altLang="ja-JP"/>
          </a:p>
        </p:txBody>
      </p:sp>
      <p:sp>
        <p:nvSpPr>
          <p:cNvPr id="6" name="Rectangle 1094"/>
          <p:cNvSpPr>
            <a:spLocks noGrp="1" noChangeArrowheads="1"/>
          </p:cNvSpPr>
          <p:nvPr>
            <p:ph type="sldNum" sz="quarter" idx="12"/>
          </p:nvPr>
        </p:nvSpPr>
        <p:spPr/>
        <p:txBody>
          <a:bodyPr/>
          <a:lstStyle>
            <a:lvl1pPr>
              <a:defRPr sz="2400"/>
            </a:lvl1pPr>
          </a:lstStyle>
          <a:p>
            <a:pPr>
              <a:defRPr/>
            </a:pPr>
            <a:fld id="{5639BD26-76DC-584A-9B15-EBFF59688F7D}" type="slidenum">
              <a:rPr lang="en-US" altLang="ja-JP"/>
              <a:pPr>
                <a:defRPr/>
              </a:pPr>
              <a:t>‹#›</a:t>
            </a:fld>
            <a:endParaRPr lang="en-US" altLang="ja-JP"/>
          </a:p>
        </p:txBody>
      </p:sp>
    </p:spTree>
    <p:extLst>
      <p:ext uri="{BB962C8B-B14F-4D97-AF65-F5344CB8AC3E}">
        <p14:creationId xmlns:p14="http://schemas.microsoft.com/office/powerpoint/2010/main" val="395198952"/>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2250" y="685800"/>
            <a:ext cx="2000250" cy="5105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71500" y="685800"/>
            <a:ext cx="5848350" cy="5105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92"/>
          <p:cNvSpPr>
            <a:spLocks noGrp="1" noChangeArrowheads="1"/>
          </p:cNvSpPr>
          <p:nvPr>
            <p:ph type="dt" sz="half" idx="10"/>
          </p:nvPr>
        </p:nvSpPr>
        <p:spPr/>
        <p:txBody>
          <a:bodyPr/>
          <a:lstStyle>
            <a:lvl1pPr>
              <a:defRPr sz="2400"/>
            </a:lvl1pPr>
          </a:lstStyle>
          <a:p>
            <a:pPr>
              <a:defRPr/>
            </a:pPr>
            <a:endParaRPr lang="en-US" altLang="ja-JP"/>
          </a:p>
        </p:txBody>
      </p:sp>
      <p:sp>
        <p:nvSpPr>
          <p:cNvPr id="5" name="Rectangle 1093"/>
          <p:cNvSpPr>
            <a:spLocks noGrp="1" noChangeArrowheads="1"/>
          </p:cNvSpPr>
          <p:nvPr>
            <p:ph type="ftr" sz="quarter" idx="11"/>
          </p:nvPr>
        </p:nvSpPr>
        <p:spPr/>
        <p:txBody>
          <a:bodyPr/>
          <a:lstStyle>
            <a:lvl1pPr>
              <a:defRPr sz="2400"/>
            </a:lvl1pPr>
          </a:lstStyle>
          <a:p>
            <a:pPr>
              <a:defRPr/>
            </a:pPr>
            <a:endParaRPr lang="en-US" altLang="ja-JP"/>
          </a:p>
        </p:txBody>
      </p:sp>
      <p:sp>
        <p:nvSpPr>
          <p:cNvPr id="6" name="Rectangle 1094"/>
          <p:cNvSpPr>
            <a:spLocks noGrp="1" noChangeArrowheads="1"/>
          </p:cNvSpPr>
          <p:nvPr>
            <p:ph type="sldNum" sz="quarter" idx="12"/>
          </p:nvPr>
        </p:nvSpPr>
        <p:spPr/>
        <p:txBody>
          <a:bodyPr/>
          <a:lstStyle>
            <a:lvl1pPr>
              <a:defRPr sz="2400"/>
            </a:lvl1pPr>
          </a:lstStyle>
          <a:p>
            <a:pPr>
              <a:defRPr/>
            </a:pPr>
            <a:fld id="{2C317D4E-7CC3-9A47-AA22-E7AD29751CC0}" type="slidenum">
              <a:rPr lang="en-US" altLang="ja-JP"/>
              <a:pPr>
                <a:defRPr/>
              </a:pPr>
              <a:t>‹#›</a:t>
            </a:fld>
            <a:endParaRPr lang="en-US" altLang="ja-JP"/>
          </a:p>
        </p:txBody>
      </p:sp>
    </p:spTree>
    <p:extLst>
      <p:ext uri="{BB962C8B-B14F-4D97-AF65-F5344CB8AC3E}">
        <p14:creationId xmlns:p14="http://schemas.microsoft.com/office/powerpoint/2010/main" val="240404541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117475"/>
            <a:ext cx="9142413" cy="6738938"/>
            <a:chOff x="0" y="74"/>
            <a:chExt cx="5759" cy="4245"/>
          </a:xfrm>
        </p:grpSpPr>
        <p:sp>
          <p:nvSpPr>
            <p:cNvPr id="5" name="Rectangle 3"/>
            <p:cNvSpPr>
              <a:spLocks noChangeArrowheads="1"/>
            </p:cNvSpPr>
            <p:nvPr/>
          </p:nvSpPr>
          <p:spPr bwMode="invGray">
            <a:xfrm>
              <a:off x="432" y="4113"/>
              <a:ext cx="2208" cy="206"/>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6" name="Rectangle 4"/>
            <p:cNvSpPr>
              <a:spLocks noChangeArrowheads="1"/>
            </p:cNvSpPr>
            <p:nvPr/>
          </p:nvSpPr>
          <p:spPr bwMode="invGray">
            <a:xfrm>
              <a:off x="432" y="1536"/>
              <a:ext cx="5327" cy="480"/>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7" name="Oval 5"/>
            <p:cNvSpPr>
              <a:spLocks noChangeArrowheads="1"/>
            </p:cNvSpPr>
            <p:nvPr/>
          </p:nvSpPr>
          <p:spPr bwMode="invGray">
            <a:xfrm>
              <a:off x="555" y="74"/>
              <a:ext cx="42" cy="42"/>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8" name="Oval 6"/>
            <p:cNvSpPr>
              <a:spLocks noChangeArrowheads="1"/>
            </p:cNvSpPr>
            <p:nvPr/>
          </p:nvSpPr>
          <p:spPr bwMode="invGray">
            <a:xfrm>
              <a:off x="555" y="219"/>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9" name="Oval 7"/>
            <p:cNvSpPr>
              <a:spLocks noChangeArrowheads="1"/>
            </p:cNvSpPr>
            <p:nvPr/>
          </p:nvSpPr>
          <p:spPr bwMode="invGray">
            <a:xfrm>
              <a:off x="555" y="362"/>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0" name="Oval 8"/>
            <p:cNvSpPr>
              <a:spLocks noChangeArrowheads="1"/>
            </p:cNvSpPr>
            <p:nvPr/>
          </p:nvSpPr>
          <p:spPr bwMode="invGray">
            <a:xfrm>
              <a:off x="555" y="651"/>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1" name="Oval 9"/>
            <p:cNvSpPr>
              <a:spLocks noChangeArrowheads="1"/>
            </p:cNvSpPr>
            <p:nvPr/>
          </p:nvSpPr>
          <p:spPr bwMode="invGray">
            <a:xfrm>
              <a:off x="555" y="794"/>
              <a:ext cx="42" cy="42"/>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2" name="Oval 10"/>
            <p:cNvSpPr>
              <a:spLocks noChangeArrowheads="1"/>
            </p:cNvSpPr>
            <p:nvPr/>
          </p:nvSpPr>
          <p:spPr bwMode="invGray">
            <a:xfrm>
              <a:off x="555" y="939"/>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3" name="Oval 11"/>
            <p:cNvSpPr>
              <a:spLocks noChangeArrowheads="1"/>
            </p:cNvSpPr>
            <p:nvPr/>
          </p:nvSpPr>
          <p:spPr bwMode="invGray">
            <a:xfrm>
              <a:off x="555" y="1082"/>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4" name="Oval 12"/>
            <p:cNvSpPr>
              <a:spLocks noChangeArrowheads="1"/>
            </p:cNvSpPr>
            <p:nvPr/>
          </p:nvSpPr>
          <p:spPr bwMode="invGray">
            <a:xfrm>
              <a:off x="555" y="1227"/>
              <a:ext cx="42" cy="40"/>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5" name="Oval 13"/>
            <p:cNvSpPr>
              <a:spLocks noChangeArrowheads="1"/>
            </p:cNvSpPr>
            <p:nvPr/>
          </p:nvSpPr>
          <p:spPr bwMode="invGray">
            <a:xfrm>
              <a:off x="555" y="1371"/>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grpSp>
          <p:nvGrpSpPr>
            <p:cNvPr id="16" name="Group 14"/>
            <p:cNvGrpSpPr>
              <a:grpSpLocks/>
            </p:cNvGrpSpPr>
            <p:nvPr/>
          </p:nvGrpSpPr>
          <p:grpSpPr bwMode="auto">
            <a:xfrm>
              <a:off x="2859" y="4202"/>
              <a:ext cx="2729" cy="41"/>
              <a:chOff x="2859" y="4202"/>
              <a:chExt cx="2729" cy="41"/>
            </a:xfrm>
          </p:grpSpPr>
          <p:sp>
            <p:nvSpPr>
              <p:cNvPr id="22" name="Oval 15"/>
              <p:cNvSpPr>
                <a:spLocks noChangeArrowheads="1"/>
              </p:cNvSpPr>
              <p:nvPr/>
            </p:nvSpPr>
            <p:spPr bwMode="invGray">
              <a:xfrm>
                <a:off x="2859" y="4202"/>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23" name="Oval 16"/>
              <p:cNvSpPr>
                <a:spLocks noChangeArrowheads="1"/>
              </p:cNvSpPr>
              <p:nvPr/>
            </p:nvSpPr>
            <p:spPr bwMode="invGray">
              <a:xfrm>
                <a:off x="3243" y="4202"/>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24" name="Oval 17"/>
              <p:cNvSpPr>
                <a:spLocks noChangeArrowheads="1"/>
              </p:cNvSpPr>
              <p:nvPr/>
            </p:nvSpPr>
            <p:spPr bwMode="invGray">
              <a:xfrm>
                <a:off x="3627" y="4202"/>
                <a:ext cx="41"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25" name="Oval 18"/>
              <p:cNvSpPr>
                <a:spLocks noChangeArrowheads="1"/>
              </p:cNvSpPr>
              <p:nvPr/>
            </p:nvSpPr>
            <p:spPr bwMode="invGray">
              <a:xfrm>
                <a:off x="4011" y="4202"/>
                <a:ext cx="41"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26" name="Oval 19"/>
              <p:cNvSpPr>
                <a:spLocks noChangeArrowheads="1"/>
              </p:cNvSpPr>
              <p:nvPr/>
            </p:nvSpPr>
            <p:spPr bwMode="invGray">
              <a:xfrm>
                <a:off x="4395" y="4202"/>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27" name="Oval 20"/>
              <p:cNvSpPr>
                <a:spLocks noChangeArrowheads="1"/>
              </p:cNvSpPr>
              <p:nvPr/>
            </p:nvSpPr>
            <p:spPr bwMode="invGray">
              <a:xfrm>
                <a:off x="4779" y="4202"/>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28" name="Oval 21"/>
              <p:cNvSpPr>
                <a:spLocks noChangeArrowheads="1"/>
              </p:cNvSpPr>
              <p:nvPr/>
            </p:nvSpPr>
            <p:spPr bwMode="invGray">
              <a:xfrm>
                <a:off x="5163" y="4202"/>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29" name="Oval 22"/>
              <p:cNvSpPr>
                <a:spLocks noChangeArrowheads="1"/>
              </p:cNvSpPr>
              <p:nvPr/>
            </p:nvSpPr>
            <p:spPr bwMode="invGray">
              <a:xfrm>
                <a:off x="5547" y="4202"/>
                <a:ext cx="41"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grpSp>
        <p:sp>
          <p:nvSpPr>
            <p:cNvPr id="17" name="Oval 23"/>
            <p:cNvSpPr>
              <a:spLocks noChangeArrowheads="1"/>
            </p:cNvSpPr>
            <p:nvPr/>
          </p:nvSpPr>
          <p:spPr bwMode="invGray">
            <a:xfrm>
              <a:off x="555" y="507"/>
              <a:ext cx="42" cy="40"/>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grpSp>
          <p:nvGrpSpPr>
            <p:cNvPr id="18" name="Group 24"/>
            <p:cNvGrpSpPr>
              <a:grpSpLocks/>
            </p:cNvGrpSpPr>
            <p:nvPr/>
          </p:nvGrpSpPr>
          <p:grpSpPr bwMode="auto">
            <a:xfrm>
              <a:off x="0" y="2327"/>
              <a:ext cx="1203" cy="1203"/>
              <a:chOff x="0" y="2327"/>
              <a:chExt cx="1203" cy="1203"/>
            </a:xfrm>
          </p:grpSpPr>
          <p:sp>
            <p:nvSpPr>
              <p:cNvPr id="19" name="Freeform 25"/>
              <p:cNvSpPr>
                <a:spLocks/>
              </p:cNvSpPr>
              <p:nvPr/>
            </p:nvSpPr>
            <p:spPr bwMode="invGray">
              <a:xfrm>
                <a:off x="0" y="2394"/>
                <a:ext cx="443" cy="1033"/>
              </a:xfrm>
              <a:custGeom>
                <a:avLst/>
                <a:gdLst>
                  <a:gd name="T0" fmla="*/ 290 w 443"/>
                  <a:gd name="T1" fmla="*/ 1016 h 1033"/>
                  <a:gd name="T2" fmla="*/ 316 w 443"/>
                  <a:gd name="T3" fmla="*/ 974 h 1033"/>
                  <a:gd name="T4" fmla="*/ 354 w 443"/>
                  <a:gd name="T5" fmla="*/ 920 h 1033"/>
                  <a:gd name="T6" fmla="*/ 384 w 443"/>
                  <a:gd name="T7" fmla="*/ 884 h 1033"/>
                  <a:gd name="T8" fmla="*/ 381 w 443"/>
                  <a:gd name="T9" fmla="*/ 832 h 1033"/>
                  <a:gd name="T10" fmla="*/ 370 w 443"/>
                  <a:gd name="T11" fmla="*/ 794 h 1033"/>
                  <a:gd name="T12" fmla="*/ 361 w 443"/>
                  <a:gd name="T13" fmla="*/ 760 h 1033"/>
                  <a:gd name="T14" fmla="*/ 361 w 443"/>
                  <a:gd name="T15" fmla="*/ 734 h 1033"/>
                  <a:gd name="T16" fmla="*/ 359 w 443"/>
                  <a:gd name="T17" fmla="*/ 707 h 1033"/>
                  <a:gd name="T18" fmla="*/ 373 w 443"/>
                  <a:gd name="T19" fmla="*/ 691 h 1033"/>
                  <a:gd name="T20" fmla="*/ 391 w 443"/>
                  <a:gd name="T21" fmla="*/ 686 h 1033"/>
                  <a:gd name="T22" fmla="*/ 395 w 443"/>
                  <a:gd name="T23" fmla="*/ 680 h 1033"/>
                  <a:gd name="T24" fmla="*/ 390 w 443"/>
                  <a:gd name="T25" fmla="*/ 671 h 1033"/>
                  <a:gd name="T26" fmla="*/ 386 w 443"/>
                  <a:gd name="T27" fmla="*/ 660 h 1033"/>
                  <a:gd name="T28" fmla="*/ 437 w 443"/>
                  <a:gd name="T29" fmla="*/ 635 h 1033"/>
                  <a:gd name="T30" fmla="*/ 442 w 443"/>
                  <a:gd name="T31" fmla="*/ 619 h 1033"/>
                  <a:gd name="T32" fmla="*/ 438 w 443"/>
                  <a:gd name="T33" fmla="*/ 604 h 1033"/>
                  <a:gd name="T34" fmla="*/ 400 w 443"/>
                  <a:gd name="T35" fmla="*/ 543 h 1033"/>
                  <a:gd name="T36" fmla="*/ 384 w 443"/>
                  <a:gd name="T37" fmla="*/ 474 h 1033"/>
                  <a:gd name="T38" fmla="*/ 354 w 443"/>
                  <a:gd name="T39" fmla="*/ 455 h 1033"/>
                  <a:gd name="T40" fmla="*/ 326 w 443"/>
                  <a:gd name="T41" fmla="*/ 433 h 1033"/>
                  <a:gd name="T42" fmla="*/ 312 w 443"/>
                  <a:gd name="T43" fmla="*/ 411 h 1033"/>
                  <a:gd name="T44" fmla="*/ 307 w 443"/>
                  <a:gd name="T45" fmla="*/ 391 h 1033"/>
                  <a:gd name="T46" fmla="*/ 290 w 443"/>
                  <a:gd name="T47" fmla="*/ 339 h 1033"/>
                  <a:gd name="T48" fmla="*/ 308 w 443"/>
                  <a:gd name="T49" fmla="*/ 289 h 1033"/>
                  <a:gd name="T50" fmla="*/ 298 w 443"/>
                  <a:gd name="T51" fmla="*/ 278 h 1033"/>
                  <a:gd name="T52" fmla="*/ 280 w 443"/>
                  <a:gd name="T53" fmla="*/ 307 h 1033"/>
                  <a:gd name="T54" fmla="*/ 269 w 443"/>
                  <a:gd name="T55" fmla="*/ 283 h 1033"/>
                  <a:gd name="T56" fmla="*/ 272 w 443"/>
                  <a:gd name="T57" fmla="*/ 224 h 1033"/>
                  <a:gd name="T58" fmla="*/ 280 w 443"/>
                  <a:gd name="T59" fmla="*/ 177 h 1033"/>
                  <a:gd name="T60" fmla="*/ 280 w 443"/>
                  <a:gd name="T61" fmla="*/ 146 h 1033"/>
                  <a:gd name="T62" fmla="*/ 281 w 443"/>
                  <a:gd name="T63" fmla="*/ 123 h 1033"/>
                  <a:gd name="T64" fmla="*/ 290 w 443"/>
                  <a:gd name="T65" fmla="*/ 104 h 1033"/>
                  <a:gd name="T66" fmla="*/ 296 w 443"/>
                  <a:gd name="T67" fmla="*/ 97 h 1033"/>
                  <a:gd name="T68" fmla="*/ 298 w 443"/>
                  <a:gd name="T69" fmla="*/ 94 h 1033"/>
                  <a:gd name="T70" fmla="*/ 301 w 443"/>
                  <a:gd name="T71" fmla="*/ 92 h 1033"/>
                  <a:gd name="T72" fmla="*/ 307 w 443"/>
                  <a:gd name="T73" fmla="*/ 83 h 1033"/>
                  <a:gd name="T74" fmla="*/ 317 w 443"/>
                  <a:gd name="T75" fmla="*/ 79 h 1033"/>
                  <a:gd name="T76" fmla="*/ 328 w 443"/>
                  <a:gd name="T77" fmla="*/ 77 h 1033"/>
                  <a:gd name="T78" fmla="*/ 337 w 443"/>
                  <a:gd name="T79" fmla="*/ 74 h 1033"/>
                  <a:gd name="T80" fmla="*/ 345 w 443"/>
                  <a:gd name="T81" fmla="*/ 67 h 1033"/>
                  <a:gd name="T82" fmla="*/ 337 w 443"/>
                  <a:gd name="T83" fmla="*/ 50 h 1033"/>
                  <a:gd name="T84" fmla="*/ 337 w 443"/>
                  <a:gd name="T85" fmla="*/ 47 h 1033"/>
                  <a:gd name="T86" fmla="*/ 337 w 443"/>
                  <a:gd name="T87" fmla="*/ 43 h 1033"/>
                  <a:gd name="T88" fmla="*/ 337 w 443"/>
                  <a:gd name="T89" fmla="*/ 41 h 1033"/>
                  <a:gd name="T90" fmla="*/ 334 w 443"/>
                  <a:gd name="T91" fmla="*/ 38 h 1033"/>
                  <a:gd name="T92" fmla="*/ 321 w 443"/>
                  <a:gd name="T93" fmla="*/ 21 h 1033"/>
                  <a:gd name="T94" fmla="*/ 316 w 443"/>
                  <a:gd name="T95" fmla="*/ 0 h 1033"/>
                  <a:gd name="T96" fmla="*/ 188 w 443"/>
                  <a:gd name="T97" fmla="*/ 94 h 1033"/>
                  <a:gd name="T98" fmla="*/ 88 w 443"/>
                  <a:gd name="T99" fmla="*/ 218 h 1033"/>
                  <a:gd name="T100" fmla="*/ 21 w 443"/>
                  <a:gd name="T101" fmla="*/ 366 h 1033"/>
                  <a:gd name="T102" fmla="*/ 0 w 443"/>
                  <a:gd name="T103" fmla="*/ 530 h 1033"/>
                  <a:gd name="T104" fmla="*/ 20 w 443"/>
                  <a:gd name="T105" fmla="*/ 680 h 1033"/>
                  <a:gd name="T106" fmla="*/ 74 w 443"/>
                  <a:gd name="T107" fmla="*/ 819 h 1033"/>
                  <a:gd name="T108" fmla="*/ 160 w 443"/>
                  <a:gd name="T109" fmla="*/ 938 h 1033"/>
                  <a:gd name="T110" fmla="*/ 272 w 443"/>
                  <a:gd name="T111" fmla="*/ 1032 h 1033"/>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443" h="1033">
                    <a:moveTo>
                      <a:pt x="272" y="1032"/>
                    </a:moveTo>
                    <a:lnTo>
                      <a:pt x="290" y="1016"/>
                    </a:lnTo>
                    <a:lnTo>
                      <a:pt x="301" y="992"/>
                    </a:lnTo>
                    <a:lnTo>
                      <a:pt x="316" y="974"/>
                    </a:lnTo>
                    <a:lnTo>
                      <a:pt x="328" y="955"/>
                    </a:lnTo>
                    <a:lnTo>
                      <a:pt x="354" y="920"/>
                    </a:lnTo>
                    <a:lnTo>
                      <a:pt x="373" y="904"/>
                    </a:lnTo>
                    <a:lnTo>
                      <a:pt x="384" y="884"/>
                    </a:lnTo>
                    <a:lnTo>
                      <a:pt x="390" y="848"/>
                    </a:lnTo>
                    <a:lnTo>
                      <a:pt x="381" y="832"/>
                    </a:lnTo>
                    <a:lnTo>
                      <a:pt x="375" y="812"/>
                    </a:lnTo>
                    <a:lnTo>
                      <a:pt x="370" y="794"/>
                    </a:lnTo>
                    <a:lnTo>
                      <a:pt x="361" y="774"/>
                    </a:lnTo>
                    <a:lnTo>
                      <a:pt x="361" y="760"/>
                    </a:lnTo>
                    <a:lnTo>
                      <a:pt x="361" y="747"/>
                    </a:lnTo>
                    <a:lnTo>
                      <a:pt x="361" y="734"/>
                    </a:lnTo>
                    <a:lnTo>
                      <a:pt x="359" y="722"/>
                    </a:lnTo>
                    <a:lnTo>
                      <a:pt x="359" y="707"/>
                    </a:lnTo>
                    <a:lnTo>
                      <a:pt x="364" y="698"/>
                    </a:lnTo>
                    <a:lnTo>
                      <a:pt x="373" y="691"/>
                    </a:lnTo>
                    <a:lnTo>
                      <a:pt x="390" y="686"/>
                    </a:lnTo>
                    <a:lnTo>
                      <a:pt x="391" y="686"/>
                    </a:lnTo>
                    <a:lnTo>
                      <a:pt x="395" y="682"/>
                    </a:lnTo>
                    <a:lnTo>
                      <a:pt x="395" y="680"/>
                    </a:lnTo>
                    <a:lnTo>
                      <a:pt x="395" y="677"/>
                    </a:lnTo>
                    <a:lnTo>
                      <a:pt x="390" y="671"/>
                    </a:lnTo>
                    <a:lnTo>
                      <a:pt x="386" y="666"/>
                    </a:lnTo>
                    <a:lnTo>
                      <a:pt x="386" y="660"/>
                    </a:lnTo>
                    <a:lnTo>
                      <a:pt x="395" y="655"/>
                    </a:lnTo>
                    <a:lnTo>
                      <a:pt x="437" y="635"/>
                    </a:lnTo>
                    <a:lnTo>
                      <a:pt x="442" y="626"/>
                    </a:lnTo>
                    <a:lnTo>
                      <a:pt x="442" y="619"/>
                    </a:lnTo>
                    <a:lnTo>
                      <a:pt x="442" y="613"/>
                    </a:lnTo>
                    <a:lnTo>
                      <a:pt x="438" y="604"/>
                    </a:lnTo>
                    <a:lnTo>
                      <a:pt x="417" y="577"/>
                    </a:lnTo>
                    <a:lnTo>
                      <a:pt x="400" y="543"/>
                    </a:lnTo>
                    <a:lnTo>
                      <a:pt x="391" y="511"/>
                    </a:lnTo>
                    <a:lnTo>
                      <a:pt x="384" y="474"/>
                    </a:lnTo>
                    <a:lnTo>
                      <a:pt x="368" y="465"/>
                    </a:lnTo>
                    <a:lnTo>
                      <a:pt x="354" y="455"/>
                    </a:lnTo>
                    <a:lnTo>
                      <a:pt x="339" y="444"/>
                    </a:lnTo>
                    <a:lnTo>
                      <a:pt x="326" y="433"/>
                    </a:lnTo>
                    <a:lnTo>
                      <a:pt x="317" y="422"/>
                    </a:lnTo>
                    <a:lnTo>
                      <a:pt x="312" y="411"/>
                    </a:lnTo>
                    <a:lnTo>
                      <a:pt x="308" y="402"/>
                    </a:lnTo>
                    <a:lnTo>
                      <a:pt x="307" y="391"/>
                    </a:lnTo>
                    <a:lnTo>
                      <a:pt x="285" y="363"/>
                    </a:lnTo>
                    <a:lnTo>
                      <a:pt x="290" y="339"/>
                    </a:lnTo>
                    <a:lnTo>
                      <a:pt x="301" y="314"/>
                    </a:lnTo>
                    <a:lnTo>
                      <a:pt x="308" y="289"/>
                    </a:lnTo>
                    <a:lnTo>
                      <a:pt x="308" y="267"/>
                    </a:lnTo>
                    <a:lnTo>
                      <a:pt x="298" y="278"/>
                    </a:lnTo>
                    <a:lnTo>
                      <a:pt x="287" y="294"/>
                    </a:lnTo>
                    <a:lnTo>
                      <a:pt x="280" y="307"/>
                    </a:lnTo>
                    <a:lnTo>
                      <a:pt x="272" y="314"/>
                    </a:lnTo>
                    <a:lnTo>
                      <a:pt x="269" y="283"/>
                    </a:lnTo>
                    <a:lnTo>
                      <a:pt x="271" y="254"/>
                    </a:lnTo>
                    <a:lnTo>
                      <a:pt x="272" y="224"/>
                    </a:lnTo>
                    <a:lnTo>
                      <a:pt x="272" y="195"/>
                    </a:lnTo>
                    <a:lnTo>
                      <a:pt x="280" y="177"/>
                    </a:lnTo>
                    <a:lnTo>
                      <a:pt x="280" y="164"/>
                    </a:lnTo>
                    <a:lnTo>
                      <a:pt x="280" y="146"/>
                    </a:lnTo>
                    <a:lnTo>
                      <a:pt x="281" y="133"/>
                    </a:lnTo>
                    <a:lnTo>
                      <a:pt x="281" y="123"/>
                    </a:lnTo>
                    <a:lnTo>
                      <a:pt x="285" y="113"/>
                    </a:lnTo>
                    <a:lnTo>
                      <a:pt x="290" y="104"/>
                    </a:lnTo>
                    <a:lnTo>
                      <a:pt x="296" y="97"/>
                    </a:lnTo>
                    <a:lnTo>
                      <a:pt x="298" y="94"/>
                    </a:lnTo>
                    <a:lnTo>
                      <a:pt x="301" y="92"/>
                    </a:lnTo>
                    <a:lnTo>
                      <a:pt x="303" y="86"/>
                    </a:lnTo>
                    <a:lnTo>
                      <a:pt x="307" y="83"/>
                    </a:lnTo>
                    <a:lnTo>
                      <a:pt x="308" y="83"/>
                    </a:lnTo>
                    <a:lnTo>
                      <a:pt x="317" y="79"/>
                    </a:lnTo>
                    <a:lnTo>
                      <a:pt x="323" y="77"/>
                    </a:lnTo>
                    <a:lnTo>
                      <a:pt x="328" y="77"/>
                    </a:lnTo>
                    <a:lnTo>
                      <a:pt x="334" y="74"/>
                    </a:lnTo>
                    <a:lnTo>
                      <a:pt x="337" y="74"/>
                    </a:lnTo>
                    <a:lnTo>
                      <a:pt x="339" y="72"/>
                    </a:lnTo>
                    <a:lnTo>
                      <a:pt x="345" y="67"/>
                    </a:lnTo>
                    <a:lnTo>
                      <a:pt x="345" y="63"/>
                    </a:lnTo>
                    <a:lnTo>
                      <a:pt x="337" y="50"/>
                    </a:lnTo>
                    <a:lnTo>
                      <a:pt x="337" y="47"/>
                    </a:lnTo>
                    <a:lnTo>
                      <a:pt x="337" y="43"/>
                    </a:lnTo>
                    <a:lnTo>
                      <a:pt x="337" y="41"/>
                    </a:lnTo>
                    <a:lnTo>
                      <a:pt x="334" y="41"/>
                    </a:lnTo>
                    <a:lnTo>
                      <a:pt x="334" y="38"/>
                    </a:lnTo>
                    <a:lnTo>
                      <a:pt x="328" y="30"/>
                    </a:lnTo>
                    <a:lnTo>
                      <a:pt x="321" y="21"/>
                    </a:lnTo>
                    <a:lnTo>
                      <a:pt x="317" y="11"/>
                    </a:lnTo>
                    <a:lnTo>
                      <a:pt x="316" y="0"/>
                    </a:lnTo>
                    <a:lnTo>
                      <a:pt x="249" y="41"/>
                    </a:lnTo>
                    <a:lnTo>
                      <a:pt x="188" y="94"/>
                    </a:lnTo>
                    <a:lnTo>
                      <a:pt x="133" y="151"/>
                    </a:lnTo>
                    <a:lnTo>
                      <a:pt x="88" y="218"/>
                    </a:lnTo>
                    <a:lnTo>
                      <a:pt x="50" y="289"/>
                    </a:lnTo>
                    <a:lnTo>
                      <a:pt x="21" y="366"/>
                    </a:lnTo>
                    <a:lnTo>
                      <a:pt x="5" y="446"/>
                    </a:lnTo>
                    <a:lnTo>
                      <a:pt x="0" y="530"/>
                    </a:lnTo>
                    <a:lnTo>
                      <a:pt x="5" y="608"/>
                    </a:lnTo>
                    <a:lnTo>
                      <a:pt x="20" y="680"/>
                    </a:lnTo>
                    <a:lnTo>
                      <a:pt x="45" y="751"/>
                    </a:lnTo>
                    <a:lnTo>
                      <a:pt x="74" y="819"/>
                    </a:lnTo>
                    <a:lnTo>
                      <a:pt x="114" y="879"/>
                    </a:lnTo>
                    <a:lnTo>
                      <a:pt x="160" y="938"/>
                    </a:lnTo>
                    <a:lnTo>
                      <a:pt x="215" y="987"/>
                    </a:lnTo>
                    <a:lnTo>
                      <a:pt x="272" y="1032"/>
                    </a:lnTo>
                  </a:path>
                </a:pathLst>
              </a:custGeom>
              <a:solidFill>
                <a:schemeClr val="folHlink"/>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solidFill>
                    <a:srgbClr val="FFFFFF"/>
                  </a:solidFill>
                </a:endParaRPr>
              </a:p>
            </p:txBody>
          </p:sp>
          <p:sp>
            <p:nvSpPr>
              <p:cNvPr id="20" name="Freeform 26"/>
              <p:cNvSpPr>
                <a:spLocks/>
              </p:cNvSpPr>
              <p:nvPr/>
            </p:nvSpPr>
            <p:spPr bwMode="invGray">
              <a:xfrm>
                <a:off x="379" y="2327"/>
                <a:ext cx="824" cy="1203"/>
              </a:xfrm>
              <a:custGeom>
                <a:avLst/>
                <a:gdLst>
                  <a:gd name="T0" fmla="*/ 796 w 824"/>
                  <a:gd name="T1" fmla="*/ 688 h 1203"/>
                  <a:gd name="T2" fmla="*/ 756 w 824"/>
                  <a:gd name="T3" fmla="*/ 641 h 1203"/>
                  <a:gd name="T4" fmla="*/ 812 w 824"/>
                  <a:gd name="T5" fmla="*/ 615 h 1203"/>
                  <a:gd name="T6" fmla="*/ 814 w 824"/>
                  <a:gd name="T7" fmla="*/ 502 h 1203"/>
                  <a:gd name="T8" fmla="*/ 705 w 824"/>
                  <a:gd name="T9" fmla="*/ 247 h 1203"/>
                  <a:gd name="T10" fmla="*/ 651 w 824"/>
                  <a:gd name="T11" fmla="*/ 262 h 1203"/>
                  <a:gd name="T12" fmla="*/ 574 w 824"/>
                  <a:gd name="T13" fmla="*/ 289 h 1203"/>
                  <a:gd name="T14" fmla="*/ 536 w 824"/>
                  <a:gd name="T15" fmla="*/ 258 h 1203"/>
                  <a:gd name="T16" fmla="*/ 563 w 824"/>
                  <a:gd name="T17" fmla="*/ 170 h 1203"/>
                  <a:gd name="T18" fmla="*/ 532 w 824"/>
                  <a:gd name="T19" fmla="*/ 81 h 1203"/>
                  <a:gd name="T20" fmla="*/ 455 w 824"/>
                  <a:gd name="T21" fmla="*/ 56 h 1203"/>
                  <a:gd name="T22" fmla="*/ 484 w 824"/>
                  <a:gd name="T23" fmla="*/ 150 h 1203"/>
                  <a:gd name="T24" fmla="*/ 465 w 824"/>
                  <a:gd name="T25" fmla="*/ 190 h 1203"/>
                  <a:gd name="T26" fmla="*/ 442 w 824"/>
                  <a:gd name="T27" fmla="*/ 200 h 1203"/>
                  <a:gd name="T28" fmla="*/ 419 w 824"/>
                  <a:gd name="T29" fmla="*/ 164 h 1203"/>
                  <a:gd name="T30" fmla="*/ 381 w 824"/>
                  <a:gd name="T31" fmla="*/ 108 h 1203"/>
                  <a:gd name="T32" fmla="*/ 406 w 824"/>
                  <a:gd name="T33" fmla="*/ 108 h 1203"/>
                  <a:gd name="T34" fmla="*/ 424 w 824"/>
                  <a:gd name="T35" fmla="*/ 72 h 1203"/>
                  <a:gd name="T36" fmla="*/ 325 w 824"/>
                  <a:gd name="T37" fmla="*/ 0 h 1203"/>
                  <a:gd name="T38" fmla="*/ 281 w 824"/>
                  <a:gd name="T39" fmla="*/ 27 h 1203"/>
                  <a:gd name="T40" fmla="*/ 240 w 824"/>
                  <a:gd name="T41" fmla="*/ 72 h 1203"/>
                  <a:gd name="T42" fmla="*/ 209 w 824"/>
                  <a:gd name="T43" fmla="*/ 114 h 1203"/>
                  <a:gd name="T44" fmla="*/ 209 w 824"/>
                  <a:gd name="T45" fmla="*/ 150 h 1203"/>
                  <a:gd name="T46" fmla="*/ 240 w 824"/>
                  <a:gd name="T47" fmla="*/ 164 h 1203"/>
                  <a:gd name="T48" fmla="*/ 209 w 824"/>
                  <a:gd name="T49" fmla="*/ 222 h 1203"/>
                  <a:gd name="T50" fmla="*/ 213 w 824"/>
                  <a:gd name="T51" fmla="*/ 242 h 1203"/>
                  <a:gd name="T52" fmla="*/ 267 w 824"/>
                  <a:gd name="T53" fmla="*/ 222 h 1203"/>
                  <a:gd name="T54" fmla="*/ 303 w 824"/>
                  <a:gd name="T55" fmla="*/ 170 h 1203"/>
                  <a:gd name="T56" fmla="*/ 354 w 824"/>
                  <a:gd name="T57" fmla="*/ 231 h 1203"/>
                  <a:gd name="T58" fmla="*/ 372 w 824"/>
                  <a:gd name="T59" fmla="*/ 291 h 1203"/>
                  <a:gd name="T60" fmla="*/ 348 w 824"/>
                  <a:gd name="T61" fmla="*/ 294 h 1203"/>
                  <a:gd name="T62" fmla="*/ 298 w 824"/>
                  <a:gd name="T63" fmla="*/ 309 h 1203"/>
                  <a:gd name="T64" fmla="*/ 323 w 824"/>
                  <a:gd name="T65" fmla="*/ 330 h 1203"/>
                  <a:gd name="T66" fmla="*/ 260 w 824"/>
                  <a:gd name="T67" fmla="*/ 339 h 1203"/>
                  <a:gd name="T68" fmla="*/ 189 w 824"/>
                  <a:gd name="T69" fmla="*/ 411 h 1203"/>
                  <a:gd name="T70" fmla="*/ 184 w 824"/>
                  <a:gd name="T71" fmla="*/ 469 h 1203"/>
                  <a:gd name="T72" fmla="*/ 148 w 824"/>
                  <a:gd name="T73" fmla="*/ 435 h 1203"/>
                  <a:gd name="T74" fmla="*/ 83 w 824"/>
                  <a:gd name="T75" fmla="*/ 402 h 1203"/>
                  <a:gd name="T76" fmla="*/ 0 w 824"/>
                  <a:gd name="T77" fmla="*/ 455 h 1203"/>
                  <a:gd name="T78" fmla="*/ 54 w 824"/>
                  <a:gd name="T79" fmla="*/ 496 h 1203"/>
                  <a:gd name="T80" fmla="*/ 74 w 824"/>
                  <a:gd name="T81" fmla="*/ 485 h 1203"/>
                  <a:gd name="T82" fmla="*/ 54 w 824"/>
                  <a:gd name="T83" fmla="*/ 608 h 1203"/>
                  <a:gd name="T84" fmla="*/ 132 w 824"/>
                  <a:gd name="T85" fmla="*/ 641 h 1203"/>
                  <a:gd name="T86" fmla="*/ 195 w 824"/>
                  <a:gd name="T87" fmla="*/ 661 h 1203"/>
                  <a:gd name="T88" fmla="*/ 249 w 824"/>
                  <a:gd name="T89" fmla="*/ 744 h 1203"/>
                  <a:gd name="T90" fmla="*/ 334 w 824"/>
                  <a:gd name="T91" fmla="*/ 886 h 1203"/>
                  <a:gd name="T92" fmla="*/ 391 w 824"/>
                  <a:gd name="T93" fmla="*/ 1007 h 1203"/>
                  <a:gd name="T94" fmla="*/ 292 w 824"/>
                  <a:gd name="T95" fmla="*/ 1052 h 1203"/>
                  <a:gd name="T96" fmla="*/ 182 w 824"/>
                  <a:gd name="T97" fmla="*/ 1105 h 1203"/>
                  <a:gd name="T98" fmla="*/ 68 w 824"/>
                  <a:gd name="T99" fmla="*/ 1180 h 1203"/>
                  <a:gd name="T100" fmla="*/ 200 w 824"/>
                  <a:gd name="T101" fmla="*/ 1202 h 1203"/>
                  <a:gd name="T102" fmla="*/ 417 w 824"/>
                  <a:gd name="T103" fmla="*/ 1168 h 1203"/>
                  <a:gd name="T104" fmla="*/ 613 w 824"/>
                  <a:gd name="T105" fmla="*/ 1052 h 1203"/>
                  <a:gd name="T106" fmla="*/ 610 w 824"/>
                  <a:gd name="T107" fmla="*/ 929 h 1203"/>
                  <a:gd name="T108" fmla="*/ 543 w 824"/>
                  <a:gd name="T109" fmla="*/ 888 h 1203"/>
                  <a:gd name="T110" fmla="*/ 567 w 824"/>
                  <a:gd name="T111" fmla="*/ 791 h 1203"/>
                  <a:gd name="T112" fmla="*/ 655 w 824"/>
                  <a:gd name="T113" fmla="*/ 738 h 1203"/>
                  <a:gd name="T114" fmla="*/ 725 w 824"/>
                  <a:gd name="T115" fmla="*/ 713 h 1203"/>
                  <a:gd name="T116" fmla="*/ 792 w 824"/>
                  <a:gd name="T117" fmla="*/ 729 h 120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824" h="1203">
                    <a:moveTo>
                      <a:pt x="803" y="736"/>
                    </a:moveTo>
                    <a:lnTo>
                      <a:pt x="807" y="724"/>
                    </a:lnTo>
                    <a:lnTo>
                      <a:pt x="808" y="713"/>
                    </a:lnTo>
                    <a:lnTo>
                      <a:pt x="812" y="702"/>
                    </a:lnTo>
                    <a:lnTo>
                      <a:pt x="814" y="691"/>
                    </a:lnTo>
                    <a:lnTo>
                      <a:pt x="803" y="691"/>
                    </a:lnTo>
                    <a:lnTo>
                      <a:pt x="796" y="688"/>
                    </a:lnTo>
                    <a:lnTo>
                      <a:pt x="783" y="686"/>
                    </a:lnTo>
                    <a:lnTo>
                      <a:pt x="776" y="680"/>
                    </a:lnTo>
                    <a:lnTo>
                      <a:pt x="770" y="675"/>
                    </a:lnTo>
                    <a:lnTo>
                      <a:pt x="767" y="666"/>
                    </a:lnTo>
                    <a:lnTo>
                      <a:pt x="761" y="661"/>
                    </a:lnTo>
                    <a:lnTo>
                      <a:pt x="760" y="655"/>
                    </a:lnTo>
                    <a:lnTo>
                      <a:pt x="756" y="641"/>
                    </a:lnTo>
                    <a:lnTo>
                      <a:pt x="756" y="624"/>
                    </a:lnTo>
                    <a:lnTo>
                      <a:pt x="760" y="610"/>
                    </a:lnTo>
                    <a:lnTo>
                      <a:pt x="767" y="599"/>
                    </a:lnTo>
                    <a:lnTo>
                      <a:pt x="781" y="597"/>
                    </a:lnTo>
                    <a:lnTo>
                      <a:pt x="792" y="599"/>
                    </a:lnTo>
                    <a:lnTo>
                      <a:pt x="803" y="608"/>
                    </a:lnTo>
                    <a:lnTo>
                      <a:pt x="812" y="615"/>
                    </a:lnTo>
                    <a:lnTo>
                      <a:pt x="819" y="628"/>
                    </a:lnTo>
                    <a:lnTo>
                      <a:pt x="823" y="619"/>
                    </a:lnTo>
                    <a:lnTo>
                      <a:pt x="823" y="610"/>
                    </a:lnTo>
                    <a:lnTo>
                      <a:pt x="823" y="605"/>
                    </a:lnTo>
                    <a:lnTo>
                      <a:pt x="823" y="597"/>
                    </a:lnTo>
                    <a:lnTo>
                      <a:pt x="819" y="549"/>
                    </a:lnTo>
                    <a:lnTo>
                      <a:pt x="814" y="502"/>
                    </a:lnTo>
                    <a:lnTo>
                      <a:pt x="807" y="455"/>
                    </a:lnTo>
                    <a:lnTo>
                      <a:pt x="792" y="411"/>
                    </a:lnTo>
                    <a:lnTo>
                      <a:pt x="776" y="366"/>
                    </a:lnTo>
                    <a:lnTo>
                      <a:pt x="756" y="325"/>
                    </a:lnTo>
                    <a:lnTo>
                      <a:pt x="734" y="285"/>
                    </a:lnTo>
                    <a:lnTo>
                      <a:pt x="709" y="247"/>
                    </a:lnTo>
                    <a:lnTo>
                      <a:pt x="705" y="247"/>
                    </a:lnTo>
                    <a:lnTo>
                      <a:pt x="702" y="244"/>
                    </a:lnTo>
                    <a:lnTo>
                      <a:pt x="698" y="244"/>
                    </a:lnTo>
                    <a:lnTo>
                      <a:pt x="693" y="242"/>
                    </a:lnTo>
                    <a:lnTo>
                      <a:pt x="677" y="253"/>
                    </a:lnTo>
                    <a:lnTo>
                      <a:pt x="668" y="254"/>
                    </a:lnTo>
                    <a:lnTo>
                      <a:pt x="660" y="258"/>
                    </a:lnTo>
                    <a:lnTo>
                      <a:pt x="651" y="262"/>
                    </a:lnTo>
                    <a:lnTo>
                      <a:pt x="642" y="264"/>
                    </a:lnTo>
                    <a:lnTo>
                      <a:pt x="631" y="267"/>
                    </a:lnTo>
                    <a:lnTo>
                      <a:pt x="619" y="273"/>
                    </a:lnTo>
                    <a:lnTo>
                      <a:pt x="606" y="278"/>
                    </a:lnTo>
                    <a:lnTo>
                      <a:pt x="594" y="283"/>
                    </a:lnTo>
                    <a:lnTo>
                      <a:pt x="583" y="285"/>
                    </a:lnTo>
                    <a:lnTo>
                      <a:pt x="574" y="289"/>
                    </a:lnTo>
                    <a:lnTo>
                      <a:pt x="567" y="291"/>
                    </a:lnTo>
                    <a:lnTo>
                      <a:pt x="557" y="289"/>
                    </a:lnTo>
                    <a:lnTo>
                      <a:pt x="554" y="285"/>
                    </a:lnTo>
                    <a:lnTo>
                      <a:pt x="548" y="280"/>
                    </a:lnTo>
                    <a:lnTo>
                      <a:pt x="547" y="278"/>
                    </a:lnTo>
                    <a:lnTo>
                      <a:pt x="543" y="273"/>
                    </a:lnTo>
                    <a:lnTo>
                      <a:pt x="536" y="258"/>
                    </a:lnTo>
                    <a:lnTo>
                      <a:pt x="532" y="244"/>
                    </a:lnTo>
                    <a:lnTo>
                      <a:pt x="532" y="231"/>
                    </a:lnTo>
                    <a:lnTo>
                      <a:pt x="530" y="217"/>
                    </a:lnTo>
                    <a:lnTo>
                      <a:pt x="532" y="202"/>
                    </a:lnTo>
                    <a:lnTo>
                      <a:pt x="541" y="190"/>
                    </a:lnTo>
                    <a:lnTo>
                      <a:pt x="552" y="177"/>
                    </a:lnTo>
                    <a:lnTo>
                      <a:pt x="563" y="170"/>
                    </a:lnTo>
                    <a:lnTo>
                      <a:pt x="574" y="159"/>
                    </a:lnTo>
                    <a:lnTo>
                      <a:pt x="583" y="146"/>
                    </a:lnTo>
                    <a:lnTo>
                      <a:pt x="588" y="134"/>
                    </a:lnTo>
                    <a:lnTo>
                      <a:pt x="588" y="119"/>
                    </a:lnTo>
                    <a:lnTo>
                      <a:pt x="568" y="105"/>
                    </a:lnTo>
                    <a:lnTo>
                      <a:pt x="552" y="92"/>
                    </a:lnTo>
                    <a:lnTo>
                      <a:pt x="532" y="81"/>
                    </a:lnTo>
                    <a:lnTo>
                      <a:pt x="512" y="70"/>
                    </a:lnTo>
                    <a:lnTo>
                      <a:pt x="491" y="58"/>
                    </a:lnTo>
                    <a:lnTo>
                      <a:pt x="471" y="47"/>
                    </a:lnTo>
                    <a:lnTo>
                      <a:pt x="449" y="38"/>
                    </a:lnTo>
                    <a:lnTo>
                      <a:pt x="428" y="31"/>
                    </a:lnTo>
                    <a:lnTo>
                      <a:pt x="442" y="45"/>
                    </a:lnTo>
                    <a:lnTo>
                      <a:pt x="455" y="56"/>
                    </a:lnTo>
                    <a:lnTo>
                      <a:pt x="465" y="63"/>
                    </a:lnTo>
                    <a:lnTo>
                      <a:pt x="484" y="74"/>
                    </a:lnTo>
                    <a:lnTo>
                      <a:pt x="485" y="88"/>
                    </a:lnTo>
                    <a:lnTo>
                      <a:pt x="484" y="105"/>
                    </a:lnTo>
                    <a:lnTo>
                      <a:pt x="478" y="123"/>
                    </a:lnTo>
                    <a:lnTo>
                      <a:pt x="478" y="135"/>
                    </a:lnTo>
                    <a:lnTo>
                      <a:pt x="484" y="150"/>
                    </a:lnTo>
                    <a:lnTo>
                      <a:pt x="484" y="155"/>
                    </a:lnTo>
                    <a:lnTo>
                      <a:pt x="480" y="161"/>
                    </a:lnTo>
                    <a:lnTo>
                      <a:pt x="474" y="166"/>
                    </a:lnTo>
                    <a:lnTo>
                      <a:pt x="469" y="170"/>
                    </a:lnTo>
                    <a:lnTo>
                      <a:pt x="465" y="175"/>
                    </a:lnTo>
                    <a:lnTo>
                      <a:pt x="465" y="180"/>
                    </a:lnTo>
                    <a:lnTo>
                      <a:pt x="465" y="190"/>
                    </a:lnTo>
                    <a:lnTo>
                      <a:pt x="464" y="195"/>
                    </a:lnTo>
                    <a:lnTo>
                      <a:pt x="460" y="197"/>
                    </a:lnTo>
                    <a:lnTo>
                      <a:pt x="458" y="200"/>
                    </a:lnTo>
                    <a:lnTo>
                      <a:pt x="455" y="200"/>
                    </a:lnTo>
                    <a:lnTo>
                      <a:pt x="453" y="200"/>
                    </a:lnTo>
                    <a:lnTo>
                      <a:pt x="447" y="197"/>
                    </a:lnTo>
                    <a:lnTo>
                      <a:pt x="442" y="200"/>
                    </a:lnTo>
                    <a:lnTo>
                      <a:pt x="433" y="202"/>
                    </a:lnTo>
                    <a:lnTo>
                      <a:pt x="428" y="202"/>
                    </a:lnTo>
                    <a:lnTo>
                      <a:pt x="424" y="200"/>
                    </a:lnTo>
                    <a:lnTo>
                      <a:pt x="424" y="197"/>
                    </a:lnTo>
                    <a:lnTo>
                      <a:pt x="422" y="195"/>
                    </a:lnTo>
                    <a:lnTo>
                      <a:pt x="419" y="164"/>
                    </a:lnTo>
                    <a:lnTo>
                      <a:pt x="411" y="159"/>
                    </a:lnTo>
                    <a:lnTo>
                      <a:pt x="406" y="150"/>
                    </a:lnTo>
                    <a:lnTo>
                      <a:pt x="397" y="141"/>
                    </a:lnTo>
                    <a:lnTo>
                      <a:pt x="390" y="134"/>
                    </a:lnTo>
                    <a:lnTo>
                      <a:pt x="386" y="125"/>
                    </a:lnTo>
                    <a:lnTo>
                      <a:pt x="384" y="117"/>
                    </a:lnTo>
                    <a:lnTo>
                      <a:pt x="381" y="108"/>
                    </a:lnTo>
                    <a:lnTo>
                      <a:pt x="384" y="103"/>
                    </a:lnTo>
                    <a:lnTo>
                      <a:pt x="386" y="99"/>
                    </a:lnTo>
                    <a:lnTo>
                      <a:pt x="390" y="99"/>
                    </a:lnTo>
                    <a:lnTo>
                      <a:pt x="390" y="97"/>
                    </a:lnTo>
                    <a:lnTo>
                      <a:pt x="391" y="97"/>
                    </a:lnTo>
                    <a:lnTo>
                      <a:pt x="397" y="103"/>
                    </a:lnTo>
                    <a:lnTo>
                      <a:pt x="406" y="108"/>
                    </a:lnTo>
                    <a:lnTo>
                      <a:pt x="413" y="110"/>
                    </a:lnTo>
                    <a:lnTo>
                      <a:pt x="422" y="110"/>
                    </a:lnTo>
                    <a:lnTo>
                      <a:pt x="424" y="110"/>
                    </a:lnTo>
                    <a:lnTo>
                      <a:pt x="424" y="108"/>
                    </a:lnTo>
                    <a:lnTo>
                      <a:pt x="424" y="72"/>
                    </a:lnTo>
                    <a:lnTo>
                      <a:pt x="411" y="56"/>
                    </a:lnTo>
                    <a:lnTo>
                      <a:pt x="395" y="42"/>
                    </a:lnTo>
                    <a:lnTo>
                      <a:pt x="377" y="27"/>
                    </a:lnTo>
                    <a:lnTo>
                      <a:pt x="364" y="9"/>
                    </a:lnTo>
                    <a:lnTo>
                      <a:pt x="350" y="5"/>
                    </a:lnTo>
                    <a:lnTo>
                      <a:pt x="339" y="2"/>
                    </a:lnTo>
                    <a:lnTo>
                      <a:pt x="325" y="0"/>
                    </a:lnTo>
                    <a:lnTo>
                      <a:pt x="312" y="0"/>
                    </a:lnTo>
                    <a:lnTo>
                      <a:pt x="308" y="0"/>
                    </a:lnTo>
                    <a:lnTo>
                      <a:pt x="308" y="2"/>
                    </a:lnTo>
                    <a:lnTo>
                      <a:pt x="308" y="5"/>
                    </a:lnTo>
                    <a:lnTo>
                      <a:pt x="307" y="9"/>
                    </a:lnTo>
                    <a:lnTo>
                      <a:pt x="289" y="14"/>
                    </a:lnTo>
                    <a:lnTo>
                      <a:pt x="281" y="27"/>
                    </a:lnTo>
                    <a:lnTo>
                      <a:pt x="276" y="42"/>
                    </a:lnTo>
                    <a:lnTo>
                      <a:pt x="265" y="56"/>
                    </a:lnTo>
                    <a:lnTo>
                      <a:pt x="260" y="56"/>
                    </a:lnTo>
                    <a:lnTo>
                      <a:pt x="256" y="56"/>
                    </a:lnTo>
                    <a:lnTo>
                      <a:pt x="251" y="56"/>
                    </a:lnTo>
                    <a:lnTo>
                      <a:pt x="249" y="58"/>
                    </a:lnTo>
                    <a:lnTo>
                      <a:pt x="240" y="72"/>
                    </a:lnTo>
                    <a:lnTo>
                      <a:pt x="231" y="87"/>
                    </a:lnTo>
                    <a:lnTo>
                      <a:pt x="224" y="99"/>
                    </a:lnTo>
                    <a:lnTo>
                      <a:pt x="213" y="110"/>
                    </a:lnTo>
                    <a:lnTo>
                      <a:pt x="209" y="110"/>
                    </a:lnTo>
                    <a:lnTo>
                      <a:pt x="209" y="114"/>
                    </a:lnTo>
                    <a:lnTo>
                      <a:pt x="184" y="139"/>
                    </a:lnTo>
                    <a:lnTo>
                      <a:pt x="184" y="141"/>
                    </a:lnTo>
                    <a:lnTo>
                      <a:pt x="195" y="146"/>
                    </a:lnTo>
                    <a:lnTo>
                      <a:pt x="209" y="150"/>
                    </a:lnTo>
                    <a:lnTo>
                      <a:pt x="224" y="153"/>
                    </a:lnTo>
                    <a:lnTo>
                      <a:pt x="234" y="153"/>
                    </a:lnTo>
                    <a:lnTo>
                      <a:pt x="236" y="155"/>
                    </a:lnTo>
                    <a:lnTo>
                      <a:pt x="240" y="155"/>
                    </a:lnTo>
                    <a:lnTo>
                      <a:pt x="240" y="159"/>
                    </a:lnTo>
                    <a:lnTo>
                      <a:pt x="242" y="161"/>
                    </a:lnTo>
                    <a:lnTo>
                      <a:pt x="240" y="164"/>
                    </a:lnTo>
                    <a:lnTo>
                      <a:pt x="234" y="166"/>
                    </a:lnTo>
                    <a:lnTo>
                      <a:pt x="231" y="170"/>
                    </a:lnTo>
                    <a:lnTo>
                      <a:pt x="225" y="171"/>
                    </a:lnTo>
                    <a:lnTo>
                      <a:pt x="220" y="180"/>
                    </a:lnTo>
                    <a:lnTo>
                      <a:pt x="215" y="195"/>
                    </a:lnTo>
                    <a:lnTo>
                      <a:pt x="209" y="208"/>
                    </a:lnTo>
                    <a:lnTo>
                      <a:pt x="209" y="222"/>
                    </a:lnTo>
                    <a:lnTo>
                      <a:pt x="213" y="227"/>
                    </a:lnTo>
                    <a:lnTo>
                      <a:pt x="215" y="227"/>
                    </a:lnTo>
                    <a:lnTo>
                      <a:pt x="213" y="231"/>
                    </a:lnTo>
                    <a:lnTo>
                      <a:pt x="209" y="238"/>
                    </a:lnTo>
                    <a:lnTo>
                      <a:pt x="213" y="242"/>
                    </a:lnTo>
                    <a:lnTo>
                      <a:pt x="215" y="244"/>
                    </a:lnTo>
                    <a:lnTo>
                      <a:pt x="231" y="233"/>
                    </a:lnTo>
                    <a:lnTo>
                      <a:pt x="260" y="231"/>
                    </a:lnTo>
                    <a:lnTo>
                      <a:pt x="260" y="227"/>
                    </a:lnTo>
                    <a:lnTo>
                      <a:pt x="262" y="226"/>
                    </a:lnTo>
                    <a:lnTo>
                      <a:pt x="265" y="226"/>
                    </a:lnTo>
                    <a:lnTo>
                      <a:pt x="267" y="222"/>
                    </a:lnTo>
                    <a:lnTo>
                      <a:pt x="267" y="200"/>
                    </a:lnTo>
                    <a:lnTo>
                      <a:pt x="289" y="155"/>
                    </a:lnTo>
                    <a:lnTo>
                      <a:pt x="292" y="155"/>
                    </a:lnTo>
                    <a:lnTo>
                      <a:pt x="303" y="170"/>
                    </a:lnTo>
                    <a:lnTo>
                      <a:pt x="312" y="180"/>
                    </a:lnTo>
                    <a:lnTo>
                      <a:pt x="323" y="195"/>
                    </a:lnTo>
                    <a:lnTo>
                      <a:pt x="336" y="206"/>
                    </a:lnTo>
                    <a:lnTo>
                      <a:pt x="343" y="211"/>
                    </a:lnTo>
                    <a:lnTo>
                      <a:pt x="345" y="217"/>
                    </a:lnTo>
                    <a:lnTo>
                      <a:pt x="350" y="226"/>
                    </a:lnTo>
                    <a:lnTo>
                      <a:pt x="354" y="231"/>
                    </a:lnTo>
                    <a:lnTo>
                      <a:pt x="354" y="244"/>
                    </a:lnTo>
                    <a:lnTo>
                      <a:pt x="354" y="258"/>
                    </a:lnTo>
                    <a:lnTo>
                      <a:pt x="359" y="273"/>
                    </a:lnTo>
                    <a:lnTo>
                      <a:pt x="364" y="283"/>
                    </a:lnTo>
                    <a:lnTo>
                      <a:pt x="366" y="285"/>
                    </a:lnTo>
                    <a:lnTo>
                      <a:pt x="370" y="289"/>
                    </a:lnTo>
                    <a:lnTo>
                      <a:pt x="372" y="291"/>
                    </a:lnTo>
                    <a:lnTo>
                      <a:pt x="375" y="294"/>
                    </a:lnTo>
                    <a:lnTo>
                      <a:pt x="375" y="298"/>
                    </a:lnTo>
                    <a:lnTo>
                      <a:pt x="372" y="300"/>
                    </a:lnTo>
                    <a:lnTo>
                      <a:pt x="372" y="305"/>
                    </a:lnTo>
                    <a:lnTo>
                      <a:pt x="370" y="309"/>
                    </a:lnTo>
                    <a:lnTo>
                      <a:pt x="359" y="305"/>
                    </a:lnTo>
                    <a:lnTo>
                      <a:pt x="348" y="294"/>
                    </a:lnTo>
                    <a:lnTo>
                      <a:pt x="336" y="285"/>
                    </a:lnTo>
                    <a:lnTo>
                      <a:pt x="323" y="283"/>
                    </a:lnTo>
                    <a:lnTo>
                      <a:pt x="314" y="289"/>
                    </a:lnTo>
                    <a:lnTo>
                      <a:pt x="308" y="294"/>
                    </a:lnTo>
                    <a:lnTo>
                      <a:pt x="299" y="300"/>
                    </a:lnTo>
                    <a:lnTo>
                      <a:pt x="296" y="305"/>
                    </a:lnTo>
                    <a:lnTo>
                      <a:pt x="298" y="309"/>
                    </a:lnTo>
                    <a:lnTo>
                      <a:pt x="299" y="310"/>
                    </a:lnTo>
                    <a:lnTo>
                      <a:pt x="299" y="314"/>
                    </a:lnTo>
                    <a:lnTo>
                      <a:pt x="303" y="314"/>
                    </a:lnTo>
                    <a:lnTo>
                      <a:pt x="312" y="314"/>
                    </a:lnTo>
                    <a:lnTo>
                      <a:pt x="317" y="316"/>
                    </a:lnTo>
                    <a:lnTo>
                      <a:pt x="319" y="321"/>
                    </a:lnTo>
                    <a:lnTo>
                      <a:pt x="323" y="330"/>
                    </a:lnTo>
                    <a:lnTo>
                      <a:pt x="319" y="334"/>
                    </a:lnTo>
                    <a:lnTo>
                      <a:pt x="317" y="339"/>
                    </a:lnTo>
                    <a:lnTo>
                      <a:pt x="260" y="327"/>
                    </a:lnTo>
                    <a:lnTo>
                      <a:pt x="260" y="334"/>
                    </a:lnTo>
                    <a:lnTo>
                      <a:pt x="260" y="339"/>
                    </a:lnTo>
                    <a:lnTo>
                      <a:pt x="260" y="345"/>
                    </a:lnTo>
                    <a:lnTo>
                      <a:pt x="256" y="347"/>
                    </a:lnTo>
                    <a:lnTo>
                      <a:pt x="251" y="356"/>
                    </a:lnTo>
                    <a:lnTo>
                      <a:pt x="249" y="357"/>
                    </a:lnTo>
                    <a:lnTo>
                      <a:pt x="242" y="366"/>
                    </a:lnTo>
                    <a:lnTo>
                      <a:pt x="225" y="393"/>
                    </a:lnTo>
                    <a:lnTo>
                      <a:pt x="189" y="411"/>
                    </a:lnTo>
                    <a:lnTo>
                      <a:pt x="188" y="413"/>
                    </a:lnTo>
                    <a:lnTo>
                      <a:pt x="184" y="419"/>
                    </a:lnTo>
                    <a:lnTo>
                      <a:pt x="184" y="424"/>
                    </a:lnTo>
                    <a:lnTo>
                      <a:pt x="184" y="430"/>
                    </a:lnTo>
                    <a:lnTo>
                      <a:pt x="184" y="439"/>
                    </a:lnTo>
                    <a:lnTo>
                      <a:pt x="184" y="453"/>
                    </a:lnTo>
                    <a:lnTo>
                      <a:pt x="184" y="469"/>
                    </a:lnTo>
                    <a:lnTo>
                      <a:pt x="184" y="478"/>
                    </a:lnTo>
                    <a:lnTo>
                      <a:pt x="173" y="478"/>
                    </a:lnTo>
                    <a:lnTo>
                      <a:pt x="164" y="475"/>
                    </a:lnTo>
                    <a:lnTo>
                      <a:pt x="157" y="469"/>
                    </a:lnTo>
                    <a:lnTo>
                      <a:pt x="151" y="464"/>
                    </a:lnTo>
                    <a:lnTo>
                      <a:pt x="151" y="449"/>
                    </a:lnTo>
                    <a:lnTo>
                      <a:pt x="148" y="435"/>
                    </a:lnTo>
                    <a:lnTo>
                      <a:pt x="141" y="424"/>
                    </a:lnTo>
                    <a:lnTo>
                      <a:pt x="130" y="413"/>
                    </a:lnTo>
                    <a:lnTo>
                      <a:pt x="117" y="417"/>
                    </a:lnTo>
                    <a:lnTo>
                      <a:pt x="110" y="417"/>
                    </a:lnTo>
                    <a:lnTo>
                      <a:pt x="101" y="413"/>
                    </a:lnTo>
                    <a:lnTo>
                      <a:pt x="94" y="408"/>
                    </a:lnTo>
                    <a:lnTo>
                      <a:pt x="83" y="402"/>
                    </a:lnTo>
                    <a:lnTo>
                      <a:pt x="72" y="397"/>
                    </a:lnTo>
                    <a:lnTo>
                      <a:pt x="59" y="393"/>
                    </a:lnTo>
                    <a:lnTo>
                      <a:pt x="49" y="392"/>
                    </a:lnTo>
                    <a:lnTo>
                      <a:pt x="38" y="402"/>
                    </a:lnTo>
                    <a:lnTo>
                      <a:pt x="21" y="424"/>
                    </a:lnTo>
                    <a:lnTo>
                      <a:pt x="5" y="448"/>
                    </a:lnTo>
                    <a:lnTo>
                      <a:pt x="0" y="455"/>
                    </a:lnTo>
                    <a:lnTo>
                      <a:pt x="21" y="475"/>
                    </a:lnTo>
                    <a:lnTo>
                      <a:pt x="25" y="516"/>
                    </a:lnTo>
                    <a:lnTo>
                      <a:pt x="29" y="516"/>
                    </a:lnTo>
                    <a:lnTo>
                      <a:pt x="38" y="513"/>
                    </a:lnTo>
                    <a:lnTo>
                      <a:pt x="43" y="511"/>
                    </a:lnTo>
                    <a:lnTo>
                      <a:pt x="49" y="505"/>
                    </a:lnTo>
                    <a:lnTo>
                      <a:pt x="54" y="496"/>
                    </a:lnTo>
                    <a:lnTo>
                      <a:pt x="58" y="491"/>
                    </a:lnTo>
                    <a:lnTo>
                      <a:pt x="63" y="485"/>
                    </a:lnTo>
                    <a:lnTo>
                      <a:pt x="72" y="480"/>
                    </a:lnTo>
                    <a:lnTo>
                      <a:pt x="74" y="480"/>
                    </a:lnTo>
                    <a:lnTo>
                      <a:pt x="74" y="484"/>
                    </a:lnTo>
                    <a:lnTo>
                      <a:pt x="74" y="485"/>
                    </a:lnTo>
                    <a:lnTo>
                      <a:pt x="63" y="538"/>
                    </a:lnTo>
                    <a:lnTo>
                      <a:pt x="79" y="556"/>
                    </a:lnTo>
                    <a:lnTo>
                      <a:pt x="77" y="567"/>
                    </a:lnTo>
                    <a:lnTo>
                      <a:pt x="68" y="574"/>
                    </a:lnTo>
                    <a:lnTo>
                      <a:pt x="59" y="583"/>
                    </a:lnTo>
                    <a:lnTo>
                      <a:pt x="54" y="597"/>
                    </a:lnTo>
                    <a:lnTo>
                      <a:pt x="54" y="608"/>
                    </a:lnTo>
                    <a:lnTo>
                      <a:pt x="63" y="619"/>
                    </a:lnTo>
                    <a:lnTo>
                      <a:pt x="74" y="630"/>
                    </a:lnTo>
                    <a:lnTo>
                      <a:pt x="88" y="641"/>
                    </a:lnTo>
                    <a:lnTo>
                      <a:pt x="101" y="646"/>
                    </a:lnTo>
                    <a:lnTo>
                      <a:pt x="114" y="646"/>
                    </a:lnTo>
                    <a:lnTo>
                      <a:pt x="124" y="644"/>
                    </a:lnTo>
                    <a:lnTo>
                      <a:pt x="132" y="641"/>
                    </a:lnTo>
                    <a:lnTo>
                      <a:pt x="141" y="635"/>
                    </a:lnTo>
                    <a:lnTo>
                      <a:pt x="148" y="635"/>
                    </a:lnTo>
                    <a:lnTo>
                      <a:pt x="153" y="639"/>
                    </a:lnTo>
                    <a:lnTo>
                      <a:pt x="160" y="641"/>
                    </a:lnTo>
                    <a:lnTo>
                      <a:pt x="168" y="644"/>
                    </a:lnTo>
                    <a:lnTo>
                      <a:pt x="184" y="652"/>
                    </a:lnTo>
                    <a:lnTo>
                      <a:pt x="195" y="661"/>
                    </a:lnTo>
                    <a:lnTo>
                      <a:pt x="209" y="670"/>
                    </a:lnTo>
                    <a:lnTo>
                      <a:pt x="220" y="677"/>
                    </a:lnTo>
                    <a:lnTo>
                      <a:pt x="225" y="691"/>
                    </a:lnTo>
                    <a:lnTo>
                      <a:pt x="229" y="706"/>
                    </a:lnTo>
                    <a:lnTo>
                      <a:pt x="231" y="722"/>
                    </a:lnTo>
                    <a:lnTo>
                      <a:pt x="234" y="738"/>
                    </a:lnTo>
                    <a:lnTo>
                      <a:pt x="249" y="744"/>
                    </a:lnTo>
                    <a:lnTo>
                      <a:pt x="262" y="749"/>
                    </a:lnTo>
                    <a:lnTo>
                      <a:pt x="276" y="758"/>
                    </a:lnTo>
                    <a:lnTo>
                      <a:pt x="287" y="772"/>
                    </a:lnTo>
                    <a:lnTo>
                      <a:pt x="298" y="800"/>
                    </a:lnTo>
                    <a:lnTo>
                      <a:pt x="308" y="830"/>
                    </a:lnTo>
                    <a:lnTo>
                      <a:pt x="319" y="861"/>
                    </a:lnTo>
                    <a:lnTo>
                      <a:pt x="334" y="886"/>
                    </a:lnTo>
                    <a:lnTo>
                      <a:pt x="350" y="904"/>
                    </a:lnTo>
                    <a:lnTo>
                      <a:pt x="366" y="924"/>
                    </a:lnTo>
                    <a:lnTo>
                      <a:pt x="381" y="944"/>
                    </a:lnTo>
                    <a:lnTo>
                      <a:pt x="395" y="966"/>
                    </a:lnTo>
                    <a:lnTo>
                      <a:pt x="397" y="980"/>
                    </a:lnTo>
                    <a:lnTo>
                      <a:pt x="397" y="993"/>
                    </a:lnTo>
                    <a:lnTo>
                      <a:pt x="391" y="1007"/>
                    </a:lnTo>
                    <a:lnTo>
                      <a:pt x="381" y="1018"/>
                    </a:lnTo>
                    <a:lnTo>
                      <a:pt x="364" y="1022"/>
                    </a:lnTo>
                    <a:lnTo>
                      <a:pt x="348" y="1027"/>
                    </a:lnTo>
                    <a:lnTo>
                      <a:pt x="334" y="1032"/>
                    </a:lnTo>
                    <a:lnTo>
                      <a:pt x="319" y="1038"/>
                    </a:lnTo>
                    <a:lnTo>
                      <a:pt x="307" y="1043"/>
                    </a:lnTo>
                    <a:lnTo>
                      <a:pt x="292" y="1052"/>
                    </a:lnTo>
                    <a:lnTo>
                      <a:pt x="278" y="1063"/>
                    </a:lnTo>
                    <a:lnTo>
                      <a:pt x="262" y="1074"/>
                    </a:lnTo>
                    <a:lnTo>
                      <a:pt x="249" y="1083"/>
                    </a:lnTo>
                    <a:lnTo>
                      <a:pt x="231" y="1090"/>
                    </a:lnTo>
                    <a:lnTo>
                      <a:pt x="215" y="1094"/>
                    </a:lnTo>
                    <a:lnTo>
                      <a:pt x="198" y="1099"/>
                    </a:lnTo>
                    <a:lnTo>
                      <a:pt x="182" y="1105"/>
                    </a:lnTo>
                    <a:lnTo>
                      <a:pt x="164" y="1110"/>
                    </a:lnTo>
                    <a:lnTo>
                      <a:pt x="151" y="1119"/>
                    </a:lnTo>
                    <a:lnTo>
                      <a:pt x="141" y="1132"/>
                    </a:lnTo>
                    <a:lnTo>
                      <a:pt x="124" y="1146"/>
                    </a:lnTo>
                    <a:lnTo>
                      <a:pt x="106" y="1160"/>
                    </a:lnTo>
                    <a:lnTo>
                      <a:pt x="88" y="1171"/>
                    </a:lnTo>
                    <a:lnTo>
                      <a:pt x="68" y="1180"/>
                    </a:lnTo>
                    <a:lnTo>
                      <a:pt x="88" y="1186"/>
                    </a:lnTo>
                    <a:lnTo>
                      <a:pt x="106" y="1188"/>
                    </a:lnTo>
                    <a:lnTo>
                      <a:pt x="124" y="1193"/>
                    </a:lnTo>
                    <a:lnTo>
                      <a:pt x="142" y="1197"/>
                    </a:lnTo>
                    <a:lnTo>
                      <a:pt x="162" y="1198"/>
                    </a:lnTo>
                    <a:lnTo>
                      <a:pt x="182" y="1198"/>
                    </a:lnTo>
                    <a:lnTo>
                      <a:pt x="200" y="1202"/>
                    </a:lnTo>
                    <a:lnTo>
                      <a:pt x="220" y="1202"/>
                    </a:lnTo>
                    <a:lnTo>
                      <a:pt x="252" y="1202"/>
                    </a:lnTo>
                    <a:lnTo>
                      <a:pt x="287" y="1198"/>
                    </a:lnTo>
                    <a:lnTo>
                      <a:pt x="319" y="1193"/>
                    </a:lnTo>
                    <a:lnTo>
                      <a:pt x="354" y="1186"/>
                    </a:lnTo>
                    <a:lnTo>
                      <a:pt x="386" y="1177"/>
                    </a:lnTo>
                    <a:lnTo>
                      <a:pt x="417" y="1168"/>
                    </a:lnTo>
                    <a:lnTo>
                      <a:pt x="447" y="1155"/>
                    </a:lnTo>
                    <a:lnTo>
                      <a:pt x="478" y="1141"/>
                    </a:lnTo>
                    <a:lnTo>
                      <a:pt x="505" y="1126"/>
                    </a:lnTo>
                    <a:lnTo>
                      <a:pt x="536" y="1110"/>
                    </a:lnTo>
                    <a:lnTo>
                      <a:pt x="559" y="1094"/>
                    </a:lnTo>
                    <a:lnTo>
                      <a:pt x="588" y="1074"/>
                    </a:lnTo>
                    <a:lnTo>
                      <a:pt x="613" y="1052"/>
                    </a:lnTo>
                    <a:lnTo>
                      <a:pt x="637" y="1029"/>
                    </a:lnTo>
                    <a:lnTo>
                      <a:pt x="660" y="1007"/>
                    </a:lnTo>
                    <a:lnTo>
                      <a:pt x="682" y="982"/>
                    </a:lnTo>
                    <a:lnTo>
                      <a:pt x="666" y="966"/>
                    </a:lnTo>
                    <a:lnTo>
                      <a:pt x="646" y="955"/>
                    </a:lnTo>
                    <a:lnTo>
                      <a:pt x="626" y="940"/>
                    </a:lnTo>
                    <a:lnTo>
                      <a:pt x="610" y="929"/>
                    </a:lnTo>
                    <a:lnTo>
                      <a:pt x="590" y="922"/>
                    </a:lnTo>
                    <a:lnTo>
                      <a:pt x="574" y="917"/>
                    </a:lnTo>
                    <a:lnTo>
                      <a:pt x="557" y="904"/>
                    </a:lnTo>
                    <a:lnTo>
                      <a:pt x="547" y="893"/>
                    </a:lnTo>
                    <a:lnTo>
                      <a:pt x="547" y="892"/>
                    </a:lnTo>
                    <a:lnTo>
                      <a:pt x="547" y="888"/>
                    </a:lnTo>
                    <a:lnTo>
                      <a:pt x="543" y="888"/>
                    </a:lnTo>
                    <a:lnTo>
                      <a:pt x="543" y="886"/>
                    </a:lnTo>
                    <a:lnTo>
                      <a:pt x="543" y="874"/>
                    </a:lnTo>
                    <a:lnTo>
                      <a:pt x="547" y="863"/>
                    </a:lnTo>
                    <a:lnTo>
                      <a:pt x="547" y="855"/>
                    </a:lnTo>
                    <a:lnTo>
                      <a:pt x="548" y="845"/>
                    </a:lnTo>
                    <a:lnTo>
                      <a:pt x="557" y="819"/>
                    </a:lnTo>
                    <a:lnTo>
                      <a:pt x="567" y="791"/>
                    </a:lnTo>
                    <a:lnTo>
                      <a:pt x="579" y="769"/>
                    </a:lnTo>
                    <a:lnTo>
                      <a:pt x="601" y="753"/>
                    </a:lnTo>
                    <a:lnTo>
                      <a:pt x="613" y="749"/>
                    </a:lnTo>
                    <a:lnTo>
                      <a:pt x="624" y="744"/>
                    </a:lnTo>
                    <a:lnTo>
                      <a:pt x="631" y="742"/>
                    </a:lnTo>
                    <a:lnTo>
                      <a:pt x="642" y="738"/>
                    </a:lnTo>
                    <a:lnTo>
                      <a:pt x="655" y="738"/>
                    </a:lnTo>
                    <a:lnTo>
                      <a:pt x="666" y="736"/>
                    </a:lnTo>
                    <a:lnTo>
                      <a:pt x="673" y="729"/>
                    </a:lnTo>
                    <a:lnTo>
                      <a:pt x="684" y="727"/>
                    </a:lnTo>
                    <a:lnTo>
                      <a:pt x="695" y="727"/>
                    </a:lnTo>
                    <a:lnTo>
                      <a:pt x="704" y="722"/>
                    </a:lnTo>
                    <a:lnTo>
                      <a:pt x="715" y="718"/>
                    </a:lnTo>
                    <a:lnTo>
                      <a:pt x="725" y="713"/>
                    </a:lnTo>
                    <a:lnTo>
                      <a:pt x="736" y="711"/>
                    </a:lnTo>
                    <a:lnTo>
                      <a:pt x="749" y="707"/>
                    </a:lnTo>
                    <a:lnTo>
                      <a:pt x="760" y="707"/>
                    </a:lnTo>
                    <a:lnTo>
                      <a:pt x="770" y="711"/>
                    </a:lnTo>
                    <a:lnTo>
                      <a:pt x="776" y="717"/>
                    </a:lnTo>
                    <a:lnTo>
                      <a:pt x="783" y="722"/>
                    </a:lnTo>
                    <a:lnTo>
                      <a:pt x="792" y="729"/>
                    </a:lnTo>
                    <a:lnTo>
                      <a:pt x="803" y="736"/>
                    </a:lnTo>
                  </a:path>
                </a:pathLst>
              </a:custGeom>
              <a:solidFill>
                <a:schemeClr val="folHlink"/>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solidFill>
                    <a:srgbClr val="FFFFFF"/>
                  </a:solidFill>
                </a:endParaRPr>
              </a:p>
            </p:txBody>
          </p:sp>
          <p:sp>
            <p:nvSpPr>
              <p:cNvPr id="21" name="Freeform 27"/>
              <p:cNvSpPr>
                <a:spLocks/>
              </p:cNvSpPr>
              <p:nvPr/>
            </p:nvSpPr>
            <p:spPr bwMode="invGray">
              <a:xfrm>
                <a:off x="530" y="2834"/>
                <a:ext cx="63" cy="73"/>
              </a:xfrm>
              <a:custGeom>
                <a:avLst/>
                <a:gdLst>
                  <a:gd name="T0" fmla="*/ 42 w 63"/>
                  <a:gd name="T1" fmla="*/ 65 h 73"/>
                  <a:gd name="T2" fmla="*/ 58 w 63"/>
                  <a:gd name="T3" fmla="*/ 72 h 73"/>
                  <a:gd name="T4" fmla="*/ 62 w 63"/>
                  <a:gd name="T5" fmla="*/ 72 h 73"/>
                  <a:gd name="T6" fmla="*/ 62 w 63"/>
                  <a:gd name="T7" fmla="*/ 67 h 73"/>
                  <a:gd name="T8" fmla="*/ 58 w 63"/>
                  <a:gd name="T9" fmla="*/ 65 h 73"/>
                  <a:gd name="T10" fmla="*/ 58 w 63"/>
                  <a:gd name="T11" fmla="*/ 62 h 73"/>
                  <a:gd name="T12" fmla="*/ 44 w 63"/>
                  <a:gd name="T13" fmla="*/ 56 h 73"/>
                  <a:gd name="T14" fmla="*/ 37 w 63"/>
                  <a:gd name="T15" fmla="*/ 45 h 73"/>
                  <a:gd name="T16" fmla="*/ 31 w 63"/>
                  <a:gd name="T17" fmla="*/ 34 h 73"/>
                  <a:gd name="T18" fmla="*/ 26 w 63"/>
                  <a:gd name="T19" fmla="*/ 20 h 73"/>
                  <a:gd name="T20" fmla="*/ 9 w 63"/>
                  <a:gd name="T21" fmla="*/ 0 h 73"/>
                  <a:gd name="T22" fmla="*/ 6 w 63"/>
                  <a:gd name="T23" fmla="*/ 4 h 73"/>
                  <a:gd name="T24" fmla="*/ 2 w 63"/>
                  <a:gd name="T25" fmla="*/ 9 h 73"/>
                  <a:gd name="T26" fmla="*/ 0 w 63"/>
                  <a:gd name="T27" fmla="*/ 11 h 73"/>
                  <a:gd name="T28" fmla="*/ 0 w 63"/>
                  <a:gd name="T29" fmla="*/ 18 h 73"/>
                  <a:gd name="T30" fmla="*/ 0 w 63"/>
                  <a:gd name="T31" fmla="*/ 20 h 73"/>
                  <a:gd name="T32" fmla="*/ 0 w 63"/>
                  <a:gd name="T33" fmla="*/ 20 h 73"/>
                  <a:gd name="T34" fmla="*/ 0 w 63"/>
                  <a:gd name="T35" fmla="*/ 20 h 73"/>
                  <a:gd name="T36" fmla="*/ 0 w 63"/>
                  <a:gd name="T37" fmla="*/ 20 h 73"/>
                  <a:gd name="T38" fmla="*/ 9 w 63"/>
                  <a:gd name="T39" fmla="*/ 31 h 73"/>
                  <a:gd name="T40" fmla="*/ 20 w 63"/>
                  <a:gd name="T41" fmla="*/ 45 h 73"/>
                  <a:gd name="T42" fmla="*/ 31 w 63"/>
                  <a:gd name="T43" fmla="*/ 56 h 73"/>
                  <a:gd name="T44" fmla="*/ 42 w 63"/>
                  <a:gd name="T45" fmla="*/ 65 h 7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63" h="73">
                    <a:moveTo>
                      <a:pt x="42" y="65"/>
                    </a:moveTo>
                    <a:lnTo>
                      <a:pt x="58" y="72"/>
                    </a:lnTo>
                    <a:lnTo>
                      <a:pt x="62" y="72"/>
                    </a:lnTo>
                    <a:lnTo>
                      <a:pt x="62" y="67"/>
                    </a:lnTo>
                    <a:lnTo>
                      <a:pt x="58" y="65"/>
                    </a:lnTo>
                    <a:lnTo>
                      <a:pt x="58" y="62"/>
                    </a:lnTo>
                    <a:lnTo>
                      <a:pt x="44" y="56"/>
                    </a:lnTo>
                    <a:lnTo>
                      <a:pt x="37" y="45"/>
                    </a:lnTo>
                    <a:lnTo>
                      <a:pt x="31" y="34"/>
                    </a:lnTo>
                    <a:lnTo>
                      <a:pt x="26" y="20"/>
                    </a:lnTo>
                    <a:lnTo>
                      <a:pt x="9" y="0"/>
                    </a:lnTo>
                    <a:lnTo>
                      <a:pt x="6" y="4"/>
                    </a:lnTo>
                    <a:lnTo>
                      <a:pt x="2" y="9"/>
                    </a:lnTo>
                    <a:lnTo>
                      <a:pt x="0" y="11"/>
                    </a:lnTo>
                    <a:lnTo>
                      <a:pt x="0" y="18"/>
                    </a:lnTo>
                    <a:lnTo>
                      <a:pt x="0" y="20"/>
                    </a:lnTo>
                    <a:lnTo>
                      <a:pt x="9" y="31"/>
                    </a:lnTo>
                    <a:lnTo>
                      <a:pt x="20" y="45"/>
                    </a:lnTo>
                    <a:lnTo>
                      <a:pt x="31" y="56"/>
                    </a:lnTo>
                    <a:lnTo>
                      <a:pt x="42" y="65"/>
                    </a:lnTo>
                  </a:path>
                </a:pathLst>
              </a:custGeom>
              <a:solidFill>
                <a:schemeClr val="folHlink"/>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solidFill>
                    <a:srgbClr val="FFFFFF"/>
                  </a:solidFill>
                </a:endParaRPr>
              </a:p>
            </p:txBody>
          </p:sp>
        </p:grpSp>
      </p:grpSp>
      <p:sp>
        <p:nvSpPr>
          <p:cNvPr id="8220" name="Rectangle 28"/>
          <p:cNvSpPr>
            <a:spLocks noGrp="1" noChangeArrowheads="1"/>
          </p:cNvSpPr>
          <p:nvPr>
            <p:ph type="ctrTitle" sz="quarter"/>
          </p:nvPr>
        </p:nvSpPr>
        <p:spPr>
          <a:xfrm>
            <a:off x="685800" y="2286000"/>
            <a:ext cx="7772400" cy="1143000"/>
          </a:xfrm>
        </p:spPr>
        <p:txBody>
          <a:bodyPr/>
          <a:lstStyle>
            <a:lvl1pPr>
              <a:defRPr/>
            </a:lvl1pPr>
          </a:lstStyle>
          <a:p>
            <a:r>
              <a:rPr lang="en-US"/>
              <a:t>Click to edit Master title style</a:t>
            </a:r>
          </a:p>
        </p:txBody>
      </p:sp>
      <p:sp>
        <p:nvSpPr>
          <p:cNvPr id="8221" name="Rectangle 29"/>
          <p:cNvSpPr>
            <a:spLocks noGrp="1" noChangeArrowheads="1"/>
          </p:cNvSpPr>
          <p:nvPr>
            <p:ph type="subTitle" sz="quarter" idx="1"/>
          </p:nvPr>
        </p:nvSpPr>
        <p:spPr>
          <a:xfrm>
            <a:off x="2057400" y="4114800"/>
            <a:ext cx="6400800" cy="1752600"/>
          </a:xfrm>
        </p:spPr>
        <p:txBody>
          <a:bodyPr/>
          <a:lstStyle>
            <a:lvl1pPr marL="0" indent="0" algn="ctr">
              <a:buFontTx/>
              <a:buNone/>
              <a:defRPr/>
            </a:lvl1pPr>
          </a:lstStyle>
          <a:p>
            <a:r>
              <a:rPr lang="en-US"/>
              <a:t>Click to edit Master subtitle style</a:t>
            </a:r>
          </a:p>
        </p:txBody>
      </p:sp>
      <p:sp>
        <p:nvSpPr>
          <p:cNvPr id="30" name="Rectangle 30"/>
          <p:cNvSpPr>
            <a:spLocks noGrp="1" noChangeArrowheads="1"/>
          </p:cNvSpPr>
          <p:nvPr>
            <p:ph type="dt" sz="quarter" idx="10"/>
          </p:nvPr>
        </p:nvSpPr>
        <p:spPr/>
        <p:txBody>
          <a:bodyPr/>
          <a:lstStyle>
            <a:lvl1pPr eaLnBrk="1" hangingPunct="1">
              <a:defRPr sz="2400">
                <a:solidFill>
                  <a:srgbClr val="FFFFFF"/>
                </a:solidFill>
              </a:defRPr>
            </a:lvl1pPr>
          </a:lstStyle>
          <a:p>
            <a:pPr>
              <a:defRPr/>
            </a:pPr>
            <a:endParaRPr lang="en-US"/>
          </a:p>
        </p:txBody>
      </p:sp>
      <p:sp>
        <p:nvSpPr>
          <p:cNvPr id="31" name="Rectangle 31"/>
          <p:cNvSpPr>
            <a:spLocks noGrp="1" noChangeArrowheads="1"/>
          </p:cNvSpPr>
          <p:nvPr>
            <p:ph type="ftr" sz="quarter" idx="11"/>
          </p:nvPr>
        </p:nvSpPr>
        <p:spPr/>
        <p:txBody>
          <a:bodyPr/>
          <a:lstStyle>
            <a:lvl1pPr eaLnBrk="1" hangingPunct="1">
              <a:defRPr sz="2400">
                <a:solidFill>
                  <a:srgbClr val="FFFFFF"/>
                </a:solidFill>
              </a:defRPr>
            </a:lvl1pPr>
          </a:lstStyle>
          <a:p>
            <a:pPr>
              <a:defRPr/>
            </a:pPr>
            <a:endParaRPr lang="en-US"/>
          </a:p>
        </p:txBody>
      </p:sp>
      <p:sp>
        <p:nvSpPr>
          <p:cNvPr id="32" name="Rectangle 32"/>
          <p:cNvSpPr>
            <a:spLocks noGrp="1" noChangeArrowheads="1"/>
          </p:cNvSpPr>
          <p:nvPr>
            <p:ph type="sldNum" sz="quarter" idx="12"/>
          </p:nvPr>
        </p:nvSpPr>
        <p:spPr/>
        <p:txBody>
          <a:bodyPr/>
          <a:lstStyle>
            <a:lvl1pPr algn="l" eaLnBrk="1" hangingPunct="1">
              <a:defRPr sz="2400">
                <a:solidFill>
                  <a:srgbClr val="FFFFFF"/>
                </a:solidFill>
              </a:defRPr>
            </a:lvl1pPr>
          </a:lstStyle>
          <a:p>
            <a:pPr>
              <a:defRPr/>
            </a:pPr>
            <a:fld id="{40BA7982-82C1-414A-9BD2-F20FDC5ED33B}" type="slidenum">
              <a:rPr lang="en-US"/>
              <a:pPr>
                <a:defRPr/>
              </a:pPr>
              <a:t>‹#›</a:t>
            </a:fld>
            <a:endParaRPr lang="en-US"/>
          </a:p>
        </p:txBody>
      </p:sp>
    </p:spTree>
    <p:extLst>
      <p:ext uri="{BB962C8B-B14F-4D97-AF65-F5344CB8AC3E}">
        <p14:creationId xmlns:p14="http://schemas.microsoft.com/office/powerpoint/2010/main" val="219850942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p:txBody>
          <a:bodyPr/>
          <a:lstStyle>
            <a:lvl1pPr eaLnBrk="1" hangingPunct="1">
              <a:defRPr sz="2400"/>
            </a:lvl1pPr>
          </a:lstStyle>
          <a:p>
            <a:pPr>
              <a:defRPr/>
            </a:pPr>
            <a:endParaRPr lang="en-US"/>
          </a:p>
        </p:txBody>
      </p:sp>
      <p:sp>
        <p:nvSpPr>
          <p:cNvPr id="5" name="Rectangle 20"/>
          <p:cNvSpPr>
            <a:spLocks noGrp="1" noChangeArrowheads="1"/>
          </p:cNvSpPr>
          <p:nvPr>
            <p:ph type="ftr" sz="quarter" idx="11"/>
          </p:nvPr>
        </p:nvSpPr>
        <p:spPr/>
        <p:txBody>
          <a:bodyPr/>
          <a:lstStyle>
            <a:lvl1pPr eaLnBrk="1" hangingPunct="1">
              <a:defRPr sz="2400"/>
            </a:lvl1pPr>
          </a:lstStyle>
          <a:p>
            <a:pPr>
              <a:defRPr/>
            </a:pPr>
            <a:endParaRPr lang="en-US"/>
          </a:p>
        </p:txBody>
      </p:sp>
      <p:sp>
        <p:nvSpPr>
          <p:cNvPr id="6" name="Rectangle 21"/>
          <p:cNvSpPr>
            <a:spLocks noGrp="1" noChangeArrowheads="1"/>
          </p:cNvSpPr>
          <p:nvPr>
            <p:ph type="sldNum" sz="quarter" idx="12"/>
          </p:nvPr>
        </p:nvSpPr>
        <p:spPr/>
        <p:txBody>
          <a:bodyPr/>
          <a:lstStyle>
            <a:lvl1pPr algn="l" eaLnBrk="1" hangingPunct="1">
              <a:defRPr sz="2400"/>
            </a:lvl1pPr>
          </a:lstStyle>
          <a:p>
            <a:pPr>
              <a:defRPr/>
            </a:pPr>
            <a:fld id="{4602A43A-9858-204E-AE40-E4445A6C232F}" type="slidenum">
              <a:rPr lang="en-US"/>
              <a:pPr>
                <a:defRPr/>
              </a:pPr>
              <a:t>‹#›</a:t>
            </a:fld>
            <a:endParaRPr lang="en-US"/>
          </a:p>
        </p:txBody>
      </p:sp>
    </p:spTree>
    <p:extLst>
      <p:ext uri="{BB962C8B-B14F-4D97-AF65-F5344CB8AC3E}">
        <p14:creationId xmlns:p14="http://schemas.microsoft.com/office/powerpoint/2010/main" val="107839938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9"/>
          <p:cNvSpPr>
            <a:spLocks noGrp="1" noChangeArrowheads="1"/>
          </p:cNvSpPr>
          <p:nvPr>
            <p:ph type="dt" sz="half" idx="10"/>
          </p:nvPr>
        </p:nvSpPr>
        <p:spPr/>
        <p:txBody>
          <a:bodyPr/>
          <a:lstStyle>
            <a:lvl1pPr eaLnBrk="1" hangingPunct="1">
              <a:defRPr sz="2400"/>
            </a:lvl1pPr>
          </a:lstStyle>
          <a:p>
            <a:pPr>
              <a:defRPr/>
            </a:pPr>
            <a:endParaRPr lang="en-US"/>
          </a:p>
        </p:txBody>
      </p:sp>
      <p:sp>
        <p:nvSpPr>
          <p:cNvPr id="5" name="Rectangle 20"/>
          <p:cNvSpPr>
            <a:spLocks noGrp="1" noChangeArrowheads="1"/>
          </p:cNvSpPr>
          <p:nvPr>
            <p:ph type="ftr" sz="quarter" idx="11"/>
          </p:nvPr>
        </p:nvSpPr>
        <p:spPr/>
        <p:txBody>
          <a:bodyPr/>
          <a:lstStyle>
            <a:lvl1pPr eaLnBrk="1" hangingPunct="1">
              <a:defRPr sz="2400"/>
            </a:lvl1pPr>
          </a:lstStyle>
          <a:p>
            <a:pPr>
              <a:defRPr/>
            </a:pPr>
            <a:endParaRPr lang="en-US"/>
          </a:p>
        </p:txBody>
      </p:sp>
      <p:sp>
        <p:nvSpPr>
          <p:cNvPr id="6" name="Rectangle 21"/>
          <p:cNvSpPr>
            <a:spLocks noGrp="1" noChangeArrowheads="1"/>
          </p:cNvSpPr>
          <p:nvPr>
            <p:ph type="sldNum" sz="quarter" idx="12"/>
          </p:nvPr>
        </p:nvSpPr>
        <p:spPr/>
        <p:txBody>
          <a:bodyPr/>
          <a:lstStyle>
            <a:lvl1pPr algn="l" eaLnBrk="1" hangingPunct="1">
              <a:defRPr sz="2400"/>
            </a:lvl1pPr>
          </a:lstStyle>
          <a:p>
            <a:pPr>
              <a:defRPr/>
            </a:pPr>
            <a:fld id="{6CD6F25E-879A-A84B-89F7-CFD63B5C8B47}" type="slidenum">
              <a:rPr lang="en-US"/>
              <a:pPr>
                <a:defRPr/>
              </a:pPr>
              <a:t>‹#›</a:t>
            </a:fld>
            <a:endParaRPr lang="en-US"/>
          </a:p>
        </p:txBody>
      </p:sp>
    </p:spTree>
    <p:extLst>
      <p:ext uri="{BB962C8B-B14F-4D97-AF65-F5344CB8AC3E}">
        <p14:creationId xmlns:p14="http://schemas.microsoft.com/office/powerpoint/2010/main" val="210525086"/>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9"/>
          <p:cNvSpPr>
            <a:spLocks noGrp="1" noChangeArrowheads="1"/>
          </p:cNvSpPr>
          <p:nvPr>
            <p:ph type="dt" sz="half" idx="10"/>
          </p:nvPr>
        </p:nvSpPr>
        <p:spPr/>
        <p:txBody>
          <a:bodyPr/>
          <a:lstStyle>
            <a:lvl1pPr eaLnBrk="1" hangingPunct="1">
              <a:defRPr sz="2400"/>
            </a:lvl1pPr>
          </a:lstStyle>
          <a:p>
            <a:pPr>
              <a:defRPr/>
            </a:pPr>
            <a:endParaRPr lang="en-US"/>
          </a:p>
        </p:txBody>
      </p:sp>
      <p:sp>
        <p:nvSpPr>
          <p:cNvPr id="6" name="Rectangle 20"/>
          <p:cNvSpPr>
            <a:spLocks noGrp="1" noChangeArrowheads="1"/>
          </p:cNvSpPr>
          <p:nvPr>
            <p:ph type="ftr" sz="quarter" idx="11"/>
          </p:nvPr>
        </p:nvSpPr>
        <p:spPr/>
        <p:txBody>
          <a:bodyPr/>
          <a:lstStyle>
            <a:lvl1pPr eaLnBrk="1" hangingPunct="1">
              <a:defRPr sz="2400"/>
            </a:lvl1pPr>
          </a:lstStyle>
          <a:p>
            <a:pPr>
              <a:defRPr/>
            </a:pPr>
            <a:endParaRPr lang="en-US"/>
          </a:p>
        </p:txBody>
      </p:sp>
      <p:sp>
        <p:nvSpPr>
          <p:cNvPr id="7" name="Rectangle 21"/>
          <p:cNvSpPr>
            <a:spLocks noGrp="1" noChangeArrowheads="1"/>
          </p:cNvSpPr>
          <p:nvPr>
            <p:ph type="sldNum" sz="quarter" idx="12"/>
          </p:nvPr>
        </p:nvSpPr>
        <p:spPr/>
        <p:txBody>
          <a:bodyPr/>
          <a:lstStyle>
            <a:lvl1pPr algn="l" eaLnBrk="1" hangingPunct="1">
              <a:defRPr sz="2400"/>
            </a:lvl1pPr>
          </a:lstStyle>
          <a:p>
            <a:pPr>
              <a:defRPr/>
            </a:pPr>
            <a:fld id="{47F3FBA6-A8C9-BA42-910F-D46961720CD2}" type="slidenum">
              <a:rPr lang="en-US"/>
              <a:pPr>
                <a:defRPr/>
              </a:pPr>
              <a:t>‹#›</a:t>
            </a:fld>
            <a:endParaRPr lang="en-US"/>
          </a:p>
        </p:txBody>
      </p:sp>
    </p:spTree>
    <p:extLst>
      <p:ext uri="{BB962C8B-B14F-4D97-AF65-F5344CB8AC3E}">
        <p14:creationId xmlns:p14="http://schemas.microsoft.com/office/powerpoint/2010/main" val="1739908645"/>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9"/>
          <p:cNvSpPr>
            <a:spLocks noGrp="1" noChangeArrowheads="1"/>
          </p:cNvSpPr>
          <p:nvPr>
            <p:ph type="dt" sz="half" idx="10"/>
          </p:nvPr>
        </p:nvSpPr>
        <p:spPr/>
        <p:txBody>
          <a:bodyPr/>
          <a:lstStyle>
            <a:lvl1pPr eaLnBrk="1" hangingPunct="1">
              <a:defRPr sz="2400"/>
            </a:lvl1pPr>
          </a:lstStyle>
          <a:p>
            <a:pPr>
              <a:defRPr/>
            </a:pPr>
            <a:endParaRPr lang="en-US"/>
          </a:p>
        </p:txBody>
      </p:sp>
      <p:sp>
        <p:nvSpPr>
          <p:cNvPr id="8" name="Rectangle 20"/>
          <p:cNvSpPr>
            <a:spLocks noGrp="1" noChangeArrowheads="1"/>
          </p:cNvSpPr>
          <p:nvPr>
            <p:ph type="ftr" sz="quarter" idx="11"/>
          </p:nvPr>
        </p:nvSpPr>
        <p:spPr/>
        <p:txBody>
          <a:bodyPr/>
          <a:lstStyle>
            <a:lvl1pPr eaLnBrk="1" hangingPunct="1">
              <a:defRPr sz="2400"/>
            </a:lvl1pPr>
          </a:lstStyle>
          <a:p>
            <a:pPr>
              <a:defRPr/>
            </a:pPr>
            <a:endParaRPr lang="en-US"/>
          </a:p>
        </p:txBody>
      </p:sp>
      <p:sp>
        <p:nvSpPr>
          <p:cNvPr id="9" name="Rectangle 21"/>
          <p:cNvSpPr>
            <a:spLocks noGrp="1" noChangeArrowheads="1"/>
          </p:cNvSpPr>
          <p:nvPr>
            <p:ph type="sldNum" sz="quarter" idx="12"/>
          </p:nvPr>
        </p:nvSpPr>
        <p:spPr/>
        <p:txBody>
          <a:bodyPr/>
          <a:lstStyle>
            <a:lvl1pPr algn="l" eaLnBrk="1" hangingPunct="1">
              <a:defRPr sz="2400"/>
            </a:lvl1pPr>
          </a:lstStyle>
          <a:p>
            <a:pPr>
              <a:defRPr/>
            </a:pPr>
            <a:fld id="{D200F959-AA11-1749-816A-0C67D14C0436}" type="slidenum">
              <a:rPr lang="en-US"/>
              <a:pPr>
                <a:defRPr/>
              </a:pPr>
              <a:t>‹#›</a:t>
            </a:fld>
            <a:endParaRPr lang="en-US"/>
          </a:p>
        </p:txBody>
      </p:sp>
    </p:spTree>
    <p:extLst>
      <p:ext uri="{BB962C8B-B14F-4D97-AF65-F5344CB8AC3E}">
        <p14:creationId xmlns:p14="http://schemas.microsoft.com/office/powerpoint/2010/main" val="300592171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9"/>
          <p:cNvSpPr>
            <a:spLocks noGrp="1" noChangeArrowheads="1"/>
          </p:cNvSpPr>
          <p:nvPr>
            <p:ph type="dt" sz="half" idx="10"/>
          </p:nvPr>
        </p:nvSpPr>
        <p:spPr/>
        <p:txBody>
          <a:bodyPr/>
          <a:lstStyle>
            <a:lvl1pPr eaLnBrk="1" hangingPunct="1">
              <a:defRPr sz="2400"/>
            </a:lvl1pPr>
          </a:lstStyle>
          <a:p>
            <a:pPr>
              <a:defRPr/>
            </a:pPr>
            <a:endParaRPr lang="en-US"/>
          </a:p>
        </p:txBody>
      </p:sp>
      <p:sp>
        <p:nvSpPr>
          <p:cNvPr id="4" name="Rectangle 20"/>
          <p:cNvSpPr>
            <a:spLocks noGrp="1" noChangeArrowheads="1"/>
          </p:cNvSpPr>
          <p:nvPr>
            <p:ph type="ftr" sz="quarter" idx="11"/>
          </p:nvPr>
        </p:nvSpPr>
        <p:spPr/>
        <p:txBody>
          <a:bodyPr/>
          <a:lstStyle>
            <a:lvl1pPr eaLnBrk="1" hangingPunct="1">
              <a:defRPr sz="2400"/>
            </a:lvl1pPr>
          </a:lstStyle>
          <a:p>
            <a:pPr>
              <a:defRPr/>
            </a:pPr>
            <a:endParaRPr lang="en-US"/>
          </a:p>
        </p:txBody>
      </p:sp>
      <p:sp>
        <p:nvSpPr>
          <p:cNvPr id="5" name="Rectangle 21"/>
          <p:cNvSpPr>
            <a:spLocks noGrp="1" noChangeArrowheads="1"/>
          </p:cNvSpPr>
          <p:nvPr>
            <p:ph type="sldNum" sz="quarter" idx="12"/>
          </p:nvPr>
        </p:nvSpPr>
        <p:spPr/>
        <p:txBody>
          <a:bodyPr/>
          <a:lstStyle>
            <a:lvl1pPr algn="l" eaLnBrk="1" hangingPunct="1">
              <a:defRPr sz="2400"/>
            </a:lvl1pPr>
          </a:lstStyle>
          <a:p>
            <a:pPr>
              <a:defRPr/>
            </a:pPr>
            <a:fld id="{EADA05D2-BC53-C747-B6C0-09D84CD8181E}" type="slidenum">
              <a:rPr lang="en-US"/>
              <a:pPr>
                <a:defRPr/>
              </a:pPr>
              <a:t>‹#›</a:t>
            </a:fld>
            <a:endParaRPr lang="en-US"/>
          </a:p>
        </p:txBody>
      </p:sp>
    </p:spTree>
    <p:extLst>
      <p:ext uri="{BB962C8B-B14F-4D97-AF65-F5344CB8AC3E}">
        <p14:creationId xmlns:p14="http://schemas.microsoft.com/office/powerpoint/2010/main" val="36463920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4572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69BBFA2-141D-3344-A8CB-EBAE9A29E4BD}" type="slidenum">
              <a:rPr lang="en-US"/>
              <a:pPr>
                <a:defRPr/>
              </a:pPr>
              <a:t>‹#›</a:t>
            </a:fld>
            <a:endParaRPr lang="en-US"/>
          </a:p>
        </p:txBody>
      </p:sp>
    </p:spTree>
    <p:extLst>
      <p:ext uri="{BB962C8B-B14F-4D97-AF65-F5344CB8AC3E}">
        <p14:creationId xmlns:p14="http://schemas.microsoft.com/office/powerpoint/2010/main" val="2404898689"/>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9"/>
          <p:cNvSpPr>
            <a:spLocks noGrp="1" noChangeArrowheads="1"/>
          </p:cNvSpPr>
          <p:nvPr>
            <p:ph type="dt" sz="half" idx="10"/>
          </p:nvPr>
        </p:nvSpPr>
        <p:spPr/>
        <p:txBody>
          <a:bodyPr/>
          <a:lstStyle>
            <a:lvl1pPr eaLnBrk="1" hangingPunct="1">
              <a:defRPr sz="2400"/>
            </a:lvl1pPr>
          </a:lstStyle>
          <a:p>
            <a:pPr>
              <a:defRPr/>
            </a:pPr>
            <a:endParaRPr lang="en-US"/>
          </a:p>
        </p:txBody>
      </p:sp>
      <p:sp>
        <p:nvSpPr>
          <p:cNvPr id="3" name="Rectangle 20"/>
          <p:cNvSpPr>
            <a:spLocks noGrp="1" noChangeArrowheads="1"/>
          </p:cNvSpPr>
          <p:nvPr>
            <p:ph type="ftr" sz="quarter" idx="11"/>
          </p:nvPr>
        </p:nvSpPr>
        <p:spPr/>
        <p:txBody>
          <a:bodyPr/>
          <a:lstStyle>
            <a:lvl1pPr eaLnBrk="1" hangingPunct="1">
              <a:defRPr sz="2400"/>
            </a:lvl1pPr>
          </a:lstStyle>
          <a:p>
            <a:pPr>
              <a:defRPr/>
            </a:pPr>
            <a:endParaRPr lang="en-US"/>
          </a:p>
        </p:txBody>
      </p:sp>
      <p:sp>
        <p:nvSpPr>
          <p:cNvPr id="4" name="Rectangle 21"/>
          <p:cNvSpPr>
            <a:spLocks noGrp="1" noChangeArrowheads="1"/>
          </p:cNvSpPr>
          <p:nvPr>
            <p:ph type="sldNum" sz="quarter" idx="12"/>
          </p:nvPr>
        </p:nvSpPr>
        <p:spPr/>
        <p:txBody>
          <a:bodyPr/>
          <a:lstStyle>
            <a:lvl1pPr algn="l" eaLnBrk="1" hangingPunct="1">
              <a:defRPr sz="2400"/>
            </a:lvl1pPr>
          </a:lstStyle>
          <a:p>
            <a:pPr>
              <a:defRPr/>
            </a:pPr>
            <a:fld id="{17F12F70-5FAF-4D44-A825-1884EBF77B49}" type="slidenum">
              <a:rPr lang="en-US"/>
              <a:pPr>
                <a:defRPr/>
              </a:pPr>
              <a:t>‹#›</a:t>
            </a:fld>
            <a:endParaRPr lang="en-US"/>
          </a:p>
        </p:txBody>
      </p:sp>
    </p:spTree>
    <p:extLst>
      <p:ext uri="{BB962C8B-B14F-4D97-AF65-F5344CB8AC3E}">
        <p14:creationId xmlns:p14="http://schemas.microsoft.com/office/powerpoint/2010/main" val="812429501"/>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9"/>
          <p:cNvSpPr>
            <a:spLocks noGrp="1" noChangeArrowheads="1"/>
          </p:cNvSpPr>
          <p:nvPr>
            <p:ph type="dt" sz="half" idx="10"/>
          </p:nvPr>
        </p:nvSpPr>
        <p:spPr/>
        <p:txBody>
          <a:bodyPr/>
          <a:lstStyle>
            <a:lvl1pPr eaLnBrk="1" hangingPunct="1">
              <a:defRPr sz="2400"/>
            </a:lvl1pPr>
          </a:lstStyle>
          <a:p>
            <a:pPr>
              <a:defRPr/>
            </a:pPr>
            <a:endParaRPr lang="en-US"/>
          </a:p>
        </p:txBody>
      </p:sp>
      <p:sp>
        <p:nvSpPr>
          <p:cNvPr id="6" name="Rectangle 20"/>
          <p:cNvSpPr>
            <a:spLocks noGrp="1" noChangeArrowheads="1"/>
          </p:cNvSpPr>
          <p:nvPr>
            <p:ph type="ftr" sz="quarter" idx="11"/>
          </p:nvPr>
        </p:nvSpPr>
        <p:spPr/>
        <p:txBody>
          <a:bodyPr/>
          <a:lstStyle>
            <a:lvl1pPr eaLnBrk="1" hangingPunct="1">
              <a:defRPr sz="2400"/>
            </a:lvl1pPr>
          </a:lstStyle>
          <a:p>
            <a:pPr>
              <a:defRPr/>
            </a:pPr>
            <a:endParaRPr lang="en-US"/>
          </a:p>
        </p:txBody>
      </p:sp>
      <p:sp>
        <p:nvSpPr>
          <p:cNvPr id="7" name="Rectangle 21"/>
          <p:cNvSpPr>
            <a:spLocks noGrp="1" noChangeArrowheads="1"/>
          </p:cNvSpPr>
          <p:nvPr>
            <p:ph type="sldNum" sz="quarter" idx="12"/>
          </p:nvPr>
        </p:nvSpPr>
        <p:spPr/>
        <p:txBody>
          <a:bodyPr/>
          <a:lstStyle>
            <a:lvl1pPr algn="l" eaLnBrk="1" hangingPunct="1">
              <a:defRPr sz="2400"/>
            </a:lvl1pPr>
          </a:lstStyle>
          <a:p>
            <a:pPr>
              <a:defRPr/>
            </a:pPr>
            <a:fld id="{1D17665F-3B34-254F-B51C-C02C50ABF65E}" type="slidenum">
              <a:rPr lang="en-US"/>
              <a:pPr>
                <a:defRPr/>
              </a:pPr>
              <a:t>‹#›</a:t>
            </a:fld>
            <a:endParaRPr lang="en-US"/>
          </a:p>
        </p:txBody>
      </p:sp>
    </p:spTree>
    <p:extLst>
      <p:ext uri="{BB962C8B-B14F-4D97-AF65-F5344CB8AC3E}">
        <p14:creationId xmlns:p14="http://schemas.microsoft.com/office/powerpoint/2010/main" val="733031274"/>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9"/>
          <p:cNvSpPr>
            <a:spLocks noGrp="1" noChangeArrowheads="1"/>
          </p:cNvSpPr>
          <p:nvPr>
            <p:ph type="dt" sz="half" idx="10"/>
          </p:nvPr>
        </p:nvSpPr>
        <p:spPr/>
        <p:txBody>
          <a:bodyPr/>
          <a:lstStyle>
            <a:lvl1pPr eaLnBrk="1" hangingPunct="1">
              <a:defRPr sz="2400"/>
            </a:lvl1pPr>
          </a:lstStyle>
          <a:p>
            <a:pPr>
              <a:defRPr/>
            </a:pPr>
            <a:endParaRPr lang="en-US"/>
          </a:p>
        </p:txBody>
      </p:sp>
      <p:sp>
        <p:nvSpPr>
          <p:cNvPr id="6" name="Rectangle 20"/>
          <p:cNvSpPr>
            <a:spLocks noGrp="1" noChangeArrowheads="1"/>
          </p:cNvSpPr>
          <p:nvPr>
            <p:ph type="ftr" sz="quarter" idx="11"/>
          </p:nvPr>
        </p:nvSpPr>
        <p:spPr/>
        <p:txBody>
          <a:bodyPr/>
          <a:lstStyle>
            <a:lvl1pPr eaLnBrk="1" hangingPunct="1">
              <a:defRPr sz="2400"/>
            </a:lvl1pPr>
          </a:lstStyle>
          <a:p>
            <a:pPr>
              <a:defRPr/>
            </a:pPr>
            <a:endParaRPr lang="en-US"/>
          </a:p>
        </p:txBody>
      </p:sp>
      <p:sp>
        <p:nvSpPr>
          <p:cNvPr id="7" name="Rectangle 21"/>
          <p:cNvSpPr>
            <a:spLocks noGrp="1" noChangeArrowheads="1"/>
          </p:cNvSpPr>
          <p:nvPr>
            <p:ph type="sldNum" sz="quarter" idx="12"/>
          </p:nvPr>
        </p:nvSpPr>
        <p:spPr/>
        <p:txBody>
          <a:bodyPr/>
          <a:lstStyle>
            <a:lvl1pPr algn="l" eaLnBrk="1" hangingPunct="1">
              <a:defRPr sz="2400"/>
            </a:lvl1pPr>
          </a:lstStyle>
          <a:p>
            <a:pPr>
              <a:defRPr/>
            </a:pPr>
            <a:fld id="{0DBD57A1-3A9D-6143-B415-00B85968E577}" type="slidenum">
              <a:rPr lang="en-US"/>
              <a:pPr>
                <a:defRPr/>
              </a:pPr>
              <a:t>‹#›</a:t>
            </a:fld>
            <a:endParaRPr lang="en-US"/>
          </a:p>
        </p:txBody>
      </p:sp>
    </p:spTree>
    <p:extLst>
      <p:ext uri="{BB962C8B-B14F-4D97-AF65-F5344CB8AC3E}">
        <p14:creationId xmlns:p14="http://schemas.microsoft.com/office/powerpoint/2010/main" val="2756621188"/>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p:txBody>
          <a:bodyPr/>
          <a:lstStyle>
            <a:lvl1pPr eaLnBrk="1" hangingPunct="1">
              <a:defRPr sz="2400"/>
            </a:lvl1pPr>
          </a:lstStyle>
          <a:p>
            <a:pPr>
              <a:defRPr/>
            </a:pPr>
            <a:endParaRPr lang="en-US"/>
          </a:p>
        </p:txBody>
      </p:sp>
      <p:sp>
        <p:nvSpPr>
          <p:cNvPr id="5" name="Rectangle 20"/>
          <p:cNvSpPr>
            <a:spLocks noGrp="1" noChangeArrowheads="1"/>
          </p:cNvSpPr>
          <p:nvPr>
            <p:ph type="ftr" sz="quarter" idx="11"/>
          </p:nvPr>
        </p:nvSpPr>
        <p:spPr/>
        <p:txBody>
          <a:bodyPr/>
          <a:lstStyle>
            <a:lvl1pPr eaLnBrk="1" hangingPunct="1">
              <a:defRPr sz="2400"/>
            </a:lvl1pPr>
          </a:lstStyle>
          <a:p>
            <a:pPr>
              <a:defRPr/>
            </a:pPr>
            <a:endParaRPr lang="en-US"/>
          </a:p>
        </p:txBody>
      </p:sp>
      <p:sp>
        <p:nvSpPr>
          <p:cNvPr id="6" name="Rectangle 21"/>
          <p:cNvSpPr>
            <a:spLocks noGrp="1" noChangeArrowheads="1"/>
          </p:cNvSpPr>
          <p:nvPr>
            <p:ph type="sldNum" sz="quarter" idx="12"/>
          </p:nvPr>
        </p:nvSpPr>
        <p:spPr/>
        <p:txBody>
          <a:bodyPr/>
          <a:lstStyle>
            <a:lvl1pPr algn="l" eaLnBrk="1" hangingPunct="1">
              <a:defRPr sz="2400"/>
            </a:lvl1pPr>
          </a:lstStyle>
          <a:p>
            <a:pPr>
              <a:defRPr/>
            </a:pPr>
            <a:fld id="{1F95A860-21B4-384A-92E2-D11683C26B31}" type="slidenum">
              <a:rPr lang="en-US"/>
              <a:pPr>
                <a:defRPr/>
              </a:pPr>
              <a:t>‹#›</a:t>
            </a:fld>
            <a:endParaRPr lang="en-US"/>
          </a:p>
        </p:txBody>
      </p:sp>
    </p:spTree>
    <p:extLst>
      <p:ext uri="{BB962C8B-B14F-4D97-AF65-F5344CB8AC3E}">
        <p14:creationId xmlns:p14="http://schemas.microsoft.com/office/powerpoint/2010/main" val="825210634"/>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p:txBody>
          <a:bodyPr/>
          <a:lstStyle>
            <a:lvl1pPr eaLnBrk="1" hangingPunct="1">
              <a:defRPr sz="2400"/>
            </a:lvl1pPr>
          </a:lstStyle>
          <a:p>
            <a:pPr>
              <a:defRPr/>
            </a:pPr>
            <a:endParaRPr lang="en-US"/>
          </a:p>
        </p:txBody>
      </p:sp>
      <p:sp>
        <p:nvSpPr>
          <p:cNvPr id="5" name="Rectangle 20"/>
          <p:cNvSpPr>
            <a:spLocks noGrp="1" noChangeArrowheads="1"/>
          </p:cNvSpPr>
          <p:nvPr>
            <p:ph type="ftr" sz="quarter" idx="11"/>
          </p:nvPr>
        </p:nvSpPr>
        <p:spPr/>
        <p:txBody>
          <a:bodyPr/>
          <a:lstStyle>
            <a:lvl1pPr eaLnBrk="1" hangingPunct="1">
              <a:defRPr sz="2400"/>
            </a:lvl1pPr>
          </a:lstStyle>
          <a:p>
            <a:pPr>
              <a:defRPr/>
            </a:pPr>
            <a:endParaRPr lang="en-US"/>
          </a:p>
        </p:txBody>
      </p:sp>
      <p:sp>
        <p:nvSpPr>
          <p:cNvPr id="6" name="Rectangle 21"/>
          <p:cNvSpPr>
            <a:spLocks noGrp="1" noChangeArrowheads="1"/>
          </p:cNvSpPr>
          <p:nvPr>
            <p:ph type="sldNum" sz="quarter" idx="12"/>
          </p:nvPr>
        </p:nvSpPr>
        <p:spPr/>
        <p:txBody>
          <a:bodyPr/>
          <a:lstStyle>
            <a:lvl1pPr algn="l" eaLnBrk="1" hangingPunct="1">
              <a:defRPr sz="2400"/>
            </a:lvl1pPr>
          </a:lstStyle>
          <a:p>
            <a:pPr>
              <a:defRPr/>
            </a:pPr>
            <a:fld id="{94AFF436-59E7-414E-9F38-9146145B39AF}" type="slidenum">
              <a:rPr lang="en-US"/>
              <a:pPr>
                <a:defRPr/>
              </a:pPr>
              <a:t>‹#›</a:t>
            </a:fld>
            <a:endParaRPr lang="en-US"/>
          </a:p>
        </p:txBody>
      </p:sp>
    </p:spTree>
    <p:extLst>
      <p:ext uri="{BB962C8B-B14F-4D97-AF65-F5344CB8AC3E}">
        <p14:creationId xmlns:p14="http://schemas.microsoft.com/office/powerpoint/2010/main" val="764673254"/>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19"/>
          <p:cNvSpPr>
            <a:spLocks noGrp="1" noChangeArrowheads="1"/>
          </p:cNvSpPr>
          <p:nvPr>
            <p:ph type="dt" sz="half" idx="10"/>
          </p:nvPr>
        </p:nvSpPr>
        <p:spPr/>
        <p:txBody>
          <a:bodyPr/>
          <a:lstStyle>
            <a:lvl1pPr eaLnBrk="1" hangingPunct="1">
              <a:defRPr sz="2400"/>
            </a:lvl1pPr>
          </a:lstStyle>
          <a:p>
            <a:pPr>
              <a:defRPr/>
            </a:pPr>
            <a:endParaRPr lang="en-US"/>
          </a:p>
        </p:txBody>
      </p:sp>
      <p:sp>
        <p:nvSpPr>
          <p:cNvPr id="5" name="Rectangle 20"/>
          <p:cNvSpPr>
            <a:spLocks noGrp="1" noChangeArrowheads="1"/>
          </p:cNvSpPr>
          <p:nvPr>
            <p:ph type="ftr" sz="quarter" idx="11"/>
          </p:nvPr>
        </p:nvSpPr>
        <p:spPr/>
        <p:txBody>
          <a:bodyPr/>
          <a:lstStyle>
            <a:lvl1pPr eaLnBrk="1" hangingPunct="1">
              <a:defRPr sz="2400"/>
            </a:lvl1pPr>
          </a:lstStyle>
          <a:p>
            <a:pPr>
              <a:defRPr/>
            </a:pPr>
            <a:endParaRPr lang="en-US"/>
          </a:p>
        </p:txBody>
      </p:sp>
      <p:sp>
        <p:nvSpPr>
          <p:cNvPr id="6" name="Rectangle 21"/>
          <p:cNvSpPr>
            <a:spLocks noGrp="1" noChangeArrowheads="1"/>
          </p:cNvSpPr>
          <p:nvPr>
            <p:ph type="sldNum" sz="quarter" idx="12"/>
          </p:nvPr>
        </p:nvSpPr>
        <p:spPr/>
        <p:txBody>
          <a:bodyPr/>
          <a:lstStyle>
            <a:lvl1pPr algn="l" eaLnBrk="1" hangingPunct="1">
              <a:defRPr sz="2400"/>
            </a:lvl1pPr>
          </a:lstStyle>
          <a:p>
            <a:pPr>
              <a:defRPr/>
            </a:pPr>
            <a:fld id="{DDDAAA1C-2FAB-744B-A0D9-4C1B4A8F900C}" type="slidenum">
              <a:rPr lang="en-US"/>
              <a:pPr>
                <a:defRPr/>
              </a:pPr>
              <a:t>‹#›</a:t>
            </a:fld>
            <a:endParaRPr lang="en-US"/>
          </a:p>
        </p:txBody>
      </p:sp>
    </p:spTree>
    <p:extLst>
      <p:ext uri="{BB962C8B-B14F-4D97-AF65-F5344CB8AC3E}">
        <p14:creationId xmlns:p14="http://schemas.microsoft.com/office/powerpoint/2010/main" val="88463329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0380F50F-9D18-8D4A-9CB2-47BFE18B2336}" type="slidenum">
              <a:rPr lang="en-US"/>
              <a:pPr>
                <a:defRPr/>
              </a:pPr>
              <a:t>‹#›</a:t>
            </a:fld>
            <a:endParaRPr lang="en-US"/>
          </a:p>
        </p:txBody>
      </p:sp>
    </p:spTree>
    <p:extLst>
      <p:ext uri="{BB962C8B-B14F-4D97-AF65-F5344CB8AC3E}">
        <p14:creationId xmlns:p14="http://schemas.microsoft.com/office/powerpoint/2010/main" val="1550241017"/>
      </p:ext>
    </p:extLst>
  </p:cSld>
  <p:clrMapOvr>
    <a:masterClrMapping/>
  </p:clrMapOvr>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D74E0C26-D128-CF4D-9220-A125209E9448}" type="slidenum">
              <a:rPr lang="en-US"/>
              <a:pPr>
                <a:defRPr/>
              </a:pPr>
              <a:t>‹#›</a:t>
            </a:fld>
            <a:endParaRPr lang="en-US"/>
          </a:p>
        </p:txBody>
      </p:sp>
    </p:spTree>
    <p:extLst>
      <p:ext uri="{BB962C8B-B14F-4D97-AF65-F5344CB8AC3E}">
        <p14:creationId xmlns:p14="http://schemas.microsoft.com/office/powerpoint/2010/main" val="1715753350"/>
      </p:ext>
    </p:extLst>
  </p:cSld>
  <p:clrMapOvr>
    <a:masterClrMapping/>
  </p:clrMapOvr>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7FDE1118-6D45-FD4C-A019-43EDA5074919}" type="slidenum">
              <a:rPr lang="en-US"/>
              <a:pPr>
                <a:defRPr/>
              </a:pPr>
              <a:t>‹#›</a:t>
            </a:fld>
            <a:endParaRPr lang="en-US"/>
          </a:p>
        </p:txBody>
      </p:sp>
    </p:spTree>
    <p:extLst>
      <p:ext uri="{BB962C8B-B14F-4D97-AF65-F5344CB8AC3E}">
        <p14:creationId xmlns:p14="http://schemas.microsoft.com/office/powerpoint/2010/main" val="601696500"/>
      </p:ext>
    </p:extLst>
  </p:cSld>
  <p:clrMapOvr>
    <a:masterClrMapping/>
  </p:clrMapOvr>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15A3E11-45E2-604C-AF1B-ED110E996BC7}" type="slidenum">
              <a:rPr lang="en-US"/>
              <a:pPr>
                <a:defRPr/>
              </a:pPr>
              <a:t>‹#›</a:t>
            </a:fld>
            <a:endParaRPr lang="en-US"/>
          </a:p>
        </p:txBody>
      </p:sp>
    </p:spTree>
    <p:extLst>
      <p:ext uri="{BB962C8B-B14F-4D97-AF65-F5344CB8AC3E}">
        <p14:creationId xmlns:p14="http://schemas.microsoft.com/office/powerpoint/2010/main" val="2891827224"/>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9EE03B1-153F-4044-A16A-ED2843D090CC}" type="slidenum">
              <a:rPr lang="en-US"/>
              <a:pPr>
                <a:defRPr/>
              </a:pPr>
              <a:t>‹#›</a:t>
            </a:fld>
            <a:endParaRPr lang="en-US"/>
          </a:p>
        </p:txBody>
      </p:sp>
    </p:spTree>
    <p:extLst>
      <p:ext uri="{BB962C8B-B14F-4D97-AF65-F5344CB8AC3E}">
        <p14:creationId xmlns:p14="http://schemas.microsoft.com/office/powerpoint/2010/main" val="4176179157"/>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3A2A29E-06CC-134F-83E7-F8ECA93843A0}" type="slidenum">
              <a:rPr lang="en-US"/>
              <a:pPr>
                <a:defRPr/>
              </a:pPr>
              <a:t>‹#›</a:t>
            </a:fld>
            <a:endParaRPr lang="en-US"/>
          </a:p>
        </p:txBody>
      </p:sp>
    </p:spTree>
    <p:extLst>
      <p:ext uri="{BB962C8B-B14F-4D97-AF65-F5344CB8AC3E}">
        <p14:creationId xmlns:p14="http://schemas.microsoft.com/office/powerpoint/2010/main" val="2415319791"/>
      </p:ext>
    </p:extLst>
  </p:cSld>
  <p:clrMapOvr>
    <a:masterClrMapping/>
  </p:clrMapOvr>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C94C089-6E19-0046-BDAF-C23F538F95A4}" type="slidenum">
              <a:rPr lang="en-US"/>
              <a:pPr>
                <a:defRPr/>
              </a:pPr>
              <a:t>‹#›</a:t>
            </a:fld>
            <a:endParaRPr lang="en-US"/>
          </a:p>
        </p:txBody>
      </p:sp>
    </p:spTree>
    <p:extLst>
      <p:ext uri="{BB962C8B-B14F-4D97-AF65-F5344CB8AC3E}">
        <p14:creationId xmlns:p14="http://schemas.microsoft.com/office/powerpoint/2010/main" val="1601710255"/>
      </p:ext>
    </p:extLst>
  </p:cSld>
  <p:clrMapOvr>
    <a:masterClrMapping/>
  </p:clrMapOvr>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C0353D7B-FC9D-DC42-B985-BB7D923B829D}" type="slidenum">
              <a:rPr lang="en-US"/>
              <a:pPr>
                <a:defRPr/>
              </a:pPr>
              <a:t>‹#›</a:t>
            </a:fld>
            <a:endParaRPr lang="en-US"/>
          </a:p>
        </p:txBody>
      </p:sp>
    </p:spTree>
    <p:extLst>
      <p:ext uri="{BB962C8B-B14F-4D97-AF65-F5344CB8AC3E}">
        <p14:creationId xmlns:p14="http://schemas.microsoft.com/office/powerpoint/2010/main" val="1217748548"/>
      </p:ext>
    </p:extLst>
  </p:cSld>
  <p:clrMapOvr>
    <a:masterClrMapping/>
  </p:clrMapOvr>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76F14BDA-AAD3-354A-8CF5-C14505B79551}" type="slidenum">
              <a:rPr lang="en-US"/>
              <a:pPr>
                <a:defRPr/>
              </a:pPr>
              <a:t>‹#›</a:t>
            </a:fld>
            <a:endParaRPr lang="en-US"/>
          </a:p>
        </p:txBody>
      </p:sp>
    </p:spTree>
    <p:extLst>
      <p:ext uri="{BB962C8B-B14F-4D97-AF65-F5344CB8AC3E}">
        <p14:creationId xmlns:p14="http://schemas.microsoft.com/office/powerpoint/2010/main" val="3346994794"/>
      </p:ext>
    </p:extLst>
  </p:cSld>
  <p:clrMapOvr>
    <a:masterClrMapping/>
  </p:clrMapOvr>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FA07D20B-45BC-5241-A1DD-37A2B8032F3E}" type="slidenum">
              <a:rPr lang="en-US"/>
              <a:pPr>
                <a:defRPr/>
              </a:pPr>
              <a:t>‹#›</a:t>
            </a:fld>
            <a:endParaRPr lang="en-US"/>
          </a:p>
        </p:txBody>
      </p:sp>
    </p:spTree>
    <p:extLst>
      <p:ext uri="{BB962C8B-B14F-4D97-AF65-F5344CB8AC3E}">
        <p14:creationId xmlns:p14="http://schemas.microsoft.com/office/powerpoint/2010/main" val="3053518168"/>
      </p:ext>
    </p:extLst>
  </p:cSld>
  <p:clrMapOvr>
    <a:masterClrMapping/>
  </p:clrMapOvr>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D9A20BAF-5B46-084A-8D6C-A21ED5057614}" type="slidenum">
              <a:rPr lang="en-US"/>
              <a:pPr>
                <a:defRPr/>
              </a:pPr>
              <a:t>‹#›</a:t>
            </a:fld>
            <a:endParaRPr lang="en-US"/>
          </a:p>
        </p:txBody>
      </p:sp>
    </p:spTree>
    <p:extLst>
      <p:ext uri="{BB962C8B-B14F-4D97-AF65-F5344CB8AC3E}">
        <p14:creationId xmlns:p14="http://schemas.microsoft.com/office/powerpoint/2010/main" val="2906340177"/>
      </p:ext>
    </p:extLst>
  </p:cSld>
  <p:clrMapOvr>
    <a:masterClrMapping/>
  </p:clrMapOvr>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sz="2400"/>
            </a:lvl1pPr>
          </a:lstStyle>
          <a:p>
            <a:pPr>
              <a:defRPr/>
            </a:pPr>
            <a:endParaRPr lang="en-US"/>
          </a:p>
        </p:txBody>
      </p:sp>
      <p:sp>
        <p:nvSpPr>
          <p:cNvPr id="4" name="Rectangle 5"/>
          <p:cNvSpPr>
            <a:spLocks noGrp="1" noChangeArrowheads="1"/>
          </p:cNvSpPr>
          <p:nvPr>
            <p:ph type="ftr" sz="quarter" idx="11"/>
          </p:nvPr>
        </p:nvSpPr>
        <p:spPr/>
        <p:txBody>
          <a:bodyPr/>
          <a:lstStyle>
            <a:lvl1pPr>
              <a:defRPr sz="2400"/>
            </a:lvl1pPr>
          </a:lstStyle>
          <a:p>
            <a:pPr>
              <a:defRPr/>
            </a:pPr>
            <a:endParaRPr lang="en-US"/>
          </a:p>
        </p:txBody>
      </p:sp>
      <p:sp>
        <p:nvSpPr>
          <p:cNvPr id="5" name="Rectangle 6"/>
          <p:cNvSpPr>
            <a:spLocks noGrp="1" noChangeArrowheads="1"/>
          </p:cNvSpPr>
          <p:nvPr>
            <p:ph type="sldNum" sz="quarter" idx="12"/>
          </p:nvPr>
        </p:nvSpPr>
        <p:spPr/>
        <p:txBody>
          <a:bodyPr/>
          <a:lstStyle>
            <a:lvl1pPr algn="l">
              <a:defRPr sz="2400">
                <a:solidFill>
                  <a:schemeClr val="tx1"/>
                </a:solidFill>
              </a:defRPr>
            </a:lvl1pPr>
          </a:lstStyle>
          <a:p>
            <a:pPr>
              <a:defRPr/>
            </a:pPr>
            <a:fld id="{933C4C33-2A28-A046-98BE-6C27F2F3AD5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92316418"/>
      </p:ext>
    </p:extLst>
  </p:cSld>
  <p:clrMapOvr>
    <a:masterClrMapping/>
  </p:clrMapOvr>
  <p:transition spd="med">
    <p:randomBar dir="vert"/>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sz="2400"/>
            </a:lvl1pPr>
          </a:lstStyle>
          <a:p>
            <a:pPr>
              <a:defRPr/>
            </a:pPr>
            <a:endParaRPr lang="en-US"/>
          </a:p>
        </p:txBody>
      </p:sp>
      <p:sp>
        <p:nvSpPr>
          <p:cNvPr id="3" name="Rectangle 5"/>
          <p:cNvSpPr>
            <a:spLocks noGrp="1" noChangeArrowheads="1"/>
          </p:cNvSpPr>
          <p:nvPr>
            <p:ph type="ftr" sz="quarter" idx="11"/>
          </p:nvPr>
        </p:nvSpPr>
        <p:spPr/>
        <p:txBody>
          <a:bodyPr/>
          <a:lstStyle>
            <a:lvl1pPr>
              <a:defRPr sz="2400"/>
            </a:lvl1pPr>
          </a:lstStyle>
          <a:p>
            <a:pPr>
              <a:defRPr/>
            </a:pPr>
            <a:endParaRPr lang="en-US"/>
          </a:p>
        </p:txBody>
      </p:sp>
      <p:sp>
        <p:nvSpPr>
          <p:cNvPr id="4" name="Rectangle 6"/>
          <p:cNvSpPr>
            <a:spLocks noGrp="1" noChangeArrowheads="1"/>
          </p:cNvSpPr>
          <p:nvPr>
            <p:ph type="sldNum" sz="quarter" idx="12"/>
          </p:nvPr>
        </p:nvSpPr>
        <p:spPr/>
        <p:txBody>
          <a:bodyPr/>
          <a:lstStyle>
            <a:lvl1pPr algn="l">
              <a:defRPr sz="2400">
                <a:solidFill>
                  <a:schemeClr val="tx1"/>
                </a:solidFill>
              </a:defRPr>
            </a:lvl1pPr>
          </a:lstStyle>
          <a:p>
            <a:pPr>
              <a:defRPr/>
            </a:pPr>
            <a:fld id="{1E2275B6-A8FA-D44D-B00F-3633FAA92E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76613151"/>
      </p:ext>
    </p:extLst>
  </p:cSld>
  <p:clrMapOvr>
    <a:masterClrMapping/>
  </p:clrMapOvr>
  <p:transition spd="med">
    <p:randomBar dir="vert"/>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a:latin typeface="Times New Roman" pitchFamily="-112"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atin typeface="Times New Roman" pitchFamily="-112"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ea typeface="ＭＳ Ｐゴシック" charset="0"/>
                <a:cs typeface="ＭＳ Ｐゴシック" charset="0"/>
              </a:defRPr>
            </a:lvl1pPr>
          </a:lstStyle>
          <a:p>
            <a:pPr>
              <a:defRPr/>
            </a:pPr>
            <a:fld id="{DCF29A82-ADED-C24E-B047-8A7DABAE3346}" type="slidenum">
              <a:rPr lang="en-US"/>
              <a:pPr>
                <a:defRPr/>
              </a:pPr>
              <a:t>‹#›</a:t>
            </a:fld>
            <a:endParaRPr lang="en-US"/>
          </a:p>
        </p:txBody>
      </p:sp>
    </p:spTree>
    <p:extLst>
      <p:ext uri="{BB962C8B-B14F-4D97-AF65-F5344CB8AC3E}">
        <p14:creationId xmlns:p14="http://schemas.microsoft.com/office/powerpoint/2010/main" val="1299534623"/>
      </p:ext>
    </p:extLst>
  </p:cSld>
  <p:clrMapOvr>
    <a:masterClrMapping/>
  </p:clrMapOvr>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2C23BA1-646A-534F-BF09-CA3B18795DF5}" type="slidenum">
              <a:rPr lang="en-US"/>
              <a:pPr>
                <a:defRPr/>
              </a:pPr>
              <a:t>‹#›</a:t>
            </a:fld>
            <a:endParaRPr lang="en-US"/>
          </a:p>
        </p:txBody>
      </p:sp>
    </p:spTree>
    <p:extLst>
      <p:ext uri="{BB962C8B-B14F-4D97-AF65-F5344CB8AC3E}">
        <p14:creationId xmlns:p14="http://schemas.microsoft.com/office/powerpoint/2010/main" val="2962076520"/>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ABCF72A-C155-E442-B602-4BE77CF9B230}" type="slidenum">
              <a:rPr lang="en-US"/>
              <a:pPr>
                <a:defRPr/>
              </a:pPr>
              <a:t>‹#›</a:t>
            </a:fld>
            <a:endParaRPr lang="en-US"/>
          </a:p>
        </p:txBody>
      </p:sp>
    </p:spTree>
    <p:extLst>
      <p:ext uri="{BB962C8B-B14F-4D97-AF65-F5344CB8AC3E}">
        <p14:creationId xmlns:p14="http://schemas.microsoft.com/office/powerpoint/2010/main" val="2881799768"/>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154552237"/>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42753891"/>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69564000"/>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974997904"/>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510421986"/>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95267091"/>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937304101"/>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638750358"/>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620091408"/>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7451247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F3E5832-AA0F-FE44-84C3-70415B7C7561}" type="slidenum">
              <a:rPr lang="en-US"/>
              <a:pPr>
                <a:defRPr/>
              </a:pPr>
              <a:t>‹#›</a:t>
            </a:fld>
            <a:endParaRPr lang="en-US"/>
          </a:p>
        </p:txBody>
      </p:sp>
    </p:spTree>
    <p:extLst>
      <p:ext uri="{BB962C8B-B14F-4D97-AF65-F5344CB8AC3E}">
        <p14:creationId xmlns:p14="http://schemas.microsoft.com/office/powerpoint/2010/main" val="2417284102"/>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148959018"/>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cs typeface="Arial" charset="0"/>
              </a:defRPr>
            </a:lvl1pPr>
          </a:lstStyle>
          <a:p>
            <a:pPr>
              <a:defRPr/>
            </a:pPr>
            <a:fld id="{64F39A18-0A4C-0A40-8CFA-388B135A6118}" type="slidenum">
              <a:rPr lang="en-US"/>
              <a:pPr>
                <a:defRPr/>
              </a:pPr>
              <a:t>‹#›</a:t>
            </a:fld>
            <a:endParaRPr lang="en-US"/>
          </a:p>
        </p:txBody>
      </p:sp>
    </p:spTree>
    <p:extLst>
      <p:ext uri="{BB962C8B-B14F-4D97-AF65-F5344CB8AC3E}">
        <p14:creationId xmlns:p14="http://schemas.microsoft.com/office/powerpoint/2010/main" val="1535368485"/>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cs typeface="Arial" charset="0"/>
              </a:defRPr>
            </a:lvl1pPr>
          </a:lstStyle>
          <a:p>
            <a:pPr>
              <a:defRPr/>
            </a:pPr>
            <a:fld id="{0D2BDA02-9AF8-4246-BEA8-A2C580B7B4C8}" type="slidenum">
              <a:rPr lang="en-US"/>
              <a:pPr>
                <a:defRPr/>
              </a:pPr>
              <a:t>‹#›</a:t>
            </a:fld>
            <a:endParaRPr lang="en-US"/>
          </a:p>
        </p:txBody>
      </p:sp>
    </p:spTree>
    <p:extLst>
      <p:ext uri="{BB962C8B-B14F-4D97-AF65-F5344CB8AC3E}">
        <p14:creationId xmlns:p14="http://schemas.microsoft.com/office/powerpoint/2010/main" val="1633176041"/>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ltGray">
          <a:xfrm>
            <a:off x="0" y="0"/>
            <a:ext cx="825500" cy="6858000"/>
          </a:xfrm>
          <a:prstGeom prst="rect">
            <a:avLst/>
          </a:prstGeom>
          <a:solidFill>
            <a:schemeClr val="tx2">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kumimoji="1" lang="en-US">
              <a:solidFill>
                <a:srgbClr val="FFFFFF"/>
              </a:solidFill>
            </a:endParaRPr>
          </a:p>
        </p:txBody>
      </p:sp>
      <p:sp>
        <p:nvSpPr>
          <p:cNvPr id="5" name="Rectangle 8"/>
          <p:cNvSpPr>
            <a:spLocks noChangeArrowheads="1"/>
          </p:cNvSpPr>
          <p:nvPr/>
        </p:nvSpPr>
        <p:spPr bwMode="ltGray">
          <a:xfrm>
            <a:off x="0" y="3543300"/>
            <a:ext cx="3343275" cy="122238"/>
          </a:xfrm>
          <a:prstGeom prst="rect">
            <a:avLst/>
          </a:prstGeom>
          <a:solidFill>
            <a:schemeClr val="bg2">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kumimoji="1" lang="en-US">
              <a:solidFill>
                <a:srgbClr val="FFFFFF"/>
              </a:solidFill>
            </a:endParaRPr>
          </a:p>
        </p:txBody>
      </p:sp>
      <p:sp>
        <p:nvSpPr>
          <p:cNvPr id="9219" name="Rectangle 3"/>
          <p:cNvSpPr>
            <a:spLocks noGrp="1" noChangeArrowheads="1"/>
          </p:cNvSpPr>
          <p:nvPr>
            <p:ph type="ctrTitle"/>
          </p:nvPr>
        </p:nvSpPr>
        <p:spPr>
          <a:xfrm>
            <a:off x="990600" y="1171575"/>
            <a:ext cx="7467600" cy="2105025"/>
          </a:xfrm>
        </p:spPr>
        <p:txBody>
          <a:bodyPr>
            <a:spAutoFit/>
          </a:bodyPr>
          <a:lstStyle>
            <a:lvl1pPr>
              <a:defRPr sz="6600">
                <a:solidFill>
                  <a:srgbClr val="CCFFFF"/>
                </a:solidFill>
              </a:defRPr>
            </a:lvl1pPr>
          </a:lstStyle>
          <a:p>
            <a:r>
              <a:rPr lang="en-US"/>
              <a:t>Click to edit Master title style</a:t>
            </a:r>
          </a:p>
        </p:txBody>
      </p:sp>
      <p:sp>
        <p:nvSpPr>
          <p:cNvPr id="9220" name="Rectangle 4"/>
          <p:cNvSpPr>
            <a:spLocks noGrp="1" noChangeArrowheads="1"/>
          </p:cNvSpPr>
          <p:nvPr>
            <p:ph type="subTitle" idx="1"/>
          </p:nvPr>
        </p:nvSpPr>
        <p:spPr>
          <a:xfrm>
            <a:off x="1447800" y="3886200"/>
            <a:ext cx="6400800" cy="1752600"/>
          </a:xfrm>
        </p:spPr>
        <p:txBody>
          <a:bodyPr/>
          <a:lstStyle>
            <a:lvl1pPr marL="0" indent="0" algn="ctr">
              <a:buFont typeface="Wingdings" pitchFamily="-112" charset="2"/>
              <a:buNone/>
              <a:defRPr sz="4000">
                <a:solidFill>
                  <a:srgbClr val="CCECFF"/>
                </a:solidFill>
              </a:defRPr>
            </a:lvl1pPr>
          </a:lstStyle>
          <a:p>
            <a:r>
              <a:rPr lang="en-US"/>
              <a:t>Click to edit Master subtitle style</a:t>
            </a:r>
          </a:p>
        </p:txBody>
      </p:sp>
      <p:sp>
        <p:nvSpPr>
          <p:cNvPr id="6" name="Rectangle 5"/>
          <p:cNvSpPr>
            <a:spLocks noGrp="1" noChangeArrowheads="1"/>
          </p:cNvSpPr>
          <p:nvPr>
            <p:ph type="dt" sz="half" idx="10"/>
          </p:nvPr>
        </p:nvSpPr>
        <p:spPr>
          <a:xfrm>
            <a:off x="838200" y="6248400"/>
            <a:ext cx="1752600" cy="457200"/>
          </a:xfrm>
        </p:spPr>
        <p:txBody>
          <a:bodyPr/>
          <a:lstStyle>
            <a:lvl1pPr>
              <a:defRPr>
                <a:solidFill>
                  <a:srgbClr val="CCECFF"/>
                </a:solidFill>
              </a:defRPr>
            </a:lvl1pPr>
          </a:lstStyle>
          <a:p>
            <a:pPr>
              <a:defRPr/>
            </a:pPr>
            <a:endParaRPr lang="en-US"/>
          </a:p>
        </p:txBody>
      </p:sp>
      <p:sp>
        <p:nvSpPr>
          <p:cNvPr id="7" name="Rectangle 6"/>
          <p:cNvSpPr>
            <a:spLocks noGrp="1" noChangeArrowheads="1"/>
          </p:cNvSpPr>
          <p:nvPr>
            <p:ph type="ftr" sz="quarter" idx="11"/>
          </p:nvPr>
        </p:nvSpPr>
        <p:spPr>
          <a:xfrm>
            <a:off x="3276600" y="6248400"/>
            <a:ext cx="2895600" cy="457200"/>
          </a:xfrm>
        </p:spPr>
        <p:txBody>
          <a:bodyPr/>
          <a:lstStyle>
            <a:lvl1pPr>
              <a:defRPr>
                <a:solidFill>
                  <a:srgbClr val="CCECFF"/>
                </a:solidFill>
              </a:defRPr>
            </a:lvl1pPr>
          </a:lstStyle>
          <a:p>
            <a:pPr>
              <a:defRPr/>
            </a:pPr>
            <a:endParaRPr lang="en-US"/>
          </a:p>
        </p:txBody>
      </p:sp>
      <p:sp>
        <p:nvSpPr>
          <p:cNvPr id="8" name="Rectangle 7"/>
          <p:cNvSpPr>
            <a:spLocks noGrp="1" noChangeArrowheads="1"/>
          </p:cNvSpPr>
          <p:nvPr>
            <p:ph type="sldNum" sz="quarter" idx="12"/>
          </p:nvPr>
        </p:nvSpPr>
        <p:spPr>
          <a:xfrm>
            <a:off x="6934200" y="6248400"/>
            <a:ext cx="1905000" cy="457200"/>
          </a:xfrm>
        </p:spPr>
        <p:txBody>
          <a:bodyPr/>
          <a:lstStyle>
            <a:lvl1pPr>
              <a:defRPr>
                <a:solidFill>
                  <a:srgbClr val="CCECFF"/>
                </a:solidFill>
              </a:defRPr>
            </a:lvl1pPr>
          </a:lstStyle>
          <a:p>
            <a:pPr>
              <a:defRPr/>
            </a:pPr>
            <a:fld id="{30692B74-BF5B-E94B-B72D-5717CAB83974}" type="slidenum">
              <a:rPr lang="en-US"/>
              <a:pPr>
                <a:defRPr/>
              </a:pPr>
              <a:t>‹#›</a:t>
            </a:fld>
            <a:endParaRPr lang="en-US"/>
          </a:p>
        </p:txBody>
      </p:sp>
    </p:spTree>
    <p:extLst>
      <p:ext uri="{BB962C8B-B14F-4D97-AF65-F5344CB8AC3E}">
        <p14:creationId xmlns:p14="http://schemas.microsoft.com/office/powerpoint/2010/main" val="2392251403"/>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4F57C55-FE63-D04E-9BD3-0BAA0FAEA3F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387531377"/>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E53DC70-D45C-E14B-AA6B-D5FA890C627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958305398"/>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FF20D79-954C-3F40-B14F-BF36C093AA7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759440656"/>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4AE1E89-2F3D-D942-8E7C-66AD2A7058F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873838618"/>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7D3B7F62-63F3-FA44-BFF0-74DD254AFC9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504461683"/>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BDAD14E1-89D8-6C45-98AF-741138467DD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3901548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AC3DE41-E4EA-F144-BBF2-7BB847610B28}" type="slidenum">
              <a:rPr lang="en-US"/>
              <a:pPr>
                <a:defRPr/>
              </a:pPr>
              <a:t>‹#›</a:t>
            </a:fld>
            <a:endParaRPr lang="en-US"/>
          </a:p>
        </p:txBody>
      </p:sp>
    </p:spTree>
    <p:extLst>
      <p:ext uri="{BB962C8B-B14F-4D97-AF65-F5344CB8AC3E}">
        <p14:creationId xmlns:p14="http://schemas.microsoft.com/office/powerpoint/2010/main" val="15602071"/>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5259342-FB65-2D49-AECE-1BB9103F6DD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931069476"/>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57A0D97-E04C-3744-94DB-6E88D926503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331962298"/>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130FD35-F57B-8A45-8840-888F1C985EC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023986398"/>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00800" y="457200"/>
            <a:ext cx="20574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457200"/>
            <a:ext cx="60198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73AEB5A-C7EC-AF4A-AD59-8584DC77917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637684766"/>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idx="10"/>
          </p:nvPr>
        </p:nvSpPr>
        <p:spPr/>
        <p:txBody>
          <a:bodyPr/>
          <a:lstStyle>
            <a:lvl1pPr defTabSz="914400">
              <a:buClrTx/>
              <a:defRPr/>
            </a:lvl1pPr>
          </a:lstStyle>
          <a:p>
            <a:pPr>
              <a:defRPr/>
            </a:pPr>
            <a:r>
              <a:rPr lang="en-US"/>
              <a:t>08/03/13</a:t>
            </a:r>
          </a:p>
        </p:txBody>
      </p:sp>
      <p:sp>
        <p:nvSpPr>
          <p:cNvPr id="5" name="Slide Number Placeholder 4"/>
          <p:cNvSpPr>
            <a:spLocks noGrp="1"/>
          </p:cNvSpPr>
          <p:nvPr>
            <p:ph type="sldNum" idx="11"/>
          </p:nvPr>
        </p:nvSpPr>
        <p:spPr/>
        <p:txBody>
          <a:bodyPr/>
          <a:lstStyle>
            <a:lvl1pPr defTabSz="914400">
              <a:buClrTx/>
              <a:defRPr/>
            </a:lvl1pPr>
          </a:lstStyle>
          <a:p>
            <a:pPr>
              <a:defRPr/>
            </a:pPr>
            <a:fld id="{C6AFE2F8-0D46-2646-BE5B-B4A2F15CDA4F}" type="slidenum">
              <a:rPr lang="en-US"/>
              <a:pPr>
                <a:defRPr/>
              </a:pPr>
              <a:t>‹#›</a:t>
            </a:fld>
            <a:endParaRPr lang="en-US"/>
          </a:p>
        </p:txBody>
      </p:sp>
    </p:spTree>
    <p:extLst>
      <p:ext uri="{BB962C8B-B14F-4D97-AF65-F5344CB8AC3E}">
        <p14:creationId xmlns:p14="http://schemas.microsoft.com/office/powerpoint/2010/main" val="1486825394"/>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defTabSz="914400">
              <a:buClrTx/>
              <a:defRPr/>
            </a:lvl1pPr>
          </a:lstStyle>
          <a:p>
            <a:pPr>
              <a:defRPr/>
            </a:pPr>
            <a:r>
              <a:rPr lang="en-US"/>
              <a:t>08/03/13</a:t>
            </a:r>
          </a:p>
        </p:txBody>
      </p:sp>
      <p:sp>
        <p:nvSpPr>
          <p:cNvPr id="5" name="Slide Number Placeholder 4"/>
          <p:cNvSpPr>
            <a:spLocks noGrp="1"/>
          </p:cNvSpPr>
          <p:nvPr>
            <p:ph type="sldNum" idx="11"/>
          </p:nvPr>
        </p:nvSpPr>
        <p:spPr/>
        <p:txBody>
          <a:bodyPr/>
          <a:lstStyle>
            <a:lvl1pPr defTabSz="914400">
              <a:buClrTx/>
              <a:defRPr/>
            </a:lvl1pPr>
          </a:lstStyle>
          <a:p>
            <a:pPr>
              <a:defRPr/>
            </a:pPr>
            <a:fld id="{C26585A7-67FF-5E43-8685-CF185CBCCA1B}" type="slidenum">
              <a:rPr lang="en-US"/>
              <a:pPr>
                <a:defRPr/>
              </a:pPr>
              <a:t>‹#›</a:t>
            </a:fld>
            <a:endParaRPr lang="en-US"/>
          </a:p>
        </p:txBody>
      </p:sp>
    </p:spTree>
    <p:extLst>
      <p:ext uri="{BB962C8B-B14F-4D97-AF65-F5344CB8AC3E}">
        <p14:creationId xmlns:p14="http://schemas.microsoft.com/office/powerpoint/2010/main" val="1533419232"/>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idx="10"/>
          </p:nvPr>
        </p:nvSpPr>
        <p:spPr/>
        <p:txBody>
          <a:bodyPr/>
          <a:lstStyle>
            <a:lvl1pPr defTabSz="914400">
              <a:buClrTx/>
              <a:defRPr/>
            </a:lvl1pPr>
          </a:lstStyle>
          <a:p>
            <a:pPr>
              <a:defRPr/>
            </a:pPr>
            <a:r>
              <a:rPr lang="en-US"/>
              <a:t>08/03/13</a:t>
            </a:r>
          </a:p>
        </p:txBody>
      </p:sp>
      <p:sp>
        <p:nvSpPr>
          <p:cNvPr id="5" name="Slide Number Placeholder 4"/>
          <p:cNvSpPr>
            <a:spLocks noGrp="1"/>
          </p:cNvSpPr>
          <p:nvPr>
            <p:ph type="sldNum" idx="11"/>
          </p:nvPr>
        </p:nvSpPr>
        <p:spPr/>
        <p:txBody>
          <a:bodyPr/>
          <a:lstStyle>
            <a:lvl1pPr defTabSz="914400">
              <a:buClrTx/>
              <a:defRPr/>
            </a:lvl1pPr>
          </a:lstStyle>
          <a:p>
            <a:pPr>
              <a:defRPr/>
            </a:pPr>
            <a:fld id="{3A78F769-1EFB-4544-8167-601172B778DE}" type="slidenum">
              <a:rPr lang="en-US"/>
              <a:pPr>
                <a:defRPr/>
              </a:pPr>
              <a:t>‹#›</a:t>
            </a:fld>
            <a:endParaRPr lang="en-US"/>
          </a:p>
        </p:txBody>
      </p:sp>
    </p:spTree>
    <p:extLst>
      <p:ext uri="{BB962C8B-B14F-4D97-AF65-F5344CB8AC3E}">
        <p14:creationId xmlns:p14="http://schemas.microsoft.com/office/powerpoint/2010/main" val="3670121906"/>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7013"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6613" y="1600200"/>
            <a:ext cx="4038600"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idx="10"/>
          </p:nvPr>
        </p:nvSpPr>
        <p:spPr/>
        <p:txBody>
          <a:bodyPr/>
          <a:lstStyle>
            <a:lvl1pPr defTabSz="914400">
              <a:buClrTx/>
              <a:defRPr/>
            </a:lvl1pPr>
          </a:lstStyle>
          <a:p>
            <a:pPr>
              <a:defRPr/>
            </a:pPr>
            <a:r>
              <a:rPr lang="en-US"/>
              <a:t>08/03/13</a:t>
            </a:r>
          </a:p>
        </p:txBody>
      </p:sp>
      <p:sp>
        <p:nvSpPr>
          <p:cNvPr id="6" name="Slide Number Placeholder 5"/>
          <p:cNvSpPr>
            <a:spLocks noGrp="1"/>
          </p:cNvSpPr>
          <p:nvPr>
            <p:ph type="sldNum" idx="11"/>
          </p:nvPr>
        </p:nvSpPr>
        <p:spPr/>
        <p:txBody>
          <a:bodyPr/>
          <a:lstStyle>
            <a:lvl1pPr defTabSz="914400">
              <a:buClrTx/>
              <a:defRPr/>
            </a:lvl1pPr>
          </a:lstStyle>
          <a:p>
            <a:pPr>
              <a:defRPr/>
            </a:pPr>
            <a:fld id="{7DB386B2-71F7-CB42-BD1C-8B88A23FD094}" type="slidenum">
              <a:rPr lang="en-US"/>
              <a:pPr>
                <a:defRPr/>
              </a:pPr>
              <a:t>‹#›</a:t>
            </a:fld>
            <a:endParaRPr lang="en-US"/>
          </a:p>
        </p:txBody>
      </p:sp>
    </p:spTree>
    <p:extLst>
      <p:ext uri="{BB962C8B-B14F-4D97-AF65-F5344CB8AC3E}">
        <p14:creationId xmlns:p14="http://schemas.microsoft.com/office/powerpoint/2010/main" val="1843996195"/>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idx="10"/>
          </p:nvPr>
        </p:nvSpPr>
        <p:spPr/>
        <p:txBody>
          <a:bodyPr/>
          <a:lstStyle>
            <a:lvl1pPr defTabSz="914400">
              <a:buClrTx/>
              <a:defRPr/>
            </a:lvl1pPr>
          </a:lstStyle>
          <a:p>
            <a:pPr>
              <a:defRPr/>
            </a:pPr>
            <a:r>
              <a:rPr lang="en-US"/>
              <a:t>08/03/13</a:t>
            </a:r>
          </a:p>
        </p:txBody>
      </p:sp>
      <p:sp>
        <p:nvSpPr>
          <p:cNvPr id="8" name="Slide Number Placeholder 7"/>
          <p:cNvSpPr>
            <a:spLocks noGrp="1"/>
          </p:cNvSpPr>
          <p:nvPr>
            <p:ph type="sldNum" idx="11"/>
          </p:nvPr>
        </p:nvSpPr>
        <p:spPr/>
        <p:txBody>
          <a:bodyPr/>
          <a:lstStyle>
            <a:lvl1pPr defTabSz="914400">
              <a:buClrTx/>
              <a:defRPr/>
            </a:lvl1pPr>
          </a:lstStyle>
          <a:p>
            <a:pPr>
              <a:defRPr/>
            </a:pPr>
            <a:fld id="{B28E4A90-82C0-6E47-820F-BCFDCE354085}" type="slidenum">
              <a:rPr lang="en-US"/>
              <a:pPr>
                <a:defRPr/>
              </a:pPr>
              <a:t>‹#›</a:t>
            </a:fld>
            <a:endParaRPr lang="en-US"/>
          </a:p>
        </p:txBody>
      </p:sp>
    </p:spTree>
    <p:extLst>
      <p:ext uri="{BB962C8B-B14F-4D97-AF65-F5344CB8AC3E}">
        <p14:creationId xmlns:p14="http://schemas.microsoft.com/office/powerpoint/2010/main" val="1646364552"/>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idx="10"/>
          </p:nvPr>
        </p:nvSpPr>
        <p:spPr/>
        <p:txBody>
          <a:bodyPr/>
          <a:lstStyle>
            <a:lvl1pPr defTabSz="914400">
              <a:buClrTx/>
              <a:defRPr/>
            </a:lvl1pPr>
          </a:lstStyle>
          <a:p>
            <a:pPr>
              <a:defRPr/>
            </a:pPr>
            <a:r>
              <a:rPr lang="en-US"/>
              <a:t>08/03/13</a:t>
            </a:r>
          </a:p>
        </p:txBody>
      </p:sp>
      <p:sp>
        <p:nvSpPr>
          <p:cNvPr id="4" name="Slide Number Placeholder 3"/>
          <p:cNvSpPr>
            <a:spLocks noGrp="1"/>
          </p:cNvSpPr>
          <p:nvPr>
            <p:ph type="sldNum" idx="11"/>
          </p:nvPr>
        </p:nvSpPr>
        <p:spPr/>
        <p:txBody>
          <a:bodyPr/>
          <a:lstStyle>
            <a:lvl1pPr defTabSz="914400">
              <a:buClrTx/>
              <a:defRPr/>
            </a:lvl1pPr>
          </a:lstStyle>
          <a:p>
            <a:pPr>
              <a:defRPr/>
            </a:pPr>
            <a:fld id="{3528510B-AB25-1344-9DEA-B6AF27742042}" type="slidenum">
              <a:rPr lang="en-US"/>
              <a:pPr>
                <a:defRPr/>
              </a:pPr>
              <a:t>‹#›</a:t>
            </a:fld>
            <a:endParaRPr lang="en-US"/>
          </a:p>
        </p:txBody>
      </p:sp>
    </p:spTree>
    <p:extLst>
      <p:ext uri="{BB962C8B-B14F-4D97-AF65-F5344CB8AC3E}">
        <p14:creationId xmlns:p14="http://schemas.microsoft.com/office/powerpoint/2010/main" val="1551700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68173092-22B6-E84F-B803-CD4B0CEBF4EF}" type="slidenum">
              <a:rPr lang="en-US"/>
              <a:pPr>
                <a:defRPr/>
              </a:pPr>
              <a:t>‹#›</a:t>
            </a:fld>
            <a:endParaRPr lang="en-US"/>
          </a:p>
        </p:txBody>
      </p:sp>
    </p:spTree>
    <p:extLst>
      <p:ext uri="{BB962C8B-B14F-4D97-AF65-F5344CB8AC3E}">
        <p14:creationId xmlns:p14="http://schemas.microsoft.com/office/powerpoint/2010/main" val="3256888718"/>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defTabSz="914400">
              <a:buClrTx/>
              <a:defRPr/>
            </a:lvl1pPr>
          </a:lstStyle>
          <a:p>
            <a:pPr>
              <a:defRPr/>
            </a:pPr>
            <a:r>
              <a:rPr lang="en-US"/>
              <a:t>08/03/13</a:t>
            </a:r>
          </a:p>
        </p:txBody>
      </p:sp>
      <p:sp>
        <p:nvSpPr>
          <p:cNvPr id="3" name="Slide Number Placeholder 2"/>
          <p:cNvSpPr>
            <a:spLocks noGrp="1"/>
          </p:cNvSpPr>
          <p:nvPr>
            <p:ph type="sldNum" idx="11"/>
          </p:nvPr>
        </p:nvSpPr>
        <p:spPr/>
        <p:txBody>
          <a:bodyPr/>
          <a:lstStyle>
            <a:lvl1pPr defTabSz="914400">
              <a:buClrTx/>
              <a:defRPr/>
            </a:lvl1pPr>
          </a:lstStyle>
          <a:p>
            <a:pPr>
              <a:defRPr/>
            </a:pPr>
            <a:fld id="{6556D6AD-1131-CD40-8C8B-C43A65999C9A}" type="slidenum">
              <a:rPr lang="en-US"/>
              <a:pPr>
                <a:defRPr/>
              </a:pPr>
              <a:t>‹#›</a:t>
            </a:fld>
            <a:endParaRPr lang="en-US"/>
          </a:p>
        </p:txBody>
      </p:sp>
    </p:spTree>
    <p:extLst>
      <p:ext uri="{BB962C8B-B14F-4D97-AF65-F5344CB8AC3E}">
        <p14:creationId xmlns:p14="http://schemas.microsoft.com/office/powerpoint/2010/main" val="2205714836"/>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idx="10"/>
          </p:nvPr>
        </p:nvSpPr>
        <p:spPr/>
        <p:txBody>
          <a:bodyPr/>
          <a:lstStyle>
            <a:lvl1pPr defTabSz="914400">
              <a:buClrTx/>
              <a:defRPr/>
            </a:lvl1pPr>
          </a:lstStyle>
          <a:p>
            <a:pPr>
              <a:defRPr/>
            </a:pPr>
            <a:r>
              <a:rPr lang="en-US"/>
              <a:t>08/03/13</a:t>
            </a:r>
          </a:p>
        </p:txBody>
      </p:sp>
      <p:sp>
        <p:nvSpPr>
          <p:cNvPr id="6" name="Slide Number Placeholder 5"/>
          <p:cNvSpPr>
            <a:spLocks noGrp="1"/>
          </p:cNvSpPr>
          <p:nvPr>
            <p:ph type="sldNum" idx="11"/>
          </p:nvPr>
        </p:nvSpPr>
        <p:spPr/>
        <p:txBody>
          <a:bodyPr/>
          <a:lstStyle>
            <a:lvl1pPr defTabSz="914400">
              <a:buClrTx/>
              <a:defRPr/>
            </a:lvl1pPr>
          </a:lstStyle>
          <a:p>
            <a:pPr>
              <a:defRPr/>
            </a:pPr>
            <a:fld id="{C453941F-B12D-154F-84A2-D8C50FD93F48}" type="slidenum">
              <a:rPr lang="en-US"/>
              <a:pPr>
                <a:defRPr/>
              </a:pPr>
              <a:t>‹#›</a:t>
            </a:fld>
            <a:endParaRPr lang="en-US"/>
          </a:p>
        </p:txBody>
      </p:sp>
    </p:spTree>
    <p:extLst>
      <p:ext uri="{BB962C8B-B14F-4D97-AF65-F5344CB8AC3E}">
        <p14:creationId xmlns:p14="http://schemas.microsoft.com/office/powerpoint/2010/main" val="1158776050"/>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idx="10"/>
          </p:nvPr>
        </p:nvSpPr>
        <p:spPr/>
        <p:txBody>
          <a:bodyPr/>
          <a:lstStyle>
            <a:lvl1pPr defTabSz="914400">
              <a:buClrTx/>
              <a:defRPr/>
            </a:lvl1pPr>
          </a:lstStyle>
          <a:p>
            <a:pPr>
              <a:defRPr/>
            </a:pPr>
            <a:r>
              <a:rPr lang="en-US"/>
              <a:t>08/03/13</a:t>
            </a:r>
          </a:p>
        </p:txBody>
      </p:sp>
      <p:sp>
        <p:nvSpPr>
          <p:cNvPr id="6" name="Slide Number Placeholder 5"/>
          <p:cNvSpPr>
            <a:spLocks noGrp="1"/>
          </p:cNvSpPr>
          <p:nvPr>
            <p:ph type="sldNum" idx="11"/>
          </p:nvPr>
        </p:nvSpPr>
        <p:spPr/>
        <p:txBody>
          <a:bodyPr/>
          <a:lstStyle>
            <a:lvl1pPr defTabSz="914400">
              <a:buClrTx/>
              <a:defRPr/>
            </a:lvl1pPr>
          </a:lstStyle>
          <a:p>
            <a:pPr>
              <a:defRPr/>
            </a:pPr>
            <a:fld id="{830CCEFC-FF84-0040-B05B-857B0D68F865}" type="slidenum">
              <a:rPr lang="en-US"/>
              <a:pPr>
                <a:defRPr/>
              </a:pPr>
              <a:t>‹#›</a:t>
            </a:fld>
            <a:endParaRPr lang="en-US"/>
          </a:p>
        </p:txBody>
      </p:sp>
    </p:spTree>
    <p:extLst>
      <p:ext uri="{BB962C8B-B14F-4D97-AF65-F5344CB8AC3E}">
        <p14:creationId xmlns:p14="http://schemas.microsoft.com/office/powerpoint/2010/main" val="730729083"/>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defTabSz="914400">
              <a:buClrTx/>
              <a:defRPr/>
            </a:lvl1pPr>
          </a:lstStyle>
          <a:p>
            <a:pPr>
              <a:defRPr/>
            </a:pPr>
            <a:r>
              <a:rPr lang="en-US"/>
              <a:t>08/03/13</a:t>
            </a:r>
          </a:p>
        </p:txBody>
      </p:sp>
      <p:sp>
        <p:nvSpPr>
          <p:cNvPr id="5" name="Slide Number Placeholder 4"/>
          <p:cNvSpPr>
            <a:spLocks noGrp="1"/>
          </p:cNvSpPr>
          <p:nvPr>
            <p:ph type="sldNum" idx="11"/>
          </p:nvPr>
        </p:nvSpPr>
        <p:spPr/>
        <p:txBody>
          <a:bodyPr/>
          <a:lstStyle>
            <a:lvl1pPr defTabSz="914400">
              <a:buClrTx/>
              <a:defRPr/>
            </a:lvl1pPr>
          </a:lstStyle>
          <a:p>
            <a:pPr>
              <a:defRPr/>
            </a:pPr>
            <a:fld id="{063DA824-9103-6F47-ABDE-8D5A6FBA1986}" type="slidenum">
              <a:rPr lang="en-US"/>
              <a:pPr>
                <a:defRPr/>
              </a:pPr>
              <a:t>‹#›</a:t>
            </a:fld>
            <a:endParaRPr lang="en-US"/>
          </a:p>
        </p:txBody>
      </p:sp>
    </p:spTree>
    <p:extLst>
      <p:ext uri="{BB962C8B-B14F-4D97-AF65-F5344CB8AC3E}">
        <p14:creationId xmlns:p14="http://schemas.microsoft.com/office/powerpoint/2010/main" val="371197284"/>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5813" cy="584993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4993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defTabSz="914400">
              <a:buClrTx/>
              <a:defRPr/>
            </a:lvl1pPr>
          </a:lstStyle>
          <a:p>
            <a:pPr>
              <a:defRPr/>
            </a:pPr>
            <a:r>
              <a:rPr lang="en-US"/>
              <a:t>08/03/13</a:t>
            </a:r>
          </a:p>
        </p:txBody>
      </p:sp>
      <p:sp>
        <p:nvSpPr>
          <p:cNvPr id="5" name="Slide Number Placeholder 4"/>
          <p:cNvSpPr>
            <a:spLocks noGrp="1"/>
          </p:cNvSpPr>
          <p:nvPr>
            <p:ph type="sldNum" idx="11"/>
          </p:nvPr>
        </p:nvSpPr>
        <p:spPr/>
        <p:txBody>
          <a:bodyPr/>
          <a:lstStyle>
            <a:lvl1pPr defTabSz="914400">
              <a:buClrTx/>
              <a:defRPr/>
            </a:lvl1pPr>
          </a:lstStyle>
          <a:p>
            <a:pPr>
              <a:defRPr/>
            </a:pPr>
            <a:fld id="{0A46329B-259F-0744-9BC0-460C94CE9C72}" type="slidenum">
              <a:rPr lang="en-US"/>
              <a:pPr>
                <a:defRPr/>
              </a:pPr>
              <a:t>‹#›</a:t>
            </a:fld>
            <a:endParaRPr lang="en-US"/>
          </a:p>
        </p:txBody>
      </p:sp>
    </p:spTree>
    <p:extLst>
      <p:ext uri="{BB962C8B-B14F-4D97-AF65-F5344CB8AC3E}">
        <p14:creationId xmlns:p14="http://schemas.microsoft.com/office/powerpoint/2010/main" val="3728640233"/>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Arial" charset="0"/>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Arial" charset="0"/>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p:spPr>
        <p:txBody>
          <a:bodyPr/>
          <a:lstStyle>
            <a:lvl1pPr eaLnBrk="0" hangingPunct="0">
              <a:defRPr sz="1800">
                <a:latin typeface="Times New Roman" charset="0"/>
              </a:defRPr>
            </a:lvl1pPr>
          </a:lstStyle>
          <a:p>
            <a:pPr>
              <a:defRPr/>
            </a:pPr>
            <a:fld id="{43EA788B-39C7-1A4B-AA2D-993883F0BCAD}" type="slidenum">
              <a:rPr lang="en-US"/>
              <a:pPr>
                <a:defRPr/>
              </a:pPr>
              <a:t>‹#›</a:t>
            </a:fld>
            <a:endParaRPr lang="en-US"/>
          </a:p>
        </p:txBody>
      </p:sp>
    </p:spTree>
    <p:extLst>
      <p:ext uri="{BB962C8B-B14F-4D97-AF65-F5344CB8AC3E}">
        <p14:creationId xmlns:p14="http://schemas.microsoft.com/office/powerpoint/2010/main" val="224160014"/>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Arial" charset="0"/>
              </a:defRPr>
            </a:lvl1pPr>
          </a:lstStyle>
          <a:p>
            <a:pPr>
              <a:defRPr/>
            </a:pPr>
            <a:endParaRPr lang="en-US"/>
          </a:p>
        </p:txBody>
      </p:sp>
      <p:sp>
        <p:nvSpPr>
          <p:cNvPr id="4" name="Rectangle 5"/>
          <p:cNvSpPr>
            <a:spLocks noGrp="1" noChangeArrowheads="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Arial" charset="0"/>
              </a:defRPr>
            </a:lvl1pPr>
          </a:lstStyle>
          <a:p>
            <a:pPr>
              <a:defRPr/>
            </a:pPr>
            <a:endParaRPr lang="en-US"/>
          </a:p>
        </p:txBody>
      </p:sp>
      <p:sp>
        <p:nvSpPr>
          <p:cNvPr id="5" name="Rectangle 6"/>
          <p:cNvSpPr>
            <a:spLocks noGrp="1" noChangeArrowheads="1"/>
          </p:cNvSpPr>
          <p:nvPr>
            <p:ph type="sldNum" sz="quarter" idx="12"/>
          </p:nvPr>
        </p:nvSpPr>
        <p:spPr>
          <a:xfrm>
            <a:off x="6553200" y="6248400"/>
            <a:ext cx="1905000" cy="457200"/>
          </a:xfrm>
        </p:spPr>
        <p:txBody>
          <a:bodyPr/>
          <a:lstStyle>
            <a:lvl1pPr eaLnBrk="0" hangingPunct="0">
              <a:defRPr sz="1800">
                <a:latin typeface="Times New Roman" charset="0"/>
              </a:defRPr>
            </a:lvl1pPr>
          </a:lstStyle>
          <a:p>
            <a:pPr>
              <a:defRPr/>
            </a:pPr>
            <a:fld id="{87141D48-F586-0547-8E99-0456D8CD7E15}" type="slidenum">
              <a:rPr lang="en-US"/>
              <a:pPr>
                <a:defRPr/>
              </a:pPr>
              <a:t>‹#›</a:t>
            </a:fld>
            <a:endParaRPr lang="en-US"/>
          </a:p>
        </p:txBody>
      </p:sp>
    </p:spTree>
    <p:extLst>
      <p:ext uri="{BB962C8B-B14F-4D97-AF65-F5344CB8AC3E}">
        <p14:creationId xmlns:p14="http://schemas.microsoft.com/office/powerpoint/2010/main" val="2301780633"/>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Arial" charset="0"/>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Arial" charset="0"/>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p:spPr>
        <p:txBody>
          <a:bodyPr/>
          <a:lstStyle>
            <a:lvl1pPr eaLnBrk="0" hangingPunct="0">
              <a:defRPr sz="1800">
                <a:latin typeface="Times New Roman" charset="0"/>
              </a:defRPr>
            </a:lvl1pPr>
          </a:lstStyle>
          <a:p>
            <a:pPr>
              <a:defRPr/>
            </a:pPr>
            <a:fld id="{F13E6405-4DE1-D146-ACAD-63E0EDD00346}" type="slidenum">
              <a:rPr lang="en-US"/>
              <a:pPr>
                <a:defRPr/>
              </a:pPr>
              <a:t>‹#›</a:t>
            </a:fld>
            <a:endParaRPr lang="en-US"/>
          </a:p>
        </p:txBody>
      </p:sp>
    </p:spTree>
    <p:extLst>
      <p:ext uri="{BB962C8B-B14F-4D97-AF65-F5344CB8AC3E}">
        <p14:creationId xmlns:p14="http://schemas.microsoft.com/office/powerpoint/2010/main" val="1432574135"/>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Arial" charset="0"/>
              </a:defRPr>
            </a:lvl1pPr>
          </a:lstStyle>
          <a:p>
            <a:pPr>
              <a:defRPr/>
            </a:pPr>
            <a:endParaRPr lang="en-US"/>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Arial" charset="0"/>
              </a:defRPr>
            </a:lvl1pPr>
          </a:lstStyle>
          <a:p>
            <a:pPr>
              <a:defRPr/>
            </a:pPr>
            <a:endParaRPr lang="en-US"/>
          </a:p>
        </p:txBody>
      </p:sp>
      <p:sp>
        <p:nvSpPr>
          <p:cNvPr id="7" name="Rectangle 6"/>
          <p:cNvSpPr>
            <a:spLocks noGrp="1" noChangeArrowheads="1"/>
          </p:cNvSpPr>
          <p:nvPr>
            <p:ph type="sldNum" sz="quarter" idx="12"/>
          </p:nvPr>
        </p:nvSpPr>
        <p:spPr>
          <a:xfrm>
            <a:off x="6553200" y="6248400"/>
            <a:ext cx="1905000" cy="457200"/>
          </a:xfrm>
        </p:spPr>
        <p:txBody>
          <a:bodyPr/>
          <a:lstStyle>
            <a:lvl1pPr eaLnBrk="0" hangingPunct="0">
              <a:defRPr sz="1800">
                <a:latin typeface="Times New Roman" charset="0"/>
              </a:defRPr>
            </a:lvl1pPr>
          </a:lstStyle>
          <a:p>
            <a:pPr>
              <a:defRPr/>
            </a:pPr>
            <a:fld id="{6E10F563-0AE0-1A46-9925-8D5CE487E4C3}" type="slidenum">
              <a:rPr lang="en-US"/>
              <a:pPr>
                <a:defRPr/>
              </a:pPr>
              <a:t>‹#›</a:t>
            </a:fld>
            <a:endParaRPr lang="en-US"/>
          </a:p>
        </p:txBody>
      </p:sp>
    </p:spTree>
    <p:extLst>
      <p:ext uri="{BB962C8B-B14F-4D97-AF65-F5344CB8AC3E}">
        <p14:creationId xmlns:p14="http://schemas.microsoft.com/office/powerpoint/2010/main" val="4282305249"/>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Arial" charset="0"/>
              </a:defRPr>
            </a:lvl1pPr>
          </a:lstStyle>
          <a:p>
            <a:pPr>
              <a:defRPr/>
            </a:pPr>
            <a:endParaRPr lang="en-US"/>
          </a:p>
        </p:txBody>
      </p:sp>
      <p:sp>
        <p:nvSpPr>
          <p:cNvPr id="8" name="Rectangle 5"/>
          <p:cNvSpPr>
            <a:spLocks noGrp="1" noChangeArrowheads="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Arial" charset="0"/>
              </a:defRPr>
            </a:lvl1pPr>
          </a:lstStyle>
          <a:p>
            <a:pPr>
              <a:defRPr/>
            </a:pPr>
            <a:endParaRPr lang="en-US"/>
          </a:p>
        </p:txBody>
      </p:sp>
      <p:sp>
        <p:nvSpPr>
          <p:cNvPr id="9" name="Rectangle 6"/>
          <p:cNvSpPr>
            <a:spLocks noGrp="1" noChangeArrowheads="1"/>
          </p:cNvSpPr>
          <p:nvPr>
            <p:ph type="sldNum" sz="quarter" idx="12"/>
          </p:nvPr>
        </p:nvSpPr>
        <p:spPr>
          <a:xfrm>
            <a:off x="6553200" y="6248400"/>
            <a:ext cx="1905000" cy="457200"/>
          </a:xfrm>
        </p:spPr>
        <p:txBody>
          <a:bodyPr/>
          <a:lstStyle>
            <a:lvl1pPr eaLnBrk="0" hangingPunct="0">
              <a:defRPr sz="1800">
                <a:latin typeface="Times New Roman" charset="0"/>
              </a:defRPr>
            </a:lvl1pPr>
          </a:lstStyle>
          <a:p>
            <a:pPr>
              <a:defRPr/>
            </a:pPr>
            <a:fld id="{E9397A9E-AF9A-164E-899D-E0539B1A273D}" type="slidenum">
              <a:rPr lang="en-US"/>
              <a:pPr>
                <a:defRPr/>
              </a:pPr>
              <a:t>‹#›</a:t>
            </a:fld>
            <a:endParaRPr lang="en-US"/>
          </a:p>
        </p:txBody>
      </p:sp>
    </p:spTree>
    <p:extLst>
      <p:ext uri="{BB962C8B-B14F-4D97-AF65-F5344CB8AC3E}">
        <p14:creationId xmlns:p14="http://schemas.microsoft.com/office/powerpoint/2010/main" val="71619222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115E79FF-1C7E-6043-A2D1-6357D344495D}" type="slidenum">
              <a:rPr lang="en-US"/>
              <a:pPr>
                <a:defRPr/>
              </a:pPr>
              <a:t>‹#›</a:t>
            </a:fld>
            <a:endParaRPr lang="en-US"/>
          </a:p>
        </p:txBody>
      </p:sp>
    </p:spTree>
    <p:extLst>
      <p:ext uri="{BB962C8B-B14F-4D97-AF65-F5344CB8AC3E}">
        <p14:creationId xmlns:p14="http://schemas.microsoft.com/office/powerpoint/2010/main" val="4206168712"/>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Arial" charset="0"/>
              </a:defRPr>
            </a:lvl1pPr>
          </a:lstStyle>
          <a:p>
            <a:pPr>
              <a:defRPr/>
            </a:pPr>
            <a:endParaRPr lang="en-US"/>
          </a:p>
        </p:txBody>
      </p:sp>
      <p:sp>
        <p:nvSpPr>
          <p:cNvPr id="4" name="Rectangle 5"/>
          <p:cNvSpPr>
            <a:spLocks noGrp="1" noChangeArrowheads="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Arial" charset="0"/>
              </a:defRPr>
            </a:lvl1pPr>
          </a:lstStyle>
          <a:p>
            <a:pPr>
              <a:defRPr/>
            </a:pPr>
            <a:endParaRPr lang="en-US"/>
          </a:p>
        </p:txBody>
      </p:sp>
      <p:sp>
        <p:nvSpPr>
          <p:cNvPr id="5" name="Rectangle 6"/>
          <p:cNvSpPr>
            <a:spLocks noGrp="1" noChangeArrowheads="1"/>
          </p:cNvSpPr>
          <p:nvPr>
            <p:ph type="sldNum" sz="quarter" idx="12"/>
          </p:nvPr>
        </p:nvSpPr>
        <p:spPr>
          <a:xfrm>
            <a:off x="6553200" y="6248400"/>
            <a:ext cx="1905000" cy="457200"/>
          </a:xfrm>
        </p:spPr>
        <p:txBody>
          <a:bodyPr/>
          <a:lstStyle>
            <a:lvl1pPr eaLnBrk="0" hangingPunct="0">
              <a:defRPr sz="1800">
                <a:latin typeface="Times New Roman" charset="0"/>
              </a:defRPr>
            </a:lvl1pPr>
          </a:lstStyle>
          <a:p>
            <a:pPr>
              <a:defRPr/>
            </a:pPr>
            <a:fld id="{FA94E12F-5F0E-0F40-8D78-E2C587592D14}" type="slidenum">
              <a:rPr lang="en-US"/>
              <a:pPr>
                <a:defRPr/>
              </a:pPr>
              <a:t>‹#›</a:t>
            </a:fld>
            <a:endParaRPr lang="en-US"/>
          </a:p>
        </p:txBody>
      </p:sp>
    </p:spTree>
    <p:extLst>
      <p:ext uri="{BB962C8B-B14F-4D97-AF65-F5344CB8AC3E}">
        <p14:creationId xmlns:p14="http://schemas.microsoft.com/office/powerpoint/2010/main" val="3563573121"/>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Arial" charset="0"/>
              </a:defRPr>
            </a:lvl1pPr>
          </a:lstStyle>
          <a:p>
            <a:pPr>
              <a:defRPr/>
            </a:pPr>
            <a:endParaRPr lang="en-US"/>
          </a:p>
        </p:txBody>
      </p:sp>
      <p:sp>
        <p:nvSpPr>
          <p:cNvPr id="3" name="Rectangle 5"/>
          <p:cNvSpPr>
            <a:spLocks noGrp="1" noChangeArrowheads="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Arial" charset="0"/>
              </a:defRPr>
            </a:lvl1pPr>
          </a:lstStyle>
          <a:p>
            <a:pPr>
              <a:defRPr/>
            </a:pPr>
            <a:endParaRPr lang="en-US"/>
          </a:p>
        </p:txBody>
      </p:sp>
      <p:sp>
        <p:nvSpPr>
          <p:cNvPr id="4" name="Rectangle 6"/>
          <p:cNvSpPr>
            <a:spLocks noGrp="1" noChangeArrowheads="1"/>
          </p:cNvSpPr>
          <p:nvPr>
            <p:ph type="sldNum" sz="quarter" idx="12"/>
          </p:nvPr>
        </p:nvSpPr>
        <p:spPr>
          <a:xfrm>
            <a:off x="6553200" y="6248400"/>
            <a:ext cx="1905000" cy="457200"/>
          </a:xfrm>
        </p:spPr>
        <p:txBody>
          <a:bodyPr/>
          <a:lstStyle>
            <a:lvl1pPr eaLnBrk="0" hangingPunct="0">
              <a:defRPr sz="1800">
                <a:latin typeface="Times New Roman" charset="0"/>
              </a:defRPr>
            </a:lvl1pPr>
          </a:lstStyle>
          <a:p>
            <a:pPr>
              <a:defRPr/>
            </a:pPr>
            <a:fld id="{65E24760-5435-C948-9789-BFD4DA72706E}" type="slidenum">
              <a:rPr lang="en-US"/>
              <a:pPr>
                <a:defRPr/>
              </a:pPr>
              <a:t>‹#›</a:t>
            </a:fld>
            <a:endParaRPr lang="en-US"/>
          </a:p>
        </p:txBody>
      </p:sp>
    </p:spTree>
    <p:extLst>
      <p:ext uri="{BB962C8B-B14F-4D97-AF65-F5344CB8AC3E}">
        <p14:creationId xmlns:p14="http://schemas.microsoft.com/office/powerpoint/2010/main" val="2796329137"/>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Arial" charset="0"/>
              </a:defRPr>
            </a:lvl1pPr>
          </a:lstStyle>
          <a:p>
            <a:pPr>
              <a:defRPr/>
            </a:pPr>
            <a:endParaRPr lang="en-US"/>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Arial" charset="0"/>
              </a:defRPr>
            </a:lvl1pPr>
          </a:lstStyle>
          <a:p>
            <a:pPr>
              <a:defRPr/>
            </a:pPr>
            <a:endParaRPr lang="en-US"/>
          </a:p>
        </p:txBody>
      </p:sp>
      <p:sp>
        <p:nvSpPr>
          <p:cNvPr id="7" name="Rectangle 6"/>
          <p:cNvSpPr>
            <a:spLocks noGrp="1" noChangeArrowheads="1"/>
          </p:cNvSpPr>
          <p:nvPr>
            <p:ph type="sldNum" sz="quarter" idx="12"/>
          </p:nvPr>
        </p:nvSpPr>
        <p:spPr>
          <a:xfrm>
            <a:off x="6553200" y="6248400"/>
            <a:ext cx="1905000" cy="457200"/>
          </a:xfrm>
        </p:spPr>
        <p:txBody>
          <a:bodyPr/>
          <a:lstStyle>
            <a:lvl1pPr eaLnBrk="0" hangingPunct="0">
              <a:defRPr sz="1800">
                <a:latin typeface="Times New Roman" charset="0"/>
              </a:defRPr>
            </a:lvl1pPr>
          </a:lstStyle>
          <a:p>
            <a:pPr>
              <a:defRPr/>
            </a:pPr>
            <a:fld id="{1C476768-CAB2-EF40-AD62-CE371660FA7C}" type="slidenum">
              <a:rPr lang="en-US"/>
              <a:pPr>
                <a:defRPr/>
              </a:pPr>
              <a:t>‹#›</a:t>
            </a:fld>
            <a:endParaRPr lang="en-US"/>
          </a:p>
        </p:txBody>
      </p:sp>
    </p:spTree>
    <p:extLst>
      <p:ext uri="{BB962C8B-B14F-4D97-AF65-F5344CB8AC3E}">
        <p14:creationId xmlns:p14="http://schemas.microsoft.com/office/powerpoint/2010/main" val="3292815635"/>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Arial" charset="0"/>
              </a:defRPr>
            </a:lvl1pPr>
          </a:lstStyle>
          <a:p>
            <a:pPr>
              <a:defRPr/>
            </a:pPr>
            <a:endParaRPr lang="en-US"/>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Arial" charset="0"/>
              </a:defRPr>
            </a:lvl1pPr>
          </a:lstStyle>
          <a:p>
            <a:pPr>
              <a:defRPr/>
            </a:pPr>
            <a:endParaRPr lang="en-US"/>
          </a:p>
        </p:txBody>
      </p:sp>
      <p:sp>
        <p:nvSpPr>
          <p:cNvPr id="7" name="Rectangle 6"/>
          <p:cNvSpPr>
            <a:spLocks noGrp="1" noChangeArrowheads="1"/>
          </p:cNvSpPr>
          <p:nvPr>
            <p:ph type="sldNum" sz="quarter" idx="12"/>
          </p:nvPr>
        </p:nvSpPr>
        <p:spPr>
          <a:xfrm>
            <a:off x="6553200" y="6248400"/>
            <a:ext cx="1905000" cy="457200"/>
          </a:xfrm>
        </p:spPr>
        <p:txBody>
          <a:bodyPr/>
          <a:lstStyle>
            <a:lvl1pPr eaLnBrk="0" hangingPunct="0">
              <a:defRPr sz="1800">
                <a:latin typeface="Times New Roman" charset="0"/>
              </a:defRPr>
            </a:lvl1pPr>
          </a:lstStyle>
          <a:p>
            <a:pPr>
              <a:defRPr/>
            </a:pPr>
            <a:fld id="{8ECD9FE0-47AB-5F42-B642-28A5381E971A}" type="slidenum">
              <a:rPr lang="en-US"/>
              <a:pPr>
                <a:defRPr/>
              </a:pPr>
              <a:t>‹#›</a:t>
            </a:fld>
            <a:endParaRPr lang="en-US"/>
          </a:p>
        </p:txBody>
      </p:sp>
    </p:spTree>
    <p:extLst>
      <p:ext uri="{BB962C8B-B14F-4D97-AF65-F5344CB8AC3E}">
        <p14:creationId xmlns:p14="http://schemas.microsoft.com/office/powerpoint/2010/main" val="2681644790"/>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8192991" y="44624"/>
            <a:ext cx="915513" cy="504056"/>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Arial" charset="0"/>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Arial" charset="0"/>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p:spPr>
        <p:txBody>
          <a:bodyPr/>
          <a:lstStyle>
            <a:lvl1pPr eaLnBrk="0" hangingPunct="0">
              <a:defRPr sz="1800">
                <a:latin typeface="Times New Roman" charset="0"/>
              </a:defRPr>
            </a:lvl1pPr>
          </a:lstStyle>
          <a:p>
            <a:pPr>
              <a:defRPr/>
            </a:pPr>
            <a:fld id="{D82706B7-D461-484C-8876-0CCCC83EF8C5}" type="slidenum">
              <a:rPr lang="en-US"/>
              <a:pPr>
                <a:defRPr/>
              </a:pPr>
              <a:t>‹#›</a:t>
            </a:fld>
            <a:endParaRPr lang="en-US"/>
          </a:p>
        </p:txBody>
      </p:sp>
    </p:spTree>
    <p:extLst>
      <p:ext uri="{BB962C8B-B14F-4D97-AF65-F5344CB8AC3E}">
        <p14:creationId xmlns:p14="http://schemas.microsoft.com/office/powerpoint/2010/main" val="3442550104"/>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Arial" charset="0"/>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Arial" charset="0"/>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p:spPr>
        <p:txBody>
          <a:bodyPr/>
          <a:lstStyle>
            <a:lvl1pPr eaLnBrk="0" hangingPunct="0">
              <a:defRPr sz="1800">
                <a:latin typeface="Times New Roman" charset="0"/>
              </a:defRPr>
            </a:lvl1pPr>
          </a:lstStyle>
          <a:p>
            <a:pPr>
              <a:defRPr/>
            </a:pPr>
            <a:fld id="{D924095C-BCF8-F745-B70B-30788105B846}" type="slidenum">
              <a:rPr lang="en-US"/>
              <a:pPr>
                <a:defRPr/>
              </a:pPr>
              <a:t>‹#›</a:t>
            </a:fld>
            <a:endParaRPr lang="en-US"/>
          </a:p>
        </p:txBody>
      </p:sp>
    </p:spTree>
    <p:extLst>
      <p:ext uri="{BB962C8B-B14F-4D97-AF65-F5344CB8AC3E}">
        <p14:creationId xmlns:p14="http://schemas.microsoft.com/office/powerpoint/2010/main" val="608423898"/>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D364538B-85A1-B643-9441-F70F1A992C84}" type="datetimeFigureOut">
              <a:rPr lang="en-US"/>
              <a:pPr>
                <a:defRPr/>
              </a:pPr>
              <a:t>7/10/20</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D7BB4E60-67ED-294A-A33A-FB908F7FADE3}" type="slidenum">
              <a:rPr lang="en-US"/>
              <a:pPr>
                <a:defRPr/>
              </a:pPr>
              <a:t>‹#›</a:t>
            </a:fld>
            <a:endParaRPr lang="en-US"/>
          </a:p>
        </p:txBody>
      </p:sp>
    </p:spTree>
    <p:extLst>
      <p:ext uri="{BB962C8B-B14F-4D97-AF65-F5344CB8AC3E}">
        <p14:creationId xmlns:p14="http://schemas.microsoft.com/office/powerpoint/2010/main" val="292442502"/>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DCD5397D-B11D-614B-878A-97122A40B7A1}" type="datetimeFigureOut">
              <a:rPr lang="en-US"/>
              <a:pPr>
                <a:defRPr/>
              </a:pPr>
              <a:t>7/10/20</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943B626F-8E5B-9F46-A1B2-94E3D333CD10}" type="slidenum">
              <a:rPr lang="en-US"/>
              <a:pPr>
                <a:defRPr/>
              </a:pPr>
              <a:t>‹#›</a:t>
            </a:fld>
            <a:endParaRPr lang="en-US"/>
          </a:p>
        </p:txBody>
      </p:sp>
    </p:spTree>
    <p:extLst>
      <p:ext uri="{BB962C8B-B14F-4D97-AF65-F5344CB8AC3E}">
        <p14:creationId xmlns:p14="http://schemas.microsoft.com/office/powerpoint/2010/main" val="2465763806"/>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0ED8B4C0-F657-B34D-B621-338C5BF13EFE}" type="datetimeFigureOut">
              <a:rPr lang="en-US"/>
              <a:pPr>
                <a:defRPr/>
              </a:pPr>
              <a:t>7/10/20</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8D287874-D1FE-DE41-9BF0-EF8ED519FAFB}" type="slidenum">
              <a:rPr lang="en-US"/>
              <a:pPr>
                <a:defRPr/>
              </a:pPr>
              <a:t>‹#›</a:t>
            </a:fld>
            <a:endParaRPr lang="en-US"/>
          </a:p>
        </p:txBody>
      </p:sp>
    </p:spTree>
    <p:extLst>
      <p:ext uri="{BB962C8B-B14F-4D97-AF65-F5344CB8AC3E}">
        <p14:creationId xmlns:p14="http://schemas.microsoft.com/office/powerpoint/2010/main" val="775015028"/>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57089445-F572-BD4B-A62E-83BFFE57EE4F}" type="datetimeFigureOut">
              <a:rPr lang="en-US"/>
              <a:pPr>
                <a:defRPr/>
              </a:pPr>
              <a:t>7/10/20</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2D401A3F-2F46-734D-BA9B-12A1134BE763}" type="slidenum">
              <a:rPr lang="en-US"/>
              <a:pPr>
                <a:defRPr/>
              </a:pPr>
              <a:t>‹#›</a:t>
            </a:fld>
            <a:endParaRPr lang="en-US"/>
          </a:p>
        </p:txBody>
      </p:sp>
    </p:spTree>
    <p:extLst>
      <p:ext uri="{BB962C8B-B14F-4D97-AF65-F5344CB8AC3E}">
        <p14:creationId xmlns:p14="http://schemas.microsoft.com/office/powerpoint/2010/main" val="27295008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F031AF97-D015-EB43-BCBF-74266363BA6B}" type="slidenum">
              <a:rPr lang="en-US"/>
              <a:pPr>
                <a:defRPr/>
              </a:pPr>
              <a:t>‹#›</a:t>
            </a:fld>
            <a:endParaRPr lang="en-US"/>
          </a:p>
        </p:txBody>
      </p:sp>
    </p:spTree>
    <p:extLst>
      <p:ext uri="{BB962C8B-B14F-4D97-AF65-F5344CB8AC3E}">
        <p14:creationId xmlns:p14="http://schemas.microsoft.com/office/powerpoint/2010/main" val="717229281"/>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935F6F41-8EBC-3A4E-AB6C-B7F42A9E6F59}" type="datetimeFigureOut">
              <a:rPr lang="en-US"/>
              <a:pPr>
                <a:defRPr/>
              </a:pPr>
              <a:t>7/10/20</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CA5FD4E6-AD26-8147-A76C-84ABC84E6148}" type="slidenum">
              <a:rPr lang="en-US"/>
              <a:pPr>
                <a:defRPr/>
              </a:pPr>
              <a:t>‹#›</a:t>
            </a:fld>
            <a:endParaRPr lang="en-US"/>
          </a:p>
        </p:txBody>
      </p:sp>
    </p:spTree>
    <p:extLst>
      <p:ext uri="{BB962C8B-B14F-4D97-AF65-F5344CB8AC3E}">
        <p14:creationId xmlns:p14="http://schemas.microsoft.com/office/powerpoint/2010/main" val="2325055096"/>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01AFD7A5-4B0D-BE44-B15B-8299E7181BAD}" type="datetimeFigureOut">
              <a:rPr lang="en-US"/>
              <a:pPr>
                <a:defRPr/>
              </a:pPr>
              <a:t>7/10/20</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E5900BBC-13DF-9240-A56C-90FA37A0B5D0}" type="slidenum">
              <a:rPr lang="en-US"/>
              <a:pPr>
                <a:defRPr/>
              </a:pPr>
              <a:t>‹#›</a:t>
            </a:fld>
            <a:endParaRPr lang="en-US"/>
          </a:p>
        </p:txBody>
      </p:sp>
    </p:spTree>
    <p:extLst>
      <p:ext uri="{BB962C8B-B14F-4D97-AF65-F5344CB8AC3E}">
        <p14:creationId xmlns:p14="http://schemas.microsoft.com/office/powerpoint/2010/main" val="3373413504"/>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2AC2A775-C865-2C4D-B368-B7E1BC13475F}" type="datetimeFigureOut">
              <a:rPr lang="en-US"/>
              <a:pPr>
                <a:defRPr/>
              </a:pPr>
              <a:t>7/10/20</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1D3F989D-B502-9E44-B8DF-EBFEA3B2130E}" type="slidenum">
              <a:rPr lang="en-US"/>
              <a:pPr>
                <a:defRPr/>
              </a:pPr>
              <a:t>‹#›</a:t>
            </a:fld>
            <a:endParaRPr lang="en-US"/>
          </a:p>
        </p:txBody>
      </p:sp>
    </p:spTree>
    <p:extLst>
      <p:ext uri="{BB962C8B-B14F-4D97-AF65-F5344CB8AC3E}">
        <p14:creationId xmlns:p14="http://schemas.microsoft.com/office/powerpoint/2010/main" val="307840952"/>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E348E289-91B4-C642-8AF5-5BFDD2D1F600}" type="datetimeFigureOut">
              <a:rPr lang="en-US"/>
              <a:pPr>
                <a:defRPr/>
              </a:pPr>
              <a:t>7/10/20</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BDA1C1D7-C253-3246-957F-6F48947E4B95}" type="slidenum">
              <a:rPr lang="en-US"/>
              <a:pPr>
                <a:defRPr/>
              </a:pPr>
              <a:t>‹#›</a:t>
            </a:fld>
            <a:endParaRPr lang="en-US"/>
          </a:p>
        </p:txBody>
      </p:sp>
    </p:spTree>
    <p:extLst>
      <p:ext uri="{BB962C8B-B14F-4D97-AF65-F5344CB8AC3E}">
        <p14:creationId xmlns:p14="http://schemas.microsoft.com/office/powerpoint/2010/main" val="3317259673"/>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055514AB-104B-7944-AA84-576EE6C27E16}" type="datetimeFigureOut">
              <a:rPr lang="en-US"/>
              <a:pPr>
                <a:defRPr/>
              </a:pPr>
              <a:t>7/10/20</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5D4C44FC-E023-3D4F-9CF0-94F077E021A0}" type="slidenum">
              <a:rPr lang="en-US"/>
              <a:pPr>
                <a:defRPr/>
              </a:pPr>
              <a:t>‹#›</a:t>
            </a:fld>
            <a:endParaRPr lang="en-US"/>
          </a:p>
        </p:txBody>
      </p:sp>
    </p:spTree>
    <p:extLst>
      <p:ext uri="{BB962C8B-B14F-4D97-AF65-F5344CB8AC3E}">
        <p14:creationId xmlns:p14="http://schemas.microsoft.com/office/powerpoint/2010/main" val="269079696"/>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ADBE1832-A669-954E-8FBC-46A00443899A}" type="datetimeFigureOut">
              <a:rPr lang="en-US"/>
              <a:pPr>
                <a:defRPr/>
              </a:pPr>
              <a:t>7/10/20</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0FD84CAF-1712-3B4B-8360-F0874FE818E5}" type="slidenum">
              <a:rPr lang="en-US"/>
              <a:pPr>
                <a:defRPr/>
              </a:pPr>
              <a:t>‹#›</a:t>
            </a:fld>
            <a:endParaRPr lang="en-US"/>
          </a:p>
        </p:txBody>
      </p:sp>
    </p:spTree>
    <p:extLst>
      <p:ext uri="{BB962C8B-B14F-4D97-AF65-F5344CB8AC3E}">
        <p14:creationId xmlns:p14="http://schemas.microsoft.com/office/powerpoint/2010/main" val="801275249"/>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727C8C67-62B3-004C-95BE-641F87A8B0D1}" type="datetimeFigureOut">
              <a:rPr lang="en-US"/>
              <a:pPr>
                <a:defRPr/>
              </a:pPr>
              <a:t>7/10/20</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1687A5FF-628C-C24A-8E46-755D3589151D}" type="slidenum">
              <a:rPr lang="en-US"/>
              <a:pPr>
                <a:defRPr/>
              </a:pPr>
              <a:t>‹#›</a:t>
            </a:fld>
            <a:endParaRPr lang="en-US"/>
          </a:p>
        </p:txBody>
      </p:sp>
    </p:spTree>
    <p:extLst>
      <p:ext uri="{BB962C8B-B14F-4D97-AF65-F5344CB8AC3E}">
        <p14:creationId xmlns:p14="http://schemas.microsoft.com/office/powerpoint/2010/main" val="2604295014"/>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082" indent="0" algn="ctr">
              <a:buNone/>
              <a:defRPr/>
            </a:lvl2pPr>
            <a:lvl3pPr marL="914165" indent="0" algn="ctr">
              <a:buNone/>
              <a:defRPr/>
            </a:lvl3pPr>
            <a:lvl4pPr marL="1371250" indent="0" algn="ctr">
              <a:buNone/>
              <a:defRPr/>
            </a:lvl4pPr>
            <a:lvl5pPr marL="1828332" indent="0" algn="ctr">
              <a:buNone/>
              <a:defRPr/>
            </a:lvl5pPr>
            <a:lvl6pPr marL="2285415" indent="0" algn="ctr">
              <a:buNone/>
              <a:defRPr/>
            </a:lvl6pPr>
            <a:lvl7pPr marL="2742500" indent="0" algn="ctr">
              <a:buNone/>
              <a:defRPr/>
            </a:lvl7pPr>
            <a:lvl8pPr marL="3199580" indent="0" algn="ctr">
              <a:buNone/>
              <a:defRPr/>
            </a:lvl8pPr>
            <a:lvl9pPr marL="3656665"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24EB620-666E-DA48-960B-E65AEDA9B3F8}" type="slidenum">
              <a:rPr lang="en-US"/>
              <a:pPr>
                <a:defRPr/>
              </a:pPr>
              <a:t>‹#›</a:t>
            </a:fld>
            <a:endParaRPr lang="en-US"/>
          </a:p>
        </p:txBody>
      </p:sp>
    </p:spTree>
    <p:extLst>
      <p:ext uri="{BB962C8B-B14F-4D97-AF65-F5344CB8AC3E}">
        <p14:creationId xmlns:p14="http://schemas.microsoft.com/office/powerpoint/2010/main" val="3783863165"/>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7A4782A-85F5-184C-8DC5-CB5865A6B7FB}" type="slidenum">
              <a:rPr lang="en-US"/>
              <a:pPr>
                <a:defRPr/>
              </a:pPr>
              <a:t>‹#›</a:t>
            </a:fld>
            <a:endParaRPr lang="en-US"/>
          </a:p>
        </p:txBody>
      </p:sp>
    </p:spTree>
    <p:extLst>
      <p:ext uri="{BB962C8B-B14F-4D97-AF65-F5344CB8AC3E}">
        <p14:creationId xmlns:p14="http://schemas.microsoft.com/office/powerpoint/2010/main" val="3255648401"/>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082" indent="0">
              <a:buNone/>
              <a:defRPr sz="1800"/>
            </a:lvl2pPr>
            <a:lvl3pPr marL="914165" indent="0">
              <a:buNone/>
              <a:defRPr sz="1600"/>
            </a:lvl3pPr>
            <a:lvl4pPr marL="1371250" indent="0">
              <a:buNone/>
              <a:defRPr sz="1400"/>
            </a:lvl4pPr>
            <a:lvl5pPr marL="1828332" indent="0">
              <a:buNone/>
              <a:defRPr sz="1400"/>
            </a:lvl5pPr>
            <a:lvl6pPr marL="2285415" indent="0">
              <a:buNone/>
              <a:defRPr sz="1400"/>
            </a:lvl6pPr>
            <a:lvl7pPr marL="2742500" indent="0">
              <a:buNone/>
              <a:defRPr sz="1400"/>
            </a:lvl7pPr>
            <a:lvl8pPr marL="3199580" indent="0">
              <a:buNone/>
              <a:defRPr sz="1400"/>
            </a:lvl8pPr>
            <a:lvl9pPr marL="3656665"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93D000A-02F7-904B-9626-DDBA1A0E8740}" type="slidenum">
              <a:rPr lang="en-US"/>
              <a:pPr>
                <a:defRPr/>
              </a:pPr>
              <a:t>‹#›</a:t>
            </a:fld>
            <a:endParaRPr lang="en-US"/>
          </a:p>
        </p:txBody>
      </p:sp>
    </p:spTree>
    <p:extLst>
      <p:ext uri="{BB962C8B-B14F-4D97-AF65-F5344CB8AC3E}">
        <p14:creationId xmlns:p14="http://schemas.microsoft.com/office/powerpoint/2010/main" val="42152734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B0712B5-51FE-664B-BBC2-6CDBBE87225C}" type="slidenum">
              <a:rPr lang="en-US"/>
              <a:pPr>
                <a:defRPr/>
              </a:pPr>
              <a:t>‹#›</a:t>
            </a:fld>
            <a:endParaRPr lang="en-US"/>
          </a:p>
        </p:txBody>
      </p:sp>
    </p:spTree>
    <p:extLst>
      <p:ext uri="{BB962C8B-B14F-4D97-AF65-F5344CB8AC3E}">
        <p14:creationId xmlns:p14="http://schemas.microsoft.com/office/powerpoint/2010/main" val="53290535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E9652B4-C645-E344-AE00-C8D61F9821B7}" type="slidenum">
              <a:rPr lang="en-US"/>
              <a:pPr>
                <a:defRPr/>
              </a:pPr>
              <a:t>‹#›</a:t>
            </a:fld>
            <a:endParaRPr lang="en-US"/>
          </a:p>
        </p:txBody>
      </p:sp>
    </p:spTree>
    <p:extLst>
      <p:ext uri="{BB962C8B-B14F-4D97-AF65-F5344CB8AC3E}">
        <p14:creationId xmlns:p14="http://schemas.microsoft.com/office/powerpoint/2010/main" val="1870068307"/>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E5F7575-5817-384A-83D2-8AF62652C0A1}" type="slidenum">
              <a:rPr lang="en-US"/>
              <a:pPr>
                <a:defRPr/>
              </a:pPr>
              <a:t>‹#›</a:t>
            </a:fld>
            <a:endParaRPr lang="en-US"/>
          </a:p>
        </p:txBody>
      </p:sp>
    </p:spTree>
    <p:extLst>
      <p:ext uri="{BB962C8B-B14F-4D97-AF65-F5344CB8AC3E}">
        <p14:creationId xmlns:p14="http://schemas.microsoft.com/office/powerpoint/2010/main" val="3228314458"/>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F4949297-9E17-6448-960C-68A8527ADD10}" type="slidenum">
              <a:rPr lang="en-US"/>
              <a:pPr>
                <a:defRPr/>
              </a:pPr>
              <a:t>‹#›</a:t>
            </a:fld>
            <a:endParaRPr lang="en-US"/>
          </a:p>
        </p:txBody>
      </p:sp>
    </p:spTree>
    <p:extLst>
      <p:ext uri="{BB962C8B-B14F-4D97-AF65-F5344CB8AC3E}">
        <p14:creationId xmlns:p14="http://schemas.microsoft.com/office/powerpoint/2010/main" val="4138892240"/>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43904B0C-CE6A-BB48-8B53-B38354DC6B47}" type="slidenum">
              <a:rPr lang="en-US"/>
              <a:pPr>
                <a:defRPr/>
              </a:pPr>
              <a:t>‹#›</a:t>
            </a:fld>
            <a:endParaRPr lang="en-US"/>
          </a:p>
        </p:txBody>
      </p:sp>
    </p:spTree>
    <p:extLst>
      <p:ext uri="{BB962C8B-B14F-4D97-AF65-F5344CB8AC3E}">
        <p14:creationId xmlns:p14="http://schemas.microsoft.com/office/powerpoint/2010/main" val="1511232351"/>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1B865D2-0A7C-3D43-97A3-E2DCE939D743}" type="slidenum">
              <a:rPr lang="en-US"/>
              <a:pPr>
                <a:defRPr/>
              </a:pPr>
              <a:t>‹#›</a:t>
            </a:fld>
            <a:endParaRPr lang="en-US"/>
          </a:p>
        </p:txBody>
      </p:sp>
    </p:spTree>
    <p:extLst>
      <p:ext uri="{BB962C8B-B14F-4D97-AF65-F5344CB8AC3E}">
        <p14:creationId xmlns:p14="http://schemas.microsoft.com/office/powerpoint/2010/main" val="1705822975"/>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3254028-4F7D-B641-9897-FFC7ED701E74}" type="slidenum">
              <a:rPr lang="en-US"/>
              <a:pPr>
                <a:defRPr/>
              </a:pPr>
              <a:t>‹#›</a:t>
            </a:fld>
            <a:endParaRPr lang="en-US"/>
          </a:p>
        </p:txBody>
      </p:sp>
    </p:spTree>
    <p:extLst>
      <p:ext uri="{BB962C8B-B14F-4D97-AF65-F5344CB8AC3E}">
        <p14:creationId xmlns:p14="http://schemas.microsoft.com/office/powerpoint/2010/main" val="12787851"/>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82" indent="0">
              <a:buNone/>
              <a:defRPr sz="2800"/>
            </a:lvl2pPr>
            <a:lvl3pPr marL="914165" indent="0">
              <a:buNone/>
              <a:defRPr sz="2400"/>
            </a:lvl3pPr>
            <a:lvl4pPr marL="1371250" indent="0">
              <a:buNone/>
              <a:defRPr sz="2000"/>
            </a:lvl4pPr>
            <a:lvl5pPr marL="1828332" indent="0">
              <a:buNone/>
              <a:defRPr sz="2000"/>
            </a:lvl5pPr>
            <a:lvl6pPr marL="2285415" indent="0">
              <a:buNone/>
              <a:defRPr sz="2000"/>
            </a:lvl6pPr>
            <a:lvl7pPr marL="2742500" indent="0">
              <a:buNone/>
              <a:defRPr sz="2000"/>
            </a:lvl7pPr>
            <a:lvl8pPr marL="3199580" indent="0">
              <a:buNone/>
              <a:defRPr sz="2000"/>
            </a:lvl8pPr>
            <a:lvl9pPr marL="365666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943B183-FCD0-9A4A-BD49-487D7E88DFB3}" type="slidenum">
              <a:rPr lang="en-US"/>
              <a:pPr>
                <a:defRPr/>
              </a:pPr>
              <a:t>‹#›</a:t>
            </a:fld>
            <a:endParaRPr lang="en-US"/>
          </a:p>
        </p:txBody>
      </p:sp>
    </p:spTree>
    <p:extLst>
      <p:ext uri="{BB962C8B-B14F-4D97-AF65-F5344CB8AC3E}">
        <p14:creationId xmlns:p14="http://schemas.microsoft.com/office/powerpoint/2010/main" val="832688012"/>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9BB1DAE-A818-9446-8984-46D9C4CAC264}" type="slidenum">
              <a:rPr lang="en-US"/>
              <a:pPr>
                <a:defRPr/>
              </a:pPr>
              <a:t>‹#›</a:t>
            </a:fld>
            <a:endParaRPr lang="en-US"/>
          </a:p>
        </p:txBody>
      </p:sp>
    </p:spTree>
    <p:extLst>
      <p:ext uri="{BB962C8B-B14F-4D97-AF65-F5344CB8AC3E}">
        <p14:creationId xmlns:p14="http://schemas.microsoft.com/office/powerpoint/2010/main" val="1696304463"/>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E5897AB-8A6F-EE4D-8D82-FACF850A88E4}" type="slidenum">
              <a:rPr lang="en-US"/>
              <a:pPr>
                <a:defRPr/>
              </a:pPr>
              <a:t>‹#›</a:t>
            </a:fld>
            <a:endParaRPr lang="en-US"/>
          </a:p>
        </p:txBody>
      </p:sp>
    </p:spTree>
    <p:extLst>
      <p:ext uri="{BB962C8B-B14F-4D97-AF65-F5344CB8AC3E}">
        <p14:creationId xmlns:p14="http://schemas.microsoft.com/office/powerpoint/2010/main" val="3964893492"/>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7890"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37891"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90CDFB7A-2DC6-834D-BDA8-FC56F353851F}" type="slidenum">
              <a:rPr lang="en-US"/>
              <a:pPr>
                <a:defRPr/>
              </a:pPr>
              <a:t>‹#›</a:t>
            </a:fld>
            <a:endParaRPr lang="en-US"/>
          </a:p>
        </p:txBody>
      </p:sp>
    </p:spTree>
    <p:extLst>
      <p:ext uri="{BB962C8B-B14F-4D97-AF65-F5344CB8AC3E}">
        <p14:creationId xmlns:p14="http://schemas.microsoft.com/office/powerpoint/2010/main" val="1572914349"/>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CC5EFCD4-4874-E444-A85E-EAD568B78079}" type="slidenum">
              <a:rPr lang="en-US"/>
              <a:pPr>
                <a:defRPr/>
              </a:pPr>
              <a:t>‹#›</a:t>
            </a:fld>
            <a:endParaRPr lang="en-US"/>
          </a:p>
        </p:txBody>
      </p:sp>
    </p:spTree>
    <p:extLst>
      <p:ext uri="{BB962C8B-B14F-4D97-AF65-F5344CB8AC3E}">
        <p14:creationId xmlns:p14="http://schemas.microsoft.com/office/powerpoint/2010/main" val="407459757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D82E683-AF8D-F442-89E3-F47EFCE343E6}" type="slidenum">
              <a:rPr lang="en-US"/>
              <a:pPr>
                <a:defRPr/>
              </a:pPr>
              <a:t>‹#›</a:t>
            </a:fld>
            <a:endParaRPr lang="en-US"/>
          </a:p>
        </p:txBody>
      </p:sp>
    </p:spTree>
    <p:extLst>
      <p:ext uri="{BB962C8B-B14F-4D97-AF65-F5344CB8AC3E}">
        <p14:creationId xmlns:p14="http://schemas.microsoft.com/office/powerpoint/2010/main" val="252727928"/>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6D2C00AA-41E8-1749-82E4-8F0D37E7B47F}" type="slidenum">
              <a:rPr lang="en-US"/>
              <a:pPr>
                <a:defRPr/>
              </a:pPr>
              <a:t>‹#›</a:t>
            </a:fld>
            <a:endParaRPr lang="en-US"/>
          </a:p>
        </p:txBody>
      </p:sp>
    </p:spTree>
    <p:extLst>
      <p:ext uri="{BB962C8B-B14F-4D97-AF65-F5344CB8AC3E}">
        <p14:creationId xmlns:p14="http://schemas.microsoft.com/office/powerpoint/2010/main" val="1419880653"/>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E5E32A5E-9648-6C44-93F7-A9E0AA6F4737}" type="slidenum">
              <a:rPr lang="en-US"/>
              <a:pPr>
                <a:defRPr/>
              </a:pPr>
              <a:t>‹#›</a:t>
            </a:fld>
            <a:endParaRPr lang="en-US"/>
          </a:p>
        </p:txBody>
      </p:sp>
    </p:spTree>
    <p:extLst>
      <p:ext uri="{BB962C8B-B14F-4D97-AF65-F5344CB8AC3E}">
        <p14:creationId xmlns:p14="http://schemas.microsoft.com/office/powerpoint/2010/main" val="2543452453"/>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D4E3F7A2-A15C-5049-ABD1-AADF7A18A6E0}" type="slidenum">
              <a:rPr lang="en-US"/>
              <a:pPr>
                <a:defRPr/>
              </a:pPr>
              <a:t>‹#›</a:t>
            </a:fld>
            <a:endParaRPr lang="en-US"/>
          </a:p>
        </p:txBody>
      </p:sp>
    </p:spTree>
    <p:extLst>
      <p:ext uri="{BB962C8B-B14F-4D97-AF65-F5344CB8AC3E}">
        <p14:creationId xmlns:p14="http://schemas.microsoft.com/office/powerpoint/2010/main" val="3748916283"/>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97657041-DF45-644B-9977-C9018A76AABE}" type="slidenum">
              <a:rPr lang="en-US"/>
              <a:pPr>
                <a:defRPr/>
              </a:pPr>
              <a:t>‹#›</a:t>
            </a:fld>
            <a:endParaRPr lang="en-US"/>
          </a:p>
        </p:txBody>
      </p:sp>
    </p:spTree>
    <p:extLst>
      <p:ext uri="{BB962C8B-B14F-4D97-AF65-F5344CB8AC3E}">
        <p14:creationId xmlns:p14="http://schemas.microsoft.com/office/powerpoint/2010/main" val="106482650"/>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A06928D5-09B3-9E4D-B68A-521351F19BB4}" type="slidenum">
              <a:rPr lang="en-US"/>
              <a:pPr>
                <a:defRPr/>
              </a:pPr>
              <a:t>‹#›</a:t>
            </a:fld>
            <a:endParaRPr lang="en-US"/>
          </a:p>
        </p:txBody>
      </p:sp>
    </p:spTree>
    <p:extLst>
      <p:ext uri="{BB962C8B-B14F-4D97-AF65-F5344CB8AC3E}">
        <p14:creationId xmlns:p14="http://schemas.microsoft.com/office/powerpoint/2010/main" val="201678544"/>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24D9ED1D-F8A0-5943-920C-842CCA2A893F}" type="slidenum">
              <a:rPr lang="en-US"/>
              <a:pPr>
                <a:defRPr/>
              </a:pPr>
              <a:t>‹#›</a:t>
            </a:fld>
            <a:endParaRPr lang="en-US"/>
          </a:p>
        </p:txBody>
      </p:sp>
    </p:spTree>
    <p:extLst>
      <p:ext uri="{BB962C8B-B14F-4D97-AF65-F5344CB8AC3E}">
        <p14:creationId xmlns:p14="http://schemas.microsoft.com/office/powerpoint/2010/main" val="439512509"/>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BE21F666-B0BB-EE42-BAC0-E5EE7E7ECEAD}" type="slidenum">
              <a:rPr lang="en-US"/>
              <a:pPr>
                <a:defRPr/>
              </a:pPr>
              <a:t>‹#›</a:t>
            </a:fld>
            <a:endParaRPr lang="en-US"/>
          </a:p>
        </p:txBody>
      </p:sp>
    </p:spTree>
    <p:extLst>
      <p:ext uri="{BB962C8B-B14F-4D97-AF65-F5344CB8AC3E}">
        <p14:creationId xmlns:p14="http://schemas.microsoft.com/office/powerpoint/2010/main" val="582621085"/>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5F2D70AC-E749-3449-99FF-03C73091A5CB}" type="slidenum">
              <a:rPr lang="en-US"/>
              <a:pPr>
                <a:defRPr/>
              </a:pPr>
              <a:t>‹#›</a:t>
            </a:fld>
            <a:endParaRPr lang="en-US"/>
          </a:p>
        </p:txBody>
      </p:sp>
    </p:spTree>
    <p:extLst>
      <p:ext uri="{BB962C8B-B14F-4D97-AF65-F5344CB8AC3E}">
        <p14:creationId xmlns:p14="http://schemas.microsoft.com/office/powerpoint/2010/main" val="2128529664"/>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068D6019-9B83-3D42-84EF-27CDD58206BA}" type="slidenum">
              <a:rPr lang="en-US"/>
              <a:pPr>
                <a:defRPr/>
              </a:pPr>
              <a:t>‹#›</a:t>
            </a:fld>
            <a:endParaRPr lang="en-US"/>
          </a:p>
        </p:txBody>
      </p:sp>
    </p:spTree>
    <p:extLst>
      <p:ext uri="{BB962C8B-B14F-4D97-AF65-F5344CB8AC3E}">
        <p14:creationId xmlns:p14="http://schemas.microsoft.com/office/powerpoint/2010/main" val="2224191926"/>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GB"/>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GB"/>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012FAEE2-DAD3-1544-9572-78CF3F385D0A}" type="slidenum">
              <a:rPr lang="en-GB"/>
              <a:pPr>
                <a:defRPr/>
              </a:pPr>
              <a:t>‹#›</a:t>
            </a:fld>
            <a:endParaRPr lang="en-GB"/>
          </a:p>
        </p:txBody>
      </p:sp>
    </p:spTree>
    <p:extLst>
      <p:ext uri="{BB962C8B-B14F-4D97-AF65-F5344CB8AC3E}">
        <p14:creationId xmlns:p14="http://schemas.microsoft.com/office/powerpoint/2010/main" val="2398144289"/>
      </p:ext>
    </p:extLst>
  </p:cSld>
  <p:clrMapOvr>
    <a:masterClrMapping/>
  </p:clrMapOvr>
  <p:transition>
    <p:random/>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4540BD1-2608-CC48-962D-2AF379264FE9}" type="slidenum">
              <a:rPr lang="en-US"/>
              <a:pPr>
                <a:defRPr/>
              </a:pPr>
              <a:t>‹#›</a:t>
            </a:fld>
            <a:endParaRPr lang="en-US"/>
          </a:p>
        </p:txBody>
      </p:sp>
    </p:spTree>
    <p:extLst>
      <p:ext uri="{BB962C8B-B14F-4D97-AF65-F5344CB8AC3E}">
        <p14:creationId xmlns:p14="http://schemas.microsoft.com/office/powerpoint/2010/main" val="1221045955"/>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GB"/>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GB"/>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2F4CC358-0020-304D-A6B6-40305992347B}" type="slidenum">
              <a:rPr lang="en-GB"/>
              <a:pPr>
                <a:defRPr/>
              </a:pPr>
              <a:t>‹#›</a:t>
            </a:fld>
            <a:endParaRPr lang="en-GB"/>
          </a:p>
        </p:txBody>
      </p:sp>
    </p:spTree>
    <p:extLst>
      <p:ext uri="{BB962C8B-B14F-4D97-AF65-F5344CB8AC3E}">
        <p14:creationId xmlns:p14="http://schemas.microsoft.com/office/powerpoint/2010/main" val="802811098"/>
      </p:ext>
    </p:extLst>
  </p:cSld>
  <p:clrMapOvr>
    <a:masterClrMapping/>
  </p:clrMapOvr>
  <p:transition>
    <p:random/>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GB"/>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GB"/>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E248DAB2-8341-C04A-B8A7-90266062AD0D}" type="slidenum">
              <a:rPr lang="en-GB"/>
              <a:pPr>
                <a:defRPr/>
              </a:pPr>
              <a:t>‹#›</a:t>
            </a:fld>
            <a:endParaRPr lang="en-GB"/>
          </a:p>
        </p:txBody>
      </p:sp>
    </p:spTree>
    <p:extLst>
      <p:ext uri="{BB962C8B-B14F-4D97-AF65-F5344CB8AC3E}">
        <p14:creationId xmlns:p14="http://schemas.microsoft.com/office/powerpoint/2010/main" val="3639792135"/>
      </p:ext>
    </p:extLst>
  </p:cSld>
  <p:clrMapOvr>
    <a:masterClrMapping/>
  </p:clrMapOvr>
  <p:transition>
    <p:random/>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atin typeface="Times New Roman" charset="0"/>
              </a:defRPr>
            </a:lvl1pPr>
          </a:lstStyle>
          <a:p>
            <a:pPr>
              <a:defRPr/>
            </a:pPr>
            <a:endParaRPr lang="en-GB"/>
          </a:p>
        </p:txBody>
      </p:sp>
      <p:sp>
        <p:nvSpPr>
          <p:cNvPr id="6" name="Rectangle 5"/>
          <p:cNvSpPr>
            <a:spLocks noGrp="1" noChangeArrowheads="1"/>
          </p:cNvSpPr>
          <p:nvPr>
            <p:ph type="ftr" sz="quarter" idx="11"/>
          </p:nvPr>
        </p:nvSpPr>
        <p:spPr/>
        <p:txBody>
          <a:bodyPr/>
          <a:lstStyle>
            <a:lvl1pPr>
              <a:defRPr>
                <a:latin typeface="Times New Roman" charset="0"/>
              </a:defRPr>
            </a:lvl1pPr>
          </a:lstStyle>
          <a:p>
            <a:pPr>
              <a:defRPr/>
            </a:pPr>
            <a:endParaRPr lang="en-GB"/>
          </a:p>
        </p:txBody>
      </p:sp>
      <p:sp>
        <p:nvSpPr>
          <p:cNvPr id="7" name="Rectangle 6"/>
          <p:cNvSpPr>
            <a:spLocks noGrp="1" noChangeArrowheads="1"/>
          </p:cNvSpPr>
          <p:nvPr>
            <p:ph type="sldNum" sz="quarter" idx="12"/>
          </p:nvPr>
        </p:nvSpPr>
        <p:spPr/>
        <p:txBody>
          <a:bodyPr/>
          <a:lstStyle>
            <a:lvl1pPr>
              <a:defRPr>
                <a:latin typeface="Times New Roman" charset="0"/>
              </a:defRPr>
            </a:lvl1pPr>
          </a:lstStyle>
          <a:p>
            <a:pPr>
              <a:defRPr/>
            </a:pPr>
            <a:fld id="{836F5D9A-F649-454D-83E1-14F4A3A25511}" type="slidenum">
              <a:rPr lang="en-GB"/>
              <a:pPr>
                <a:defRPr/>
              </a:pPr>
              <a:t>‹#›</a:t>
            </a:fld>
            <a:endParaRPr lang="en-GB"/>
          </a:p>
        </p:txBody>
      </p:sp>
    </p:spTree>
    <p:extLst>
      <p:ext uri="{BB962C8B-B14F-4D97-AF65-F5344CB8AC3E}">
        <p14:creationId xmlns:p14="http://schemas.microsoft.com/office/powerpoint/2010/main" val="675924083"/>
      </p:ext>
    </p:extLst>
  </p:cSld>
  <p:clrMapOvr>
    <a:masterClrMapping/>
  </p:clrMapOvr>
  <p:transition>
    <p:random/>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atin typeface="Times New Roman" charset="0"/>
              </a:defRPr>
            </a:lvl1pPr>
          </a:lstStyle>
          <a:p>
            <a:pPr>
              <a:defRPr/>
            </a:pPr>
            <a:endParaRPr lang="en-GB"/>
          </a:p>
        </p:txBody>
      </p:sp>
      <p:sp>
        <p:nvSpPr>
          <p:cNvPr id="8" name="Rectangle 5"/>
          <p:cNvSpPr>
            <a:spLocks noGrp="1" noChangeArrowheads="1"/>
          </p:cNvSpPr>
          <p:nvPr>
            <p:ph type="ftr" sz="quarter" idx="11"/>
          </p:nvPr>
        </p:nvSpPr>
        <p:spPr/>
        <p:txBody>
          <a:bodyPr/>
          <a:lstStyle>
            <a:lvl1pPr>
              <a:defRPr>
                <a:latin typeface="Times New Roman" charset="0"/>
              </a:defRPr>
            </a:lvl1pPr>
          </a:lstStyle>
          <a:p>
            <a:pPr>
              <a:defRPr/>
            </a:pPr>
            <a:endParaRPr lang="en-GB"/>
          </a:p>
        </p:txBody>
      </p:sp>
      <p:sp>
        <p:nvSpPr>
          <p:cNvPr id="9" name="Rectangle 6"/>
          <p:cNvSpPr>
            <a:spLocks noGrp="1" noChangeArrowheads="1"/>
          </p:cNvSpPr>
          <p:nvPr>
            <p:ph type="sldNum" sz="quarter" idx="12"/>
          </p:nvPr>
        </p:nvSpPr>
        <p:spPr/>
        <p:txBody>
          <a:bodyPr/>
          <a:lstStyle>
            <a:lvl1pPr>
              <a:defRPr>
                <a:latin typeface="Times New Roman" charset="0"/>
              </a:defRPr>
            </a:lvl1pPr>
          </a:lstStyle>
          <a:p>
            <a:pPr>
              <a:defRPr/>
            </a:pPr>
            <a:fld id="{27E5B10B-A444-F74D-AD1B-E9B91667DDD4}" type="slidenum">
              <a:rPr lang="en-GB"/>
              <a:pPr>
                <a:defRPr/>
              </a:pPr>
              <a:t>‹#›</a:t>
            </a:fld>
            <a:endParaRPr lang="en-GB"/>
          </a:p>
        </p:txBody>
      </p:sp>
    </p:spTree>
    <p:extLst>
      <p:ext uri="{BB962C8B-B14F-4D97-AF65-F5344CB8AC3E}">
        <p14:creationId xmlns:p14="http://schemas.microsoft.com/office/powerpoint/2010/main" val="624853890"/>
      </p:ext>
    </p:extLst>
  </p:cSld>
  <p:clrMapOvr>
    <a:masterClrMapping/>
  </p:clrMapOvr>
  <p:transition>
    <p:random/>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atin typeface="Times New Roman" charset="0"/>
              </a:defRPr>
            </a:lvl1pPr>
          </a:lstStyle>
          <a:p>
            <a:pPr>
              <a:defRPr/>
            </a:pPr>
            <a:endParaRPr lang="en-GB"/>
          </a:p>
        </p:txBody>
      </p:sp>
      <p:sp>
        <p:nvSpPr>
          <p:cNvPr id="4" name="Rectangle 5"/>
          <p:cNvSpPr>
            <a:spLocks noGrp="1" noChangeArrowheads="1"/>
          </p:cNvSpPr>
          <p:nvPr>
            <p:ph type="ftr" sz="quarter" idx="11"/>
          </p:nvPr>
        </p:nvSpPr>
        <p:spPr/>
        <p:txBody>
          <a:bodyPr/>
          <a:lstStyle>
            <a:lvl1pPr>
              <a:defRPr>
                <a:latin typeface="Times New Roman" charset="0"/>
              </a:defRPr>
            </a:lvl1pPr>
          </a:lstStyle>
          <a:p>
            <a:pPr>
              <a:defRPr/>
            </a:pPr>
            <a:endParaRPr lang="en-GB"/>
          </a:p>
        </p:txBody>
      </p:sp>
      <p:sp>
        <p:nvSpPr>
          <p:cNvPr id="5" name="Rectangle 6"/>
          <p:cNvSpPr>
            <a:spLocks noGrp="1" noChangeArrowheads="1"/>
          </p:cNvSpPr>
          <p:nvPr>
            <p:ph type="sldNum" sz="quarter" idx="12"/>
          </p:nvPr>
        </p:nvSpPr>
        <p:spPr/>
        <p:txBody>
          <a:bodyPr/>
          <a:lstStyle>
            <a:lvl1pPr>
              <a:defRPr>
                <a:latin typeface="Times New Roman" charset="0"/>
              </a:defRPr>
            </a:lvl1pPr>
          </a:lstStyle>
          <a:p>
            <a:pPr>
              <a:defRPr/>
            </a:pPr>
            <a:fld id="{B1F39C33-FB02-9C49-A2DA-94C19829084B}" type="slidenum">
              <a:rPr lang="en-GB"/>
              <a:pPr>
                <a:defRPr/>
              </a:pPr>
              <a:t>‹#›</a:t>
            </a:fld>
            <a:endParaRPr lang="en-GB"/>
          </a:p>
        </p:txBody>
      </p:sp>
    </p:spTree>
    <p:extLst>
      <p:ext uri="{BB962C8B-B14F-4D97-AF65-F5344CB8AC3E}">
        <p14:creationId xmlns:p14="http://schemas.microsoft.com/office/powerpoint/2010/main" val="1483394031"/>
      </p:ext>
    </p:extLst>
  </p:cSld>
  <p:clrMapOvr>
    <a:masterClrMapping/>
  </p:clrMapOvr>
  <p:transition>
    <p:random/>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Times New Roman" charset="0"/>
              </a:defRPr>
            </a:lvl1pPr>
          </a:lstStyle>
          <a:p>
            <a:pPr>
              <a:defRPr/>
            </a:pPr>
            <a:endParaRPr lang="en-GB"/>
          </a:p>
        </p:txBody>
      </p:sp>
      <p:sp>
        <p:nvSpPr>
          <p:cNvPr id="3" name="Rectangle 5"/>
          <p:cNvSpPr>
            <a:spLocks noGrp="1" noChangeArrowheads="1"/>
          </p:cNvSpPr>
          <p:nvPr>
            <p:ph type="ftr" sz="quarter" idx="11"/>
          </p:nvPr>
        </p:nvSpPr>
        <p:spPr/>
        <p:txBody>
          <a:bodyPr/>
          <a:lstStyle>
            <a:lvl1pPr>
              <a:defRPr>
                <a:latin typeface="Times New Roman" charset="0"/>
              </a:defRPr>
            </a:lvl1pPr>
          </a:lstStyle>
          <a:p>
            <a:pPr>
              <a:defRPr/>
            </a:pPr>
            <a:endParaRPr lang="en-GB"/>
          </a:p>
        </p:txBody>
      </p:sp>
      <p:sp>
        <p:nvSpPr>
          <p:cNvPr id="4" name="Rectangle 6"/>
          <p:cNvSpPr>
            <a:spLocks noGrp="1" noChangeArrowheads="1"/>
          </p:cNvSpPr>
          <p:nvPr>
            <p:ph type="sldNum" sz="quarter" idx="12"/>
          </p:nvPr>
        </p:nvSpPr>
        <p:spPr/>
        <p:txBody>
          <a:bodyPr/>
          <a:lstStyle>
            <a:lvl1pPr>
              <a:defRPr>
                <a:latin typeface="Times New Roman" charset="0"/>
              </a:defRPr>
            </a:lvl1pPr>
          </a:lstStyle>
          <a:p>
            <a:pPr>
              <a:defRPr/>
            </a:pPr>
            <a:fld id="{4119A243-7E8D-DB40-B652-35473FF7C6E2}" type="slidenum">
              <a:rPr lang="en-GB"/>
              <a:pPr>
                <a:defRPr/>
              </a:pPr>
              <a:t>‹#›</a:t>
            </a:fld>
            <a:endParaRPr lang="en-GB"/>
          </a:p>
        </p:txBody>
      </p:sp>
    </p:spTree>
    <p:extLst>
      <p:ext uri="{BB962C8B-B14F-4D97-AF65-F5344CB8AC3E}">
        <p14:creationId xmlns:p14="http://schemas.microsoft.com/office/powerpoint/2010/main" val="4061425866"/>
      </p:ext>
    </p:extLst>
  </p:cSld>
  <p:clrMapOvr>
    <a:masterClrMapping/>
  </p:clrMapOvr>
  <p:transition>
    <p:random/>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Times New Roman" charset="0"/>
              </a:defRPr>
            </a:lvl1pPr>
          </a:lstStyle>
          <a:p>
            <a:pPr>
              <a:defRPr/>
            </a:pPr>
            <a:endParaRPr lang="en-GB"/>
          </a:p>
        </p:txBody>
      </p:sp>
      <p:sp>
        <p:nvSpPr>
          <p:cNvPr id="6" name="Rectangle 5"/>
          <p:cNvSpPr>
            <a:spLocks noGrp="1" noChangeArrowheads="1"/>
          </p:cNvSpPr>
          <p:nvPr>
            <p:ph type="ftr" sz="quarter" idx="11"/>
          </p:nvPr>
        </p:nvSpPr>
        <p:spPr/>
        <p:txBody>
          <a:bodyPr/>
          <a:lstStyle>
            <a:lvl1pPr>
              <a:defRPr>
                <a:latin typeface="Times New Roman" charset="0"/>
              </a:defRPr>
            </a:lvl1pPr>
          </a:lstStyle>
          <a:p>
            <a:pPr>
              <a:defRPr/>
            </a:pPr>
            <a:endParaRPr lang="en-GB"/>
          </a:p>
        </p:txBody>
      </p:sp>
      <p:sp>
        <p:nvSpPr>
          <p:cNvPr id="7" name="Rectangle 6"/>
          <p:cNvSpPr>
            <a:spLocks noGrp="1" noChangeArrowheads="1"/>
          </p:cNvSpPr>
          <p:nvPr>
            <p:ph type="sldNum" sz="quarter" idx="12"/>
          </p:nvPr>
        </p:nvSpPr>
        <p:spPr/>
        <p:txBody>
          <a:bodyPr/>
          <a:lstStyle>
            <a:lvl1pPr>
              <a:defRPr>
                <a:latin typeface="Times New Roman" charset="0"/>
              </a:defRPr>
            </a:lvl1pPr>
          </a:lstStyle>
          <a:p>
            <a:pPr>
              <a:defRPr/>
            </a:pPr>
            <a:fld id="{E4954A2E-D64C-8A47-918D-335D174E4685}" type="slidenum">
              <a:rPr lang="en-GB"/>
              <a:pPr>
                <a:defRPr/>
              </a:pPr>
              <a:t>‹#›</a:t>
            </a:fld>
            <a:endParaRPr lang="en-GB"/>
          </a:p>
        </p:txBody>
      </p:sp>
    </p:spTree>
    <p:extLst>
      <p:ext uri="{BB962C8B-B14F-4D97-AF65-F5344CB8AC3E}">
        <p14:creationId xmlns:p14="http://schemas.microsoft.com/office/powerpoint/2010/main" val="757252732"/>
      </p:ext>
    </p:extLst>
  </p:cSld>
  <p:clrMapOvr>
    <a:masterClrMapping/>
  </p:clrMapOvr>
  <p:transition>
    <p:random/>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Times New Roman" charset="0"/>
              </a:defRPr>
            </a:lvl1pPr>
          </a:lstStyle>
          <a:p>
            <a:pPr>
              <a:defRPr/>
            </a:pPr>
            <a:endParaRPr lang="en-GB"/>
          </a:p>
        </p:txBody>
      </p:sp>
      <p:sp>
        <p:nvSpPr>
          <p:cNvPr id="6" name="Rectangle 5"/>
          <p:cNvSpPr>
            <a:spLocks noGrp="1" noChangeArrowheads="1"/>
          </p:cNvSpPr>
          <p:nvPr>
            <p:ph type="ftr" sz="quarter" idx="11"/>
          </p:nvPr>
        </p:nvSpPr>
        <p:spPr/>
        <p:txBody>
          <a:bodyPr/>
          <a:lstStyle>
            <a:lvl1pPr>
              <a:defRPr>
                <a:latin typeface="Times New Roman" charset="0"/>
              </a:defRPr>
            </a:lvl1pPr>
          </a:lstStyle>
          <a:p>
            <a:pPr>
              <a:defRPr/>
            </a:pPr>
            <a:endParaRPr lang="en-GB"/>
          </a:p>
        </p:txBody>
      </p:sp>
      <p:sp>
        <p:nvSpPr>
          <p:cNvPr id="7" name="Rectangle 6"/>
          <p:cNvSpPr>
            <a:spLocks noGrp="1" noChangeArrowheads="1"/>
          </p:cNvSpPr>
          <p:nvPr>
            <p:ph type="sldNum" sz="quarter" idx="12"/>
          </p:nvPr>
        </p:nvSpPr>
        <p:spPr/>
        <p:txBody>
          <a:bodyPr/>
          <a:lstStyle>
            <a:lvl1pPr>
              <a:defRPr>
                <a:latin typeface="Times New Roman" charset="0"/>
              </a:defRPr>
            </a:lvl1pPr>
          </a:lstStyle>
          <a:p>
            <a:pPr>
              <a:defRPr/>
            </a:pPr>
            <a:fld id="{68164F7F-BE97-314A-AA43-38BC905593B9}" type="slidenum">
              <a:rPr lang="en-GB"/>
              <a:pPr>
                <a:defRPr/>
              </a:pPr>
              <a:t>‹#›</a:t>
            </a:fld>
            <a:endParaRPr lang="en-GB"/>
          </a:p>
        </p:txBody>
      </p:sp>
    </p:spTree>
    <p:extLst>
      <p:ext uri="{BB962C8B-B14F-4D97-AF65-F5344CB8AC3E}">
        <p14:creationId xmlns:p14="http://schemas.microsoft.com/office/powerpoint/2010/main" val="865418860"/>
      </p:ext>
    </p:extLst>
  </p:cSld>
  <p:clrMapOvr>
    <a:masterClrMapping/>
  </p:clrMapOvr>
  <p:transition>
    <p:random/>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GB"/>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GB"/>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11EDBA56-BA95-A44C-9A62-629ADD013281}" type="slidenum">
              <a:rPr lang="en-GB"/>
              <a:pPr>
                <a:defRPr/>
              </a:pPr>
              <a:t>‹#›</a:t>
            </a:fld>
            <a:endParaRPr lang="en-GB"/>
          </a:p>
        </p:txBody>
      </p:sp>
    </p:spTree>
    <p:extLst>
      <p:ext uri="{BB962C8B-B14F-4D97-AF65-F5344CB8AC3E}">
        <p14:creationId xmlns:p14="http://schemas.microsoft.com/office/powerpoint/2010/main" val="1717971609"/>
      </p:ext>
    </p:extLst>
  </p:cSld>
  <p:clrMapOvr>
    <a:masterClrMapping/>
  </p:clrMapOvr>
  <p:transition>
    <p:random/>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GB"/>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GB"/>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0DF7D5FA-EF77-1449-8030-8225675C4C69}" type="slidenum">
              <a:rPr lang="en-GB"/>
              <a:pPr>
                <a:defRPr/>
              </a:pPr>
              <a:t>‹#›</a:t>
            </a:fld>
            <a:endParaRPr lang="en-GB"/>
          </a:p>
        </p:txBody>
      </p:sp>
    </p:spTree>
    <p:extLst>
      <p:ext uri="{BB962C8B-B14F-4D97-AF65-F5344CB8AC3E}">
        <p14:creationId xmlns:p14="http://schemas.microsoft.com/office/powerpoint/2010/main" val="233623054"/>
      </p:ext>
    </p:extLst>
  </p:cSld>
  <p:clrMapOvr>
    <a:masterClrMapping/>
  </p:clrMapOvr>
  <p:transition>
    <p:random/>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9794CA3-14B7-CE40-B211-EE58A07572DC}" type="slidenum">
              <a:rPr lang="en-US"/>
              <a:pPr>
                <a:defRPr/>
              </a:pPr>
              <a:t>‹#›</a:t>
            </a:fld>
            <a:endParaRPr lang="en-US"/>
          </a:p>
        </p:txBody>
      </p:sp>
    </p:spTree>
    <p:extLst>
      <p:ext uri="{BB962C8B-B14F-4D97-AF65-F5344CB8AC3E}">
        <p14:creationId xmlns:p14="http://schemas.microsoft.com/office/powerpoint/2010/main" val="291173391"/>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14402" name="Rectangle 2"/>
          <p:cNvSpPr>
            <a:spLocks noGrp="1" noChangeArrowheads="1"/>
          </p:cNvSpPr>
          <p:nvPr>
            <p:ph type="ctrTitle"/>
          </p:nvPr>
        </p:nvSpPr>
        <p:spPr>
          <a:xfrm>
            <a:off x="685800" y="2286000"/>
            <a:ext cx="7772400" cy="1143000"/>
          </a:xfrm>
        </p:spPr>
        <p:txBody>
          <a:bodyPr/>
          <a:lstStyle>
            <a:lvl1pPr algn="ctr">
              <a:defRPr/>
            </a:lvl1pPr>
          </a:lstStyle>
          <a:p>
            <a:r>
              <a:rPr lang="en-US"/>
              <a:t>Click to edit Master title style</a:t>
            </a:r>
          </a:p>
        </p:txBody>
      </p:sp>
      <p:sp>
        <p:nvSpPr>
          <p:cNvPr id="614403" name="Rectangle 3"/>
          <p:cNvSpPr>
            <a:spLocks noGrp="1" noChangeArrowheads="1"/>
          </p:cNvSpPr>
          <p:nvPr>
            <p:ph type="subTitle" idx="1"/>
          </p:nvPr>
        </p:nvSpPr>
        <p:spPr>
          <a:xfrm>
            <a:off x="2543175" y="3733800"/>
            <a:ext cx="4056063" cy="2286000"/>
          </a:xfrm>
        </p:spPr>
        <p:txBody>
          <a:bodyPr/>
          <a:lstStyle>
            <a:lvl1pPr marL="0" indent="0" algn="ctr">
              <a:buFont typeface="Monotype Sorts" charset="2"/>
              <a:buNone/>
              <a:defRPr sz="2800"/>
            </a:lvl1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A1BE46BF-2021-7745-8B58-87F0588AD811}" type="slidenum">
              <a:rPr lang="en-US"/>
              <a:pPr>
                <a:defRPr/>
              </a:pPr>
              <a:t>‹#›</a:t>
            </a:fld>
            <a:endParaRPr lang="en-US"/>
          </a:p>
        </p:txBody>
      </p:sp>
    </p:spTree>
    <p:extLst>
      <p:ext uri="{BB962C8B-B14F-4D97-AF65-F5344CB8AC3E}">
        <p14:creationId xmlns:p14="http://schemas.microsoft.com/office/powerpoint/2010/main" val="71171403"/>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8B36E500-7656-5747-98B5-201C3A3C96E2}" type="slidenum">
              <a:rPr lang="en-US"/>
              <a:pPr>
                <a:defRPr/>
              </a:pPr>
              <a:t>‹#›</a:t>
            </a:fld>
            <a:endParaRPr lang="en-US"/>
          </a:p>
        </p:txBody>
      </p:sp>
    </p:spTree>
    <p:extLst>
      <p:ext uri="{BB962C8B-B14F-4D97-AF65-F5344CB8AC3E}">
        <p14:creationId xmlns:p14="http://schemas.microsoft.com/office/powerpoint/2010/main" val="662413512"/>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1F6F4B4F-651A-D749-94BC-BBABC3A1DC39}" type="slidenum">
              <a:rPr lang="en-US"/>
              <a:pPr>
                <a:defRPr/>
              </a:pPr>
              <a:t>‹#›</a:t>
            </a:fld>
            <a:endParaRPr lang="en-US"/>
          </a:p>
        </p:txBody>
      </p:sp>
    </p:spTree>
    <p:extLst>
      <p:ext uri="{BB962C8B-B14F-4D97-AF65-F5344CB8AC3E}">
        <p14:creationId xmlns:p14="http://schemas.microsoft.com/office/powerpoint/2010/main" val="2431297345"/>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362200" y="1981200"/>
            <a:ext cx="2971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486400" y="1981200"/>
            <a:ext cx="2971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6D61AC62-2E4A-F445-A745-5DBDFB8BBCCF}" type="slidenum">
              <a:rPr lang="en-US"/>
              <a:pPr>
                <a:defRPr/>
              </a:pPr>
              <a:t>‹#›</a:t>
            </a:fld>
            <a:endParaRPr lang="en-US"/>
          </a:p>
        </p:txBody>
      </p:sp>
    </p:spTree>
    <p:extLst>
      <p:ext uri="{BB962C8B-B14F-4D97-AF65-F5344CB8AC3E}">
        <p14:creationId xmlns:p14="http://schemas.microsoft.com/office/powerpoint/2010/main" val="1688016587"/>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87E8E2D6-D2BC-7D45-842E-5AB8BD10688E}" type="slidenum">
              <a:rPr lang="en-US"/>
              <a:pPr>
                <a:defRPr/>
              </a:pPr>
              <a:t>‹#›</a:t>
            </a:fld>
            <a:endParaRPr lang="en-US"/>
          </a:p>
        </p:txBody>
      </p:sp>
    </p:spTree>
    <p:extLst>
      <p:ext uri="{BB962C8B-B14F-4D97-AF65-F5344CB8AC3E}">
        <p14:creationId xmlns:p14="http://schemas.microsoft.com/office/powerpoint/2010/main" val="1587466124"/>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2D437C69-6CB1-2A48-95D7-F745AB46FBBB}" type="slidenum">
              <a:rPr lang="en-US"/>
              <a:pPr>
                <a:defRPr/>
              </a:pPr>
              <a:t>‹#›</a:t>
            </a:fld>
            <a:endParaRPr lang="en-US"/>
          </a:p>
        </p:txBody>
      </p:sp>
    </p:spTree>
    <p:extLst>
      <p:ext uri="{BB962C8B-B14F-4D97-AF65-F5344CB8AC3E}">
        <p14:creationId xmlns:p14="http://schemas.microsoft.com/office/powerpoint/2010/main" val="690164308"/>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8CBE91F5-36A2-5E45-B347-C7A5B75392DD}" type="slidenum">
              <a:rPr lang="en-US"/>
              <a:pPr>
                <a:defRPr/>
              </a:pPr>
              <a:t>‹#›</a:t>
            </a:fld>
            <a:endParaRPr lang="en-US"/>
          </a:p>
        </p:txBody>
      </p:sp>
    </p:spTree>
    <p:extLst>
      <p:ext uri="{BB962C8B-B14F-4D97-AF65-F5344CB8AC3E}">
        <p14:creationId xmlns:p14="http://schemas.microsoft.com/office/powerpoint/2010/main" val="367818167"/>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F218140F-E4F6-134D-AE00-9FDB422DFA41}" type="slidenum">
              <a:rPr lang="en-US"/>
              <a:pPr>
                <a:defRPr/>
              </a:pPr>
              <a:t>‹#›</a:t>
            </a:fld>
            <a:endParaRPr lang="en-US"/>
          </a:p>
        </p:txBody>
      </p:sp>
    </p:spTree>
    <p:extLst>
      <p:ext uri="{BB962C8B-B14F-4D97-AF65-F5344CB8AC3E}">
        <p14:creationId xmlns:p14="http://schemas.microsoft.com/office/powerpoint/2010/main" val="575193114"/>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3A760DE7-4C58-CC44-850E-17E45BCFD504}" type="slidenum">
              <a:rPr lang="en-US"/>
              <a:pPr>
                <a:defRPr/>
              </a:pPr>
              <a:t>‹#›</a:t>
            </a:fld>
            <a:endParaRPr lang="en-US"/>
          </a:p>
        </p:txBody>
      </p:sp>
    </p:spTree>
    <p:extLst>
      <p:ext uri="{BB962C8B-B14F-4D97-AF65-F5344CB8AC3E}">
        <p14:creationId xmlns:p14="http://schemas.microsoft.com/office/powerpoint/2010/main" val="3478681520"/>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E866CE74-E807-FB46-9633-47736DA5DB61}" type="slidenum">
              <a:rPr lang="en-US"/>
              <a:pPr>
                <a:defRPr/>
              </a:pPr>
              <a:t>‹#›</a:t>
            </a:fld>
            <a:endParaRPr lang="en-US"/>
          </a:p>
        </p:txBody>
      </p:sp>
    </p:spTree>
    <p:extLst>
      <p:ext uri="{BB962C8B-B14F-4D97-AF65-F5344CB8AC3E}">
        <p14:creationId xmlns:p14="http://schemas.microsoft.com/office/powerpoint/2010/main" val="377716679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7"/>
          <p:cNvGrpSpPr>
            <a:grpSpLocks/>
          </p:cNvGrpSpPr>
          <p:nvPr/>
        </p:nvGrpSpPr>
        <p:grpSpPr bwMode="auto">
          <a:xfrm>
            <a:off x="0" y="0"/>
            <a:ext cx="6362700" cy="6858000"/>
            <a:chOff x="0" y="0"/>
            <a:chExt cx="4008" cy="4320"/>
          </a:xfrm>
        </p:grpSpPr>
        <p:pic>
          <p:nvPicPr>
            <p:cNvPr id="5" name="Picture 8" descr="Expbann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invGray">
            <a:xfrm>
              <a:off x="0" y="0"/>
              <a:ext cx="432" cy="43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9" descr="EXPHORS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8" y="3600"/>
              <a:ext cx="1800" cy="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pic>
        <p:nvPicPr>
          <p:cNvPr id="7" name="Picture 10" descr="EXPHORS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200" y="3657600"/>
            <a:ext cx="5715000" cy="95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0178" name="Rectangle 2"/>
          <p:cNvSpPr>
            <a:spLocks noGrp="1" noChangeArrowheads="1"/>
          </p:cNvSpPr>
          <p:nvPr>
            <p:ph type="ctrTitle"/>
          </p:nvPr>
        </p:nvSpPr>
        <p:spPr>
          <a:xfrm>
            <a:off x="1752600" y="990600"/>
            <a:ext cx="6400800" cy="2514600"/>
          </a:xfrm>
          <a:ln w="76200" cmpd="tri"/>
        </p:spPr>
        <p:txBody>
          <a:bodyPr/>
          <a:lstStyle>
            <a:lvl1pPr algn="ctr">
              <a:defRPr/>
            </a:lvl1pPr>
          </a:lstStyle>
          <a:p>
            <a:r>
              <a:rPr lang="en-US"/>
              <a:t>Click to edit Master title style</a:t>
            </a:r>
          </a:p>
        </p:txBody>
      </p:sp>
      <p:sp>
        <p:nvSpPr>
          <p:cNvPr id="50179" name="Rectangle 3"/>
          <p:cNvSpPr>
            <a:spLocks noGrp="1" noChangeArrowheads="1"/>
          </p:cNvSpPr>
          <p:nvPr>
            <p:ph type="subTitle" idx="1"/>
          </p:nvPr>
        </p:nvSpPr>
        <p:spPr>
          <a:xfrm>
            <a:off x="1752600" y="3886200"/>
            <a:ext cx="6400800" cy="1752600"/>
          </a:xfrm>
          <a:ln w="6350"/>
        </p:spPr>
        <p:txBody>
          <a:bodyPr/>
          <a:lstStyle>
            <a:lvl1pPr marL="0" indent="0" algn="ctr">
              <a:buFontTx/>
              <a:buNone/>
              <a:defRPr/>
            </a:lvl1pPr>
          </a:lstStyle>
          <a:p>
            <a:r>
              <a:rPr lang="en-US"/>
              <a:t>Click to edit Master subtitle style</a:t>
            </a:r>
          </a:p>
        </p:txBody>
      </p:sp>
      <p:sp>
        <p:nvSpPr>
          <p:cNvPr id="8" name="Rectangle 4"/>
          <p:cNvSpPr>
            <a:spLocks noGrp="1" noChangeArrowheads="1"/>
          </p:cNvSpPr>
          <p:nvPr>
            <p:ph type="dt" sz="half" idx="10"/>
          </p:nvPr>
        </p:nvSpPr>
        <p:spPr>
          <a:xfrm>
            <a:off x="914400" y="6400800"/>
            <a:ext cx="1905000" cy="457200"/>
          </a:xfrm>
        </p:spPr>
        <p:txBody>
          <a:bodyPr anchorCtr="0"/>
          <a:lstStyle>
            <a:lvl1pPr>
              <a:defRPr/>
            </a:lvl1pPr>
          </a:lstStyle>
          <a:p>
            <a:pPr>
              <a:defRPr/>
            </a:pPr>
            <a:endParaRPr lang="en-US"/>
          </a:p>
        </p:txBody>
      </p:sp>
      <p:sp>
        <p:nvSpPr>
          <p:cNvPr id="9" name="Rectangle 5"/>
          <p:cNvSpPr>
            <a:spLocks noGrp="1" noChangeArrowheads="1"/>
          </p:cNvSpPr>
          <p:nvPr>
            <p:ph type="ftr" sz="quarter" idx="11"/>
          </p:nvPr>
        </p:nvSpPr>
        <p:spPr>
          <a:xfrm>
            <a:off x="3505200" y="6400800"/>
            <a:ext cx="2895600" cy="457200"/>
          </a:xfrm>
        </p:spPr>
        <p:txBody>
          <a:bodyPr anchorCtr="0"/>
          <a:lstStyle>
            <a:lvl1pPr>
              <a:defRPr/>
            </a:lvl1pPr>
          </a:lstStyle>
          <a:p>
            <a:pPr>
              <a:defRPr/>
            </a:pPr>
            <a:endParaRPr lang="en-US"/>
          </a:p>
        </p:txBody>
      </p:sp>
      <p:sp>
        <p:nvSpPr>
          <p:cNvPr id="10" name="Rectangle 6"/>
          <p:cNvSpPr>
            <a:spLocks noGrp="1" noChangeArrowheads="1"/>
          </p:cNvSpPr>
          <p:nvPr>
            <p:ph type="sldNum" sz="quarter" idx="12"/>
          </p:nvPr>
        </p:nvSpPr>
        <p:spPr/>
        <p:txBody>
          <a:bodyPr anchorCtr="0"/>
          <a:lstStyle>
            <a:lvl1pPr>
              <a:defRPr/>
            </a:lvl1pPr>
          </a:lstStyle>
          <a:p>
            <a:pPr>
              <a:defRPr/>
            </a:pPr>
            <a:fld id="{DD419BED-2BCF-E142-8543-978BEEFD0868}" type="slidenum">
              <a:rPr lang="en-US"/>
              <a:pPr>
                <a:defRPr/>
              </a:pPr>
              <a:t>‹#›</a:t>
            </a:fld>
            <a:endParaRPr lang="en-US"/>
          </a:p>
        </p:txBody>
      </p:sp>
    </p:spTree>
    <p:extLst>
      <p:ext uri="{BB962C8B-B14F-4D97-AF65-F5344CB8AC3E}">
        <p14:creationId xmlns:p14="http://schemas.microsoft.com/office/powerpoint/2010/main" val="2509073541"/>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15150" y="457200"/>
            <a:ext cx="154305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0" y="457200"/>
            <a:ext cx="447675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7C5AF5C8-4E7A-544A-8CCF-E26DDEC02449}" type="slidenum">
              <a:rPr lang="en-US"/>
              <a:pPr>
                <a:defRPr/>
              </a:pPr>
              <a:t>‹#›</a:t>
            </a:fld>
            <a:endParaRPr lang="en-US"/>
          </a:p>
        </p:txBody>
      </p:sp>
    </p:spTree>
    <p:extLst>
      <p:ext uri="{BB962C8B-B14F-4D97-AF65-F5344CB8AC3E}">
        <p14:creationId xmlns:p14="http://schemas.microsoft.com/office/powerpoint/2010/main" val="696536487"/>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ltGray">
          <a:xfrm>
            <a:off x="0" y="0"/>
            <a:ext cx="825500" cy="6858000"/>
          </a:xfrm>
          <a:prstGeom prst="rect">
            <a:avLst/>
          </a:prstGeom>
          <a:solidFill>
            <a:schemeClr val="tx2">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kumimoji="1" lang="en-US">
              <a:solidFill>
                <a:srgbClr val="FFFFFF"/>
              </a:solidFill>
            </a:endParaRPr>
          </a:p>
        </p:txBody>
      </p:sp>
      <p:sp>
        <p:nvSpPr>
          <p:cNvPr id="5" name="Rectangle 8"/>
          <p:cNvSpPr>
            <a:spLocks noChangeArrowheads="1"/>
          </p:cNvSpPr>
          <p:nvPr/>
        </p:nvSpPr>
        <p:spPr bwMode="ltGray">
          <a:xfrm>
            <a:off x="0" y="3543300"/>
            <a:ext cx="3343275" cy="122238"/>
          </a:xfrm>
          <a:prstGeom prst="rect">
            <a:avLst/>
          </a:prstGeom>
          <a:solidFill>
            <a:schemeClr val="bg2">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kumimoji="1" lang="en-US">
              <a:solidFill>
                <a:srgbClr val="FFFFFF"/>
              </a:solidFill>
            </a:endParaRPr>
          </a:p>
        </p:txBody>
      </p:sp>
      <p:sp>
        <p:nvSpPr>
          <p:cNvPr id="9219" name="Rectangle 3"/>
          <p:cNvSpPr>
            <a:spLocks noGrp="1" noChangeArrowheads="1"/>
          </p:cNvSpPr>
          <p:nvPr>
            <p:ph type="ctrTitle"/>
          </p:nvPr>
        </p:nvSpPr>
        <p:spPr>
          <a:xfrm>
            <a:off x="990600" y="1171575"/>
            <a:ext cx="7467600" cy="2105025"/>
          </a:xfrm>
        </p:spPr>
        <p:txBody>
          <a:bodyPr>
            <a:spAutoFit/>
          </a:bodyPr>
          <a:lstStyle>
            <a:lvl1pPr>
              <a:defRPr sz="6600">
                <a:solidFill>
                  <a:srgbClr val="CCFFFF"/>
                </a:solidFill>
              </a:defRPr>
            </a:lvl1pPr>
          </a:lstStyle>
          <a:p>
            <a:r>
              <a:rPr lang="en-US"/>
              <a:t>Click to edit Master title style</a:t>
            </a:r>
          </a:p>
        </p:txBody>
      </p:sp>
      <p:sp>
        <p:nvSpPr>
          <p:cNvPr id="9220" name="Rectangle 4"/>
          <p:cNvSpPr>
            <a:spLocks noGrp="1" noChangeArrowheads="1"/>
          </p:cNvSpPr>
          <p:nvPr>
            <p:ph type="subTitle" idx="1"/>
          </p:nvPr>
        </p:nvSpPr>
        <p:spPr>
          <a:xfrm>
            <a:off x="1447800" y="3886200"/>
            <a:ext cx="6400800" cy="1752600"/>
          </a:xfrm>
        </p:spPr>
        <p:txBody>
          <a:bodyPr/>
          <a:lstStyle>
            <a:lvl1pPr marL="0" indent="0" algn="ctr">
              <a:buFont typeface="Wingdings" pitchFamily="-112" charset="2"/>
              <a:buNone/>
              <a:defRPr sz="4000">
                <a:solidFill>
                  <a:srgbClr val="CCECFF"/>
                </a:solidFill>
              </a:defRPr>
            </a:lvl1pPr>
          </a:lstStyle>
          <a:p>
            <a:r>
              <a:rPr lang="en-US"/>
              <a:t>Click to edit Master subtitle style</a:t>
            </a:r>
          </a:p>
        </p:txBody>
      </p:sp>
      <p:sp>
        <p:nvSpPr>
          <p:cNvPr id="6" name="Rectangle 5"/>
          <p:cNvSpPr>
            <a:spLocks noGrp="1" noChangeArrowheads="1"/>
          </p:cNvSpPr>
          <p:nvPr>
            <p:ph type="dt" sz="half" idx="10"/>
          </p:nvPr>
        </p:nvSpPr>
        <p:spPr>
          <a:xfrm>
            <a:off x="838200" y="6248400"/>
            <a:ext cx="1752600" cy="457200"/>
          </a:xfrm>
        </p:spPr>
        <p:txBody>
          <a:bodyPr/>
          <a:lstStyle>
            <a:lvl1pPr>
              <a:defRPr>
                <a:solidFill>
                  <a:srgbClr val="CCECFF"/>
                </a:solidFill>
              </a:defRPr>
            </a:lvl1pPr>
          </a:lstStyle>
          <a:p>
            <a:pPr>
              <a:defRPr/>
            </a:pPr>
            <a:endParaRPr lang="en-US"/>
          </a:p>
        </p:txBody>
      </p:sp>
      <p:sp>
        <p:nvSpPr>
          <p:cNvPr id="7" name="Rectangle 6"/>
          <p:cNvSpPr>
            <a:spLocks noGrp="1" noChangeArrowheads="1"/>
          </p:cNvSpPr>
          <p:nvPr>
            <p:ph type="ftr" sz="quarter" idx="11"/>
          </p:nvPr>
        </p:nvSpPr>
        <p:spPr>
          <a:xfrm>
            <a:off x="3276600" y="6248400"/>
            <a:ext cx="2895600" cy="457200"/>
          </a:xfrm>
        </p:spPr>
        <p:txBody>
          <a:bodyPr/>
          <a:lstStyle>
            <a:lvl1pPr>
              <a:defRPr>
                <a:solidFill>
                  <a:srgbClr val="CCECFF"/>
                </a:solidFill>
              </a:defRPr>
            </a:lvl1pPr>
          </a:lstStyle>
          <a:p>
            <a:pPr>
              <a:defRPr/>
            </a:pPr>
            <a:endParaRPr lang="en-US"/>
          </a:p>
        </p:txBody>
      </p:sp>
      <p:sp>
        <p:nvSpPr>
          <p:cNvPr id="8" name="Rectangle 7"/>
          <p:cNvSpPr>
            <a:spLocks noGrp="1" noChangeArrowheads="1"/>
          </p:cNvSpPr>
          <p:nvPr>
            <p:ph type="sldNum" sz="quarter" idx="12"/>
          </p:nvPr>
        </p:nvSpPr>
        <p:spPr>
          <a:xfrm>
            <a:off x="6934200" y="6248400"/>
            <a:ext cx="1905000" cy="457200"/>
          </a:xfrm>
        </p:spPr>
        <p:txBody>
          <a:bodyPr/>
          <a:lstStyle>
            <a:lvl1pPr>
              <a:defRPr>
                <a:solidFill>
                  <a:srgbClr val="CCECFF"/>
                </a:solidFill>
              </a:defRPr>
            </a:lvl1pPr>
          </a:lstStyle>
          <a:p>
            <a:pPr>
              <a:defRPr/>
            </a:pPr>
            <a:fld id="{30692B74-BF5B-E94B-B72D-5717CAB83974}" type="slidenum">
              <a:rPr lang="en-US"/>
              <a:pPr>
                <a:defRPr/>
              </a:pPr>
              <a:t>‹#›</a:t>
            </a:fld>
            <a:endParaRPr lang="en-US"/>
          </a:p>
        </p:txBody>
      </p:sp>
    </p:spTree>
    <p:extLst>
      <p:ext uri="{BB962C8B-B14F-4D97-AF65-F5344CB8AC3E}">
        <p14:creationId xmlns:p14="http://schemas.microsoft.com/office/powerpoint/2010/main" val="1186142656"/>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4F57C55-FE63-D04E-9BD3-0BAA0FAEA3F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947606338"/>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E53DC70-D45C-E14B-AA6B-D5FA890C627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075096283"/>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FF20D79-954C-3F40-B14F-BF36C093AA7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110259492"/>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4AE1E89-2F3D-D942-8E7C-66AD2A7058F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951525490"/>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7D3B7F62-63F3-FA44-BFF0-74DD254AFC9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122304850"/>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BDAD14E1-89D8-6C45-98AF-741138467DD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499704941"/>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5259342-FB65-2D49-AECE-1BB9103F6DD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726160249"/>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57A0D97-E04C-3744-94DB-6E88D926503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84920656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1B1919E2-FAFC-3C4E-ACCA-CE02C67EBE6D}" type="slidenum">
              <a:rPr lang="en-US"/>
              <a:pPr>
                <a:defRPr/>
              </a:pPr>
              <a:t>‹#›</a:t>
            </a:fld>
            <a:endParaRPr lang="en-US"/>
          </a:p>
        </p:txBody>
      </p:sp>
    </p:spTree>
    <p:extLst>
      <p:ext uri="{BB962C8B-B14F-4D97-AF65-F5344CB8AC3E}">
        <p14:creationId xmlns:p14="http://schemas.microsoft.com/office/powerpoint/2010/main" val="1257532142"/>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130FD35-F57B-8A45-8840-888F1C985EC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63603307"/>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00800" y="457200"/>
            <a:ext cx="20574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457200"/>
            <a:ext cx="60198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73AEB5A-C7EC-AF4A-AD59-8584DC77917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70377567"/>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4FDD00B-6DE1-0C42-AEF5-8FB295E91D6B}" type="slidenum">
              <a:rPr lang="en-US" altLang="zh-CN">
                <a:solidFill>
                  <a:srgbClr val="000000"/>
                </a:solidFill>
                <a:cs typeface="宋体"/>
              </a:rPr>
              <a:pPr>
                <a:defRPr/>
              </a:pPr>
              <a:t>‹#›</a:t>
            </a:fld>
            <a:endParaRPr lang="en-US" altLang="zh-CN">
              <a:solidFill>
                <a:srgbClr val="000000"/>
              </a:solidFill>
              <a:cs typeface="宋体"/>
            </a:endParaRPr>
          </a:p>
        </p:txBody>
      </p:sp>
    </p:spTree>
    <p:extLst>
      <p:ext uri="{BB962C8B-B14F-4D97-AF65-F5344CB8AC3E}">
        <p14:creationId xmlns:p14="http://schemas.microsoft.com/office/powerpoint/2010/main" val="4051891218"/>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DE07F24-E882-A443-9B77-D307B2A6A4E0}" type="slidenum">
              <a:rPr lang="en-US" altLang="zh-CN">
                <a:solidFill>
                  <a:srgbClr val="000000"/>
                </a:solidFill>
                <a:cs typeface="宋体"/>
              </a:rPr>
              <a:pPr>
                <a:defRPr/>
              </a:pPr>
              <a:t>‹#›</a:t>
            </a:fld>
            <a:endParaRPr lang="en-US" altLang="zh-CN">
              <a:solidFill>
                <a:srgbClr val="000000"/>
              </a:solidFill>
              <a:cs typeface="宋体"/>
            </a:endParaRPr>
          </a:p>
        </p:txBody>
      </p:sp>
    </p:spTree>
    <p:extLst>
      <p:ext uri="{BB962C8B-B14F-4D97-AF65-F5344CB8AC3E}">
        <p14:creationId xmlns:p14="http://schemas.microsoft.com/office/powerpoint/2010/main" val="130202861"/>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9F4570C-FFA2-9349-913C-DE32C60B2FAF}" type="slidenum">
              <a:rPr lang="en-US" altLang="zh-CN">
                <a:solidFill>
                  <a:srgbClr val="000000"/>
                </a:solidFill>
                <a:cs typeface="宋体"/>
              </a:rPr>
              <a:pPr>
                <a:defRPr/>
              </a:pPr>
              <a:t>‹#›</a:t>
            </a:fld>
            <a:endParaRPr lang="en-US" altLang="zh-CN">
              <a:solidFill>
                <a:srgbClr val="000000"/>
              </a:solidFill>
              <a:cs typeface="宋体"/>
            </a:endParaRPr>
          </a:p>
        </p:txBody>
      </p:sp>
    </p:spTree>
    <p:extLst>
      <p:ext uri="{BB962C8B-B14F-4D97-AF65-F5344CB8AC3E}">
        <p14:creationId xmlns:p14="http://schemas.microsoft.com/office/powerpoint/2010/main" val="1582934145"/>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BAFBE31-4E3F-5F4B-8591-8BD1B8C8BBA4}" type="slidenum">
              <a:rPr lang="en-US" altLang="zh-CN">
                <a:solidFill>
                  <a:srgbClr val="000000"/>
                </a:solidFill>
                <a:cs typeface="宋体"/>
              </a:rPr>
              <a:pPr>
                <a:defRPr/>
              </a:pPr>
              <a:t>‹#›</a:t>
            </a:fld>
            <a:endParaRPr lang="en-US" altLang="zh-CN">
              <a:solidFill>
                <a:srgbClr val="000000"/>
              </a:solidFill>
              <a:cs typeface="宋体"/>
            </a:endParaRPr>
          </a:p>
        </p:txBody>
      </p:sp>
    </p:spTree>
    <p:extLst>
      <p:ext uri="{BB962C8B-B14F-4D97-AF65-F5344CB8AC3E}">
        <p14:creationId xmlns:p14="http://schemas.microsoft.com/office/powerpoint/2010/main" val="886347115"/>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latin typeface="Aria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latin typeface="Arial"/>
            </a:endParaRPr>
          </a:p>
        </p:txBody>
      </p:sp>
      <p:sp>
        <p:nvSpPr>
          <p:cNvPr id="9" name="Rectangle 6"/>
          <p:cNvSpPr>
            <a:spLocks noGrp="1" noChangeArrowheads="1"/>
          </p:cNvSpPr>
          <p:nvPr>
            <p:ph type="sldNum" sz="quarter" idx="12"/>
          </p:nvPr>
        </p:nvSpPr>
        <p:spPr>
          <a:ln/>
        </p:spPr>
        <p:txBody>
          <a:bodyPr/>
          <a:lstStyle>
            <a:lvl1pPr>
              <a:defRPr/>
            </a:lvl1pPr>
          </a:lstStyle>
          <a:p>
            <a:pPr>
              <a:defRPr/>
            </a:pPr>
            <a:fld id="{388BABEE-252A-2547-8BE0-BE0066AA0838}" type="slidenum">
              <a:rPr lang="en-US" altLang="zh-CN">
                <a:solidFill>
                  <a:srgbClr val="000000"/>
                </a:solidFill>
                <a:cs typeface="宋体"/>
              </a:rPr>
              <a:pPr>
                <a:defRPr/>
              </a:pPr>
              <a:t>‹#›</a:t>
            </a:fld>
            <a:endParaRPr lang="en-US" altLang="zh-CN">
              <a:solidFill>
                <a:srgbClr val="000000"/>
              </a:solidFill>
              <a:cs typeface="宋体"/>
            </a:endParaRPr>
          </a:p>
        </p:txBody>
      </p:sp>
    </p:spTree>
    <p:extLst>
      <p:ext uri="{BB962C8B-B14F-4D97-AF65-F5344CB8AC3E}">
        <p14:creationId xmlns:p14="http://schemas.microsoft.com/office/powerpoint/2010/main" val="1444914849"/>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latin typeface="Aria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latin typeface="Aria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4BE8E59-99EB-6341-A0BF-EE0DFD8D0D7B}" type="slidenum">
              <a:rPr lang="en-US" altLang="zh-CN">
                <a:solidFill>
                  <a:srgbClr val="000000"/>
                </a:solidFill>
                <a:cs typeface="宋体"/>
              </a:rPr>
              <a:pPr>
                <a:defRPr/>
              </a:pPr>
              <a:t>‹#›</a:t>
            </a:fld>
            <a:endParaRPr lang="en-US" altLang="zh-CN">
              <a:solidFill>
                <a:srgbClr val="000000"/>
              </a:solidFill>
              <a:cs typeface="宋体"/>
            </a:endParaRPr>
          </a:p>
        </p:txBody>
      </p:sp>
    </p:spTree>
    <p:extLst>
      <p:ext uri="{BB962C8B-B14F-4D97-AF65-F5344CB8AC3E}">
        <p14:creationId xmlns:p14="http://schemas.microsoft.com/office/powerpoint/2010/main" val="702606912"/>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latin typeface="Aria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latin typeface="Arial"/>
            </a:endParaRPr>
          </a:p>
        </p:txBody>
      </p:sp>
      <p:sp>
        <p:nvSpPr>
          <p:cNvPr id="4" name="Rectangle 6"/>
          <p:cNvSpPr>
            <a:spLocks noGrp="1" noChangeArrowheads="1"/>
          </p:cNvSpPr>
          <p:nvPr>
            <p:ph type="sldNum" sz="quarter" idx="12"/>
          </p:nvPr>
        </p:nvSpPr>
        <p:spPr>
          <a:ln/>
        </p:spPr>
        <p:txBody>
          <a:bodyPr/>
          <a:lstStyle>
            <a:lvl1pPr>
              <a:defRPr/>
            </a:lvl1pPr>
          </a:lstStyle>
          <a:p>
            <a:pPr>
              <a:defRPr/>
            </a:pPr>
            <a:fld id="{7E0C60D9-FA41-CE41-91EB-3CF5644FBEB0}" type="slidenum">
              <a:rPr lang="en-US" altLang="zh-CN">
                <a:solidFill>
                  <a:srgbClr val="000000"/>
                </a:solidFill>
                <a:cs typeface="宋体"/>
              </a:rPr>
              <a:pPr>
                <a:defRPr/>
              </a:pPr>
              <a:t>‹#›</a:t>
            </a:fld>
            <a:endParaRPr lang="en-US" altLang="zh-CN">
              <a:solidFill>
                <a:srgbClr val="000000"/>
              </a:solidFill>
              <a:cs typeface="宋体"/>
            </a:endParaRPr>
          </a:p>
        </p:txBody>
      </p:sp>
    </p:spTree>
    <p:extLst>
      <p:ext uri="{BB962C8B-B14F-4D97-AF65-F5344CB8AC3E}">
        <p14:creationId xmlns:p14="http://schemas.microsoft.com/office/powerpoint/2010/main" val="144345418"/>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DBFD7D8-5292-F441-B2BA-09B46BB89003}" type="slidenum">
              <a:rPr lang="en-US" altLang="zh-CN">
                <a:solidFill>
                  <a:srgbClr val="000000"/>
                </a:solidFill>
                <a:cs typeface="宋体"/>
              </a:rPr>
              <a:pPr>
                <a:defRPr/>
              </a:pPr>
              <a:t>‹#›</a:t>
            </a:fld>
            <a:endParaRPr lang="en-US" altLang="zh-CN">
              <a:solidFill>
                <a:srgbClr val="000000"/>
              </a:solidFill>
              <a:cs typeface="宋体"/>
            </a:endParaRPr>
          </a:p>
        </p:txBody>
      </p:sp>
    </p:spTree>
    <p:extLst>
      <p:ext uri="{BB962C8B-B14F-4D97-AF65-F5344CB8AC3E}">
        <p14:creationId xmlns:p14="http://schemas.microsoft.com/office/powerpoint/2010/main" val="56879627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4B23D248-239E-A64C-8324-195EC0C3770F}" type="slidenum">
              <a:rPr lang="en-US"/>
              <a:pPr>
                <a:defRPr/>
              </a:pPr>
              <a:t>‹#›</a:t>
            </a:fld>
            <a:endParaRPr lang="en-US"/>
          </a:p>
        </p:txBody>
      </p:sp>
    </p:spTree>
    <p:extLst>
      <p:ext uri="{BB962C8B-B14F-4D97-AF65-F5344CB8AC3E}">
        <p14:creationId xmlns:p14="http://schemas.microsoft.com/office/powerpoint/2010/main" val="1023055228"/>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B3D2531-3D0F-344D-A7C6-81FDCF01F57B}" type="slidenum">
              <a:rPr lang="en-US" altLang="zh-CN">
                <a:solidFill>
                  <a:srgbClr val="000000"/>
                </a:solidFill>
                <a:cs typeface="宋体"/>
              </a:rPr>
              <a:pPr>
                <a:defRPr/>
              </a:pPr>
              <a:t>‹#›</a:t>
            </a:fld>
            <a:endParaRPr lang="en-US" altLang="zh-CN">
              <a:solidFill>
                <a:srgbClr val="000000"/>
              </a:solidFill>
              <a:cs typeface="宋体"/>
            </a:endParaRPr>
          </a:p>
        </p:txBody>
      </p:sp>
    </p:spTree>
    <p:extLst>
      <p:ext uri="{BB962C8B-B14F-4D97-AF65-F5344CB8AC3E}">
        <p14:creationId xmlns:p14="http://schemas.microsoft.com/office/powerpoint/2010/main" val="2935433707"/>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2F44606-30E5-5E4F-9033-C2E9FD3BB2B3}" type="slidenum">
              <a:rPr lang="en-US" altLang="zh-CN">
                <a:solidFill>
                  <a:srgbClr val="000000"/>
                </a:solidFill>
                <a:cs typeface="宋体"/>
              </a:rPr>
              <a:pPr>
                <a:defRPr/>
              </a:pPr>
              <a:t>‹#›</a:t>
            </a:fld>
            <a:endParaRPr lang="en-US" altLang="zh-CN">
              <a:solidFill>
                <a:srgbClr val="000000"/>
              </a:solidFill>
              <a:cs typeface="宋体"/>
            </a:endParaRPr>
          </a:p>
        </p:txBody>
      </p:sp>
    </p:spTree>
    <p:extLst>
      <p:ext uri="{BB962C8B-B14F-4D97-AF65-F5344CB8AC3E}">
        <p14:creationId xmlns:p14="http://schemas.microsoft.com/office/powerpoint/2010/main" val="239299406"/>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6EB45BC-5B06-EB43-AB33-BCC7755044F6}" type="slidenum">
              <a:rPr lang="en-US" altLang="zh-CN">
                <a:solidFill>
                  <a:srgbClr val="000000"/>
                </a:solidFill>
                <a:cs typeface="宋体"/>
              </a:rPr>
              <a:pPr>
                <a:defRPr/>
              </a:pPr>
              <a:t>‹#›</a:t>
            </a:fld>
            <a:endParaRPr lang="en-US" altLang="zh-CN">
              <a:solidFill>
                <a:srgbClr val="000000"/>
              </a:solidFill>
              <a:cs typeface="宋体"/>
            </a:endParaRPr>
          </a:p>
        </p:txBody>
      </p:sp>
    </p:spTree>
    <p:extLst>
      <p:ext uri="{BB962C8B-B14F-4D97-AF65-F5344CB8AC3E}">
        <p14:creationId xmlns:p14="http://schemas.microsoft.com/office/powerpoint/2010/main" val="1685741949"/>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AC7F57B-27A9-C342-92A6-2FEBC59FC559}" type="slidenum">
              <a:rPr lang="en-US" altLang="zh-CN">
                <a:solidFill>
                  <a:srgbClr val="000000"/>
                </a:solidFill>
                <a:cs typeface="宋体"/>
              </a:rPr>
              <a:pPr>
                <a:defRPr/>
              </a:pPr>
              <a:t>‹#›</a:t>
            </a:fld>
            <a:endParaRPr lang="en-US" altLang="zh-CN">
              <a:solidFill>
                <a:srgbClr val="000000"/>
              </a:solidFill>
              <a:cs typeface="宋体"/>
            </a:endParaRPr>
          </a:p>
        </p:txBody>
      </p:sp>
    </p:spTree>
    <p:extLst>
      <p:ext uri="{BB962C8B-B14F-4D97-AF65-F5344CB8AC3E}">
        <p14:creationId xmlns:p14="http://schemas.microsoft.com/office/powerpoint/2010/main" val="281170205"/>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title" preserve="1">
  <p:cSld name="Title Slide">
    <p:bg bwMode="invGray">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86050" name="Rectangle 1026"/>
          <p:cNvSpPr>
            <a:spLocks noGrp="1" noChangeArrowheads="1"/>
          </p:cNvSpPr>
          <p:nvPr>
            <p:ph type="ctrTitle"/>
          </p:nvPr>
        </p:nvSpPr>
        <p:spPr>
          <a:xfrm>
            <a:off x="838200" y="1981200"/>
            <a:ext cx="6553200" cy="990600"/>
          </a:xfrm>
        </p:spPr>
        <p:txBody>
          <a:bodyPr/>
          <a:lstStyle>
            <a:lvl1pPr>
              <a:defRPr sz="4000"/>
            </a:lvl1pPr>
          </a:lstStyle>
          <a:p>
            <a:r>
              <a:rPr lang="en-US"/>
              <a:t>Click to edit Master title style</a:t>
            </a:r>
          </a:p>
        </p:txBody>
      </p:sp>
      <p:sp>
        <p:nvSpPr>
          <p:cNvPr id="386051" name="Rectangle 1027"/>
          <p:cNvSpPr>
            <a:spLocks noGrp="1" noChangeArrowheads="1"/>
          </p:cNvSpPr>
          <p:nvPr>
            <p:ph type="subTitle" idx="1"/>
          </p:nvPr>
        </p:nvSpPr>
        <p:spPr>
          <a:xfrm>
            <a:off x="838200" y="3048000"/>
            <a:ext cx="6553200" cy="1219200"/>
          </a:xfrm>
        </p:spPr>
        <p:txBody>
          <a:bodyPr anchor="ctr"/>
          <a:lstStyle>
            <a:lvl1pPr marL="0" indent="0">
              <a:buFont typeface="Wingdings" pitchFamily="-108" charset="2"/>
              <a:buNone/>
              <a:defRPr/>
            </a:lvl1pPr>
          </a:lstStyle>
          <a:p>
            <a:r>
              <a:rPr lang="en-US"/>
              <a:t>Click to edit Master subtitle style</a:t>
            </a:r>
          </a:p>
        </p:txBody>
      </p:sp>
      <p:sp>
        <p:nvSpPr>
          <p:cNvPr id="4" name="Rectangle 1028"/>
          <p:cNvSpPr>
            <a:spLocks noGrp="1" noChangeArrowheads="1"/>
          </p:cNvSpPr>
          <p:nvPr>
            <p:ph type="dt" sz="half" idx="10"/>
          </p:nvPr>
        </p:nvSpPr>
        <p:spPr>
          <a:xfrm>
            <a:off x="838200" y="6248400"/>
            <a:ext cx="1905000" cy="457200"/>
          </a:xfrm>
        </p:spPr>
        <p:txBody>
          <a:bodyPr/>
          <a:lstStyle>
            <a:lvl1pPr>
              <a:defRPr/>
            </a:lvl1pPr>
          </a:lstStyle>
          <a:p>
            <a:endParaRPr lang="zh-CN" altLang="en-US">
              <a:solidFill>
                <a:srgbClr val="FFFFFF"/>
              </a:solidFill>
            </a:endParaRPr>
          </a:p>
        </p:txBody>
      </p:sp>
      <p:sp>
        <p:nvSpPr>
          <p:cNvPr id="5" name="Rectangle 1029"/>
          <p:cNvSpPr>
            <a:spLocks noGrp="1" noChangeArrowheads="1"/>
          </p:cNvSpPr>
          <p:nvPr>
            <p:ph type="ftr" sz="quarter" idx="11"/>
          </p:nvPr>
        </p:nvSpPr>
        <p:spPr>
          <a:xfrm>
            <a:off x="3505200" y="6248400"/>
            <a:ext cx="2895600" cy="457200"/>
          </a:xfrm>
        </p:spPr>
        <p:txBody>
          <a:bodyPr/>
          <a:lstStyle>
            <a:lvl1pPr>
              <a:defRPr/>
            </a:lvl1pPr>
          </a:lstStyle>
          <a:p>
            <a:endParaRPr lang="zh-CN" altLang="en-US">
              <a:solidFill>
                <a:srgbClr val="FFFFFF"/>
              </a:solidFill>
            </a:endParaRPr>
          </a:p>
        </p:txBody>
      </p:sp>
      <p:sp>
        <p:nvSpPr>
          <p:cNvPr id="6" name="Rectangle 1030"/>
          <p:cNvSpPr>
            <a:spLocks noGrp="1" noChangeArrowheads="1"/>
          </p:cNvSpPr>
          <p:nvPr>
            <p:ph type="sldNum" sz="quarter" idx="12"/>
          </p:nvPr>
        </p:nvSpPr>
        <p:spPr>
          <a:xfrm>
            <a:off x="7086600" y="6248400"/>
            <a:ext cx="1905000" cy="457200"/>
          </a:xfrm>
        </p:spPr>
        <p:txBody>
          <a:bodyPr/>
          <a:lstStyle>
            <a:lvl1pPr>
              <a:defRPr/>
            </a:lvl1pPr>
          </a:lstStyle>
          <a:p>
            <a:fld id="{48D8578A-C782-D149-95C7-7112604FE653}" type="slidenum">
              <a:rPr lang="zh-CN" altLang="en-US">
                <a:solidFill>
                  <a:srgbClr val="FFFFFF"/>
                </a:solidFill>
              </a:rPr>
              <a:pPr/>
              <a:t>‹#›</a:t>
            </a:fld>
            <a:endParaRPr lang="en-US" altLang="zh-CN">
              <a:solidFill>
                <a:srgbClr val="FFFFFF"/>
              </a:solidFill>
            </a:endParaRPr>
          </a:p>
        </p:txBody>
      </p:sp>
    </p:spTree>
    <p:extLst>
      <p:ext uri="{BB962C8B-B14F-4D97-AF65-F5344CB8AC3E}">
        <p14:creationId xmlns:p14="http://schemas.microsoft.com/office/powerpoint/2010/main" val="933581429"/>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endParaRPr lang="zh-CN" altLang="en-US">
              <a:solidFill>
                <a:srgbClr val="FFFFFF"/>
              </a:solidFill>
            </a:endParaRPr>
          </a:p>
        </p:txBody>
      </p:sp>
      <p:sp>
        <p:nvSpPr>
          <p:cNvPr id="5" name="Rectangle 1029"/>
          <p:cNvSpPr>
            <a:spLocks noGrp="1" noChangeArrowheads="1"/>
          </p:cNvSpPr>
          <p:nvPr>
            <p:ph type="ftr" sz="quarter" idx="11"/>
          </p:nvPr>
        </p:nvSpPr>
        <p:spPr>
          <a:ln/>
        </p:spPr>
        <p:txBody>
          <a:bodyPr/>
          <a:lstStyle>
            <a:lvl1pPr>
              <a:defRPr/>
            </a:lvl1pPr>
          </a:lstStyle>
          <a:p>
            <a:endParaRPr lang="zh-CN" altLang="en-US">
              <a:solidFill>
                <a:srgbClr val="FFFFFF"/>
              </a:solidFill>
            </a:endParaRPr>
          </a:p>
        </p:txBody>
      </p:sp>
      <p:sp>
        <p:nvSpPr>
          <p:cNvPr id="6" name="Rectangle 1030"/>
          <p:cNvSpPr>
            <a:spLocks noGrp="1" noChangeArrowheads="1"/>
          </p:cNvSpPr>
          <p:nvPr>
            <p:ph type="sldNum" sz="quarter" idx="12"/>
          </p:nvPr>
        </p:nvSpPr>
        <p:spPr>
          <a:ln/>
        </p:spPr>
        <p:txBody>
          <a:bodyPr/>
          <a:lstStyle>
            <a:lvl1pPr>
              <a:defRPr/>
            </a:lvl1pPr>
          </a:lstStyle>
          <a:p>
            <a:fld id="{26505F95-ECC1-EC4E-AB2A-36FC4E3E0AD5}" type="slidenum">
              <a:rPr lang="zh-CN" altLang="en-US">
                <a:solidFill>
                  <a:srgbClr val="FFFFFF"/>
                </a:solidFill>
              </a:rPr>
              <a:pPr/>
              <a:t>‹#›</a:t>
            </a:fld>
            <a:endParaRPr lang="en-US" altLang="zh-CN">
              <a:solidFill>
                <a:srgbClr val="FFFFFF"/>
              </a:solidFill>
            </a:endParaRPr>
          </a:p>
        </p:txBody>
      </p:sp>
    </p:spTree>
    <p:extLst>
      <p:ext uri="{BB962C8B-B14F-4D97-AF65-F5344CB8AC3E}">
        <p14:creationId xmlns:p14="http://schemas.microsoft.com/office/powerpoint/2010/main" val="738931819"/>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endParaRPr lang="zh-CN" altLang="en-US">
              <a:solidFill>
                <a:srgbClr val="FFFFFF"/>
              </a:solidFill>
            </a:endParaRPr>
          </a:p>
        </p:txBody>
      </p:sp>
      <p:sp>
        <p:nvSpPr>
          <p:cNvPr id="5" name="Rectangle 1029"/>
          <p:cNvSpPr>
            <a:spLocks noGrp="1" noChangeArrowheads="1"/>
          </p:cNvSpPr>
          <p:nvPr>
            <p:ph type="ftr" sz="quarter" idx="11"/>
          </p:nvPr>
        </p:nvSpPr>
        <p:spPr>
          <a:ln/>
        </p:spPr>
        <p:txBody>
          <a:bodyPr/>
          <a:lstStyle>
            <a:lvl1pPr>
              <a:defRPr/>
            </a:lvl1pPr>
          </a:lstStyle>
          <a:p>
            <a:endParaRPr lang="zh-CN" altLang="en-US">
              <a:solidFill>
                <a:srgbClr val="FFFFFF"/>
              </a:solidFill>
            </a:endParaRPr>
          </a:p>
        </p:txBody>
      </p:sp>
      <p:sp>
        <p:nvSpPr>
          <p:cNvPr id="6" name="Rectangle 1030"/>
          <p:cNvSpPr>
            <a:spLocks noGrp="1" noChangeArrowheads="1"/>
          </p:cNvSpPr>
          <p:nvPr>
            <p:ph type="sldNum" sz="quarter" idx="12"/>
          </p:nvPr>
        </p:nvSpPr>
        <p:spPr>
          <a:ln/>
        </p:spPr>
        <p:txBody>
          <a:bodyPr/>
          <a:lstStyle>
            <a:lvl1pPr>
              <a:defRPr/>
            </a:lvl1pPr>
          </a:lstStyle>
          <a:p>
            <a:fld id="{62EBF59E-7E3B-5147-84BC-B6A65D5F418D}" type="slidenum">
              <a:rPr lang="zh-CN" altLang="en-US">
                <a:solidFill>
                  <a:srgbClr val="FFFFFF"/>
                </a:solidFill>
              </a:rPr>
              <a:pPr/>
              <a:t>‹#›</a:t>
            </a:fld>
            <a:endParaRPr lang="en-US" altLang="zh-CN">
              <a:solidFill>
                <a:srgbClr val="FFFFFF"/>
              </a:solidFill>
            </a:endParaRPr>
          </a:p>
        </p:txBody>
      </p:sp>
    </p:spTree>
    <p:extLst>
      <p:ext uri="{BB962C8B-B14F-4D97-AF65-F5344CB8AC3E}">
        <p14:creationId xmlns:p14="http://schemas.microsoft.com/office/powerpoint/2010/main" val="490646193"/>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371600"/>
            <a:ext cx="36957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86300" y="1371600"/>
            <a:ext cx="36957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endParaRPr lang="zh-CN" altLang="en-US">
              <a:solidFill>
                <a:srgbClr val="FFFFFF"/>
              </a:solidFill>
            </a:endParaRPr>
          </a:p>
        </p:txBody>
      </p:sp>
      <p:sp>
        <p:nvSpPr>
          <p:cNvPr id="6" name="Rectangle 1029"/>
          <p:cNvSpPr>
            <a:spLocks noGrp="1" noChangeArrowheads="1"/>
          </p:cNvSpPr>
          <p:nvPr>
            <p:ph type="ftr" sz="quarter" idx="11"/>
          </p:nvPr>
        </p:nvSpPr>
        <p:spPr>
          <a:ln/>
        </p:spPr>
        <p:txBody>
          <a:bodyPr/>
          <a:lstStyle>
            <a:lvl1pPr>
              <a:defRPr/>
            </a:lvl1pPr>
          </a:lstStyle>
          <a:p>
            <a:endParaRPr lang="zh-CN" altLang="en-US">
              <a:solidFill>
                <a:srgbClr val="FFFFFF"/>
              </a:solidFill>
            </a:endParaRPr>
          </a:p>
        </p:txBody>
      </p:sp>
      <p:sp>
        <p:nvSpPr>
          <p:cNvPr id="7" name="Rectangle 1030"/>
          <p:cNvSpPr>
            <a:spLocks noGrp="1" noChangeArrowheads="1"/>
          </p:cNvSpPr>
          <p:nvPr>
            <p:ph type="sldNum" sz="quarter" idx="12"/>
          </p:nvPr>
        </p:nvSpPr>
        <p:spPr>
          <a:ln/>
        </p:spPr>
        <p:txBody>
          <a:bodyPr/>
          <a:lstStyle>
            <a:lvl1pPr>
              <a:defRPr/>
            </a:lvl1pPr>
          </a:lstStyle>
          <a:p>
            <a:fld id="{6A336366-9C13-2245-A3BD-5FC430185CDB}" type="slidenum">
              <a:rPr lang="zh-CN" altLang="en-US">
                <a:solidFill>
                  <a:srgbClr val="FFFFFF"/>
                </a:solidFill>
              </a:rPr>
              <a:pPr/>
              <a:t>‹#›</a:t>
            </a:fld>
            <a:endParaRPr lang="en-US" altLang="zh-CN">
              <a:solidFill>
                <a:srgbClr val="FFFFFF"/>
              </a:solidFill>
            </a:endParaRPr>
          </a:p>
        </p:txBody>
      </p:sp>
    </p:spTree>
    <p:extLst>
      <p:ext uri="{BB962C8B-B14F-4D97-AF65-F5344CB8AC3E}">
        <p14:creationId xmlns:p14="http://schemas.microsoft.com/office/powerpoint/2010/main" val="2386707096"/>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endParaRPr lang="zh-CN" altLang="en-US">
              <a:solidFill>
                <a:srgbClr val="FFFFFF"/>
              </a:solidFill>
            </a:endParaRPr>
          </a:p>
        </p:txBody>
      </p:sp>
      <p:sp>
        <p:nvSpPr>
          <p:cNvPr id="8" name="Rectangle 1029"/>
          <p:cNvSpPr>
            <a:spLocks noGrp="1" noChangeArrowheads="1"/>
          </p:cNvSpPr>
          <p:nvPr>
            <p:ph type="ftr" sz="quarter" idx="11"/>
          </p:nvPr>
        </p:nvSpPr>
        <p:spPr>
          <a:ln/>
        </p:spPr>
        <p:txBody>
          <a:bodyPr/>
          <a:lstStyle>
            <a:lvl1pPr>
              <a:defRPr/>
            </a:lvl1pPr>
          </a:lstStyle>
          <a:p>
            <a:endParaRPr lang="zh-CN" altLang="en-US">
              <a:solidFill>
                <a:srgbClr val="FFFFFF"/>
              </a:solidFill>
            </a:endParaRPr>
          </a:p>
        </p:txBody>
      </p:sp>
      <p:sp>
        <p:nvSpPr>
          <p:cNvPr id="9" name="Rectangle 1030"/>
          <p:cNvSpPr>
            <a:spLocks noGrp="1" noChangeArrowheads="1"/>
          </p:cNvSpPr>
          <p:nvPr>
            <p:ph type="sldNum" sz="quarter" idx="12"/>
          </p:nvPr>
        </p:nvSpPr>
        <p:spPr>
          <a:ln/>
        </p:spPr>
        <p:txBody>
          <a:bodyPr/>
          <a:lstStyle>
            <a:lvl1pPr>
              <a:defRPr/>
            </a:lvl1pPr>
          </a:lstStyle>
          <a:p>
            <a:fld id="{86DE439C-2ADD-E840-ABD6-61CD6C21FF33}" type="slidenum">
              <a:rPr lang="zh-CN" altLang="en-US">
                <a:solidFill>
                  <a:srgbClr val="FFFFFF"/>
                </a:solidFill>
              </a:rPr>
              <a:pPr/>
              <a:t>‹#›</a:t>
            </a:fld>
            <a:endParaRPr lang="en-US" altLang="zh-CN">
              <a:solidFill>
                <a:srgbClr val="FFFFFF"/>
              </a:solidFill>
            </a:endParaRPr>
          </a:p>
        </p:txBody>
      </p:sp>
    </p:spTree>
    <p:extLst>
      <p:ext uri="{BB962C8B-B14F-4D97-AF65-F5344CB8AC3E}">
        <p14:creationId xmlns:p14="http://schemas.microsoft.com/office/powerpoint/2010/main" val="2774448322"/>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endParaRPr lang="zh-CN" altLang="en-US">
              <a:solidFill>
                <a:srgbClr val="FFFFFF"/>
              </a:solidFill>
            </a:endParaRPr>
          </a:p>
        </p:txBody>
      </p:sp>
      <p:sp>
        <p:nvSpPr>
          <p:cNvPr id="4" name="Rectangle 1029"/>
          <p:cNvSpPr>
            <a:spLocks noGrp="1" noChangeArrowheads="1"/>
          </p:cNvSpPr>
          <p:nvPr>
            <p:ph type="ftr" sz="quarter" idx="11"/>
          </p:nvPr>
        </p:nvSpPr>
        <p:spPr>
          <a:ln/>
        </p:spPr>
        <p:txBody>
          <a:bodyPr/>
          <a:lstStyle>
            <a:lvl1pPr>
              <a:defRPr/>
            </a:lvl1pPr>
          </a:lstStyle>
          <a:p>
            <a:endParaRPr lang="zh-CN" altLang="en-US">
              <a:solidFill>
                <a:srgbClr val="FFFFFF"/>
              </a:solidFill>
            </a:endParaRPr>
          </a:p>
        </p:txBody>
      </p:sp>
      <p:sp>
        <p:nvSpPr>
          <p:cNvPr id="5" name="Rectangle 1030"/>
          <p:cNvSpPr>
            <a:spLocks noGrp="1" noChangeArrowheads="1"/>
          </p:cNvSpPr>
          <p:nvPr>
            <p:ph type="sldNum" sz="quarter" idx="12"/>
          </p:nvPr>
        </p:nvSpPr>
        <p:spPr>
          <a:ln/>
        </p:spPr>
        <p:txBody>
          <a:bodyPr/>
          <a:lstStyle>
            <a:lvl1pPr>
              <a:defRPr/>
            </a:lvl1pPr>
          </a:lstStyle>
          <a:p>
            <a:fld id="{68C35FC5-33F7-FF4F-AB5C-B231C42F6AEF}" type="slidenum">
              <a:rPr lang="zh-CN" altLang="en-US">
                <a:solidFill>
                  <a:srgbClr val="FFFFFF"/>
                </a:solidFill>
              </a:rPr>
              <a:pPr/>
              <a:t>‹#›</a:t>
            </a:fld>
            <a:endParaRPr lang="en-US" altLang="zh-CN">
              <a:solidFill>
                <a:srgbClr val="FFFFFF"/>
              </a:solidFill>
            </a:endParaRPr>
          </a:p>
        </p:txBody>
      </p:sp>
    </p:spTree>
    <p:extLst>
      <p:ext uri="{BB962C8B-B14F-4D97-AF65-F5344CB8AC3E}">
        <p14:creationId xmlns:p14="http://schemas.microsoft.com/office/powerpoint/2010/main" val="220347720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2038" y="1766888"/>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2850" y="1766888"/>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6E64E0E3-52B4-FF47-8467-B2EE5C3381B7}" type="slidenum">
              <a:rPr lang="en-US"/>
              <a:pPr>
                <a:defRPr/>
              </a:pPr>
              <a:t>‹#›</a:t>
            </a:fld>
            <a:endParaRPr lang="en-US"/>
          </a:p>
        </p:txBody>
      </p:sp>
    </p:spTree>
    <p:extLst>
      <p:ext uri="{BB962C8B-B14F-4D97-AF65-F5344CB8AC3E}">
        <p14:creationId xmlns:p14="http://schemas.microsoft.com/office/powerpoint/2010/main" val="2202237696"/>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endParaRPr lang="zh-CN" altLang="en-US">
              <a:solidFill>
                <a:srgbClr val="FFFFFF"/>
              </a:solidFill>
            </a:endParaRPr>
          </a:p>
        </p:txBody>
      </p:sp>
      <p:sp>
        <p:nvSpPr>
          <p:cNvPr id="3" name="Rectangle 1029"/>
          <p:cNvSpPr>
            <a:spLocks noGrp="1" noChangeArrowheads="1"/>
          </p:cNvSpPr>
          <p:nvPr>
            <p:ph type="ftr" sz="quarter" idx="11"/>
          </p:nvPr>
        </p:nvSpPr>
        <p:spPr>
          <a:ln/>
        </p:spPr>
        <p:txBody>
          <a:bodyPr/>
          <a:lstStyle>
            <a:lvl1pPr>
              <a:defRPr/>
            </a:lvl1pPr>
          </a:lstStyle>
          <a:p>
            <a:endParaRPr lang="zh-CN" altLang="en-US">
              <a:solidFill>
                <a:srgbClr val="FFFFFF"/>
              </a:solidFill>
            </a:endParaRPr>
          </a:p>
        </p:txBody>
      </p:sp>
      <p:sp>
        <p:nvSpPr>
          <p:cNvPr id="4" name="Rectangle 1030"/>
          <p:cNvSpPr>
            <a:spLocks noGrp="1" noChangeArrowheads="1"/>
          </p:cNvSpPr>
          <p:nvPr>
            <p:ph type="sldNum" sz="quarter" idx="12"/>
          </p:nvPr>
        </p:nvSpPr>
        <p:spPr>
          <a:ln/>
        </p:spPr>
        <p:txBody>
          <a:bodyPr/>
          <a:lstStyle>
            <a:lvl1pPr>
              <a:defRPr/>
            </a:lvl1pPr>
          </a:lstStyle>
          <a:p>
            <a:fld id="{9979A925-BDD4-DA41-8D7E-38D8AD301765}" type="slidenum">
              <a:rPr lang="zh-CN" altLang="en-US">
                <a:solidFill>
                  <a:srgbClr val="FFFFFF"/>
                </a:solidFill>
              </a:rPr>
              <a:pPr/>
              <a:t>‹#›</a:t>
            </a:fld>
            <a:endParaRPr lang="en-US" altLang="zh-CN">
              <a:solidFill>
                <a:srgbClr val="FFFFFF"/>
              </a:solidFill>
            </a:endParaRPr>
          </a:p>
        </p:txBody>
      </p:sp>
    </p:spTree>
    <p:extLst>
      <p:ext uri="{BB962C8B-B14F-4D97-AF65-F5344CB8AC3E}">
        <p14:creationId xmlns:p14="http://schemas.microsoft.com/office/powerpoint/2010/main" val="1884436337"/>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endParaRPr lang="zh-CN" altLang="en-US">
              <a:solidFill>
                <a:srgbClr val="FFFFFF"/>
              </a:solidFill>
            </a:endParaRPr>
          </a:p>
        </p:txBody>
      </p:sp>
      <p:sp>
        <p:nvSpPr>
          <p:cNvPr id="6" name="Rectangle 1029"/>
          <p:cNvSpPr>
            <a:spLocks noGrp="1" noChangeArrowheads="1"/>
          </p:cNvSpPr>
          <p:nvPr>
            <p:ph type="ftr" sz="quarter" idx="11"/>
          </p:nvPr>
        </p:nvSpPr>
        <p:spPr>
          <a:ln/>
        </p:spPr>
        <p:txBody>
          <a:bodyPr/>
          <a:lstStyle>
            <a:lvl1pPr>
              <a:defRPr/>
            </a:lvl1pPr>
          </a:lstStyle>
          <a:p>
            <a:endParaRPr lang="zh-CN" altLang="en-US">
              <a:solidFill>
                <a:srgbClr val="FFFFFF"/>
              </a:solidFill>
            </a:endParaRPr>
          </a:p>
        </p:txBody>
      </p:sp>
      <p:sp>
        <p:nvSpPr>
          <p:cNvPr id="7" name="Rectangle 1030"/>
          <p:cNvSpPr>
            <a:spLocks noGrp="1" noChangeArrowheads="1"/>
          </p:cNvSpPr>
          <p:nvPr>
            <p:ph type="sldNum" sz="quarter" idx="12"/>
          </p:nvPr>
        </p:nvSpPr>
        <p:spPr>
          <a:ln/>
        </p:spPr>
        <p:txBody>
          <a:bodyPr/>
          <a:lstStyle>
            <a:lvl1pPr>
              <a:defRPr/>
            </a:lvl1pPr>
          </a:lstStyle>
          <a:p>
            <a:fld id="{FDA75903-077F-1742-92B6-6F80A0E728B3}" type="slidenum">
              <a:rPr lang="zh-CN" altLang="en-US">
                <a:solidFill>
                  <a:srgbClr val="FFFFFF"/>
                </a:solidFill>
              </a:rPr>
              <a:pPr/>
              <a:t>‹#›</a:t>
            </a:fld>
            <a:endParaRPr lang="en-US" altLang="zh-CN">
              <a:solidFill>
                <a:srgbClr val="FFFFFF"/>
              </a:solidFill>
            </a:endParaRPr>
          </a:p>
        </p:txBody>
      </p:sp>
    </p:spTree>
    <p:extLst>
      <p:ext uri="{BB962C8B-B14F-4D97-AF65-F5344CB8AC3E}">
        <p14:creationId xmlns:p14="http://schemas.microsoft.com/office/powerpoint/2010/main" val="1217056235"/>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endParaRPr lang="zh-CN" altLang="en-US">
              <a:solidFill>
                <a:srgbClr val="FFFFFF"/>
              </a:solidFill>
            </a:endParaRPr>
          </a:p>
        </p:txBody>
      </p:sp>
      <p:sp>
        <p:nvSpPr>
          <p:cNvPr id="6" name="Rectangle 1029"/>
          <p:cNvSpPr>
            <a:spLocks noGrp="1" noChangeArrowheads="1"/>
          </p:cNvSpPr>
          <p:nvPr>
            <p:ph type="ftr" sz="quarter" idx="11"/>
          </p:nvPr>
        </p:nvSpPr>
        <p:spPr>
          <a:ln/>
        </p:spPr>
        <p:txBody>
          <a:bodyPr/>
          <a:lstStyle>
            <a:lvl1pPr>
              <a:defRPr/>
            </a:lvl1pPr>
          </a:lstStyle>
          <a:p>
            <a:endParaRPr lang="zh-CN" altLang="en-US">
              <a:solidFill>
                <a:srgbClr val="FFFFFF"/>
              </a:solidFill>
            </a:endParaRPr>
          </a:p>
        </p:txBody>
      </p:sp>
      <p:sp>
        <p:nvSpPr>
          <p:cNvPr id="7" name="Rectangle 1030"/>
          <p:cNvSpPr>
            <a:spLocks noGrp="1" noChangeArrowheads="1"/>
          </p:cNvSpPr>
          <p:nvPr>
            <p:ph type="sldNum" sz="quarter" idx="12"/>
          </p:nvPr>
        </p:nvSpPr>
        <p:spPr>
          <a:ln/>
        </p:spPr>
        <p:txBody>
          <a:bodyPr/>
          <a:lstStyle>
            <a:lvl1pPr>
              <a:defRPr/>
            </a:lvl1pPr>
          </a:lstStyle>
          <a:p>
            <a:fld id="{9FDC053C-4D22-5B46-9C3C-E84A1CB9E987}" type="slidenum">
              <a:rPr lang="zh-CN" altLang="en-US">
                <a:solidFill>
                  <a:srgbClr val="FFFFFF"/>
                </a:solidFill>
              </a:rPr>
              <a:pPr/>
              <a:t>‹#›</a:t>
            </a:fld>
            <a:endParaRPr lang="en-US" altLang="zh-CN">
              <a:solidFill>
                <a:srgbClr val="FFFFFF"/>
              </a:solidFill>
            </a:endParaRPr>
          </a:p>
        </p:txBody>
      </p:sp>
    </p:spTree>
    <p:extLst>
      <p:ext uri="{BB962C8B-B14F-4D97-AF65-F5344CB8AC3E}">
        <p14:creationId xmlns:p14="http://schemas.microsoft.com/office/powerpoint/2010/main" val="1748680002"/>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endParaRPr lang="zh-CN" altLang="en-US">
              <a:solidFill>
                <a:srgbClr val="FFFFFF"/>
              </a:solidFill>
            </a:endParaRPr>
          </a:p>
        </p:txBody>
      </p:sp>
      <p:sp>
        <p:nvSpPr>
          <p:cNvPr id="5" name="Rectangle 1029"/>
          <p:cNvSpPr>
            <a:spLocks noGrp="1" noChangeArrowheads="1"/>
          </p:cNvSpPr>
          <p:nvPr>
            <p:ph type="ftr" sz="quarter" idx="11"/>
          </p:nvPr>
        </p:nvSpPr>
        <p:spPr>
          <a:ln/>
        </p:spPr>
        <p:txBody>
          <a:bodyPr/>
          <a:lstStyle>
            <a:lvl1pPr>
              <a:defRPr/>
            </a:lvl1pPr>
          </a:lstStyle>
          <a:p>
            <a:endParaRPr lang="zh-CN" altLang="en-US">
              <a:solidFill>
                <a:srgbClr val="FFFFFF"/>
              </a:solidFill>
            </a:endParaRPr>
          </a:p>
        </p:txBody>
      </p:sp>
      <p:sp>
        <p:nvSpPr>
          <p:cNvPr id="6" name="Rectangle 1030"/>
          <p:cNvSpPr>
            <a:spLocks noGrp="1" noChangeArrowheads="1"/>
          </p:cNvSpPr>
          <p:nvPr>
            <p:ph type="sldNum" sz="quarter" idx="12"/>
          </p:nvPr>
        </p:nvSpPr>
        <p:spPr>
          <a:ln/>
        </p:spPr>
        <p:txBody>
          <a:bodyPr/>
          <a:lstStyle>
            <a:lvl1pPr>
              <a:defRPr/>
            </a:lvl1pPr>
          </a:lstStyle>
          <a:p>
            <a:fld id="{2452B4B9-A200-8F4D-9F5F-86E14DB9150E}" type="slidenum">
              <a:rPr lang="zh-CN" altLang="en-US">
                <a:solidFill>
                  <a:srgbClr val="FFFFFF"/>
                </a:solidFill>
              </a:rPr>
              <a:pPr/>
              <a:t>‹#›</a:t>
            </a:fld>
            <a:endParaRPr lang="en-US" altLang="zh-CN">
              <a:solidFill>
                <a:srgbClr val="FFFFFF"/>
              </a:solidFill>
            </a:endParaRPr>
          </a:p>
        </p:txBody>
      </p:sp>
    </p:spTree>
    <p:extLst>
      <p:ext uri="{BB962C8B-B14F-4D97-AF65-F5344CB8AC3E}">
        <p14:creationId xmlns:p14="http://schemas.microsoft.com/office/powerpoint/2010/main" val="3598147657"/>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96050" y="381000"/>
            <a:ext cx="1885950"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81000"/>
            <a:ext cx="5505450" cy="571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endParaRPr lang="zh-CN" altLang="en-US">
              <a:solidFill>
                <a:srgbClr val="FFFFFF"/>
              </a:solidFill>
            </a:endParaRPr>
          </a:p>
        </p:txBody>
      </p:sp>
      <p:sp>
        <p:nvSpPr>
          <p:cNvPr id="5" name="Rectangle 1029"/>
          <p:cNvSpPr>
            <a:spLocks noGrp="1" noChangeArrowheads="1"/>
          </p:cNvSpPr>
          <p:nvPr>
            <p:ph type="ftr" sz="quarter" idx="11"/>
          </p:nvPr>
        </p:nvSpPr>
        <p:spPr>
          <a:ln/>
        </p:spPr>
        <p:txBody>
          <a:bodyPr/>
          <a:lstStyle>
            <a:lvl1pPr>
              <a:defRPr/>
            </a:lvl1pPr>
          </a:lstStyle>
          <a:p>
            <a:endParaRPr lang="zh-CN" altLang="en-US">
              <a:solidFill>
                <a:srgbClr val="FFFFFF"/>
              </a:solidFill>
            </a:endParaRPr>
          </a:p>
        </p:txBody>
      </p:sp>
      <p:sp>
        <p:nvSpPr>
          <p:cNvPr id="6" name="Rectangle 1030"/>
          <p:cNvSpPr>
            <a:spLocks noGrp="1" noChangeArrowheads="1"/>
          </p:cNvSpPr>
          <p:nvPr>
            <p:ph type="sldNum" sz="quarter" idx="12"/>
          </p:nvPr>
        </p:nvSpPr>
        <p:spPr>
          <a:ln/>
        </p:spPr>
        <p:txBody>
          <a:bodyPr/>
          <a:lstStyle>
            <a:lvl1pPr>
              <a:defRPr/>
            </a:lvl1pPr>
          </a:lstStyle>
          <a:p>
            <a:fld id="{A08F8E09-D2D4-B741-9921-5D40974FB5BF}" type="slidenum">
              <a:rPr lang="zh-CN" altLang="en-US">
                <a:solidFill>
                  <a:srgbClr val="FFFFFF"/>
                </a:solidFill>
              </a:rPr>
              <a:pPr/>
              <a:t>‹#›</a:t>
            </a:fld>
            <a:endParaRPr lang="en-US" altLang="zh-CN">
              <a:solidFill>
                <a:srgbClr val="FFFFFF"/>
              </a:solidFill>
            </a:endParaRPr>
          </a:p>
        </p:txBody>
      </p:sp>
    </p:spTree>
    <p:extLst>
      <p:ext uri="{BB962C8B-B14F-4D97-AF65-F5344CB8AC3E}">
        <p14:creationId xmlns:p14="http://schemas.microsoft.com/office/powerpoint/2010/main" val="2125454578"/>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sp>
          <p:nvSpPr>
            <p:cNvPr id="5" name="Rectangle 3"/>
            <p:cNvSpPr>
              <a:spLocks noChangeArrowheads="1"/>
            </p:cNvSpPr>
            <p:nvPr/>
          </p:nvSpPr>
          <p:spPr bwMode="ltGray">
            <a:xfrm>
              <a:off x="0" y="4032"/>
              <a:ext cx="5760" cy="96"/>
            </a:xfrm>
            <a:prstGeom prst="rect">
              <a:avLst/>
            </a:prstGeom>
            <a:gradFill rotWithShape="0">
              <a:gsLst>
                <a:gs pos="0">
                  <a:schemeClr val="bg1"/>
                </a:gs>
                <a:gs pos="100000">
                  <a:schemeClr val="folHlink"/>
                </a:gs>
              </a:gsLst>
              <a:lin ang="5400000" scaled="1"/>
            </a:gradFill>
            <a:ln w="9525">
              <a:noFill/>
              <a:miter lim="800000"/>
              <a:headEnd/>
              <a:tailEnd/>
            </a:ln>
            <a:effectLst/>
          </p:spPr>
          <p:txBody>
            <a:bodyPr wrap="none" anchor="ctr"/>
            <a:lstStyle/>
            <a:p>
              <a:pPr algn="r" eaLnBrk="0" hangingPunct="0"/>
              <a:endParaRPr lang="zh-CN" altLang="en-US" sz="1400">
                <a:solidFill>
                  <a:srgbClr val="000000"/>
                </a:solidFill>
                <a:latin typeface="Arial Narrow" charset="0"/>
                <a:ea typeface="SimSun" charset="0"/>
                <a:cs typeface="SimSun" charset="0"/>
              </a:endParaRPr>
            </a:p>
          </p:txBody>
        </p:sp>
        <p:sp>
          <p:nvSpPr>
            <p:cNvPr id="6" name="Rectangle 4" descr="mutegras"/>
            <p:cNvSpPr>
              <a:spLocks noChangeArrowheads="1"/>
            </p:cNvSpPr>
            <p:nvPr/>
          </p:nvSpPr>
          <p:spPr bwMode="ltGray">
            <a:xfrm>
              <a:off x="0" y="0"/>
              <a:ext cx="5760" cy="2304"/>
            </a:xfrm>
            <a:prstGeom prst="rect">
              <a:avLst/>
            </a:prstGeom>
            <a:blipFill dpi="0" rotWithShape="0">
              <a:blip/>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zh-CN" altLang="en-US" sz="1400">
                <a:solidFill>
                  <a:srgbClr val="000000"/>
                </a:solidFill>
                <a:latin typeface="Arial Narrow" charset="0"/>
                <a:ea typeface="SimSun" charset="0"/>
                <a:cs typeface="SimSun" charset="0"/>
              </a:endParaRPr>
            </a:p>
          </p:txBody>
        </p:sp>
        <p:sp>
          <p:nvSpPr>
            <p:cNvPr id="7" name="Line 5"/>
            <p:cNvSpPr>
              <a:spLocks noChangeShapeType="1"/>
            </p:cNvSpPr>
            <p:nvPr/>
          </p:nvSpPr>
          <p:spPr bwMode="ltGray">
            <a:xfrm>
              <a:off x="0" y="2304"/>
              <a:ext cx="5760" cy="1"/>
            </a:xfrm>
            <a:prstGeom prst="line">
              <a:avLst/>
            </a:prstGeom>
            <a:noFill/>
            <a:ln w="19050">
              <a:solidFill>
                <a:schemeClr val="bg2"/>
              </a:solidFill>
              <a:round/>
              <a:headEnd/>
              <a:tailEnd/>
            </a:ln>
          </p:spPr>
          <p:txBody>
            <a:bodyPr wrap="none" anchor="ctr"/>
            <a:lstStyle/>
            <a:p>
              <a:pPr algn="r" eaLnBrk="0" hangingPunct="0">
                <a:defRPr/>
              </a:pPr>
              <a:endParaRPr lang="en-US" sz="1400">
                <a:solidFill>
                  <a:srgbClr val="000000"/>
                </a:solidFill>
                <a:latin typeface="Arial Narrow" pitchFamily="-108" charset="0"/>
                <a:ea typeface="Times New Roman" pitchFamily="-108" charset="0"/>
                <a:cs typeface="Times New Roman" pitchFamily="-108" charset="0"/>
              </a:endParaRPr>
            </a:p>
          </p:txBody>
        </p:sp>
        <p:sp>
          <p:nvSpPr>
            <p:cNvPr id="8" name="Rectangle 6" descr="mutegras"/>
            <p:cNvSpPr>
              <a:spLocks noChangeArrowheads="1"/>
            </p:cNvSpPr>
            <p:nvPr/>
          </p:nvSpPr>
          <p:spPr bwMode="ltGray">
            <a:xfrm>
              <a:off x="0" y="4128"/>
              <a:ext cx="5760" cy="192"/>
            </a:xfrm>
            <a:prstGeom prst="rect">
              <a:avLst/>
            </a:prstGeom>
            <a:blipFill dpi="0" rotWithShape="0">
              <a:blip/>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zh-CN" altLang="en-US" sz="1400">
                <a:solidFill>
                  <a:srgbClr val="000000"/>
                </a:solidFill>
                <a:latin typeface="Arial Narrow" charset="0"/>
                <a:ea typeface="SimSun" charset="0"/>
                <a:cs typeface="SimSun" charset="0"/>
              </a:endParaRPr>
            </a:p>
          </p:txBody>
        </p:sp>
        <p:sp>
          <p:nvSpPr>
            <p:cNvPr id="9" name="Line 7"/>
            <p:cNvSpPr>
              <a:spLocks noChangeShapeType="1"/>
            </p:cNvSpPr>
            <p:nvPr/>
          </p:nvSpPr>
          <p:spPr bwMode="ltGray">
            <a:xfrm>
              <a:off x="0" y="4128"/>
              <a:ext cx="5760" cy="1"/>
            </a:xfrm>
            <a:prstGeom prst="line">
              <a:avLst/>
            </a:prstGeom>
            <a:noFill/>
            <a:ln w="19050">
              <a:solidFill>
                <a:schemeClr val="bg2"/>
              </a:solidFill>
              <a:round/>
              <a:headEnd/>
              <a:tailEnd/>
            </a:ln>
          </p:spPr>
          <p:txBody>
            <a:bodyPr wrap="none" anchor="ctr"/>
            <a:lstStyle/>
            <a:p>
              <a:pPr algn="r" eaLnBrk="0" hangingPunct="0">
                <a:defRPr/>
              </a:pPr>
              <a:endParaRPr lang="en-US" sz="1400">
                <a:solidFill>
                  <a:srgbClr val="000000"/>
                </a:solidFill>
                <a:latin typeface="Arial Narrow" pitchFamily="-108" charset="0"/>
                <a:ea typeface="Times New Roman" pitchFamily="-108" charset="0"/>
                <a:cs typeface="Times New Roman" pitchFamily="-108" charset="0"/>
              </a:endParaRPr>
            </a:p>
          </p:txBody>
        </p:sp>
        <p:sp>
          <p:nvSpPr>
            <p:cNvPr id="10" name="Rectangle 8"/>
            <p:cNvSpPr>
              <a:spLocks noChangeArrowheads="1"/>
            </p:cNvSpPr>
            <p:nvPr/>
          </p:nvSpPr>
          <p:spPr bwMode="ltGray">
            <a:xfrm>
              <a:off x="384" y="1584"/>
              <a:ext cx="5376" cy="432"/>
            </a:xfrm>
            <a:prstGeom prst="rect">
              <a:avLst/>
            </a:prstGeom>
            <a:solidFill>
              <a:schemeClr val="hlink">
                <a:alpha val="50000"/>
              </a:schemeClr>
            </a:solidFill>
            <a:ln w="9525">
              <a:noFill/>
              <a:miter lim="800000"/>
              <a:headEnd/>
              <a:tailEnd/>
            </a:ln>
          </p:spPr>
          <p:txBody>
            <a:bodyPr wrap="none" anchor="ctr"/>
            <a:lstStyle/>
            <a:p>
              <a:pPr algn="r" eaLnBrk="0" hangingPunct="0"/>
              <a:endParaRPr lang="zh-CN" altLang="en-US" sz="1400">
                <a:solidFill>
                  <a:srgbClr val="000000"/>
                </a:solidFill>
                <a:latin typeface="Arial Narrow" charset="0"/>
                <a:ea typeface="SimSun" charset="0"/>
                <a:cs typeface="SimSun" charset="0"/>
              </a:endParaRPr>
            </a:p>
          </p:txBody>
        </p:sp>
      </p:grpSp>
      <p:sp>
        <p:nvSpPr>
          <p:cNvPr id="334857" name="Rectangle 9"/>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334858" name="Rectangle 10"/>
          <p:cNvSpPr>
            <a:spLocks noGrp="1" noChangeArrowheads="1"/>
          </p:cNvSpPr>
          <p:nvPr>
            <p:ph type="subTitle" idx="1"/>
          </p:nvPr>
        </p:nvSpPr>
        <p:spPr>
          <a:xfrm>
            <a:off x="1371600" y="4191000"/>
            <a:ext cx="6400800" cy="1752600"/>
          </a:xfrm>
        </p:spPr>
        <p:txBody>
          <a:bodyPr/>
          <a:lstStyle>
            <a:lvl1pPr marL="0" indent="0" algn="ctr">
              <a:buFontTx/>
              <a:buNone/>
              <a:defRPr/>
            </a:lvl1pPr>
          </a:lstStyle>
          <a:p>
            <a:r>
              <a:rPr lang="en-US"/>
              <a:t>Click to edit Master subtitle style</a:t>
            </a:r>
          </a:p>
        </p:txBody>
      </p:sp>
      <p:sp>
        <p:nvSpPr>
          <p:cNvPr id="11" name="Rectangle 11"/>
          <p:cNvSpPr>
            <a:spLocks noGrp="1" noChangeArrowheads="1"/>
          </p:cNvSpPr>
          <p:nvPr>
            <p:ph type="dt" sz="half" idx="10"/>
          </p:nvPr>
        </p:nvSpPr>
        <p:spPr>
          <a:xfrm>
            <a:off x="685800" y="6248400"/>
            <a:ext cx="1905000" cy="457200"/>
          </a:xfrm>
        </p:spPr>
        <p:txBody>
          <a:bodyPr/>
          <a:lstStyle>
            <a:lvl1pPr>
              <a:defRPr>
                <a:solidFill>
                  <a:srgbClr val="003300"/>
                </a:solidFill>
              </a:defRPr>
            </a:lvl1pPr>
          </a:lstStyle>
          <a:p>
            <a:endParaRPr lang="zh-CN" altLang="en-US"/>
          </a:p>
        </p:txBody>
      </p:sp>
      <p:sp>
        <p:nvSpPr>
          <p:cNvPr id="12" name="Rectangle 12"/>
          <p:cNvSpPr>
            <a:spLocks noGrp="1" noChangeArrowheads="1"/>
          </p:cNvSpPr>
          <p:nvPr>
            <p:ph type="ftr" sz="quarter" idx="11"/>
          </p:nvPr>
        </p:nvSpPr>
        <p:spPr>
          <a:xfrm>
            <a:off x="3124200" y="6248400"/>
            <a:ext cx="2895600" cy="457200"/>
          </a:xfrm>
        </p:spPr>
        <p:txBody>
          <a:bodyPr/>
          <a:lstStyle>
            <a:lvl1pPr>
              <a:defRPr>
                <a:solidFill>
                  <a:srgbClr val="003300"/>
                </a:solidFill>
              </a:defRPr>
            </a:lvl1pPr>
          </a:lstStyle>
          <a:p>
            <a:endParaRPr lang="zh-CN" altLang="en-US"/>
          </a:p>
        </p:txBody>
      </p:sp>
      <p:sp>
        <p:nvSpPr>
          <p:cNvPr id="13" name="Rectangle 13"/>
          <p:cNvSpPr>
            <a:spLocks noGrp="1" noChangeArrowheads="1"/>
          </p:cNvSpPr>
          <p:nvPr>
            <p:ph type="sldNum" sz="quarter" idx="12"/>
          </p:nvPr>
        </p:nvSpPr>
        <p:spPr>
          <a:xfrm>
            <a:off x="6553200" y="6248400"/>
            <a:ext cx="1905000" cy="457200"/>
          </a:xfrm>
        </p:spPr>
        <p:txBody>
          <a:bodyPr/>
          <a:lstStyle>
            <a:lvl1pPr>
              <a:defRPr>
                <a:solidFill>
                  <a:srgbClr val="003300"/>
                </a:solidFill>
              </a:defRPr>
            </a:lvl1pPr>
          </a:lstStyle>
          <a:p>
            <a:fld id="{79687C83-55EF-0D4B-A9F8-C2FD8BCF9285}" type="slidenum">
              <a:rPr lang="zh-CN" altLang="en-US"/>
              <a:pPr/>
              <a:t>‹#›</a:t>
            </a:fld>
            <a:endParaRPr lang="en-US" altLang="zh-CN"/>
          </a:p>
        </p:txBody>
      </p:sp>
    </p:spTree>
    <p:extLst>
      <p:ext uri="{BB962C8B-B14F-4D97-AF65-F5344CB8AC3E}">
        <p14:creationId xmlns:p14="http://schemas.microsoft.com/office/powerpoint/2010/main" val="1064032538"/>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4"/>
          <p:cNvSpPr>
            <a:spLocks noGrp="1" noChangeArrowheads="1"/>
          </p:cNvSpPr>
          <p:nvPr>
            <p:ph type="dt" sz="half" idx="10"/>
          </p:nvPr>
        </p:nvSpPr>
        <p:spPr>
          <a:ln/>
        </p:spPr>
        <p:txBody>
          <a:bodyPr/>
          <a:lstStyle>
            <a:lvl1pPr>
              <a:defRPr/>
            </a:lvl1pPr>
          </a:lstStyle>
          <a:p>
            <a:endParaRPr lang="zh-CN" altLang="en-US">
              <a:solidFill>
                <a:srgbClr val="003300"/>
              </a:solidFill>
            </a:endParaRPr>
          </a:p>
        </p:txBody>
      </p:sp>
      <p:sp>
        <p:nvSpPr>
          <p:cNvPr id="5" name="Rectangle 1035"/>
          <p:cNvSpPr>
            <a:spLocks noGrp="1" noChangeArrowheads="1"/>
          </p:cNvSpPr>
          <p:nvPr>
            <p:ph type="ftr" sz="quarter" idx="11"/>
          </p:nvPr>
        </p:nvSpPr>
        <p:spPr>
          <a:ln/>
        </p:spPr>
        <p:txBody>
          <a:bodyPr/>
          <a:lstStyle>
            <a:lvl1pPr>
              <a:defRPr/>
            </a:lvl1pPr>
          </a:lstStyle>
          <a:p>
            <a:endParaRPr lang="zh-CN" altLang="en-US">
              <a:solidFill>
                <a:srgbClr val="003300"/>
              </a:solidFill>
            </a:endParaRPr>
          </a:p>
        </p:txBody>
      </p:sp>
      <p:sp>
        <p:nvSpPr>
          <p:cNvPr id="6" name="Rectangle 1036"/>
          <p:cNvSpPr>
            <a:spLocks noGrp="1" noChangeArrowheads="1"/>
          </p:cNvSpPr>
          <p:nvPr>
            <p:ph type="sldNum" sz="quarter" idx="12"/>
          </p:nvPr>
        </p:nvSpPr>
        <p:spPr>
          <a:ln/>
        </p:spPr>
        <p:txBody>
          <a:bodyPr/>
          <a:lstStyle>
            <a:lvl1pPr>
              <a:defRPr/>
            </a:lvl1pPr>
          </a:lstStyle>
          <a:p>
            <a:fld id="{0884A35A-8016-D445-A8D3-ECAC8CCD6517}" type="slidenum">
              <a:rPr lang="zh-CN" altLang="en-US">
                <a:solidFill>
                  <a:srgbClr val="003300"/>
                </a:solidFill>
              </a:rPr>
              <a:pPr/>
              <a:t>‹#›</a:t>
            </a:fld>
            <a:endParaRPr lang="en-US" altLang="zh-CN">
              <a:solidFill>
                <a:srgbClr val="003300"/>
              </a:solidFill>
            </a:endParaRPr>
          </a:p>
        </p:txBody>
      </p:sp>
    </p:spTree>
    <p:extLst>
      <p:ext uri="{BB962C8B-B14F-4D97-AF65-F5344CB8AC3E}">
        <p14:creationId xmlns:p14="http://schemas.microsoft.com/office/powerpoint/2010/main" val="2492393302"/>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34"/>
          <p:cNvSpPr>
            <a:spLocks noGrp="1" noChangeArrowheads="1"/>
          </p:cNvSpPr>
          <p:nvPr>
            <p:ph type="dt" sz="half" idx="10"/>
          </p:nvPr>
        </p:nvSpPr>
        <p:spPr>
          <a:ln/>
        </p:spPr>
        <p:txBody>
          <a:bodyPr/>
          <a:lstStyle>
            <a:lvl1pPr>
              <a:defRPr/>
            </a:lvl1pPr>
          </a:lstStyle>
          <a:p>
            <a:endParaRPr lang="zh-CN" altLang="en-US">
              <a:solidFill>
                <a:srgbClr val="003300"/>
              </a:solidFill>
            </a:endParaRPr>
          </a:p>
        </p:txBody>
      </p:sp>
      <p:sp>
        <p:nvSpPr>
          <p:cNvPr id="5" name="Rectangle 1035"/>
          <p:cNvSpPr>
            <a:spLocks noGrp="1" noChangeArrowheads="1"/>
          </p:cNvSpPr>
          <p:nvPr>
            <p:ph type="ftr" sz="quarter" idx="11"/>
          </p:nvPr>
        </p:nvSpPr>
        <p:spPr>
          <a:ln/>
        </p:spPr>
        <p:txBody>
          <a:bodyPr/>
          <a:lstStyle>
            <a:lvl1pPr>
              <a:defRPr/>
            </a:lvl1pPr>
          </a:lstStyle>
          <a:p>
            <a:endParaRPr lang="zh-CN" altLang="en-US">
              <a:solidFill>
                <a:srgbClr val="003300"/>
              </a:solidFill>
            </a:endParaRPr>
          </a:p>
        </p:txBody>
      </p:sp>
      <p:sp>
        <p:nvSpPr>
          <p:cNvPr id="6" name="Rectangle 1036"/>
          <p:cNvSpPr>
            <a:spLocks noGrp="1" noChangeArrowheads="1"/>
          </p:cNvSpPr>
          <p:nvPr>
            <p:ph type="sldNum" sz="quarter" idx="12"/>
          </p:nvPr>
        </p:nvSpPr>
        <p:spPr>
          <a:ln/>
        </p:spPr>
        <p:txBody>
          <a:bodyPr/>
          <a:lstStyle>
            <a:lvl1pPr>
              <a:defRPr/>
            </a:lvl1pPr>
          </a:lstStyle>
          <a:p>
            <a:fld id="{8760C6BD-43D8-5A47-8FBA-5CA1F3425C0B}" type="slidenum">
              <a:rPr lang="zh-CN" altLang="en-US">
                <a:solidFill>
                  <a:srgbClr val="003300"/>
                </a:solidFill>
              </a:rPr>
              <a:pPr/>
              <a:t>‹#›</a:t>
            </a:fld>
            <a:endParaRPr lang="en-US" altLang="zh-CN">
              <a:solidFill>
                <a:srgbClr val="003300"/>
              </a:solidFill>
            </a:endParaRPr>
          </a:p>
        </p:txBody>
      </p:sp>
    </p:spTree>
    <p:extLst>
      <p:ext uri="{BB962C8B-B14F-4D97-AF65-F5344CB8AC3E}">
        <p14:creationId xmlns:p14="http://schemas.microsoft.com/office/powerpoint/2010/main" val="2883279624"/>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34"/>
          <p:cNvSpPr>
            <a:spLocks noGrp="1" noChangeArrowheads="1"/>
          </p:cNvSpPr>
          <p:nvPr>
            <p:ph type="dt" sz="half" idx="10"/>
          </p:nvPr>
        </p:nvSpPr>
        <p:spPr>
          <a:ln/>
        </p:spPr>
        <p:txBody>
          <a:bodyPr/>
          <a:lstStyle>
            <a:lvl1pPr>
              <a:defRPr/>
            </a:lvl1pPr>
          </a:lstStyle>
          <a:p>
            <a:endParaRPr lang="zh-CN" altLang="en-US">
              <a:solidFill>
                <a:srgbClr val="003300"/>
              </a:solidFill>
            </a:endParaRPr>
          </a:p>
        </p:txBody>
      </p:sp>
      <p:sp>
        <p:nvSpPr>
          <p:cNvPr id="6" name="Rectangle 1035"/>
          <p:cNvSpPr>
            <a:spLocks noGrp="1" noChangeArrowheads="1"/>
          </p:cNvSpPr>
          <p:nvPr>
            <p:ph type="ftr" sz="quarter" idx="11"/>
          </p:nvPr>
        </p:nvSpPr>
        <p:spPr>
          <a:ln/>
        </p:spPr>
        <p:txBody>
          <a:bodyPr/>
          <a:lstStyle>
            <a:lvl1pPr>
              <a:defRPr/>
            </a:lvl1pPr>
          </a:lstStyle>
          <a:p>
            <a:endParaRPr lang="zh-CN" altLang="en-US">
              <a:solidFill>
                <a:srgbClr val="003300"/>
              </a:solidFill>
            </a:endParaRPr>
          </a:p>
        </p:txBody>
      </p:sp>
      <p:sp>
        <p:nvSpPr>
          <p:cNvPr id="7" name="Rectangle 1036"/>
          <p:cNvSpPr>
            <a:spLocks noGrp="1" noChangeArrowheads="1"/>
          </p:cNvSpPr>
          <p:nvPr>
            <p:ph type="sldNum" sz="quarter" idx="12"/>
          </p:nvPr>
        </p:nvSpPr>
        <p:spPr>
          <a:ln/>
        </p:spPr>
        <p:txBody>
          <a:bodyPr/>
          <a:lstStyle>
            <a:lvl1pPr>
              <a:defRPr/>
            </a:lvl1pPr>
          </a:lstStyle>
          <a:p>
            <a:fld id="{3AC16AC1-0720-C442-B9DA-DC15C0986E5A}" type="slidenum">
              <a:rPr lang="zh-CN" altLang="en-US">
                <a:solidFill>
                  <a:srgbClr val="003300"/>
                </a:solidFill>
              </a:rPr>
              <a:pPr/>
              <a:t>‹#›</a:t>
            </a:fld>
            <a:endParaRPr lang="en-US" altLang="zh-CN">
              <a:solidFill>
                <a:srgbClr val="003300"/>
              </a:solidFill>
            </a:endParaRPr>
          </a:p>
        </p:txBody>
      </p:sp>
    </p:spTree>
    <p:extLst>
      <p:ext uri="{BB962C8B-B14F-4D97-AF65-F5344CB8AC3E}">
        <p14:creationId xmlns:p14="http://schemas.microsoft.com/office/powerpoint/2010/main" val="1035319054"/>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34"/>
          <p:cNvSpPr>
            <a:spLocks noGrp="1" noChangeArrowheads="1"/>
          </p:cNvSpPr>
          <p:nvPr>
            <p:ph type="dt" sz="half" idx="10"/>
          </p:nvPr>
        </p:nvSpPr>
        <p:spPr>
          <a:ln/>
        </p:spPr>
        <p:txBody>
          <a:bodyPr/>
          <a:lstStyle>
            <a:lvl1pPr>
              <a:defRPr/>
            </a:lvl1pPr>
          </a:lstStyle>
          <a:p>
            <a:endParaRPr lang="zh-CN" altLang="en-US">
              <a:solidFill>
                <a:srgbClr val="003300"/>
              </a:solidFill>
            </a:endParaRPr>
          </a:p>
        </p:txBody>
      </p:sp>
      <p:sp>
        <p:nvSpPr>
          <p:cNvPr id="8" name="Rectangle 1035"/>
          <p:cNvSpPr>
            <a:spLocks noGrp="1" noChangeArrowheads="1"/>
          </p:cNvSpPr>
          <p:nvPr>
            <p:ph type="ftr" sz="quarter" idx="11"/>
          </p:nvPr>
        </p:nvSpPr>
        <p:spPr>
          <a:ln/>
        </p:spPr>
        <p:txBody>
          <a:bodyPr/>
          <a:lstStyle>
            <a:lvl1pPr>
              <a:defRPr/>
            </a:lvl1pPr>
          </a:lstStyle>
          <a:p>
            <a:endParaRPr lang="zh-CN" altLang="en-US">
              <a:solidFill>
                <a:srgbClr val="003300"/>
              </a:solidFill>
            </a:endParaRPr>
          </a:p>
        </p:txBody>
      </p:sp>
      <p:sp>
        <p:nvSpPr>
          <p:cNvPr id="9" name="Rectangle 1036"/>
          <p:cNvSpPr>
            <a:spLocks noGrp="1" noChangeArrowheads="1"/>
          </p:cNvSpPr>
          <p:nvPr>
            <p:ph type="sldNum" sz="quarter" idx="12"/>
          </p:nvPr>
        </p:nvSpPr>
        <p:spPr>
          <a:ln/>
        </p:spPr>
        <p:txBody>
          <a:bodyPr/>
          <a:lstStyle>
            <a:lvl1pPr>
              <a:defRPr/>
            </a:lvl1pPr>
          </a:lstStyle>
          <a:p>
            <a:fld id="{7A49CA89-39D6-D74D-8075-9BBCB3651F5F}" type="slidenum">
              <a:rPr lang="zh-CN" altLang="en-US">
                <a:solidFill>
                  <a:srgbClr val="003300"/>
                </a:solidFill>
              </a:rPr>
              <a:pPr/>
              <a:t>‹#›</a:t>
            </a:fld>
            <a:endParaRPr lang="en-US" altLang="zh-CN">
              <a:solidFill>
                <a:srgbClr val="003300"/>
              </a:solidFill>
            </a:endParaRPr>
          </a:p>
        </p:txBody>
      </p:sp>
    </p:spTree>
    <p:extLst>
      <p:ext uri="{BB962C8B-B14F-4D97-AF65-F5344CB8AC3E}">
        <p14:creationId xmlns:p14="http://schemas.microsoft.com/office/powerpoint/2010/main" val="62889288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p>
        </p:txBody>
      </p:sp>
      <p:sp>
        <p:nvSpPr>
          <p:cNvPr id="9" name="Rectangle 1030"/>
          <p:cNvSpPr>
            <a:spLocks noGrp="1" noChangeArrowheads="1"/>
          </p:cNvSpPr>
          <p:nvPr>
            <p:ph type="sldNum" sz="quarter" idx="12"/>
          </p:nvPr>
        </p:nvSpPr>
        <p:spPr>
          <a:ln/>
        </p:spPr>
        <p:txBody>
          <a:bodyPr/>
          <a:lstStyle>
            <a:lvl1pPr>
              <a:defRPr/>
            </a:lvl1pPr>
          </a:lstStyle>
          <a:p>
            <a:pPr>
              <a:defRPr/>
            </a:pPr>
            <a:fld id="{A068F1D6-403F-644E-BB3D-39972C46EC3F}" type="slidenum">
              <a:rPr lang="en-US"/>
              <a:pPr>
                <a:defRPr/>
              </a:pPr>
              <a:t>‹#›</a:t>
            </a:fld>
            <a:endParaRPr lang="en-US"/>
          </a:p>
        </p:txBody>
      </p:sp>
    </p:spTree>
    <p:extLst>
      <p:ext uri="{BB962C8B-B14F-4D97-AF65-F5344CB8AC3E}">
        <p14:creationId xmlns:p14="http://schemas.microsoft.com/office/powerpoint/2010/main" val="2739788655"/>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34"/>
          <p:cNvSpPr>
            <a:spLocks noGrp="1" noChangeArrowheads="1"/>
          </p:cNvSpPr>
          <p:nvPr>
            <p:ph type="dt" sz="half" idx="10"/>
          </p:nvPr>
        </p:nvSpPr>
        <p:spPr>
          <a:ln/>
        </p:spPr>
        <p:txBody>
          <a:bodyPr/>
          <a:lstStyle>
            <a:lvl1pPr>
              <a:defRPr/>
            </a:lvl1pPr>
          </a:lstStyle>
          <a:p>
            <a:endParaRPr lang="zh-CN" altLang="en-US">
              <a:solidFill>
                <a:srgbClr val="003300"/>
              </a:solidFill>
            </a:endParaRPr>
          </a:p>
        </p:txBody>
      </p:sp>
      <p:sp>
        <p:nvSpPr>
          <p:cNvPr id="4" name="Rectangle 1035"/>
          <p:cNvSpPr>
            <a:spLocks noGrp="1" noChangeArrowheads="1"/>
          </p:cNvSpPr>
          <p:nvPr>
            <p:ph type="ftr" sz="quarter" idx="11"/>
          </p:nvPr>
        </p:nvSpPr>
        <p:spPr>
          <a:ln/>
        </p:spPr>
        <p:txBody>
          <a:bodyPr/>
          <a:lstStyle>
            <a:lvl1pPr>
              <a:defRPr/>
            </a:lvl1pPr>
          </a:lstStyle>
          <a:p>
            <a:endParaRPr lang="zh-CN" altLang="en-US">
              <a:solidFill>
                <a:srgbClr val="003300"/>
              </a:solidFill>
            </a:endParaRPr>
          </a:p>
        </p:txBody>
      </p:sp>
      <p:sp>
        <p:nvSpPr>
          <p:cNvPr id="5" name="Rectangle 1036"/>
          <p:cNvSpPr>
            <a:spLocks noGrp="1" noChangeArrowheads="1"/>
          </p:cNvSpPr>
          <p:nvPr>
            <p:ph type="sldNum" sz="quarter" idx="12"/>
          </p:nvPr>
        </p:nvSpPr>
        <p:spPr>
          <a:ln/>
        </p:spPr>
        <p:txBody>
          <a:bodyPr/>
          <a:lstStyle>
            <a:lvl1pPr>
              <a:defRPr/>
            </a:lvl1pPr>
          </a:lstStyle>
          <a:p>
            <a:fld id="{5B35011A-4463-C244-9DA4-2E87681FE405}" type="slidenum">
              <a:rPr lang="zh-CN" altLang="en-US">
                <a:solidFill>
                  <a:srgbClr val="003300"/>
                </a:solidFill>
              </a:rPr>
              <a:pPr/>
              <a:t>‹#›</a:t>
            </a:fld>
            <a:endParaRPr lang="en-US" altLang="zh-CN">
              <a:solidFill>
                <a:srgbClr val="003300"/>
              </a:solidFill>
            </a:endParaRPr>
          </a:p>
        </p:txBody>
      </p:sp>
    </p:spTree>
    <p:extLst>
      <p:ext uri="{BB962C8B-B14F-4D97-AF65-F5344CB8AC3E}">
        <p14:creationId xmlns:p14="http://schemas.microsoft.com/office/powerpoint/2010/main" val="729470760"/>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34"/>
          <p:cNvSpPr>
            <a:spLocks noGrp="1" noChangeArrowheads="1"/>
          </p:cNvSpPr>
          <p:nvPr>
            <p:ph type="dt" sz="half" idx="10"/>
          </p:nvPr>
        </p:nvSpPr>
        <p:spPr>
          <a:ln/>
        </p:spPr>
        <p:txBody>
          <a:bodyPr/>
          <a:lstStyle>
            <a:lvl1pPr>
              <a:defRPr/>
            </a:lvl1pPr>
          </a:lstStyle>
          <a:p>
            <a:endParaRPr lang="zh-CN" altLang="en-US">
              <a:solidFill>
                <a:srgbClr val="003300"/>
              </a:solidFill>
            </a:endParaRPr>
          </a:p>
        </p:txBody>
      </p:sp>
      <p:sp>
        <p:nvSpPr>
          <p:cNvPr id="3" name="Rectangle 1035"/>
          <p:cNvSpPr>
            <a:spLocks noGrp="1" noChangeArrowheads="1"/>
          </p:cNvSpPr>
          <p:nvPr>
            <p:ph type="ftr" sz="quarter" idx="11"/>
          </p:nvPr>
        </p:nvSpPr>
        <p:spPr>
          <a:ln/>
        </p:spPr>
        <p:txBody>
          <a:bodyPr/>
          <a:lstStyle>
            <a:lvl1pPr>
              <a:defRPr/>
            </a:lvl1pPr>
          </a:lstStyle>
          <a:p>
            <a:endParaRPr lang="zh-CN" altLang="en-US">
              <a:solidFill>
                <a:srgbClr val="003300"/>
              </a:solidFill>
            </a:endParaRPr>
          </a:p>
        </p:txBody>
      </p:sp>
      <p:sp>
        <p:nvSpPr>
          <p:cNvPr id="4" name="Rectangle 1036"/>
          <p:cNvSpPr>
            <a:spLocks noGrp="1" noChangeArrowheads="1"/>
          </p:cNvSpPr>
          <p:nvPr>
            <p:ph type="sldNum" sz="quarter" idx="12"/>
          </p:nvPr>
        </p:nvSpPr>
        <p:spPr>
          <a:ln/>
        </p:spPr>
        <p:txBody>
          <a:bodyPr/>
          <a:lstStyle>
            <a:lvl1pPr>
              <a:defRPr/>
            </a:lvl1pPr>
          </a:lstStyle>
          <a:p>
            <a:fld id="{6CB69A82-A131-934E-9DA1-904103B8B08F}" type="slidenum">
              <a:rPr lang="zh-CN" altLang="en-US">
                <a:solidFill>
                  <a:srgbClr val="003300"/>
                </a:solidFill>
              </a:rPr>
              <a:pPr/>
              <a:t>‹#›</a:t>
            </a:fld>
            <a:endParaRPr lang="en-US" altLang="zh-CN">
              <a:solidFill>
                <a:srgbClr val="003300"/>
              </a:solidFill>
            </a:endParaRPr>
          </a:p>
        </p:txBody>
      </p:sp>
    </p:spTree>
    <p:extLst>
      <p:ext uri="{BB962C8B-B14F-4D97-AF65-F5344CB8AC3E}">
        <p14:creationId xmlns:p14="http://schemas.microsoft.com/office/powerpoint/2010/main" val="1978470974"/>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4"/>
          <p:cNvSpPr>
            <a:spLocks noGrp="1" noChangeArrowheads="1"/>
          </p:cNvSpPr>
          <p:nvPr>
            <p:ph type="dt" sz="half" idx="10"/>
          </p:nvPr>
        </p:nvSpPr>
        <p:spPr>
          <a:ln/>
        </p:spPr>
        <p:txBody>
          <a:bodyPr/>
          <a:lstStyle>
            <a:lvl1pPr>
              <a:defRPr/>
            </a:lvl1pPr>
          </a:lstStyle>
          <a:p>
            <a:endParaRPr lang="zh-CN" altLang="en-US">
              <a:solidFill>
                <a:srgbClr val="003300"/>
              </a:solidFill>
            </a:endParaRPr>
          </a:p>
        </p:txBody>
      </p:sp>
      <p:sp>
        <p:nvSpPr>
          <p:cNvPr id="6" name="Rectangle 1035"/>
          <p:cNvSpPr>
            <a:spLocks noGrp="1" noChangeArrowheads="1"/>
          </p:cNvSpPr>
          <p:nvPr>
            <p:ph type="ftr" sz="quarter" idx="11"/>
          </p:nvPr>
        </p:nvSpPr>
        <p:spPr>
          <a:ln/>
        </p:spPr>
        <p:txBody>
          <a:bodyPr/>
          <a:lstStyle>
            <a:lvl1pPr>
              <a:defRPr/>
            </a:lvl1pPr>
          </a:lstStyle>
          <a:p>
            <a:endParaRPr lang="zh-CN" altLang="en-US">
              <a:solidFill>
                <a:srgbClr val="003300"/>
              </a:solidFill>
            </a:endParaRPr>
          </a:p>
        </p:txBody>
      </p:sp>
      <p:sp>
        <p:nvSpPr>
          <p:cNvPr id="7" name="Rectangle 1036"/>
          <p:cNvSpPr>
            <a:spLocks noGrp="1" noChangeArrowheads="1"/>
          </p:cNvSpPr>
          <p:nvPr>
            <p:ph type="sldNum" sz="quarter" idx="12"/>
          </p:nvPr>
        </p:nvSpPr>
        <p:spPr>
          <a:ln/>
        </p:spPr>
        <p:txBody>
          <a:bodyPr/>
          <a:lstStyle>
            <a:lvl1pPr>
              <a:defRPr/>
            </a:lvl1pPr>
          </a:lstStyle>
          <a:p>
            <a:fld id="{240F69B6-CB61-8545-8CDA-569969A96575}" type="slidenum">
              <a:rPr lang="zh-CN" altLang="en-US">
                <a:solidFill>
                  <a:srgbClr val="003300"/>
                </a:solidFill>
              </a:rPr>
              <a:pPr/>
              <a:t>‹#›</a:t>
            </a:fld>
            <a:endParaRPr lang="en-US" altLang="zh-CN">
              <a:solidFill>
                <a:srgbClr val="003300"/>
              </a:solidFill>
            </a:endParaRPr>
          </a:p>
        </p:txBody>
      </p:sp>
    </p:spTree>
    <p:extLst>
      <p:ext uri="{BB962C8B-B14F-4D97-AF65-F5344CB8AC3E}">
        <p14:creationId xmlns:p14="http://schemas.microsoft.com/office/powerpoint/2010/main" val="3865760287"/>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4"/>
          <p:cNvSpPr>
            <a:spLocks noGrp="1" noChangeArrowheads="1"/>
          </p:cNvSpPr>
          <p:nvPr>
            <p:ph type="dt" sz="half" idx="10"/>
          </p:nvPr>
        </p:nvSpPr>
        <p:spPr>
          <a:ln/>
        </p:spPr>
        <p:txBody>
          <a:bodyPr/>
          <a:lstStyle>
            <a:lvl1pPr>
              <a:defRPr/>
            </a:lvl1pPr>
          </a:lstStyle>
          <a:p>
            <a:endParaRPr lang="zh-CN" altLang="en-US">
              <a:solidFill>
                <a:srgbClr val="003300"/>
              </a:solidFill>
            </a:endParaRPr>
          </a:p>
        </p:txBody>
      </p:sp>
      <p:sp>
        <p:nvSpPr>
          <p:cNvPr id="6" name="Rectangle 1035"/>
          <p:cNvSpPr>
            <a:spLocks noGrp="1" noChangeArrowheads="1"/>
          </p:cNvSpPr>
          <p:nvPr>
            <p:ph type="ftr" sz="quarter" idx="11"/>
          </p:nvPr>
        </p:nvSpPr>
        <p:spPr>
          <a:ln/>
        </p:spPr>
        <p:txBody>
          <a:bodyPr/>
          <a:lstStyle>
            <a:lvl1pPr>
              <a:defRPr/>
            </a:lvl1pPr>
          </a:lstStyle>
          <a:p>
            <a:endParaRPr lang="zh-CN" altLang="en-US">
              <a:solidFill>
                <a:srgbClr val="003300"/>
              </a:solidFill>
            </a:endParaRPr>
          </a:p>
        </p:txBody>
      </p:sp>
      <p:sp>
        <p:nvSpPr>
          <p:cNvPr id="7" name="Rectangle 1036"/>
          <p:cNvSpPr>
            <a:spLocks noGrp="1" noChangeArrowheads="1"/>
          </p:cNvSpPr>
          <p:nvPr>
            <p:ph type="sldNum" sz="quarter" idx="12"/>
          </p:nvPr>
        </p:nvSpPr>
        <p:spPr>
          <a:ln/>
        </p:spPr>
        <p:txBody>
          <a:bodyPr/>
          <a:lstStyle>
            <a:lvl1pPr>
              <a:defRPr/>
            </a:lvl1pPr>
          </a:lstStyle>
          <a:p>
            <a:fld id="{6381BA80-CC98-4C45-ADDA-2CE87C21979F}" type="slidenum">
              <a:rPr lang="zh-CN" altLang="en-US">
                <a:solidFill>
                  <a:srgbClr val="003300"/>
                </a:solidFill>
              </a:rPr>
              <a:pPr/>
              <a:t>‹#›</a:t>
            </a:fld>
            <a:endParaRPr lang="en-US" altLang="zh-CN">
              <a:solidFill>
                <a:srgbClr val="003300"/>
              </a:solidFill>
            </a:endParaRPr>
          </a:p>
        </p:txBody>
      </p:sp>
    </p:spTree>
    <p:extLst>
      <p:ext uri="{BB962C8B-B14F-4D97-AF65-F5344CB8AC3E}">
        <p14:creationId xmlns:p14="http://schemas.microsoft.com/office/powerpoint/2010/main" val="426040798"/>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4"/>
          <p:cNvSpPr>
            <a:spLocks noGrp="1" noChangeArrowheads="1"/>
          </p:cNvSpPr>
          <p:nvPr>
            <p:ph type="dt" sz="half" idx="10"/>
          </p:nvPr>
        </p:nvSpPr>
        <p:spPr>
          <a:ln/>
        </p:spPr>
        <p:txBody>
          <a:bodyPr/>
          <a:lstStyle>
            <a:lvl1pPr>
              <a:defRPr/>
            </a:lvl1pPr>
          </a:lstStyle>
          <a:p>
            <a:endParaRPr lang="zh-CN" altLang="en-US">
              <a:solidFill>
                <a:srgbClr val="003300"/>
              </a:solidFill>
            </a:endParaRPr>
          </a:p>
        </p:txBody>
      </p:sp>
      <p:sp>
        <p:nvSpPr>
          <p:cNvPr id="5" name="Rectangle 1035"/>
          <p:cNvSpPr>
            <a:spLocks noGrp="1" noChangeArrowheads="1"/>
          </p:cNvSpPr>
          <p:nvPr>
            <p:ph type="ftr" sz="quarter" idx="11"/>
          </p:nvPr>
        </p:nvSpPr>
        <p:spPr>
          <a:ln/>
        </p:spPr>
        <p:txBody>
          <a:bodyPr/>
          <a:lstStyle>
            <a:lvl1pPr>
              <a:defRPr/>
            </a:lvl1pPr>
          </a:lstStyle>
          <a:p>
            <a:endParaRPr lang="zh-CN" altLang="en-US">
              <a:solidFill>
                <a:srgbClr val="003300"/>
              </a:solidFill>
            </a:endParaRPr>
          </a:p>
        </p:txBody>
      </p:sp>
      <p:sp>
        <p:nvSpPr>
          <p:cNvPr id="6" name="Rectangle 1036"/>
          <p:cNvSpPr>
            <a:spLocks noGrp="1" noChangeArrowheads="1"/>
          </p:cNvSpPr>
          <p:nvPr>
            <p:ph type="sldNum" sz="quarter" idx="12"/>
          </p:nvPr>
        </p:nvSpPr>
        <p:spPr>
          <a:ln/>
        </p:spPr>
        <p:txBody>
          <a:bodyPr/>
          <a:lstStyle>
            <a:lvl1pPr>
              <a:defRPr/>
            </a:lvl1pPr>
          </a:lstStyle>
          <a:p>
            <a:fld id="{10450549-891B-4A4B-92BC-DF7880573618}" type="slidenum">
              <a:rPr lang="zh-CN" altLang="en-US">
                <a:solidFill>
                  <a:srgbClr val="003300"/>
                </a:solidFill>
              </a:rPr>
              <a:pPr/>
              <a:t>‹#›</a:t>
            </a:fld>
            <a:endParaRPr lang="en-US" altLang="zh-CN">
              <a:solidFill>
                <a:srgbClr val="003300"/>
              </a:solidFill>
            </a:endParaRPr>
          </a:p>
        </p:txBody>
      </p:sp>
    </p:spTree>
    <p:extLst>
      <p:ext uri="{BB962C8B-B14F-4D97-AF65-F5344CB8AC3E}">
        <p14:creationId xmlns:p14="http://schemas.microsoft.com/office/powerpoint/2010/main" val="3203046936"/>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04800"/>
            <a:ext cx="1943100" cy="56594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04800"/>
            <a:ext cx="5676900" cy="56594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4"/>
          <p:cNvSpPr>
            <a:spLocks noGrp="1" noChangeArrowheads="1"/>
          </p:cNvSpPr>
          <p:nvPr>
            <p:ph type="dt" sz="half" idx="10"/>
          </p:nvPr>
        </p:nvSpPr>
        <p:spPr>
          <a:ln/>
        </p:spPr>
        <p:txBody>
          <a:bodyPr/>
          <a:lstStyle>
            <a:lvl1pPr>
              <a:defRPr/>
            </a:lvl1pPr>
          </a:lstStyle>
          <a:p>
            <a:endParaRPr lang="zh-CN" altLang="en-US">
              <a:solidFill>
                <a:srgbClr val="003300"/>
              </a:solidFill>
            </a:endParaRPr>
          </a:p>
        </p:txBody>
      </p:sp>
      <p:sp>
        <p:nvSpPr>
          <p:cNvPr id="5" name="Rectangle 1035"/>
          <p:cNvSpPr>
            <a:spLocks noGrp="1" noChangeArrowheads="1"/>
          </p:cNvSpPr>
          <p:nvPr>
            <p:ph type="ftr" sz="quarter" idx="11"/>
          </p:nvPr>
        </p:nvSpPr>
        <p:spPr>
          <a:ln/>
        </p:spPr>
        <p:txBody>
          <a:bodyPr/>
          <a:lstStyle>
            <a:lvl1pPr>
              <a:defRPr/>
            </a:lvl1pPr>
          </a:lstStyle>
          <a:p>
            <a:endParaRPr lang="zh-CN" altLang="en-US">
              <a:solidFill>
                <a:srgbClr val="003300"/>
              </a:solidFill>
            </a:endParaRPr>
          </a:p>
        </p:txBody>
      </p:sp>
      <p:sp>
        <p:nvSpPr>
          <p:cNvPr id="6" name="Rectangle 1036"/>
          <p:cNvSpPr>
            <a:spLocks noGrp="1" noChangeArrowheads="1"/>
          </p:cNvSpPr>
          <p:nvPr>
            <p:ph type="sldNum" sz="quarter" idx="12"/>
          </p:nvPr>
        </p:nvSpPr>
        <p:spPr>
          <a:ln/>
        </p:spPr>
        <p:txBody>
          <a:bodyPr/>
          <a:lstStyle>
            <a:lvl1pPr>
              <a:defRPr/>
            </a:lvl1pPr>
          </a:lstStyle>
          <a:p>
            <a:fld id="{6A3A429E-9483-6044-AC63-6936A5EF8567}" type="slidenum">
              <a:rPr lang="zh-CN" altLang="en-US">
                <a:solidFill>
                  <a:srgbClr val="003300"/>
                </a:solidFill>
              </a:rPr>
              <a:pPr/>
              <a:t>‹#›</a:t>
            </a:fld>
            <a:endParaRPr lang="en-US" altLang="zh-CN">
              <a:solidFill>
                <a:srgbClr val="003300"/>
              </a:solidFill>
            </a:endParaRPr>
          </a:p>
        </p:txBody>
      </p:sp>
    </p:spTree>
    <p:extLst>
      <p:ext uri="{BB962C8B-B14F-4D97-AF65-F5344CB8AC3E}">
        <p14:creationId xmlns:p14="http://schemas.microsoft.com/office/powerpoint/2010/main" val="284935071"/>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F93A049F-BF80-DE4B-A853-411C8E69F55B}" type="slidenum">
              <a:rPr lang="en-US"/>
              <a:pPr>
                <a:defRPr/>
              </a:pPr>
              <a:t>‹#›</a:t>
            </a:fld>
            <a:endParaRPr lang="en-US"/>
          </a:p>
        </p:txBody>
      </p:sp>
    </p:spTree>
    <p:extLst>
      <p:ext uri="{BB962C8B-B14F-4D97-AF65-F5344CB8AC3E}">
        <p14:creationId xmlns:p14="http://schemas.microsoft.com/office/powerpoint/2010/main" val="988211654"/>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ltGray">
          <a:xfrm>
            <a:off x="0" y="0"/>
            <a:ext cx="825500" cy="6858000"/>
          </a:xfrm>
          <a:prstGeom prst="rect">
            <a:avLst/>
          </a:prstGeom>
          <a:solidFill>
            <a:schemeClr val="tx2">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kumimoji="1" lang="en-GB">
              <a:solidFill>
                <a:srgbClr val="FFFFFF"/>
              </a:solidFill>
            </a:endParaRPr>
          </a:p>
        </p:txBody>
      </p:sp>
      <p:sp>
        <p:nvSpPr>
          <p:cNvPr id="5" name="Rectangle 8"/>
          <p:cNvSpPr>
            <a:spLocks noChangeArrowheads="1"/>
          </p:cNvSpPr>
          <p:nvPr/>
        </p:nvSpPr>
        <p:spPr bwMode="ltGray">
          <a:xfrm>
            <a:off x="0" y="3543300"/>
            <a:ext cx="3343275" cy="122238"/>
          </a:xfrm>
          <a:prstGeom prst="rect">
            <a:avLst/>
          </a:prstGeom>
          <a:solidFill>
            <a:schemeClr val="bg2">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kumimoji="1" lang="en-GB">
              <a:solidFill>
                <a:srgbClr val="FFFFFF"/>
              </a:solidFill>
            </a:endParaRPr>
          </a:p>
        </p:txBody>
      </p:sp>
      <p:sp>
        <p:nvSpPr>
          <p:cNvPr id="9219" name="Rectangle 3"/>
          <p:cNvSpPr>
            <a:spLocks noGrp="1" noChangeArrowheads="1"/>
          </p:cNvSpPr>
          <p:nvPr>
            <p:ph type="ctrTitle"/>
          </p:nvPr>
        </p:nvSpPr>
        <p:spPr>
          <a:xfrm>
            <a:off x="990600" y="1162050"/>
            <a:ext cx="7467600" cy="2114550"/>
          </a:xfrm>
        </p:spPr>
        <p:txBody>
          <a:bodyPr>
            <a:spAutoFit/>
          </a:bodyPr>
          <a:lstStyle>
            <a:lvl1pPr>
              <a:defRPr sz="6600">
                <a:solidFill>
                  <a:srgbClr val="CCFFFF"/>
                </a:solidFill>
              </a:defRPr>
            </a:lvl1pPr>
          </a:lstStyle>
          <a:p>
            <a:r>
              <a:rPr lang="en-US"/>
              <a:t>Click to edit Master title style</a:t>
            </a:r>
          </a:p>
        </p:txBody>
      </p:sp>
      <p:sp>
        <p:nvSpPr>
          <p:cNvPr id="9220" name="Rectangle 4"/>
          <p:cNvSpPr>
            <a:spLocks noGrp="1" noChangeArrowheads="1"/>
          </p:cNvSpPr>
          <p:nvPr>
            <p:ph type="subTitle" idx="1"/>
          </p:nvPr>
        </p:nvSpPr>
        <p:spPr>
          <a:xfrm>
            <a:off x="1447800" y="3886200"/>
            <a:ext cx="6400800" cy="1752600"/>
          </a:xfrm>
        </p:spPr>
        <p:txBody>
          <a:bodyPr/>
          <a:lstStyle>
            <a:lvl1pPr marL="0" indent="0" algn="ctr">
              <a:buFont typeface="Wingdings" charset="2"/>
              <a:buNone/>
              <a:defRPr sz="4000">
                <a:solidFill>
                  <a:srgbClr val="CCECFF"/>
                </a:solidFill>
              </a:defRPr>
            </a:lvl1pPr>
          </a:lstStyle>
          <a:p>
            <a:r>
              <a:rPr lang="en-US"/>
              <a:t>Click to edit Master subtitle style</a:t>
            </a:r>
          </a:p>
        </p:txBody>
      </p:sp>
      <p:sp>
        <p:nvSpPr>
          <p:cNvPr id="6" name="Rectangle 5"/>
          <p:cNvSpPr>
            <a:spLocks noGrp="1" noChangeArrowheads="1"/>
          </p:cNvSpPr>
          <p:nvPr>
            <p:ph type="dt" sz="half" idx="10"/>
          </p:nvPr>
        </p:nvSpPr>
        <p:spPr>
          <a:xfrm>
            <a:off x="838200" y="6248400"/>
            <a:ext cx="1752600" cy="457200"/>
          </a:xfrm>
        </p:spPr>
        <p:txBody>
          <a:bodyPr/>
          <a:lstStyle>
            <a:lvl1pPr>
              <a:defRPr>
                <a:solidFill>
                  <a:srgbClr val="CCECFF"/>
                </a:solidFill>
              </a:defRPr>
            </a:lvl1pPr>
          </a:lstStyle>
          <a:p>
            <a:pPr>
              <a:defRPr/>
            </a:pPr>
            <a:endParaRPr lang="en-US"/>
          </a:p>
        </p:txBody>
      </p:sp>
      <p:sp>
        <p:nvSpPr>
          <p:cNvPr id="7" name="Rectangle 6"/>
          <p:cNvSpPr>
            <a:spLocks noGrp="1" noChangeArrowheads="1"/>
          </p:cNvSpPr>
          <p:nvPr>
            <p:ph type="ftr" sz="quarter" idx="11"/>
          </p:nvPr>
        </p:nvSpPr>
        <p:spPr>
          <a:xfrm>
            <a:off x="3276600" y="6248400"/>
            <a:ext cx="2895600" cy="457200"/>
          </a:xfrm>
        </p:spPr>
        <p:txBody>
          <a:bodyPr/>
          <a:lstStyle>
            <a:lvl1pPr>
              <a:defRPr>
                <a:solidFill>
                  <a:srgbClr val="CCECFF"/>
                </a:solidFill>
              </a:defRPr>
            </a:lvl1pPr>
          </a:lstStyle>
          <a:p>
            <a:pPr>
              <a:defRPr/>
            </a:pPr>
            <a:endParaRPr lang="en-US"/>
          </a:p>
        </p:txBody>
      </p:sp>
      <p:sp>
        <p:nvSpPr>
          <p:cNvPr id="8" name="Rectangle 7"/>
          <p:cNvSpPr>
            <a:spLocks noGrp="1" noChangeArrowheads="1"/>
          </p:cNvSpPr>
          <p:nvPr>
            <p:ph type="sldNum" sz="quarter" idx="12"/>
          </p:nvPr>
        </p:nvSpPr>
        <p:spPr>
          <a:xfrm>
            <a:off x="6934200" y="6248400"/>
            <a:ext cx="1905000" cy="457200"/>
          </a:xfrm>
        </p:spPr>
        <p:txBody>
          <a:bodyPr/>
          <a:lstStyle>
            <a:lvl1pPr>
              <a:defRPr>
                <a:solidFill>
                  <a:srgbClr val="CCECFF"/>
                </a:solidFill>
              </a:defRPr>
            </a:lvl1pPr>
          </a:lstStyle>
          <a:p>
            <a:pPr>
              <a:defRPr/>
            </a:pPr>
            <a:fld id="{A6DCBBD6-A12F-4B48-B83F-F76A042B4EEB}" type="slidenum">
              <a:rPr lang="en-US"/>
              <a:pPr>
                <a:defRPr/>
              </a:pPr>
              <a:t>‹#›</a:t>
            </a:fld>
            <a:endParaRPr lang="en-US"/>
          </a:p>
        </p:txBody>
      </p:sp>
    </p:spTree>
    <p:extLst>
      <p:ext uri="{BB962C8B-B14F-4D97-AF65-F5344CB8AC3E}">
        <p14:creationId xmlns:p14="http://schemas.microsoft.com/office/powerpoint/2010/main" val="289465017"/>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B0712B5-51FE-664B-BBC2-6CDBBE87225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067423322"/>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D909A8C-6487-B04E-A5D2-28C024B54BF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51264109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2"/>
          </p:nvPr>
        </p:nvSpPr>
        <p:spPr>
          <a:ln/>
        </p:spPr>
        <p:txBody>
          <a:bodyPr/>
          <a:lstStyle>
            <a:lvl1pPr>
              <a:defRPr/>
            </a:lvl1pPr>
          </a:lstStyle>
          <a:p>
            <a:pPr>
              <a:defRPr/>
            </a:pPr>
            <a:fld id="{614390B2-4250-4746-98FB-A5DEF96F46B8}" type="slidenum">
              <a:rPr lang="en-US"/>
              <a:pPr>
                <a:defRPr/>
              </a:pPr>
              <a:t>‹#›</a:t>
            </a:fld>
            <a:endParaRPr lang="en-US"/>
          </a:p>
        </p:txBody>
      </p:sp>
    </p:spTree>
    <p:extLst>
      <p:ext uri="{BB962C8B-B14F-4D97-AF65-F5344CB8AC3E}">
        <p14:creationId xmlns:p14="http://schemas.microsoft.com/office/powerpoint/2010/main" val="1272609518"/>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EDDCD0B-6929-B445-925A-976783025B0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476056956"/>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0283B22-D36B-F146-AA59-3C7C05BD3B2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224429997"/>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86895729-7484-4245-90A2-215A398B270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41563768"/>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93A049F-BF80-DE4B-A853-411C8E69F55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683761709"/>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2825F31-08EF-E84E-9183-BBEF9156FCE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737766870"/>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D271081-A441-0247-88B3-DA794BDACCF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539497345"/>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CB55B7D-AA46-044F-836E-042E984C69F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742784182"/>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00800" y="457200"/>
            <a:ext cx="20574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457200"/>
            <a:ext cx="60198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FB53930-CED0-524A-A50E-B8198A400F0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833250335"/>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4572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69BBFA2-141D-3344-A8CB-EBAE9A29E4B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566424560"/>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lgn="ctr">
                  <a:defRPr/>
                </a:pPr>
                <a:endParaRPr lang="en-US" sz="2800" b="1">
                  <a:solidFill>
                    <a:srgbClr val="E5E5FF"/>
                  </a:solidFill>
                  <a:effectLst>
                    <a:outerShdw blurRad="38100" dist="38100" dir="2700000" algn="tl">
                      <a:srgbClr val="000000"/>
                    </a:outerShdw>
                  </a:effectLst>
                  <a:latin typeface="Garamond" charset="0"/>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lgn="ctr">
                  <a:defRPr/>
                </a:pPr>
                <a:endParaRPr lang="en-US" sz="2800" b="1">
                  <a:solidFill>
                    <a:srgbClr val="E5E5FF"/>
                  </a:solidFill>
                  <a:effectLst>
                    <a:outerShdw blurRad="38100" dist="38100" dir="2700000" algn="tl">
                      <a:srgbClr val="000000"/>
                    </a:outerShdw>
                  </a:effectLst>
                  <a:latin typeface="Garamond" charset="0"/>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lgn="ctr">
                  <a:defRPr/>
                </a:pPr>
                <a:endParaRPr lang="en-US" sz="2800" b="1">
                  <a:solidFill>
                    <a:srgbClr val="E5E5FF"/>
                  </a:solidFill>
                  <a:effectLst>
                    <a:outerShdw blurRad="38100" dist="38100" dir="2700000" algn="tl">
                      <a:srgbClr val="000000"/>
                    </a:outerShdw>
                  </a:effectLst>
                  <a:latin typeface="Garamond" charset="0"/>
                </a:endParaRPr>
              </a:p>
            </p:txBody>
          </p:sp>
          <p:sp>
            <p:nvSpPr>
              <p:cNvPr id="11" name="Freeform 7"/>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algn="ctr">
                  <a:defRPr/>
                </a:pPr>
                <a:endParaRPr lang="en-US" sz="2800" b="1">
                  <a:solidFill>
                    <a:srgbClr val="E5E5FF"/>
                  </a:solidFill>
                  <a:effectLst>
                    <a:outerShdw blurRad="38100" dist="38100" dir="2700000" algn="tl">
                      <a:srgbClr val="000000"/>
                    </a:outerShdw>
                  </a:effectLst>
                  <a:latin typeface="Garamond" charset="0"/>
                </a:endParaRPr>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lgn="ctr">
                  <a:defRPr/>
                </a:pPr>
                <a:endParaRPr lang="en-US" sz="2800" b="1">
                  <a:solidFill>
                    <a:srgbClr val="E5E5FF"/>
                  </a:solidFill>
                  <a:effectLst>
                    <a:outerShdw blurRad="38100" dist="38100" dir="2700000" algn="tl">
                      <a:srgbClr val="000000"/>
                    </a:outerShdw>
                  </a:effectLst>
                  <a:latin typeface="Garamond" charset="0"/>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lgn="ctr">
                <a:defRPr/>
              </a:pPr>
              <a:endParaRPr lang="en-US" sz="2800" b="1">
                <a:solidFill>
                  <a:srgbClr val="E5E5FF"/>
                </a:solidFill>
                <a:effectLst>
                  <a:outerShdw blurRad="38100" dist="38100" dir="2700000" algn="tl">
                    <a:srgbClr val="000000"/>
                  </a:outerShdw>
                </a:effectLst>
                <a:latin typeface="Garamond" charset="0"/>
              </a:endParaRPr>
            </a:p>
          </p:txBody>
        </p:sp>
        <p:sp>
          <p:nvSpPr>
            <p:cNvPr id="7" name="Freeform 10"/>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lgn="ctr">
                <a:defRPr/>
              </a:pPr>
              <a:endParaRPr lang="en-US" sz="2800" b="1">
                <a:solidFill>
                  <a:srgbClr val="E5E5FF"/>
                </a:solidFill>
                <a:effectLst>
                  <a:outerShdw blurRad="38100" dist="38100" dir="2700000" algn="tl">
                    <a:srgbClr val="000000"/>
                  </a:outerShdw>
                </a:effectLst>
                <a:latin typeface="Garamond" charset="0"/>
              </a:endParaRPr>
            </a:p>
          </p:txBody>
        </p:sp>
      </p:grpSp>
      <p:sp>
        <p:nvSpPr>
          <p:cNvPr id="12299" name="Rectangle 11"/>
          <p:cNvSpPr>
            <a:spLocks noGrp="1" noChangeArrowheads="1"/>
          </p:cNvSpPr>
          <p:nvPr>
            <p:ph type="ctrTitle" sz="quarter"/>
          </p:nvPr>
        </p:nvSpPr>
        <p:spPr>
          <a:xfrm>
            <a:off x="685800" y="1736725"/>
            <a:ext cx="7772400" cy="1920875"/>
          </a:xfrm>
        </p:spPr>
        <p:txBody>
          <a:bodyPr/>
          <a:lstStyle>
            <a:lvl1pPr>
              <a:defRPr sz="6000"/>
            </a:lvl1pPr>
          </a:lstStyle>
          <a:p>
            <a:r>
              <a:rPr lang="en-US" altLang="zh-TW"/>
              <a:t>Click to edit Master title style</a:t>
            </a:r>
          </a:p>
        </p:txBody>
      </p:sp>
      <p:sp>
        <p:nvSpPr>
          <p:cNvPr id="12300"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a:lvl1pPr>
          </a:lstStyle>
          <a:p>
            <a:r>
              <a:rPr lang="en-US" altLang="zh-TW"/>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smtClean="0"/>
            </a:lvl1pPr>
          </a:lstStyle>
          <a:p>
            <a:pPr>
              <a:defRPr/>
            </a:pPr>
            <a:endParaRPr lang="en-US" altLang="zh-TW">
              <a:solidFill>
                <a:srgbClr val="FFFFFF"/>
              </a:solidFill>
            </a:endParaRPr>
          </a:p>
        </p:txBody>
      </p:sp>
      <p:sp>
        <p:nvSpPr>
          <p:cNvPr id="14" name="Rectangle 14"/>
          <p:cNvSpPr>
            <a:spLocks noGrp="1" noChangeArrowheads="1"/>
          </p:cNvSpPr>
          <p:nvPr>
            <p:ph type="ftr" sz="quarter" idx="11"/>
          </p:nvPr>
        </p:nvSpPr>
        <p:spPr>
          <a:xfrm>
            <a:off x="3124200" y="6251575"/>
            <a:ext cx="2895600" cy="476250"/>
          </a:xfrm>
        </p:spPr>
        <p:txBody>
          <a:bodyPr/>
          <a:lstStyle>
            <a:lvl1pPr>
              <a:defRPr smtClean="0"/>
            </a:lvl1pPr>
          </a:lstStyle>
          <a:p>
            <a:pPr>
              <a:defRPr/>
            </a:pPr>
            <a:endParaRPr lang="en-US" altLang="zh-TW">
              <a:solidFill>
                <a:srgbClr val="FFFFFF"/>
              </a:solidFill>
            </a:endParaRPr>
          </a:p>
        </p:txBody>
      </p:sp>
      <p:sp>
        <p:nvSpPr>
          <p:cNvPr id="15" name="Rectangle 15"/>
          <p:cNvSpPr>
            <a:spLocks noGrp="1" noChangeArrowheads="1"/>
          </p:cNvSpPr>
          <p:nvPr>
            <p:ph type="sldNum" sz="quarter" idx="12"/>
          </p:nvPr>
        </p:nvSpPr>
        <p:spPr>
          <a:xfrm>
            <a:off x="6553200" y="6254750"/>
            <a:ext cx="2133600" cy="476250"/>
          </a:xfrm>
        </p:spPr>
        <p:txBody>
          <a:bodyPr/>
          <a:lstStyle>
            <a:lvl1pPr>
              <a:defRPr smtClean="0"/>
            </a:lvl1pPr>
          </a:lstStyle>
          <a:p>
            <a:pPr>
              <a:defRPr/>
            </a:pPr>
            <a:fld id="{AB78CE4E-1F5F-9A49-A2D2-4A8AF202B933}" type="slidenum">
              <a:rPr lang="en-US" altLang="zh-TW">
                <a:solidFill>
                  <a:srgbClr val="FFFFFF"/>
                </a:solidFill>
              </a:rPr>
              <a:pPr>
                <a:defRPr/>
              </a:pPr>
              <a:t>‹#›</a:t>
            </a:fld>
            <a:endParaRPr lang="en-US" altLang="zh-TW">
              <a:solidFill>
                <a:srgbClr val="FFFFFF"/>
              </a:solidFill>
            </a:endParaRPr>
          </a:p>
        </p:txBody>
      </p:sp>
    </p:spTree>
    <p:extLst>
      <p:ext uri="{BB962C8B-B14F-4D97-AF65-F5344CB8AC3E}">
        <p14:creationId xmlns:p14="http://schemas.microsoft.com/office/powerpoint/2010/main" val="11135171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D909A8C-6487-B04E-A5D2-28C024B54BF5}" type="slidenum">
              <a:rPr lang="en-US"/>
              <a:pPr>
                <a:defRPr/>
              </a:pPr>
              <a:t>‹#›</a:t>
            </a:fld>
            <a:endParaRPr lang="en-US"/>
          </a:p>
        </p:txBody>
      </p:sp>
    </p:spTree>
    <p:extLst>
      <p:ext uri="{BB962C8B-B14F-4D97-AF65-F5344CB8AC3E}">
        <p14:creationId xmlns:p14="http://schemas.microsoft.com/office/powerpoint/2010/main" val="169521877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p>
        </p:txBody>
      </p:sp>
      <p:sp>
        <p:nvSpPr>
          <p:cNvPr id="4" name="Rectangle 1030"/>
          <p:cNvSpPr>
            <a:spLocks noGrp="1" noChangeArrowheads="1"/>
          </p:cNvSpPr>
          <p:nvPr>
            <p:ph type="sldNum" sz="quarter" idx="12"/>
          </p:nvPr>
        </p:nvSpPr>
        <p:spPr>
          <a:ln/>
        </p:spPr>
        <p:txBody>
          <a:bodyPr/>
          <a:lstStyle>
            <a:lvl1pPr>
              <a:defRPr/>
            </a:lvl1pPr>
          </a:lstStyle>
          <a:p>
            <a:pPr>
              <a:defRPr/>
            </a:pPr>
            <a:fld id="{FBF95848-FF75-204B-89E9-0E6291C5E6EC}" type="slidenum">
              <a:rPr lang="en-US"/>
              <a:pPr>
                <a:defRPr/>
              </a:pPr>
              <a:t>‹#›</a:t>
            </a:fld>
            <a:endParaRPr lang="en-US"/>
          </a:p>
        </p:txBody>
      </p:sp>
    </p:spTree>
    <p:extLst>
      <p:ext uri="{BB962C8B-B14F-4D97-AF65-F5344CB8AC3E}">
        <p14:creationId xmlns:p14="http://schemas.microsoft.com/office/powerpoint/2010/main" val="2465497393"/>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ltLang="zh-TW">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088AB792-EF8E-BA4B-B664-B92643E86929}" type="slidenum">
              <a:rPr lang="en-US" altLang="zh-TW">
                <a:solidFill>
                  <a:srgbClr val="FFFFFF"/>
                </a:solidFill>
              </a:rPr>
              <a:pPr>
                <a:defRPr/>
              </a:pPr>
              <a:t>‹#›</a:t>
            </a:fld>
            <a:endParaRPr lang="en-US" altLang="zh-TW">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ltLang="zh-TW">
              <a:solidFill>
                <a:srgbClr val="FFFFFF"/>
              </a:solidFill>
            </a:endParaRPr>
          </a:p>
        </p:txBody>
      </p:sp>
    </p:spTree>
    <p:extLst>
      <p:ext uri="{BB962C8B-B14F-4D97-AF65-F5344CB8AC3E}">
        <p14:creationId xmlns:p14="http://schemas.microsoft.com/office/powerpoint/2010/main" val="3748469068"/>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endParaRPr lang="en-US" altLang="zh-TW">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9A11385C-FCE4-EF4E-9A52-A49FFA6C010D}" type="slidenum">
              <a:rPr lang="en-US" altLang="zh-TW">
                <a:solidFill>
                  <a:srgbClr val="FFFFFF"/>
                </a:solidFill>
              </a:rPr>
              <a:pPr>
                <a:defRPr/>
              </a:pPr>
              <a:t>‹#›</a:t>
            </a:fld>
            <a:endParaRPr lang="en-US" altLang="zh-TW">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ltLang="zh-TW">
              <a:solidFill>
                <a:srgbClr val="FFFFFF"/>
              </a:solidFill>
            </a:endParaRPr>
          </a:p>
        </p:txBody>
      </p:sp>
    </p:spTree>
    <p:extLst>
      <p:ext uri="{BB962C8B-B14F-4D97-AF65-F5344CB8AC3E}">
        <p14:creationId xmlns:p14="http://schemas.microsoft.com/office/powerpoint/2010/main" val="1894907014"/>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endParaRPr lang="en-US" altLang="zh-TW">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048DB53A-6B09-6B40-803A-95539B2D9A00}" type="slidenum">
              <a:rPr lang="en-US" altLang="zh-TW">
                <a:solidFill>
                  <a:srgbClr val="FFFFFF"/>
                </a:solidFill>
              </a:rPr>
              <a:pPr>
                <a:defRPr/>
              </a:pPr>
              <a:t>‹#›</a:t>
            </a:fld>
            <a:endParaRPr lang="en-US" altLang="zh-TW">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ltLang="zh-TW">
              <a:solidFill>
                <a:srgbClr val="FFFFFF"/>
              </a:solidFill>
            </a:endParaRPr>
          </a:p>
        </p:txBody>
      </p:sp>
    </p:spTree>
    <p:extLst>
      <p:ext uri="{BB962C8B-B14F-4D97-AF65-F5344CB8AC3E}">
        <p14:creationId xmlns:p14="http://schemas.microsoft.com/office/powerpoint/2010/main" val="4030021141"/>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a:ln/>
        </p:spPr>
        <p:txBody>
          <a:bodyPr/>
          <a:lstStyle>
            <a:lvl1pPr>
              <a:defRPr/>
            </a:lvl1pPr>
          </a:lstStyle>
          <a:p>
            <a:pPr>
              <a:defRPr/>
            </a:pPr>
            <a:endParaRPr lang="en-US" altLang="zh-TW">
              <a:solidFill>
                <a:srgbClr val="FFFFFF"/>
              </a:solidFill>
            </a:endParaRPr>
          </a:p>
        </p:txBody>
      </p:sp>
      <p:sp>
        <p:nvSpPr>
          <p:cNvPr id="8" name="Rectangle 3"/>
          <p:cNvSpPr>
            <a:spLocks noGrp="1" noChangeArrowheads="1"/>
          </p:cNvSpPr>
          <p:nvPr>
            <p:ph type="sldNum" sz="quarter" idx="11"/>
          </p:nvPr>
        </p:nvSpPr>
        <p:spPr>
          <a:ln/>
        </p:spPr>
        <p:txBody>
          <a:bodyPr/>
          <a:lstStyle>
            <a:lvl1pPr>
              <a:defRPr/>
            </a:lvl1pPr>
          </a:lstStyle>
          <a:p>
            <a:pPr>
              <a:defRPr/>
            </a:pPr>
            <a:fld id="{BD99EE07-EDBF-164D-889E-3E80D9B7A400}" type="slidenum">
              <a:rPr lang="en-US" altLang="zh-TW">
                <a:solidFill>
                  <a:srgbClr val="FFFFFF"/>
                </a:solidFill>
              </a:rPr>
              <a:pPr>
                <a:defRPr/>
              </a:pPr>
              <a:t>‹#›</a:t>
            </a:fld>
            <a:endParaRPr lang="en-US" altLang="zh-TW">
              <a:solidFill>
                <a:srgbClr val="FFFFFF"/>
              </a:solidFill>
            </a:endParaRPr>
          </a:p>
        </p:txBody>
      </p:sp>
      <p:sp>
        <p:nvSpPr>
          <p:cNvPr id="9" name="Rectangle 14"/>
          <p:cNvSpPr>
            <a:spLocks noGrp="1" noChangeArrowheads="1"/>
          </p:cNvSpPr>
          <p:nvPr>
            <p:ph type="ftr" sz="quarter" idx="12"/>
          </p:nvPr>
        </p:nvSpPr>
        <p:spPr>
          <a:ln/>
        </p:spPr>
        <p:txBody>
          <a:bodyPr/>
          <a:lstStyle>
            <a:lvl1pPr>
              <a:defRPr/>
            </a:lvl1pPr>
          </a:lstStyle>
          <a:p>
            <a:pPr>
              <a:defRPr/>
            </a:pPr>
            <a:endParaRPr lang="en-US" altLang="zh-TW">
              <a:solidFill>
                <a:srgbClr val="FFFFFF"/>
              </a:solidFill>
            </a:endParaRPr>
          </a:p>
        </p:txBody>
      </p:sp>
    </p:spTree>
    <p:extLst>
      <p:ext uri="{BB962C8B-B14F-4D97-AF65-F5344CB8AC3E}">
        <p14:creationId xmlns:p14="http://schemas.microsoft.com/office/powerpoint/2010/main" val="4291285580"/>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sz="half" idx="10"/>
          </p:nvPr>
        </p:nvSpPr>
        <p:spPr>
          <a:ln/>
        </p:spPr>
        <p:txBody>
          <a:bodyPr/>
          <a:lstStyle>
            <a:lvl1pPr>
              <a:defRPr/>
            </a:lvl1pPr>
          </a:lstStyle>
          <a:p>
            <a:pPr>
              <a:defRPr/>
            </a:pPr>
            <a:endParaRPr lang="en-US" altLang="zh-TW">
              <a:solidFill>
                <a:srgbClr val="FFFFFF"/>
              </a:solidFill>
            </a:endParaRPr>
          </a:p>
        </p:txBody>
      </p:sp>
      <p:sp>
        <p:nvSpPr>
          <p:cNvPr id="4" name="Rectangle 3"/>
          <p:cNvSpPr>
            <a:spLocks noGrp="1" noChangeArrowheads="1"/>
          </p:cNvSpPr>
          <p:nvPr>
            <p:ph type="sldNum" sz="quarter" idx="11"/>
          </p:nvPr>
        </p:nvSpPr>
        <p:spPr>
          <a:ln/>
        </p:spPr>
        <p:txBody>
          <a:bodyPr/>
          <a:lstStyle>
            <a:lvl1pPr>
              <a:defRPr/>
            </a:lvl1pPr>
          </a:lstStyle>
          <a:p>
            <a:pPr>
              <a:defRPr/>
            </a:pPr>
            <a:fld id="{CF3954E4-8061-1941-8949-FD6F6B67E937}" type="slidenum">
              <a:rPr lang="en-US" altLang="zh-TW">
                <a:solidFill>
                  <a:srgbClr val="FFFFFF"/>
                </a:solidFill>
              </a:rPr>
              <a:pPr>
                <a:defRPr/>
              </a:pPr>
              <a:t>‹#›</a:t>
            </a:fld>
            <a:endParaRPr lang="en-US" altLang="zh-TW">
              <a:solidFill>
                <a:srgbClr val="FFFFFF"/>
              </a:solidFill>
            </a:endParaRPr>
          </a:p>
        </p:txBody>
      </p:sp>
      <p:sp>
        <p:nvSpPr>
          <p:cNvPr id="5" name="Rectangle 14"/>
          <p:cNvSpPr>
            <a:spLocks noGrp="1" noChangeArrowheads="1"/>
          </p:cNvSpPr>
          <p:nvPr>
            <p:ph type="ftr" sz="quarter" idx="12"/>
          </p:nvPr>
        </p:nvSpPr>
        <p:spPr>
          <a:ln/>
        </p:spPr>
        <p:txBody>
          <a:bodyPr/>
          <a:lstStyle>
            <a:lvl1pPr>
              <a:defRPr/>
            </a:lvl1pPr>
          </a:lstStyle>
          <a:p>
            <a:pPr>
              <a:defRPr/>
            </a:pPr>
            <a:endParaRPr lang="en-US" altLang="zh-TW">
              <a:solidFill>
                <a:srgbClr val="FFFFFF"/>
              </a:solidFill>
            </a:endParaRPr>
          </a:p>
        </p:txBody>
      </p:sp>
    </p:spTree>
    <p:extLst>
      <p:ext uri="{BB962C8B-B14F-4D97-AF65-F5344CB8AC3E}">
        <p14:creationId xmlns:p14="http://schemas.microsoft.com/office/powerpoint/2010/main" val="3197313009"/>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ltLang="zh-TW">
              <a:solidFill>
                <a:srgbClr val="FFFFFF"/>
              </a:solidFill>
            </a:endParaRPr>
          </a:p>
        </p:txBody>
      </p:sp>
      <p:sp>
        <p:nvSpPr>
          <p:cNvPr id="3" name="Rectangle 3"/>
          <p:cNvSpPr>
            <a:spLocks noGrp="1" noChangeArrowheads="1"/>
          </p:cNvSpPr>
          <p:nvPr>
            <p:ph type="sldNum" sz="quarter" idx="11"/>
          </p:nvPr>
        </p:nvSpPr>
        <p:spPr>
          <a:ln/>
        </p:spPr>
        <p:txBody>
          <a:bodyPr/>
          <a:lstStyle>
            <a:lvl1pPr>
              <a:defRPr/>
            </a:lvl1pPr>
          </a:lstStyle>
          <a:p>
            <a:pPr>
              <a:defRPr/>
            </a:pPr>
            <a:fld id="{270935A0-188D-B34E-8486-6E004769AD3C}" type="slidenum">
              <a:rPr lang="en-US" altLang="zh-TW">
                <a:solidFill>
                  <a:srgbClr val="FFFFFF"/>
                </a:solidFill>
              </a:rPr>
              <a:pPr>
                <a:defRPr/>
              </a:pPr>
              <a:t>‹#›</a:t>
            </a:fld>
            <a:endParaRPr lang="en-US" altLang="zh-TW">
              <a:solidFill>
                <a:srgbClr val="FFFFFF"/>
              </a:solidFill>
            </a:endParaRPr>
          </a:p>
        </p:txBody>
      </p:sp>
      <p:sp>
        <p:nvSpPr>
          <p:cNvPr id="4" name="Rectangle 14"/>
          <p:cNvSpPr>
            <a:spLocks noGrp="1" noChangeArrowheads="1"/>
          </p:cNvSpPr>
          <p:nvPr>
            <p:ph type="ftr" sz="quarter" idx="12"/>
          </p:nvPr>
        </p:nvSpPr>
        <p:spPr>
          <a:ln/>
        </p:spPr>
        <p:txBody>
          <a:bodyPr/>
          <a:lstStyle>
            <a:lvl1pPr>
              <a:defRPr/>
            </a:lvl1pPr>
          </a:lstStyle>
          <a:p>
            <a:pPr>
              <a:defRPr/>
            </a:pPr>
            <a:endParaRPr lang="en-US" altLang="zh-TW">
              <a:solidFill>
                <a:srgbClr val="FFFFFF"/>
              </a:solidFill>
            </a:endParaRPr>
          </a:p>
        </p:txBody>
      </p:sp>
    </p:spTree>
    <p:extLst>
      <p:ext uri="{BB962C8B-B14F-4D97-AF65-F5344CB8AC3E}">
        <p14:creationId xmlns:p14="http://schemas.microsoft.com/office/powerpoint/2010/main" val="497674978"/>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ltLang="zh-TW">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F22FF5FF-7D84-4F4A-A315-934B27D08CAA}" type="slidenum">
              <a:rPr lang="en-US" altLang="zh-TW">
                <a:solidFill>
                  <a:srgbClr val="FFFFFF"/>
                </a:solidFill>
              </a:rPr>
              <a:pPr>
                <a:defRPr/>
              </a:pPr>
              <a:t>‹#›</a:t>
            </a:fld>
            <a:endParaRPr lang="en-US" altLang="zh-TW">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ltLang="zh-TW">
              <a:solidFill>
                <a:srgbClr val="FFFFFF"/>
              </a:solidFill>
            </a:endParaRPr>
          </a:p>
        </p:txBody>
      </p:sp>
    </p:spTree>
    <p:extLst>
      <p:ext uri="{BB962C8B-B14F-4D97-AF65-F5344CB8AC3E}">
        <p14:creationId xmlns:p14="http://schemas.microsoft.com/office/powerpoint/2010/main" val="3132989141"/>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ltLang="zh-TW">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0C36EB1B-B570-A549-B47B-91CEE4A9D1A8}" type="slidenum">
              <a:rPr lang="en-US" altLang="zh-TW">
                <a:solidFill>
                  <a:srgbClr val="FFFFFF"/>
                </a:solidFill>
              </a:rPr>
              <a:pPr>
                <a:defRPr/>
              </a:pPr>
              <a:t>‹#›</a:t>
            </a:fld>
            <a:endParaRPr lang="en-US" altLang="zh-TW">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ltLang="zh-TW">
              <a:solidFill>
                <a:srgbClr val="FFFFFF"/>
              </a:solidFill>
            </a:endParaRPr>
          </a:p>
        </p:txBody>
      </p:sp>
    </p:spTree>
    <p:extLst>
      <p:ext uri="{BB962C8B-B14F-4D97-AF65-F5344CB8AC3E}">
        <p14:creationId xmlns:p14="http://schemas.microsoft.com/office/powerpoint/2010/main" val="235395696"/>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ltLang="zh-TW">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35CFB424-AE96-584F-801C-2B425264DAAC}" type="slidenum">
              <a:rPr lang="en-US" altLang="zh-TW">
                <a:solidFill>
                  <a:srgbClr val="FFFFFF"/>
                </a:solidFill>
              </a:rPr>
              <a:pPr>
                <a:defRPr/>
              </a:pPr>
              <a:t>‹#›</a:t>
            </a:fld>
            <a:endParaRPr lang="en-US" altLang="zh-TW">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ltLang="zh-TW">
              <a:solidFill>
                <a:srgbClr val="FFFFFF"/>
              </a:solidFill>
            </a:endParaRPr>
          </a:p>
        </p:txBody>
      </p:sp>
    </p:spTree>
    <p:extLst>
      <p:ext uri="{BB962C8B-B14F-4D97-AF65-F5344CB8AC3E}">
        <p14:creationId xmlns:p14="http://schemas.microsoft.com/office/powerpoint/2010/main" val="2477587005"/>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ltLang="zh-TW">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9B2FAC00-2720-D14A-96F3-6D956496894B}" type="slidenum">
              <a:rPr lang="en-US" altLang="zh-TW">
                <a:solidFill>
                  <a:srgbClr val="FFFFFF"/>
                </a:solidFill>
              </a:rPr>
              <a:pPr>
                <a:defRPr/>
              </a:pPr>
              <a:t>‹#›</a:t>
            </a:fld>
            <a:endParaRPr lang="en-US" altLang="zh-TW">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ltLang="zh-TW">
              <a:solidFill>
                <a:srgbClr val="FFFFFF"/>
              </a:solidFill>
            </a:endParaRPr>
          </a:p>
        </p:txBody>
      </p:sp>
    </p:spTree>
    <p:extLst>
      <p:ext uri="{BB962C8B-B14F-4D97-AF65-F5344CB8AC3E}">
        <p14:creationId xmlns:p14="http://schemas.microsoft.com/office/powerpoint/2010/main" val="197223522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E1C94D51-A602-FD46-A1C9-8CE591651CEB}" type="slidenum">
              <a:rPr lang="en-US"/>
              <a:pPr>
                <a:defRPr/>
              </a:pPr>
              <a:t>‹#›</a:t>
            </a:fld>
            <a:endParaRPr lang="en-US"/>
          </a:p>
        </p:txBody>
      </p:sp>
    </p:spTree>
    <p:extLst>
      <p:ext uri="{BB962C8B-B14F-4D97-AF65-F5344CB8AC3E}">
        <p14:creationId xmlns:p14="http://schemas.microsoft.com/office/powerpoint/2010/main" val="2344962542"/>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endParaRPr lang="en-US" altLang="zh-TW">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DE8D298B-6AC0-5043-88C9-910EA9FC8B58}" type="slidenum">
              <a:rPr lang="en-US" altLang="zh-TW">
                <a:solidFill>
                  <a:srgbClr val="FFFFFF"/>
                </a:solidFill>
              </a:rPr>
              <a:pPr>
                <a:defRPr/>
              </a:pPr>
              <a:t>‹#›</a:t>
            </a:fld>
            <a:endParaRPr lang="en-US" altLang="zh-TW">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ltLang="zh-TW">
              <a:solidFill>
                <a:srgbClr val="FFFFFF"/>
              </a:solidFill>
            </a:endParaRPr>
          </a:p>
        </p:txBody>
      </p:sp>
    </p:spTree>
    <p:extLst>
      <p:ext uri="{BB962C8B-B14F-4D97-AF65-F5344CB8AC3E}">
        <p14:creationId xmlns:p14="http://schemas.microsoft.com/office/powerpoint/2010/main" val="2559739927"/>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
          <p:cNvSpPr>
            <a:spLocks noGrp="1" noChangeArrowheads="1"/>
          </p:cNvSpPr>
          <p:nvPr>
            <p:ph type="dt" sz="half" idx="10"/>
          </p:nvPr>
        </p:nvSpPr>
        <p:spPr>
          <a:ln/>
        </p:spPr>
        <p:txBody>
          <a:bodyPr/>
          <a:lstStyle>
            <a:lvl1pPr>
              <a:defRPr/>
            </a:lvl1pPr>
          </a:lstStyle>
          <a:p>
            <a:pPr>
              <a:defRPr/>
            </a:pPr>
            <a:endParaRPr lang="en-US" altLang="zh-TW">
              <a:solidFill>
                <a:srgbClr val="FFFFFF"/>
              </a:solidFill>
            </a:endParaRPr>
          </a:p>
        </p:txBody>
      </p:sp>
      <p:sp>
        <p:nvSpPr>
          <p:cNvPr id="7" name="Rectangle 3"/>
          <p:cNvSpPr>
            <a:spLocks noGrp="1" noChangeArrowheads="1"/>
          </p:cNvSpPr>
          <p:nvPr>
            <p:ph type="sldNum" sz="quarter" idx="11"/>
          </p:nvPr>
        </p:nvSpPr>
        <p:spPr>
          <a:ln/>
        </p:spPr>
        <p:txBody>
          <a:bodyPr/>
          <a:lstStyle>
            <a:lvl1pPr>
              <a:defRPr/>
            </a:lvl1pPr>
          </a:lstStyle>
          <a:p>
            <a:pPr>
              <a:defRPr/>
            </a:pPr>
            <a:fld id="{11A73D78-4A63-D749-9BD4-9460597423A6}" type="slidenum">
              <a:rPr lang="en-US" altLang="zh-TW">
                <a:solidFill>
                  <a:srgbClr val="FFFFFF"/>
                </a:solidFill>
              </a:rPr>
              <a:pPr>
                <a:defRPr/>
              </a:pPr>
              <a:t>‹#›</a:t>
            </a:fld>
            <a:endParaRPr lang="en-US" altLang="zh-TW">
              <a:solidFill>
                <a:srgbClr val="FFFFFF"/>
              </a:solidFill>
            </a:endParaRPr>
          </a:p>
        </p:txBody>
      </p:sp>
      <p:sp>
        <p:nvSpPr>
          <p:cNvPr id="8" name="Rectangle 14"/>
          <p:cNvSpPr>
            <a:spLocks noGrp="1" noChangeArrowheads="1"/>
          </p:cNvSpPr>
          <p:nvPr>
            <p:ph type="ftr" sz="quarter" idx="12"/>
          </p:nvPr>
        </p:nvSpPr>
        <p:spPr>
          <a:ln/>
        </p:spPr>
        <p:txBody>
          <a:bodyPr/>
          <a:lstStyle>
            <a:lvl1pPr>
              <a:defRPr/>
            </a:lvl1pPr>
          </a:lstStyle>
          <a:p>
            <a:pPr>
              <a:defRPr/>
            </a:pPr>
            <a:endParaRPr lang="en-US" altLang="zh-TW">
              <a:solidFill>
                <a:srgbClr val="FFFFFF"/>
              </a:solidFill>
            </a:endParaRPr>
          </a:p>
        </p:txBody>
      </p:sp>
    </p:spTree>
    <p:extLst>
      <p:ext uri="{BB962C8B-B14F-4D97-AF65-F5344CB8AC3E}">
        <p14:creationId xmlns:p14="http://schemas.microsoft.com/office/powerpoint/2010/main" val="2390129280"/>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lgn="ctr">
                  <a:defRPr/>
                </a:pPr>
                <a:endParaRPr lang="en-US" sz="2800" b="1">
                  <a:solidFill>
                    <a:srgbClr val="E5E5FF"/>
                  </a:solidFill>
                  <a:effectLst>
                    <a:outerShdw blurRad="38100" dist="38100" dir="2700000" algn="tl">
                      <a:srgbClr val="000000"/>
                    </a:outerShdw>
                  </a:effectLst>
                  <a:latin typeface="Garamond" charset="0"/>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lgn="ctr">
                  <a:defRPr/>
                </a:pPr>
                <a:endParaRPr lang="en-US" sz="2800" b="1">
                  <a:solidFill>
                    <a:srgbClr val="E5E5FF"/>
                  </a:solidFill>
                  <a:effectLst>
                    <a:outerShdw blurRad="38100" dist="38100" dir="2700000" algn="tl">
                      <a:srgbClr val="000000"/>
                    </a:outerShdw>
                  </a:effectLst>
                  <a:latin typeface="Garamond" charset="0"/>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lgn="ctr">
                  <a:defRPr/>
                </a:pPr>
                <a:endParaRPr lang="en-US" sz="2800" b="1">
                  <a:solidFill>
                    <a:srgbClr val="E5E5FF"/>
                  </a:solidFill>
                  <a:effectLst>
                    <a:outerShdw blurRad="38100" dist="38100" dir="2700000" algn="tl">
                      <a:srgbClr val="000000"/>
                    </a:outerShdw>
                  </a:effectLst>
                  <a:latin typeface="Garamond" charset="0"/>
                </a:endParaRPr>
              </a:p>
            </p:txBody>
          </p:sp>
          <p:sp>
            <p:nvSpPr>
              <p:cNvPr id="11" name="Freeform 7"/>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algn="ctr">
                  <a:defRPr/>
                </a:pPr>
                <a:endParaRPr lang="en-US" sz="2800" b="1">
                  <a:solidFill>
                    <a:srgbClr val="E5E5FF"/>
                  </a:solidFill>
                  <a:effectLst>
                    <a:outerShdw blurRad="38100" dist="38100" dir="2700000" algn="tl">
                      <a:srgbClr val="000000"/>
                    </a:outerShdw>
                  </a:effectLst>
                  <a:latin typeface="Garamond" charset="0"/>
                </a:endParaRPr>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lgn="ctr">
                  <a:defRPr/>
                </a:pPr>
                <a:endParaRPr lang="en-US" sz="2800" b="1">
                  <a:solidFill>
                    <a:srgbClr val="E5E5FF"/>
                  </a:solidFill>
                  <a:effectLst>
                    <a:outerShdw blurRad="38100" dist="38100" dir="2700000" algn="tl">
                      <a:srgbClr val="000000"/>
                    </a:outerShdw>
                  </a:effectLst>
                  <a:latin typeface="Garamond" charset="0"/>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lgn="ctr">
                <a:defRPr/>
              </a:pPr>
              <a:endParaRPr lang="en-US" sz="2800" b="1">
                <a:solidFill>
                  <a:srgbClr val="E5E5FF"/>
                </a:solidFill>
                <a:effectLst>
                  <a:outerShdw blurRad="38100" dist="38100" dir="2700000" algn="tl">
                    <a:srgbClr val="000000"/>
                  </a:outerShdw>
                </a:effectLst>
                <a:latin typeface="Garamond" charset="0"/>
              </a:endParaRPr>
            </a:p>
          </p:txBody>
        </p:sp>
        <p:sp>
          <p:nvSpPr>
            <p:cNvPr id="7" name="Freeform 10"/>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lgn="ctr">
                <a:defRPr/>
              </a:pPr>
              <a:endParaRPr lang="en-US" sz="2800" b="1">
                <a:solidFill>
                  <a:srgbClr val="E5E5FF"/>
                </a:solidFill>
                <a:effectLst>
                  <a:outerShdw blurRad="38100" dist="38100" dir="2700000" algn="tl">
                    <a:srgbClr val="000000"/>
                  </a:outerShdw>
                </a:effectLst>
                <a:latin typeface="Garamond" charset="0"/>
              </a:endParaRPr>
            </a:p>
          </p:txBody>
        </p:sp>
      </p:grpSp>
      <p:sp>
        <p:nvSpPr>
          <p:cNvPr id="12299" name="Rectangle 11"/>
          <p:cNvSpPr>
            <a:spLocks noGrp="1" noChangeArrowheads="1"/>
          </p:cNvSpPr>
          <p:nvPr>
            <p:ph type="ctrTitle" sz="quarter"/>
          </p:nvPr>
        </p:nvSpPr>
        <p:spPr>
          <a:xfrm>
            <a:off x="685800" y="1736725"/>
            <a:ext cx="7772400" cy="1920875"/>
          </a:xfrm>
        </p:spPr>
        <p:txBody>
          <a:bodyPr/>
          <a:lstStyle>
            <a:lvl1pPr>
              <a:defRPr sz="6000"/>
            </a:lvl1pPr>
          </a:lstStyle>
          <a:p>
            <a:r>
              <a:rPr lang="en-US" altLang="zh-TW"/>
              <a:t>Click to edit Master title style</a:t>
            </a:r>
          </a:p>
        </p:txBody>
      </p:sp>
      <p:sp>
        <p:nvSpPr>
          <p:cNvPr id="12300"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a:lvl1pPr>
          </a:lstStyle>
          <a:p>
            <a:r>
              <a:rPr lang="en-US" altLang="zh-TW"/>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smtClean="0"/>
            </a:lvl1pPr>
          </a:lstStyle>
          <a:p>
            <a:pPr>
              <a:defRPr/>
            </a:pPr>
            <a:endParaRPr lang="en-US" altLang="zh-TW">
              <a:solidFill>
                <a:srgbClr val="FFFFFF"/>
              </a:solidFill>
            </a:endParaRPr>
          </a:p>
        </p:txBody>
      </p:sp>
      <p:sp>
        <p:nvSpPr>
          <p:cNvPr id="14" name="Rectangle 14"/>
          <p:cNvSpPr>
            <a:spLocks noGrp="1" noChangeArrowheads="1"/>
          </p:cNvSpPr>
          <p:nvPr>
            <p:ph type="ftr" sz="quarter" idx="11"/>
          </p:nvPr>
        </p:nvSpPr>
        <p:spPr>
          <a:xfrm>
            <a:off x="3124200" y="6251575"/>
            <a:ext cx="2895600" cy="476250"/>
          </a:xfrm>
        </p:spPr>
        <p:txBody>
          <a:bodyPr/>
          <a:lstStyle>
            <a:lvl1pPr>
              <a:defRPr smtClean="0"/>
            </a:lvl1pPr>
          </a:lstStyle>
          <a:p>
            <a:pPr>
              <a:defRPr/>
            </a:pPr>
            <a:endParaRPr lang="en-US" altLang="zh-TW">
              <a:solidFill>
                <a:srgbClr val="FFFFFF"/>
              </a:solidFill>
            </a:endParaRPr>
          </a:p>
        </p:txBody>
      </p:sp>
      <p:sp>
        <p:nvSpPr>
          <p:cNvPr id="15" name="Rectangle 15"/>
          <p:cNvSpPr>
            <a:spLocks noGrp="1" noChangeArrowheads="1"/>
          </p:cNvSpPr>
          <p:nvPr>
            <p:ph type="sldNum" sz="quarter" idx="12"/>
          </p:nvPr>
        </p:nvSpPr>
        <p:spPr>
          <a:xfrm>
            <a:off x="6553200" y="6254750"/>
            <a:ext cx="2133600" cy="476250"/>
          </a:xfrm>
        </p:spPr>
        <p:txBody>
          <a:bodyPr/>
          <a:lstStyle>
            <a:lvl1pPr>
              <a:defRPr smtClean="0"/>
            </a:lvl1pPr>
          </a:lstStyle>
          <a:p>
            <a:pPr>
              <a:defRPr/>
            </a:pPr>
            <a:fld id="{AB78CE4E-1F5F-9A49-A2D2-4A8AF202B933}" type="slidenum">
              <a:rPr lang="en-US" altLang="zh-TW">
                <a:solidFill>
                  <a:srgbClr val="FFFFFF"/>
                </a:solidFill>
              </a:rPr>
              <a:pPr>
                <a:defRPr/>
              </a:pPr>
              <a:t>‹#›</a:t>
            </a:fld>
            <a:endParaRPr lang="en-US" altLang="zh-TW">
              <a:solidFill>
                <a:srgbClr val="FFFFFF"/>
              </a:solidFill>
            </a:endParaRPr>
          </a:p>
        </p:txBody>
      </p:sp>
    </p:spTree>
    <p:extLst>
      <p:ext uri="{BB962C8B-B14F-4D97-AF65-F5344CB8AC3E}">
        <p14:creationId xmlns:p14="http://schemas.microsoft.com/office/powerpoint/2010/main" val="1868144881"/>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ltLang="zh-TW">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088AB792-EF8E-BA4B-B664-B92643E86929}" type="slidenum">
              <a:rPr lang="en-US" altLang="zh-TW">
                <a:solidFill>
                  <a:srgbClr val="FFFFFF"/>
                </a:solidFill>
              </a:rPr>
              <a:pPr>
                <a:defRPr/>
              </a:pPr>
              <a:t>‹#›</a:t>
            </a:fld>
            <a:endParaRPr lang="en-US" altLang="zh-TW">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ltLang="zh-TW">
              <a:solidFill>
                <a:srgbClr val="FFFFFF"/>
              </a:solidFill>
            </a:endParaRPr>
          </a:p>
        </p:txBody>
      </p:sp>
    </p:spTree>
    <p:extLst>
      <p:ext uri="{BB962C8B-B14F-4D97-AF65-F5344CB8AC3E}">
        <p14:creationId xmlns:p14="http://schemas.microsoft.com/office/powerpoint/2010/main" val="2243193063"/>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endParaRPr lang="en-US" altLang="zh-TW">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9A11385C-FCE4-EF4E-9A52-A49FFA6C010D}" type="slidenum">
              <a:rPr lang="en-US" altLang="zh-TW">
                <a:solidFill>
                  <a:srgbClr val="FFFFFF"/>
                </a:solidFill>
              </a:rPr>
              <a:pPr>
                <a:defRPr/>
              </a:pPr>
              <a:t>‹#›</a:t>
            </a:fld>
            <a:endParaRPr lang="en-US" altLang="zh-TW">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ltLang="zh-TW">
              <a:solidFill>
                <a:srgbClr val="FFFFFF"/>
              </a:solidFill>
            </a:endParaRPr>
          </a:p>
        </p:txBody>
      </p:sp>
    </p:spTree>
    <p:extLst>
      <p:ext uri="{BB962C8B-B14F-4D97-AF65-F5344CB8AC3E}">
        <p14:creationId xmlns:p14="http://schemas.microsoft.com/office/powerpoint/2010/main" val="3643285285"/>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endParaRPr lang="en-US" altLang="zh-TW">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048DB53A-6B09-6B40-803A-95539B2D9A00}" type="slidenum">
              <a:rPr lang="en-US" altLang="zh-TW">
                <a:solidFill>
                  <a:srgbClr val="FFFFFF"/>
                </a:solidFill>
              </a:rPr>
              <a:pPr>
                <a:defRPr/>
              </a:pPr>
              <a:t>‹#›</a:t>
            </a:fld>
            <a:endParaRPr lang="en-US" altLang="zh-TW">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ltLang="zh-TW">
              <a:solidFill>
                <a:srgbClr val="FFFFFF"/>
              </a:solidFill>
            </a:endParaRPr>
          </a:p>
        </p:txBody>
      </p:sp>
    </p:spTree>
    <p:extLst>
      <p:ext uri="{BB962C8B-B14F-4D97-AF65-F5344CB8AC3E}">
        <p14:creationId xmlns:p14="http://schemas.microsoft.com/office/powerpoint/2010/main" val="4291278689"/>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a:ln/>
        </p:spPr>
        <p:txBody>
          <a:bodyPr/>
          <a:lstStyle>
            <a:lvl1pPr>
              <a:defRPr/>
            </a:lvl1pPr>
          </a:lstStyle>
          <a:p>
            <a:pPr>
              <a:defRPr/>
            </a:pPr>
            <a:endParaRPr lang="en-US" altLang="zh-TW">
              <a:solidFill>
                <a:srgbClr val="FFFFFF"/>
              </a:solidFill>
            </a:endParaRPr>
          </a:p>
        </p:txBody>
      </p:sp>
      <p:sp>
        <p:nvSpPr>
          <p:cNvPr id="8" name="Rectangle 3"/>
          <p:cNvSpPr>
            <a:spLocks noGrp="1" noChangeArrowheads="1"/>
          </p:cNvSpPr>
          <p:nvPr>
            <p:ph type="sldNum" sz="quarter" idx="11"/>
          </p:nvPr>
        </p:nvSpPr>
        <p:spPr>
          <a:ln/>
        </p:spPr>
        <p:txBody>
          <a:bodyPr/>
          <a:lstStyle>
            <a:lvl1pPr>
              <a:defRPr/>
            </a:lvl1pPr>
          </a:lstStyle>
          <a:p>
            <a:pPr>
              <a:defRPr/>
            </a:pPr>
            <a:fld id="{BD99EE07-EDBF-164D-889E-3E80D9B7A400}" type="slidenum">
              <a:rPr lang="en-US" altLang="zh-TW">
                <a:solidFill>
                  <a:srgbClr val="FFFFFF"/>
                </a:solidFill>
              </a:rPr>
              <a:pPr>
                <a:defRPr/>
              </a:pPr>
              <a:t>‹#›</a:t>
            </a:fld>
            <a:endParaRPr lang="en-US" altLang="zh-TW">
              <a:solidFill>
                <a:srgbClr val="FFFFFF"/>
              </a:solidFill>
            </a:endParaRPr>
          </a:p>
        </p:txBody>
      </p:sp>
      <p:sp>
        <p:nvSpPr>
          <p:cNvPr id="9" name="Rectangle 14"/>
          <p:cNvSpPr>
            <a:spLocks noGrp="1" noChangeArrowheads="1"/>
          </p:cNvSpPr>
          <p:nvPr>
            <p:ph type="ftr" sz="quarter" idx="12"/>
          </p:nvPr>
        </p:nvSpPr>
        <p:spPr>
          <a:ln/>
        </p:spPr>
        <p:txBody>
          <a:bodyPr/>
          <a:lstStyle>
            <a:lvl1pPr>
              <a:defRPr/>
            </a:lvl1pPr>
          </a:lstStyle>
          <a:p>
            <a:pPr>
              <a:defRPr/>
            </a:pPr>
            <a:endParaRPr lang="en-US" altLang="zh-TW">
              <a:solidFill>
                <a:srgbClr val="FFFFFF"/>
              </a:solidFill>
            </a:endParaRPr>
          </a:p>
        </p:txBody>
      </p:sp>
    </p:spTree>
    <p:extLst>
      <p:ext uri="{BB962C8B-B14F-4D97-AF65-F5344CB8AC3E}">
        <p14:creationId xmlns:p14="http://schemas.microsoft.com/office/powerpoint/2010/main" val="767613795"/>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sz="half" idx="10"/>
          </p:nvPr>
        </p:nvSpPr>
        <p:spPr>
          <a:ln/>
        </p:spPr>
        <p:txBody>
          <a:bodyPr/>
          <a:lstStyle>
            <a:lvl1pPr>
              <a:defRPr/>
            </a:lvl1pPr>
          </a:lstStyle>
          <a:p>
            <a:pPr>
              <a:defRPr/>
            </a:pPr>
            <a:endParaRPr lang="en-US" altLang="zh-TW">
              <a:solidFill>
                <a:srgbClr val="FFFFFF"/>
              </a:solidFill>
            </a:endParaRPr>
          </a:p>
        </p:txBody>
      </p:sp>
      <p:sp>
        <p:nvSpPr>
          <p:cNvPr id="4" name="Rectangle 3"/>
          <p:cNvSpPr>
            <a:spLocks noGrp="1" noChangeArrowheads="1"/>
          </p:cNvSpPr>
          <p:nvPr>
            <p:ph type="sldNum" sz="quarter" idx="11"/>
          </p:nvPr>
        </p:nvSpPr>
        <p:spPr>
          <a:ln/>
        </p:spPr>
        <p:txBody>
          <a:bodyPr/>
          <a:lstStyle>
            <a:lvl1pPr>
              <a:defRPr/>
            </a:lvl1pPr>
          </a:lstStyle>
          <a:p>
            <a:pPr>
              <a:defRPr/>
            </a:pPr>
            <a:fld id="{CF3954E4-8061-1941-8949-FD6F6B67E937}" type="slidenum">
              <a:rPr lang="en-US" altLang="zh-TW">
                <a:solidFill>
                  <a:srgbClr val="FFFFFF"/>
                </a:solidFill>
              </a:rPr>
              <a:pPr>
                <a:defRPr/>
              </a:pPr>
              <a:t>‹#›</a:t>
            </a:fld>
            <a:endParaRPr lang="en-US" altLang="zh-TW">
              <a:solidFill>
                <a:srgbClr val="FFFFFF"/>
              </a:solidFill>
            </a:endParaRPr>
          </a:p>
        </p:txBody>
      </p:sp>
      <p:sp>
        <p:nvSpPr>
          <p:cNvPr id="5" name="Rectangle 14"/>
          <p:cNvSpPr>
            <a:spLocks noGrp="1" noChangeArrowheads="1"/>
          </p:cNvSpPr>
          <p:nvPr>
            <p:ph type="ftr" sz="quarter" idx="12"/>
          </p:nvPr>
        </p:nvSpPr>
        <p:spPr>
          <a:ln/>
        </p:spPr>
        <p:txBody>
          <a:bodyPr/>
          <a:lstStyle>
            <a:lvl1pPr>
              <a:defRPr/>
            </a:lvl1pPr>
          </a:lstStyle>
          <a:p>
            <a:pPr>
              <a:defRPr/>
            </a:pPr>
            <a:endParaRPr lang="en-US" altLang="zh-TW">
              <a:solidFill>
                <a:srgbClr val="FFFFFF"/>
              </a:solidFill>
            </a:endParaRPr>
          </a:p>
        </p:txBody>
      </p:sp>
    </p:spTree>
    <p:extLst>
      <p:ext uri="{BB962C8B-B14F-4D97-AF65-F5344CB8AC3E}">
        <p14:creationId xmlns:p14="http://schemas.microsoft.com/office/powerpoint/2010/main" val="3617778923"/>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ltLang="zh-TW">
              <a:solidFill>
                <a:srgbClr val="FFFFFF"/>
              </a:solidFill>
            </a:endParaRPr>
          </a:p>
        </p:txBody>
      </p:sp>
      <p:sp>
        <p:nvSpPr>
          <p:cNvPr id="3" name="Rectangle 3"/>
          <p:cNvSpPr>
            <a:spLocks noGrp="1" noChangeArrowheads="1"/>
          </p:cNvSpPr>
          <p:nvPr>
            <p:ph type="sldNum" sz="quarter" idx="11"/>
          </p:nvPr>
        </p:nvSpPr>
        <p:spPr>
          <a:ln/>
        </p:spPr>
        <p:txBody>
          <a:bodyPr/>
          <a:lstStyle>
            <a:lvl1pPr>
              <a:defRPr/>
            </a:lvl1pPr>
          </a:lstStyle>
          <a:p>
            <a:pPr>
              <a:defRPr/>
            </a:pPr>
            <a:fld id="{270935A0-188D-B34E-8486-6E004769AD3C}" type="slidenum">
              <a:rPr lang="en-US" altLang="zh-TW">
                <a:solidFill>
                  <a:srgbClr val="FFFFFF"/>
                </a:solidFill>
              </a:rPr>
              <a:pPr>
                <a:defRPr/>
              </a:pPr>
              <a:t>‹#›</a:t>
            </a:fld>
            <a:endParaRPr lang="en-US" altLang="zh-TW">
              <a:solidFill>
                <a:srgbClr val="FFFFFF"/>
              </a:solidFill>
            </a:endParaRPr>
          </a:p>
        </p:txBody>
      </p:sp>
      <p:sp>
        <p:nvSpPr>
          <p:cNvPr id="4" name="Rectangle 14"/>
          <p:cNvSpPr>
            <a:spLocks noGrp="1" noChangeArrowheads="1"/>
          </p:cNvSpPr>
          <p:nvPr>
            <p:ph type="ftr" sz="quarter" idx="12"/>
          </p:nvPr>
        </p:nvSpPr>
        <p:spPr>
          <a:ln/>
        </p:spPr>
        <p:txBody>
          <a:bodyPr/>
          <a:lstStyle>
            <a:lvl1pPr>
              <a:defRPr/>
            </a:lvl1pPr>
          </a:lstStyle>
          <a:p>
            <a:pPr>
              <a:defRPr/>
            </a:pPr>
            <a:endParaRPr lang="en-US" altLang="zh-TW">
              <a:solidFill>
                <a:srgbClr val="FFFFFF"/>
              </a:solidFill>
            </a:endParaRPr>
          </a:p>
        </p:txBody>
      </p:sp>
    </p:spTree>
    <p:extLst>
      <p:ext uri="{BB962C8B-B14F-4D97-AF65-F5344CB8AC3E}">
        <p14:creationId xmlns:p14="http://schemas.microsoft.com/office/powerpoint/2010/main" val="1565370213"/>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ltLang="zh-TW">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F22FF5FF-7D84-4F4A-A315-934B27D08CAA}" type="slidenum">
              <a:rPr lang="en-US" altLang="zh-TW">
                <a:solidFill>
                  <a:srgbClr val="FFFFFF"/>
                </a:solidFill>
              </a:rPr>
              <a:pPr>
                <a:defRPr/>
              </a:pPr>
              <a:t>‹#›</a:t>
            </a:fld>
            <a:endParaRPr lang="en-US" altLang="zh-TW">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ltLang="zh-TW">
              <a:solidFill>
                <a:srgbClr val="FFFFFF"/>
              </a:solidFill>
            </a:endParaRPr>
          </a:p>
        </p:txBody>
      </p:sp>
    </p:spTree>
    <p:extLst>
      <p:ext uri="{BB962C8B-B14F-4D97-AF65-F5344CB8AC3E}">
        <p14:creationId xmlns:p14="http://schemas.microsoft.com/office/powerpoint/2010/main" val="86474695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0B8C1616-D4B9-5942-A984-89EC60F86230}" type="slidenum">
              <a:rPr lang="en-US"/>
              <a:pPr>
                <a:defRPr/>
              </a:pPr>
              <a:t>‹#›</a:t>
            </a:fld>
            <a:endParaRPr lang="en-US"/>
          </a:p>
        </p:txBody>
      </p:sp>
    </p:spTree>
    <p:extLst>
      <p:ext uri="{BB962C8B-B14F-4D97-AF65-F5344CB8AC3E}">
        <p14:creationId xmlns:p14="http://schemas.microsoft.com/office/powerpoint/2010/main" val="3226978148"/>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ltLang="zh-TW">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0C36EB1B-B570-A549-B47B-91CEE4A9D1A8}" type="slidenum">
              <a:rPr lang="en-US" altLang="zh-TW">
                <a:solidFill>
                  <a:srgbClr val="FFFFFF"/>
                </a:solidFill>
              </a:rPr>
              <a:pPr>
                <a:defRPr/>
              </a:pPr>
              <a:t>‹#›</a:t>
            </a:fld>
            <a:endParaRPr lang="en-US" altLang="zh-TW">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ltLang="zh-TW">
              <a:solidFill>
                <a:srgbClr val="FFFFFF"/>
              </a:solidFill>
            </a:endParaRPr>
          </a:p>
        </p:txBody>
      </p:sp>
    </p:spTree>
    <p:extLst>
      <p:ext uri="{BB962C8B-B14F-4D97-AF65-F5344CB8AC3E}">
        <p14:creationId xmlns:p14="http://schemas.microsoft.com/office/powerpoint/2010/main" val="3157410962"/>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ltLang="zh-TW">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35CFB424-AE96-584F-801C-2B425264DAAC}" type="slidenum">
              <a:rPr lang="en-US" altLang="zh-TW">
                <a:solidFill>
                  <a:srgbClr val="FFFFFF"/>
                </a:solidFill>
              </a:rPr>
              <a:pPr>
                <a:defRPr/>
              </a:pPr>
              <a:t>‹#›</a:t>
            </a:fld>
            <a:endParaRPr lang="en-US" altLang="zh-TW">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ltLang="zh-TW">
              <a:solidFill>
                <a:srgbClr val="FFFFFF"/>
              </a:solidFill>
            </a:endParaRPr>
          </a:p>
        </p:txBody>
      </p:sp>
    </p:spTree>
    <p:extLst>
      <p:ext uri="{BB962C8B-B14F-4D97-AF65-F5344CB8AC3E}">
        <p14:creationId xmlns:p14="http://schemas.microsoft.com/office/powerpoint/2010/main" val="4146437260"/>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ltLang="zh-TW">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9B2FAC00-2720-D14A-96F3-6D956496894B}" type="slidenum">
              <a:rPr lang="en-US" altLang="zh-TW">
                <a:solidFill>
                  <a:srgbClr val="FFFFFF"/>
                </a:solidFill>
              </a:rPr>
              <a:pPr>
                <a:defRPr/>
              </a:pPr>
              <a:t>‹#›</a:t>
            </a:fld>
            <a:endParaRPr lang="en-US" altLang="zh-TW">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ltLang="zh-TW">
              <a:solidFill>
                <a:srgbClr val="FFFFFF"/>
              </a:solidFill>
            </a:endParaRPr>
          </a:p>
        </p:txBody>
      </p:sp>
    </p:spTree>
    <p:extLst>
      <p:ext uri="{BB962C8B-B14F-4D97-AF65-F5344CB8AC3E}">
        <p14:creationId xmlns:p14="http://schemas.microsoft.com/office/powerpoint/2010/main" val="793866181"/>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endParaRPr lang="en-US" altLang="zh-TW">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DE8D298B-6AC0-5043-88C9-910EA9FC8B58}" type="slidenum">
              <a:rPr lang="en-US" altLang="zh-TW">
                <a:solidFill>
                  <a:srgbClr val="FFFFFF"/>
                </a:solidFill>
              </a:rPr>
              <a:pPr>
                <a:defRPr/>
              </a:pPr>
              <a:t>‹#›</a:t>
            </a:fld>
            <a:endParaRPr lang="en-US" altLang="zh-TW">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ltLang="zh-TW">
              <a:solidFill>
                <a:srgbClr val="FFFFFF"/>
              </a:solidFill>
            </a:endParaRPr>
          </a:p>
        </p:txBody>
      </p:sp>
    </p:spTree>
    <p:extLst>
      <p:ext uri="{BB962C8B-B14F-4D97-AF65-F5344CB8AC3E}">
        <p14:creationId xmlns:p14="http://schemas.microsoft.com/office/powerpoint/2010/main" val="534945490"/>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
          <p:cNvSpPr>
            <a:spLocks noGrp="1" noChangeArrowheads="1"/>
          </p:cNvSpPr>
          <p:nvPr>
            <p:ph type="dt" sz="half" idx="10"/>
          </p:nvPr>
        </p:nvSpPr>
        <p:spPr>
          <a:ln/>
        </p:spPr>
        <p:txBody>
          <a:bodyPr/>
          <a:lstStyle>
            <a:lvl1pPr>
              <a:defRPr/>
            </a:lvl1pPr>
          </a:lstStyle>
          <a:p>
            <a:pPr>
              <a:defRPr/>
            </a:pPr>
            <a:endParaRPr lang="en-US" altLang="zh-TW">
              <a:solidFill>
                <a:srgbClr val="FFFFFF"/>
              </a:solidFill>
            </a:endParaRPr>
          </a:p>
        </p:txBody>
      </p:sp>
      <p:sp>
        <p:nvSpPr>
          <p:cNvPr id="7" name="Rectangle 3"/>
          <p:cNvSpPr>
            <a:spLocks noGrp="1" noChangeArrowheads="1"/>
          </p:cNvSpPr>
          <p:nvPr>
            <p:ph type="sldNum" sz="quarter" idx="11"/>
          </p:nvPr>
        </p:nvSpPr>
        <p:spPr>
          <a:ln/>
        </p:spPr>
        <p:txBody>
          <a:bodyPr/>
          <a:lstStyle>
            <a:lvl1pPr>
              <a:defRPr/>
            </a:lvl1pPr>
          </a:lstStyle>
          <a:p>
            <a:pPr>
              <a:defRPr/>
            </a:pPr>
            <a:fld id="{11A73D78-4A63-D749-9BD4-9460597423A6}" type="slidenum">
              <a:rPr lang="en-US" altLang="zh-TW">
                <a:solidFill>
                  <a:srgbClr val="FFFFFF"/>
                </a:solidFill>
              </a:rPr>
              <a:pPr>
                <a:defRPr/>
              </a:pPr>
              <a:t>‹#›</a:t>
            </a:fld>
            <a:endParaRPr lang="en-US" altLang="zh-TW">
              <a:solidFill>
                <a:srgbClr val="FFFFFF"/>
              </a:solidFill>
            </a:endParaRPr>
          </a:p>
        </p:txBody>
      </p:sp>
      <p:sp>
        <p:nvSpPr>
          <p:cNvPr id="8" name="Rectangle 14"/>
          <p:cNvSpPr>
            <a:spLocks noGrp="1" noChangeArrowheads="1"/>
          </p:cNvSpPr>
          <p:nvPr>
            <p:ph type="ftr" sz="quarter" idx="12"/>
          </p:nvPr>
        </p:nvSpPr>
        <p:spPr>
          <a:ln/>
        </p:spPr>
        <p:txBody>
          <a:bodyPr/>
          <a:lstStyle>
            <a:lvl1pPr>
              <a:defRPr/>
            </a:lvl1pPr>
          </a:lstStyle>
          <a:p>
            <a:pPr>
              <a:defRPr/>
            </a:pPr>
            <a:endParaRPr lang="en-US" altLang="zh-TW">
              <a:solidFill>
                <a:srgbClr val="FFFFFF"/>
              </a:solidFill>
            </a:endParaRPr>
          </a:p>
        </p:txBody>
      </p:sp>
    </p:spTree>
    <p:extLst>
      <p:ext uri="{BB962C8B-B14F-4D97-AF65-F5344CB8AC3E}">
        <p14:creationId xmlns:p14="http://schemas.microsoft.com/office/powerpoint/2010/main" val="3447563627"/>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p:txBody>
          <a:bodyPr/>
          <a:lstStyle>
            <a:lvl1pPr>
              <a:defRPr/>
            </a:lvl1pPr>
          </a:lstStyle>
          <a:p>
            <a:pPr>
              <a:defRPr/>
            </a:pPr>
            <a:endParaRPr lang="en-US"/>
          </a:p>
        </p:txBody>
      </p:sp>
      <p:sp>
        <p:nvSpPr>
          <p:cNvPr id="3" name="Rectangle 4"/>
          <p:cNvSpPr>
            <a:spLocks noGrp="1" noChangeArrowheads="1"/>
          </p:cNvSpPr>
          <p:nvPr>
            <p:ph type="ftr" sz="quarter" idx="11"/>
          </p:nvPr>
        </p:nvSpPr>
        <p:spPr/>
        <p:txBody>
          <a:bodyPr/>
          <a:lstStyle>
            <a:lvl1pPr>
              <a:defRPr/>
            </a:lvl1pPr>
          </a:lstStyle>
          <a:p>
            <a:pPr>
              <a:defRPr/>
            </a:pPr>
            <a:endParaRPr lang="en-US"/>
          </a:p>
        </p:txBody>
      </p:sp>
      <p:sp>
        <p:nvSpPr>
          <p:cNvPr id="4" name="Rectangle 5"/>
          <p:cNvSpPr>
            <a:spLocks noGrp="1" noChangeArrowheads="1"/>
          </p:cNvSpPr>
          <p:nvPr>
            <p:ph type="sldNum" sz="quarter" idx="12"/>
          </p:nvPr>
        </p:nvSpPr>
        <p:spPr/>
        <p:txBody>
          <a:bodyPr/>
          <a:lstStyle>
            <a:lvl1pPr>
              <a:defRPr>
                <a:latin typeface="Arial" charset="0"/>
                <a:cs typeface="Arial" charset="0"/>
              </a:defRPr>
            </a:lvl1pPr>
          </a:lstStyle>
          <a:p>
            <a:pPr>
              <a:defRPr/>
            </a:pPr>
            <a:fld id="{E7F86BBD-1598-A04D-A9AC-D92C44206004}" type="slidenum">
              <a:rPr lang="en-US"/>
              <a:pPr>
                <a:defRPr/>
              </a:pPr>
              <a:t>‹#›</a:t>
            </a:fld>
            <a:endParaRPr lang="en-US"/>
          </a:p>
        </p:txBody>
      </p:sp>
    </p:spTree>
    <p:extLst>
      <p:ext uri="{BB962C8B-B14F-4D97-AF65-F5344CB8AC3E}">
        <p14:creationId xmlns:p14="http://schemas.microsoft.com/office/powerpoint/2010/main" val="1869698654"/>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15E67026-492B-EC44-8B88-C42F494F6924}" type="datetimeFigureOut">
              <a:rPr lang="en-US">
                <a:latin typeface="Calibri"/>
              </a:rPr>
              <a:pPr>
                <a:defRPr/>
              </a:pPr>
              <a:t>7/10/20</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C52D8F7B-2FCF-5447-8DB4-6219DC8E1CE4}"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314414133"/>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3726772872"/>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565949468"/>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290931804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A7C0D848-6AEA-9848-A13C-A73ADBB960C9}" type="slidenum">
              <a:rPr lang="en-US"/>
              <a:pPr>
                <a:defRPr/>
              </a:pPr>
              <a:t>‹#›</a:t>
            </a:fld>
            <a:endParaRPr lang="en-US"/>
          </a:p>
        </p:txBody>
      </p:sp>
    </p:spTree>
    <p:extLst>
      <p:ext uri="{BB962C8B-B14F-4D97-AF65-F5344CB8AC3E}">
        <p14:creationId xmlns:p14="http://schemas.microsoft.com/office/powerpoint/2010/main" val="3308148305"/>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439328856"/>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1929412324"/>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267857995"/>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2340891200"/>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423606821"/>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003648081"/>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3782996867"/>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3845412714"/>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3075190669"/>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384435377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B4A629D9-59D6-364F-84B0-B73487ABD2E6}" type="slidenum">
              <a:rPr lang="en-US"/>
              <a:pPr>
                <a:defRPr/>
              </a:pPr>
              <a:t>‹#›</a:t>
            </a:fld>
            <a:endParaRPr lang="en-US"/>
          </a:p>
        </p:txBody>
      </p:sp>
    </p:spTree>
    <p:extLst>
      <p:ext uri="{BB962C8B-B14F-4D97-AF65-F5344CB8AC3E}">
        <p14:creationId xmlns:p14="http://schemas.microsoft.com/office/powerpoint/2010/main" val="1369058758"/>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197087248"/>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549501589"/>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2487023147"/>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661071928"/>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673754210"/>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3847763247"/>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480985473"/>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3384138"/>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1851113102"/>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178436389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6082" name="Rectangle 1026"/>
          <p:cNvSpPr>
            <a:spLocks noGrp="1" noChangeArrowheads="1"/>
          </p:cNvSpPr>
          <p:nvPr>
            <p:ph type="ctrTitle" sz="quarter"/>
          </p:nvPr>
        </p:nvSpPr>
        <p:spPr>
          <a:xfrm>
            <a:off x="3581400" y="685800"/>
            <a:ext cx="5561013" cy="3352800"/>
          </a:xfrm>
        </p:spPr>
        <p:txBody>
          <a:bodyPr/>
          <a:lstStyle>
            <a:lvl1pPr>
              <a:defRPr>
                <a:solidFill>
                  <a:schemeClr val="bg2"/>
                </a:solidFill>
                <a:effectLst>
                  <a:outerShdw blurRad="38100" dist="38100" dir="2700000" algn="tl">
                    <a:srgbClr val="000000"/>
                  </a:outerShdw>
                </a:effectLst>
              </a:defRPr>
            </a:lvl1pPr>
          </a:lstStyle>
          <a:p>
            <a:r>
              <a:rPr lang="en-US"/>
              <a:t>Click to edit Master title style</a:t>
            </a:r>
          </a:p>
        </p:txBody>
      </p:sp>
      <p:sp>
        <p:nvSpPr>
          <p:cNvPr id="46083" name="Rectangle 1027"/>
          <p:cNvSpPr>
            <a:spLocks noGrp="1" noChangeArrowheads="1"/>
          </p:cNvSpPr>
          <p:nvPr>
            <p:ph type="subTitle" sz="quarter" idx="1"/>
          </p:nvPr>
        </p:nvSpPr>
        <p:spPr>
          <a:xfrm>
            <a:off x="5181600" y="4038600"/>
            <a:ext cx="3960813" cy="1752600"/>
          </a:xfrm>
          <a:ln w="9525">
            <a:headEnd/>
            <a:tailEnd/>
          </a:ln>
        </p:spPr>
        <p:txBody>
          <a:bodyPr lIns="92075" tIns="46038" rIns="92075" bIns="46038" anchor="ctr"/>
          <a:lstStyle>
            <a:lvl1pPr marL="0" indent="0" algn="ctr">
              <a:buFont typeface="Wingdings" charset="2"/>
              <a:buNone/>
              <a:defRPr>
                <a:solidFill>
                  <a:schemeClr val="bg2"/>
                </a:solidFill>
              </a:defRPr>
            </a:lvl1pPr>
          </a:lstStyle>
          <a:p>
            <a:r>
              <a:rPr lang="en-US"/>
              <a:t>Click to edit Master subtitle style</a:t>
            </a:r>
          </a:p>
        </p:txBody>
      </p:sp>
      <p:sp>
        <p:nvSpPr>
          <p:cNvPr id="4" name="Rectangle 1028"/>
          <p:cNvSpPr>
            <a:spLocks noGrp="1" noChangeArrowheads="1"/>
          </p:cNvSpPr>
          <p:nvPr>
            <p:ph type="dt" sz="quarter" idx="10"/>
          </p:nvPr>
        </p:nvSpPr>
        <p:spPr>
          <a:xfrm>
            <a:off x="685800" y="6248400"/>
            <a:ext cx="1905000" cy="457200"/>
          </a:xfrm>
        </p:spPr>
        <p:txBody>
          <a:bodyPr/>
          <a:lstStyle>
            <a:lvl1pPr>
              <a:defRPr>
                <a:solidFill>
                  <a:srgbClr val="EAEAEA"/>
                </a:solidFill>
              </a:defRPr>
            </a:lvl1pPr>
          </a:lstStyle>
          <a:p>
            <a:pPr>
              <a:defRPr/>
            </a:pPr>
            <a:endParaRPr lang="en-US"/>
          </a:p>
        </p:txBody>
      </p:sp>
      <p:sp>
        <p:nvSpPr>
          <p:cNvPr id="5" name="Rectangle 1029"/>
          <p:cNvSpPr>
            <a:spLocks noGrp="1" noChangeArrowheads="1"/>
          </p:cNvSpPr>
          <p:nvPr>
            <p:ph type="ftr" sz="quarter" idx="11"/>
          </p:nvPr>
        </p:nvSpPr>
        <p:spPr>
          <a:xfrm>
            <a:off x="3124200" y="6248400"/>
            <a:ext cx="2895600" cy="457200"/>
          </a:xfrm>
        </p:spPr>
        <p:txBody>
          <a:bodyPr/>
          <a:lstStyle>
            <a:lvl1pPr>
              <a:defRPr>
                <a:solidFill>
                  <a:srgbClr val="EAEAEA"/>
                </a:solidFill>
              </a:defRPr>
            </a:lvl1pPr>
          </a:lstStyle>
          <a:p>
            <a:pPr>
              <a:defRPr/>
            </a:pPr>
            <a:endParaRPr lang="en-US"/>
          </a:p>
        </p:txBody>
      </p:sp>
      <p:sp>
        <p:nvSpPr>
          <p:cNvPr id="6" name="Rectangle 1030"/>
          <p:cNvSpPr>
            <a:spLocks noGrp="1" noChangeArrowheads="1"/>
          </p:cNvSpPr>
          <p:nvPr>
            <p:ph type="sldNum" sz="quarter" idx="12"/>
          </p:nvPr>
        </p:nvSpPr>
        <p:spPr>
          <a:xfrm>
            <a:off x="6553200" y="6248400"/>
            <a:ext cx="1905000" cy="457200"/>
          </a:xfrm>
        </p:spPr>
        <p:txBody>
          <a:bodyPr/>
          <a:lstStyle>
            <a:lvl1pPr>
              <a:defRPr>
                <a:solidFill>
                  <a:srgbClr val="EAEAEA"/>
                </a:solidFill>
              </a:defRPr>
            </a:lvl1pPr>
          </a:lstStyle>
          <a:p>
            <a:pPr>
              <a:defRPr/>
            </a:pPr>
            <a:fld id="{C04A74E6-E4CE-5C46-92F7-5487624396F1}" type="slidenum">
              <a:rPr lang="en-US"/>
              <a:pPr>
                <a:defRPr/>
              </a:pPr>
              <a:t>‹#›</a:t>
            </a:fld>
            <a:endParaRPr lang="en-US"/>
          </a:p>
        </p:txBody>
      </p:sp>
    </p:spTree>
    <p:extLst>
      <p:ext uri="{BB962C8B-B14F-4D97-AF65-F5344CB8AC3E}">
        <p14:creationId xmlns:p14="http://schemas.microsoft.com/office/powerpoint/2010/main" val="2811653137"/>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737259460"/>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322399972"/>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389645118"/>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ltGray">
          <a:xfrm>
            <a:off x="0" y="0"/>
            <a:ext cx="825500" cy="6858000"/>
          </a:xfrm>
          <a:prstGeom prst="rect">
            <a:avLst/>
          </a:prstGeom>
          <a:solidFill>
            <a:schemeClr val="tx2">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a:p>
        </p:txBody>
      </p:sp>
      <p:sp>
        <p:nvSpPr>
          <p:cNvPr id="5" name="Rectangle 8"/>
          <p:cNvSpPr>
            <a:spLocks noChangeArrowheads="1"/>
          </p:cNvSpPr>
          <p:nvPr/>
        </p:nvSpPr>
        <p:spPr bwMode="ltGray">
          <a:xfrm>
            <a:off x="0" y="3543300"/>
            <a:ext cx="3343275" cy="122238"/>
          </a:xfrm>
          <a:prstGeom prst="rect">
            <a:avLst/>
          </a:prstGeom>
          <a:solidFill>
            <a:schemeClr val="bg2">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a:p>
        </p:txBody>
      </p:sp>
      <p:sp>
        <p:nvSpPr>
          <p:cNvPr id="9219" name="Rectangle 3"/>
          <p:cNvSpPr>
            <a:spLocks noGrp="1" noChangeArrowheads="1"/>
          </p:cNvSpPr>
          <p:nvPr>
            <p:ph type="ctrTitle"/>
          </p:nvPr>
        </p:nvSpPr>
        <p:spPr>
          <a:xfrm>
            <a:off x="990600" y="1171575"/>
            <a:ext cx="7467600" cy="2105025"/>
          </a:xfrm>
        </p:spPr>
        <p:txBody>
          <a:bodyPr>
            <a:spAutoFit/>
          </a:bodyPr>
          <a:lstStyle>
            <a:lvl1pPr>
              <a:defRPr sz="6600">
                <a:solidFill>
                  <a:srgbClr val="CCFFFF"/>
                </a:solidFill>
              </a:defRPr>
            </a:lvl1pPr>
          </a:lstStyle>
          <a:p>
            <a:r>
              <a:rPr lang="en-US"/>
              <a:t>Click to edit Master title style</a:t>
            </a:r>
          </a:p>
        </p:txBody>
      </p:sp>
      <p:sp>
        <p:nvSpPr>
          <p:cNvPr id="9220" name="Rectangle 4"/>
          <p:cNvSpPr>
            <a:spLocks noGrp="1" noChangeArrowheads="1"/>
          </p:cNvSpPr>
          <p:nvPr>
            <p:ph type="subTitle" idx="1"/>
          </p:nvPr>
        </p:nvSpPr>
        <p:spPr>
          <a:xfrm>
            <a:off x="1447800" y="3886200"/>
            <a:ext cx="6400800" cy="1752600"/>
          </a:xfrm>
        </p:spPr>
        <p:txBody>
          <a:bodyPr/>
          <a:lstStyle>
            <a:lvl1pPr marL="0" indent="0" algn="ctr">
              <a:buFont typeface="Wingdings" pitchFamily="-112" charset="2"/>
              <a:buNone/>
              <a:defRPr sz="4000">
                <a:solidFill>
                  <a:srgbClr val="CCECFF"/>
                </a:solidFill>
              </a:defRPr>
            </a:lvl1pPr>
          </a:lstStyle>
          <a:p>
            <a:r>
              <a:rPr lang="en-US"/>
              <a:t>Click to edit Master subtitle style</a:t>
            </a:r>
          </a:p>
        </p:txBody>
      </p:sp>
      <p:sp>
        <p:nvSpPr>
          <p:cNvPr id="6" name="Rectangle 5"/>
          <p:cNvSpPr>
            <a:spLocks noGrp="1" noChangeArrowheads="1"/>
          </p:cNvSpPr>
          <p:nvPr>
            <p:ph type="dt" sz="half" idx="10"/>
          </p:nvPr>
        </p:nvSpPr>
        <p:spPr>
          <a:xfrm>
            <a:off x="838200" y="6248400"/>
            <a:ext cx="1752600" cy="457200"/>
          </a:xfrm>
        </p:spPr>
        <p:txBody>
          <a:bodyPr/>
          <a:lstStyle>
            <a:lvl1pPr>
              <a:defRPr>
                <a:solidFill>
                  <a:srgbClr val="CCECFF"/>
                </a:solidFill>
              </a:defRPr>
            </a:lvl1pPr>
          </a:lstStyle>
          <a:p>
            <a:pPr>
              <a:defRPr/>
            </a:pPr>
            <a:endParaRPr lang="en-US"/>
          </a:p>
        </p:txBody>
      </p:sp>
      <p:sp>
        <p:nvSpPr>
          <p:cNvPr id="7" name="Rectangle 6"/>
          <p:cNvSpPr>
            <a:spLocks noGrp="1" noChangeArrowheads="1"/>
          </p:cNvSpPr>
          <p:nvPr>
            <p:ph type="ftr" sz="quarter" idx="11"/>
          </p:nvPr>
        </p:nvSpPr>
        <p:spPr>
          <a:xfrm>
            <a:off x="3276600" y="6248400"/>
            <a:ext cx="2895600" cy="457200"/>
          </a:xfrm>
        </p:spPr>
        <p:txBody>
          <a:bodyPr/>
          <a:lstStyle>
            <a:lvl1pPr>
              <a:defRPr>
                <a:solidFill>
                  <a:srgbClr val="CCECFF"/>
                </a:solidFill>
              </a:defRPr>
            </a:lvl1pPr>
          </a:lstStyle>
          <a:p>
            <a:pPr>
              <a:defRPr/>
            </a:pPr>
            <a:endParaRPr lang="en-US"/>
          </a:p>
        </p:txBody>
      </p:sp>
      <p:sp>
        <p:nvSpPr>
          <p:cNvPr id="8" name="Rectangle 7"/>
          <p:cNvSpPr>
            <a:spLocks noGrp="1" noChangeArrowheads="1"/>
          </p:cNvSpPr>
          <p:nvPr>
            <p:ph type="sldNum" sz="quarter" idx="12"/>
          </p:nvPr>
        </p:nvSpPr>
        <p:spPr>
          <a:xfrm>
            <a:off x="6934200" y="6248400"/>
            <a:ext cx="1905000" cy="457200"/>
          </a:xfrm>
        </p:spPr>
        <p:txBody>
          <a:bodyPr/>
          <a:lstStyle>
            <a:lvl1pPr>
              <a:defRPr>
                <a:solidFill>
                  <a:srgbClr val="CCECFF"/>
                </a:solidFill>
              </a:defRPr>
            </a:lvl1pPr>
          </a:lstStyle>
          <a:p>
            <a:pPr>
              <a:defRPr/>
            </a:pPr>
            <a:fld id="{30692B74-BF5B-E94B-B72D-5717CAB83974}" type="slidenum">
              <a:rPr lang="en-US"/>
              <a:pPr>
                <a:defRPr/>
              </a:pPr>
              <a:t>‹#›</a:t>
            </a:fld>
            <a:endParaRPr lang="en-US"/>
          </a:p>
        </p:txBody>
      </p:sp>
    </p:spTree>
    <p:extLst>
      <p:ext uri="{BB962C8B-B14F-4D97-AF65-F5344CB8AC3E}">
        <p14:creationId xmlns:p14="http://schemas.microsoft.com/office/powerpoint/2010/main" val="1823911281"/>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4F57C55-FE63-D04E-9BD3-0BAA0FAEA3FB}" type="slidenum">
              <a:rPr lang="en-US"/>
              <a:pPr>
                <a:defRPr/>
              </a:pPr>
              <a:t>‹#›</a:t>
            </a:fld>
            <a:endParaRPr lang="en-US"/>
          </a:p>
        </p:txBody>
      </p:sp>
    </p:spTree>
    <p:extLst>
      <p:ext uri="{BB962C8B-B14F-4D97-AF65-F5344CB8AC3E}">
        <p14:creationId xmlns:p14="http://schemas.microsoft.com/office/powerpoint/2010/main" val="933656695"/>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E53DC70-D45C-E14B-AA6B-D5FA890C6272}" type="slidenum">
              <a:rPr lang="en-US"/>
              <a:pPr>
                <a:defRPr/>
              </a:pPr>
              <a:t>‹#›</a:t>
            </a:fld>
            <a:endParaRPr lang="en-US"/>
          </a:p>
        </p:txBody>
      </p:sp>
    </p:spTree>
    <p:extLst>
      <p:ext uri="{BB962C8B-B14F-4D97-AF65-F5344CB8AC3E}">
        <p14:creationId xmlns:p14="http://schemas.microsoft.com/office/powerpoint/2010/main" val="3576884644"/>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FF20D79-954C-3F40-B14F-BF36C093AA7F}" type="slidenum">
              <a:rPr lang="en-US"/>
              <a:pPr>
                <a:defRPr/>
              </a:pPr>
              <a:t>‹#›</a:t>
            </a:fld>
            <a:endParaRPr lang="en-US"/>
          </a:p>
        </p:txBody>
      </p:sp>
    </p:spTree>
    <p:extLst>
      <p:ext uri="{BB962C8B-B14F-4D97-AF65-F5344CB8AC3E}">
        <p14:creationId xmlns:p14="http://schemas.microsoft.com/office/powerpoint/2010/main" val="3746084539"/>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64AE1E89-2F3D-D942-8E7C-66AD2A7058FA}" type="slidenum">
              <a:rPr lang="en-US"/>
              <a:pPr>
                <a:defRPr/>
              </a:pPr>
              <a:t>‹#›</a:t>
            </a:fld>
            <a:endParaRPr lang="en-US"/>
          </a:p>
        </p:txBody>
      </p:sp>
    </p:spTree>
    <p:extLst>
      <p:ext uri="{BB962C8B-B14F-4D97-AF65-F5344CB8AC3E}">
        <p14:creationId xmlns:p14="http://schemas.microsoft.com/office/powerpoint/2010/main" val="531138691"/>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7D3B7F62-63F3-FA44-BFF0-74DD254AFC93}" type="slidenum">
              <a:rPr lang="en-US"/>
              <a:pPr>
                <a:defRPr/>
              </a:pPr>
              <a:t>‹#›</a:t>
            </a:fld>
            <a:endParaRPr lang="en-US"/>
          </a:p>
        </p:txBody>
      </p:sp>
    </p:spTree>
    <p:extLst>
      <p:ext uri="{BB962C8B-B14F-4D97-AF65-F5344CB8AC3E}">
        <p14:creationId xmlns:p14="http://schemas.microsoft.com/office/powerpoint/2010/main" val="1865970953"/>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BDAD14E1-89D8-6C45-98AF-741138467DDF}" type="slidenum">
              <a:rPr lang="en-US"/>
              <a:pPr>
                <a:defRPr/>
              </a:pPr>
              <a:t>‹#›</a:t>
            </a:fld>
            <a:endParaRPr lang="en-US"/>
          </a:p>
        </p:txBody>
      </p:sp>
    </p:spTree>
    <p:extLst>
      <p:ext uri="{BB962C8B-B14F-4D97-AF65-F5344CB8AC3E}">
        <p14:creationId xmlns:p14="http://schemas.microsoft.com/office/powerpoint/2010/main" val="366916627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7"/>
          <p:cNvSpPr>
            <a:spLocks noGrp="1" noChangeArrowheads="1"/>
          </p:cNvSpPr>
          <p:nvPr>
            <p:ph type="dt" sz="half" idx="10"/>
          </p:nvPr>
        </p:nvSpPr>
        <p:spPr>
          <a:ln/>
        </p:spPr>
        <p:txBody>
          <a:bodyPr/>
          <a:lstStyle>
            <a:lvl1pPr>
              <a:defRPr/>
            </a:lvl1pPr>
          </a:lstStyle>
          <a:p>
            <a:pPr>
              <a:defRPr/>
            </a:pPr>
            <a:endParaRPr lang="en-US"/>
          </a:p>
        </p:txBody>
      </p:sp>
      <p:sp>
        <p:nvSpPr>
          <p:cNvPr id="5" name="Rectangle 1028"/>
          <p:cNvSpPr>
            <a:spLocks noGrp="1" noChangeArrowheads="1"/>
          </p:cNvSpPr>
          <p:nvPr>
            <p:ph type="ftr" sz="quarter" idx="11"/>
          </p:nvPr>
        </p:nvSpPr>
        <p:spPr>
          <a:ln/>
        </p:spPr>
        <p:txBody>
          <a:bodyPr/>
          <a:lstStyle>
            <a:lvl1pPr>
              <a:defRPr/>
            </a:lvl1pPr>
          </a:lstStyle>
          <a:p>
            <a:pPr>
              <a:defRPr/>
            </a:pPr>
            <a:endParaRPr lang="en-US"/>
          </a:p>
        </p:txBody>
      </p:sp>
      <p:sp>
        <p:nvSpPr>
          <p:cNvPr id="6" name="Rectangle 1029"/>
          <p:cNvSpPr>
            <a:spLocks noGrp="1" noChangeArrowheads="1"/>
          </p:cNvSpPr>
          <p:nvPr>
            <p:ph type="sldNum" sz="quarter" idx="12"/>
          </p:nvPr>
        </p:nvSpPr>
        <p:spPr>
          <a:ln/>
        </p:spPr>
        <p:txBody>
          <a:bodyPr/>
          <a:lstStyle>
            <a:lvl1pPr>
              <a:defRPr/>
            </a:lvl1pPr>
          </a:lstStyle>
          <a:p>
            <a:pPr>
              <a:defRPr/>
            </a:pPr>
            <a:fld id="{30399336-507E-5F42-9588-77E34DC88151}" type="slidenum">
              <a:rPr lang="en-US"/>
              <a:pPr>
                <a:defRPr/>
              </a:pPr>
              <a:t>‹#›</a:t>
            </a:fld>
            <a:endParaRPr lang="en-US"/>
          </a:p>
        </p:txBody>
      </p:sp>
    </p:spTree>
    <p:extLst>
      <p:ext uri="{BB962C8B-B14F-4D97-AF65-F5344CB8AC3E}">
        <p14:creationId xmlns:p14="http://schemas.microsoft.com/office/powerpoint/2010/main" val="2663916619"/>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5259342-FB65-2D49-AECE-1BB9103F6DD0}" type="slidenum">
              <a:rPr lang="en-US"/>
              <a:pPr>
                <a:defRPr/>
              </a:pPr>
              <a:t>‹#›</a:t>
            </a:fld>
            <a:endParaRPr lang="en-US"/>
          </a:p>
        </p:txBody>
      </p:sp>
    </p:spTree>
    <p:extLst>
      <p:ext uri="{BB962C8B-B14F-4D97-AF65-F5344CB8AC3E}">
        <p14:creationId xmlns:p14="http://schemas.microsoft.com/office/powerpoint/2010/main" val="4280797301"/>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57A0D97-E04C-3744-94DB-6E88D926503B}" type="slidenum">
              <a:rPr lang="en-US"/>
              <a:pPr>
                <a:defRPr/>
              </a:pPr>
              <a:t>‹#›</a:t>
            </a:fld>
            <a:endParaRPr lang="en-US"/>
          </a:p>
        </p:txBody>
      </p:sp>
    </p:spTree>
    <p:extLst>
      <p:ext uri="{BB962C8B-B14F-4D97-AF65-F5344CB8AC3E}">
        <p14:creationId xmlns:p14="http://schemas.microsoft.com/office/powerpoint/2010/main" val="939920808"/>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130FD35-F57B-8A45-8840-888F1C985EC3}" type="slidenum">
              <a:rPr lang="en-US"/>
              <a:pPr>
                <a:defRPr/>
              </a:pPr>
              <a:t>‹#›</a:t>
            </a:fld>
            <a:endParaRPr lang="en-US"/>
          </a:p>
        </p:txBody>
      </p:sp>
    </p:spTree>
    <p:extLst>
      <p:ext uri="{BB962C8B-B14F-4D97-AF65-F5344CB8AC3E}">
        <p14:creationId xmlns:p14="http://schemas.microsoft.com/office/powerpoint/2010/main" val="396342210"/>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00800" y="457200"/>
            <a:ext cx="20574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457200"/>
            <a:ext cx="60198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73AEB5A-C7EC-AF4A-AD59-8584DC779172}" type="slidenum">
              <a:rPr lang="en-US"/>
              <a:pPr>
                <a:defRPr/>
              </a:pPr>
              <a:t>‹#›</a:t>
            </a:fld>
            <a:endParaRPr lang="en-US"/>
          </a:p>
        </p:txBody>
      </p:sp>
    </p:spTree>
    <p:extLst>
      <p:ext uri="{BB962C8B-B14F-4D97-AF65-F5344CB8AC3E}">
        <p14:creationId xmlns:p14="http://schemas.microsoft.com/office/powerpoint/2010/main" val="2559166013"/>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15E67026-492B-EC44-8B88-C42F494F6924}" type="datetimeFigureOut">
              <a:rPr lang="en-US" smtClean="0">
                <a:latin typeface="Calibri"/>
              </a:rPr>
              <a:pPr>
                <a:defRPr/>
              </a:pPr>
              <a:t>7/10/20</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C52D8F7B-2FCF-5447-8DB4-6219DC8E1CE4}" type="slidenum">
              <a:rPr lang="en-US" smtClean="0">
                <a:latin typeface="Calibri"/>
              </a:rPr>
              <a:pPr>
                <a:defRPr/>
              </a:pPr>
              <a:t>‹#›</a:t>
            </a:fld>
            <a:endParaRPr lang="en-US">
              <a:latin typeface="Calibri"/>
            </a:endParaRPr>
          </a:p>
        </p:txBody>
      </p:sp>
    </p:spTree>
    <p:extLst>
      <p:ext uri="{BB962C8B-B14F-4D97-AF65-F5344CB8AC3E}">
        <p14:creationId xmlns:p14="http://schemas.microsoft.com/office/powerpoint/2010/main" val="3742752142"/>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9E715A5-66D3-C749-B32F-2670B5D70455}" type="slidenum">
              <a:rPr lang="en-US" smtClean="0"/>
              <a:pPr>
                <a:defRPr/>
              </a:pPr>
              <a:t>‹#›</a:t>
            </a:fld>
            <a:endParaRPr lang="en-US"/>
          </a:p>
        </p:txBody>
      </p:sp>
    </p:spTree>
    <p:extLst>
      <p:ext uri="{BB962C8B-B14F-4D97-AF65-F5344CB8AC3E}">
        <p14:creationId xmlns:p14="http://schemas.microsoft.com/office/powerpoint/2010/main" val="1284135619"/>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9E715A5-66D3-C749-B32F-2670B5D70455}" type="slidenum">
              <a:rPr lang="en-US" smtClean="0"/>
              <a:pPr>
                <a:defRPr/>
              </a:pPr>
              <a:t>‹#›</a:t>
            </a:fld>
            <a:endParaRPr lang="en-US"/>
          </a:p>
        </p:txBody>
      </p:sp>
    </p:spTree>
    <p:extLst>
      <p:ext uri="{BB962C8B-B14F-4D97-AF65-F5344CB8AC3E}">
        <p14:creationId xmlns:p14="http://schemas.microsoft.com/office/powerpoint/2010/main" val="1060578170"/>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49E715A5-66D3-C749-B32F-2670B5D70455}" type="slidenum">
              <a:rPr lang="en-US" smtClean="0"/>
              <a:pPr>
                <a:defRPr/>
              </a:pPr>
              <a:t>‹#›</a:t>
            </a:fld>
            <a:endParaRPr lang="en-US"/>
          </a:p>
        </p:txBody>
      </p:sp>
    </p:spTree>
    <p:extLst>
      <p:ext uri="{BB962C8B-B14F-4D97-AF65-F5344CB8AC3E}">
        <p14:creationId xmlns:p14="http://schemas.microsoft.com/office/powerpoint/2010/main" val="771970273"/>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49E715A5-66D3-C749-B32F-2670B5D70455}" type="slidenum">
              <a:rPr lang="en-US" smtClean="0"/>
              <a:pPr>
                <a:defRPr/>
              </a:pPr>
              <a:t>‹#›</a:t>
            </a:fld>
            <a:endParaRPr lang="en-US"/>
          </a:p>
        </p:txBody>
      </p:sp>
    </p:spTree>
    <p:extLst>
      <p:ext uri="{BB962C8B-B14F-4D97-AF65-F5344CB8AC3E}">
        <p14:creationId xmlns:p14="http://schemas.microsoft.com/office/powerpoint/2010/main" val="2318307822"/>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49E715A5-66D3-C749-B32F-2670B5D70455}" type="slidenum">
              <a:rPr lang="en-US" smtClean="0"/>
              <a:pPr>
                <a:defRPr/>
              </a:pPr>
              <a:t>‹#›</a:t>
            </a:fld>
            <a:endParaRPr lang="en-US"/>
          </a:p>
        </p:txBody>
      </p:sp>
    </p:spTree>
    <p:extLst>
      <p:ext uri="{BB962C8B-B14F-4D97-AF65-F5344CB8AC3E}">
        <p14:creationId xmlns:p14="http://schemas.microsoft.com/office/powerpoint/2010/main" val="77211760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7"/>
          <p:cNvSpPr>
            <a:spLocks noGrp="1" noChangeArrowheads="1"/>
          </p:cNvSpPr>
          <p:nvPr>
            <p:ph type="dt" sz="half" idx="10"/>
          </p:nvPr>
        </p:nvSpPr>
        <p:spPr>
          <a:ln/>
        </p:spPr>
        <p:txBody>
          <a:bodyPr/>
          <a:lstStyle>
            <a:lvl1pPr>
              <a:defRPr/>
            </a:lvl1pPr>
          </a:lstStyle>
          <a:p>
            <a:pPr>
              <a:defRPr/>
            </a:pPr>
            <a:endParaRPr lang="en-US"/>
          </a:p>
        </p:txBody>
      </p:sp>
      <p:sp>
        <p:nvSpPr>
          <p:cNvPr id="5" name="Rectangle 1028"/>
          <p:cNvSpPr>
            <a:spLocks noGrp="1" noChangeArrowheads="1"/>
          </p:cNvSpPr>
          <p:nvPr>
            <p:ph type="ftr" sz="quarter" idx="11"/>
          </p:nvPr>
        </p:nvSpPr>
        <p:spPr>
          <a:ln/>
        </p:spPr>
        <p:txBody>
          <a:bodyPr/>
          <a:lstStyle>
            <a:lvl1pPr>
              <a:defRPr/>
            </a:lvl1pPr>
          </a:lstStyle>
          <a:p>
            <a:pPr>
              <a:defRPr/>
            </a:pPr>
            <a:endParaRPr lang="en-US"/>
          </a:p>
        </p:txBody>
      </p:sp>
      <p:sp>
        <p:nvSpPr>
          <p:cNvPr id="6" name="Rectangle 1029"/>
          <p:cNvSpPr>
            <a:spLocks noGrp="1" noChangeArrowheads="1"/>
          </p:cNvSpPr>
          <p:nvPr>
            <p:ph type="sldNum" sz="quarter" idx="12"/>
          </p:nvPr>
        </p:nvSpPr>
        <p:spPr>
          <a:ln/>
        </p:spPr>
        <p:txBody>
          <a:bodyPr/>
          <a:lstStyle>
            <a:lvl1pPr>
              <a:defRPr/>
            </a:lvl1pPr>
          </a:lstStyle>
          <a:p>
            <a:pPr>
              <a:defRPr/>
            </a:pPr>
            <a:fld id="{C105A7F5-96DB-8C45-AB40-C8B7A4118AC4}" type="slidenum">
              <a:rPr lang="en-US"/>
              <a:pPr>
                <a:defRPr/>
              </a:pPr>
              <a:t>‹#›</a:t>
            </a:fld>
            <a:endParaRPr lang="en-US"/>
          </a:p>
        </p:txBody>
      </p:sp>
    </p:spTree>
    <p:extLst>
      <p:ext uri="{BB962C8B-B14F-4D97-AF65-F5344CB8AC3E}">
        <p14:creationId xmlns:p14="http://schemas.microsoft.com/office/powerpoint/2010/main" val="2691572004"/>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E7F86BBD-1598-A04D-A9AC-D92C44206004}" type="slidenum">
              <a:rPr lang="en-US" smtClean="0"/>
              <a:pPr>
                <a:defRPr/>
              </a:pPr>
              <a:t>‹#›</a:t>
            </a:fld>
            <a:endParaRPr lang="en-US"/>
          </a:p>
        </p:txBody>
      </p:sp>
    </p:spTree>
    <p:extLst>
      <p:ext uri="{BB962C8B-B14F-4D97-AF65-F5344CB8AC3E}">
        <p14:creationId xmlns:p14="http://schemas.microsoft.com/office/powerpoint/2010/main" val="559182420"/>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49E715A5-66D3-C749-B32F-2670B5D70455}" type="slidenum">
              <a:rPr lang="en-US" smtClean="0"/>
              <a:pPr>
                <a:defRPr/>
              </a:pPr>
              <a:t>‹#›</a:t>
            </a:fld>
            <a:endParaRPr lang="en-US"/>
          </a:p>
        </p:txBody>
      </p:sp>
    </p:spTree>
    <p:extLst>
      <p:ext uri="{BB962C8B-B14F-4D97-AF65-F5344CB8AC3E}">
        <p14:creationId xmlns:p14="http://schemas.microsoft.com/office/powerpoint/2010/main" val="832351336"/>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49E715A5-66D3-C749-B32F-2670B5D70455}" type="slidenum">
              <a:rPr lang="en-US" smtClean="0"/>
              <a:pPr>
                <a:defRPr/>
              </a:pPr>
              <a:t>‹#›</a:t>
            </a:fld>
            <a:endParaRPr lang="en-US"/>
          </a:p>
        </p:txBody>
      </p:sp>
    </p:spTree>
    <p:extLst>
      <p:ext uri="{BB962C8B-B14F-4D97-AF65-F5344CB8AC3E}">
        <p14:creationId xmlns:p14="http://schemas.microsoft.com/office/powerpoint/2010/main" val="3562339252"/>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9E715A5-66D3-C749-B32F-2670B5D70455}" type="slidenum">
              <a:rPr lang="en-US" smtClean="0"/>
              <a:pPr>
                <a:defRPr/>
              </a:pPr>
              <a:t>‹#›</a:t>
            </a:fld>
            <a:endParaRPr lang="en-US"/>
          </a:p>
        </p:txBody>
      </p:sp>
    </p:spTree>
    <p:extLst>
      <p:ext uri="{BB962C8B-B14F-4D97-AF65-F5344CB8AC3E}">
        <p14:creationId xmlns:p14="http://schemas.microsoft.com/office/powerpoint/2010/main" val="227033588"/>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9E715A5-66D3-C749-B32F-2670B5D70455}" type="slidenum">
              <a:rPr lang="en-US" smtClean="0"/>
              <a:pPr>
                <a:defRPr/>
              </a:pPr>
              <a:t>‹#›</a:t>
            </a:fld>
            <a:endParaRPr lang="en-US"/>
          </a:p>
        </p:txBody>
      </p:sp>
    </p:spTree>
    <p:extLst>
      <p:ext uri="{BB962C8B-B14F-4D97-AF65-F5344CB8AC3E}">
        <p14:creationId xmlns:p14="http://schemas.microsoft.com/office/powerpoint/2010/main" val="2453235103"/>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ltGray">
          <a:xfrm>
            <a:off x="0" y="0"/>
            <a:ext cx="825500" cy="6858000"/>
          </a:xfrm>
          <a:prstGeom prst="rect">
            <a:avLst/>
          </a:prstGeom>
          <a:solidFill>
            <a:schemeClr val="tx2">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defTabSz="914400" fontAlgn="base">
              <a:spcBef>
                <a:spcPct val="0"/>
              </a:spcBef>
              <a:spcAft>
                <a:spcPct val="0"/>
              </a:spcAft>
            </a:pPr>
            <a:endParaRPr kumimoji="1" lang="en-US" sz="2400">
              <a:solidFill>
                <a:srgbClr val="FFFFFF"/>
              </a:solidFill>
              <a:latin typeface="Times New Roman" charset="0"/>
              <a:ea typeface="ＭＳ Ｐゴシック" charset="0"/>
            </a:endParaRPr>
          </a:p>
        </p:txBody>
      </p:sp>
      <p:sp>
        <p:nvSpPr>
          <p:cNvPr id="5" name="Rectangle 8"/>
          <p:cNvSpPr>
            <a:spLocks noChangeArrowheads="1"/>
          </p:cNvSpPr>
          <p:nvPr/>
        </p:nvSpPr>
        <p:spPr bwMode="ltGray">
          <a:xfrm>
            <a:off x="0" y="3543300"/>
            <a:ext cx="3343275" cy="122238"/>
          </a:xfrm>
          <a:prstGeom prst="rect">
            <a:avLst/>
          </a:prstGeom>
          <a:solidFill>
            <a:schemeClr val="bg2">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defTabSz="914400" fontAlgn="base">
              <a:spcBef>
                <a:spcPct val="0"/>
              </a:spcBef>
              <a:spcAft>
                <a:spcPct val="0"/>
              </a:spcAft>
            </a:pPr>
            <a:endParaRPr kumimoji="1" lang="en-US" sz="2400">
              <a:solidFill>
                <a:srgbClr val="FFFFFF"/>
              </a:solidFill>
              <a:latin typeface="Times New Roman" charset="0"/>
              <a:ea typeface="ＭＳ Ｐゴシック" charset="0"/>
            </a:endParaRPr>
          </a:p>
        </p:txBody>
      </p:sp>
      <p:sp>
        <p:nvSpPr>
          <p:cNvPr id="9219" name="Rectangle 3"/>
          <p:cNvSpPr>
            <a:spLocks noGrp="1" noChangeArrowheads="1"/>
          </p:cNvSpPr>
          <p:nvPr>
            <p:ph type="ctrTitle"/>
          </p:nvPr>
        </p:nvSpPr>
        <p:spPr>
          <a:xfrm>
            <a:off x="990600" y="1171575"/>
            <a:ext cx="7467600" cy="2105025"/>
          </a:xfrm>
        </p:spPr>
        <p:txBody>
          <a:bodyPr>
            <a:spAutoFit/>
          </a:bodyPr>
          <a:lstStyle>
            <a:lvl1pPr>
              <a:defRPr sz="6600">
                <a:solidFill>
                  <a:srgbClr val="CCFFFF"/>
                </a:solidFill>
              </a:defRPr>
            </a:lvl1pPr>
          </a:lstStyle>
          <a:p>
            <a:r>
              <a:rPr lang="en-US"/>
              <a:t>Click to edit Master title style</a:t>
            </a:r>
          </a:p>
        </p:txBody>
      </p:sp>
      <p:sp>
        <p:nvSpPr>
          <p:cNvPr id="9220" name="Rectangle 4"/>
          <p:cNvSpPr>
            <a:spLocks noGrp="1" noChangeArrowheads="1"/>
          </p:cNvSpPr>
          <p:nvPr>
            <p:ph type="subTitle" idx="1"/>
          </p:nvPr>
        </p:nvSpPr>
        <p:spPr>
          <a:xfrm>
            <a:off x="1447800" y="3886200"/>
            <a:ext cx="6400800" cy="1752600"/>
          </a:xfrm>
        </p:spPr>
        <p:txBody>
          <a:bodyPr/>
          <a:lstStyle>
            <a:lvl1pPr marL="0" indent="0" algn="ctr">
              <a:buFont typeface="Wingdings" pitchFamily="-112" charset="2"/>
              <a:buNone/>
              <a:defRPr sz="4000">
                <a:solidFill>
                  <a:srgbClr val="CCECFF"/>
                </a:solidFill>
              </a:defRPr>
            </a:lvl1pPr>
          </a:lstStyle>
          <a:p>
            <a:r>
              <a:rPr lang="en-US"/>
              <a:t>Click to edit Master subtitle style</a:t>
            </a:r>
          </a:p>
        </p:txBody>
      </p:sp>
      <p:sp>
        <p:nvSpPr>
          <p:cNvPr id="6" name="Rectangle 5"/>
          <p:cNvSpPr>
            <a:spLocks noGrp="1" noChangeArrowheads="1"/>
          </p:cNvSpPr>
          <p:nvPr>
            <p:ph type="dt" sz="half" idx="10"/>
          </p:nvPr>
        </p:nvSpPr>
        <p:spPr>
          <a:xfrm>
            <a:off x="838200" y="6248400"/>
            <a:ext cx="1752600" cy="457200"/>
          </a:xfrm>
        </p:spPr>
        <p:txBody>
          <a:bodyPr/>
          <a:lstStyle>
            <a:lvl1pPr>
              <a:defRPr>
                <a:solidFill>
                  <a:srgbClr val="CCECFF"/>
                </a:solidFill>
              </a:defRPr>
            </a:lvl1pPr>
          </a:lstStyle>
          <a:p>
            <a:pPr>
              <a:defRPr/>
            </a:pPr>
            <a:endParaRPr lang="en-US"/>
          </a:p>
        </p:txBody>
      </p:sp>
      <p:sp>
        <p:nvSpPr>
          <p:cNvPr id="7" name="Rectangle 6"/>
          <p:cNvSpPr>
            <a:spLocks noGrp="1" noChangeArrowheads="1"/>
          </p:cNvSpPr>
          <p:nvPr>
            <p:ph type="ftr" sz="quarter" idx="11"/>
          </p:nvPr>
        </p:nvSpPr>
        <p:spPr>
          <a:xfrm>
            <a:off x="3276600" y="6248400"/>
            <a:ext cx="2895600" cy="457200"/>
          </a:xfrm>
        </p:spPr>
        <p:txBody>
          <a:bodyPr/>
          <a:lstStyle>
            <a:lvl1pPr>
              <a:defRPr>
                <a:solidFill>
                  <a:srgbClr val="CCECFF"/>
                </a:solidFill>
              </a:defRPr>
            </a:lvl1pPr>
          </a:lstStyle>
          <a:p>
            <a:pPr>
              <a:defRPr/>
            </a:pPr>
            <a:endParaRPr lang="en-US"/>
          </a:p>
        </p:txBody>
      </p:sp>
      <p:sp>
        <p:nvSpPr>
          <p:cNvPr id="8" name="Rectangle 7"/>
          <p:cNvSpPr>
            <a:spLocks noGrp="1" noChangeArrowheads="1"/>
          </p:cNvSpPr>
          <p:nvPr>
            <p:ph type="sldNum" sz="quarter" idx="12"/>
          </p:nvPr>
        </p:nvSpPr>
        <p:spPr>
          <a:xfrm>
            <a:off x="6934200" y="6248400"/>
            <a:ext cx="1905000" cy="457200"/>
          </a:xfrm>
        </p:spPr>
        <p:txBody>
          <a:bodyPr/>
          <a:lstStyle>
            <a:lvl1pPr>
              <a:defRPr>
                <a:solidFill>
                  <a:srgbClr val="CCECFF"/>
                </a:solidFill>
              </a:defRPr>
            </a:lvl1pPr>
          </a:lstStyle>
          <a:p>
            <a:pPr>
              <a:defRPr/>
            </a:pPr>
            <a:fld id="{30692B74-BF5B-E94B-B72D-5717CAB83974}" type="slidenum">
              <a:rPr lang="en-US"/>
              <a:pPr>
                <a:defRPr/>
              </a:pPr>
              <a:t>‹#›</a:t>
            </a:fld>
            <a:endParaRPr lang="en-US"/>
          </a:p>
        </p:txBody>
      </p:sp>
    </p:spTree>
    <p:extLst>
      <p:ext uri="{BB962C8B-B14F-4D97-AF65-F5344CB8AC3E}">
        <p14:creationId xmlns:p14="http://schemas.microsoft.com/office/powerpoint/2010/main" val="2411018490"/>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4F57C55-FE63-D04E-9BD3-0BAA0FAEA3F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081616474"/>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E53DC70-D45C-E14B-AA6B-D5FA890C627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097046209"/>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FF20D79-954C-3F40-B14F-BF36C093AA7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2236243"/>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4AE1E89-2F3D-D942-8E7C-66AD2A7058F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98257761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716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7"/>
          <p:cNvSpPr>
            <a:spLocks noGrp="1" noChangeArrowheads="1"/>
          </p:cNvSpPr>
          <p:nvPr>
            <p:ph type="dt" sz="half" idx="10"/>
          </p:nvPr>
        </p:nvSpPr>
        <p:spPr>
          <a:ln/>
        </p:spPr>
        <p:txBody>
          <a:bodyPr/>
          <a:lstStyle>
            <a:lvl1pPr>
              <a:defRPr/>
            </a:lvl1pPr>
          </a:lstStyle>
          <a:p>
            <a:pPr>
              <a:defRPr/>
            </a:pPr>
            <a:endParaRPr lang="en-US"/>
          </a:p>
        </p:txBody>
      </p:sp>
      <p:sp>
        <p:nvSpPr>
          <p:cNvPr id="6" name="Rectangle 1028"/>
          <p:cNvSpPr>
            <a:spLocks noGrp="1" noChangeArrowheads="1"/>
          </p:cNvSpPr>
          <p:nvPr>
            <p:ph type="ftr" sz="quarter" idx="11"/>
          </p:nvPr>
        </p:nvSpPr>
        <p:spPr>
          <a:ln/>
        </p:spPr>
        <p:txBody>
          <a:bodyPr/>
          <a:lstStyle>
            <a:lvl1pPr>
              <a:defRPr/>
            </a:lvl1pPr>
          </a:lstStyle>
          <a:p>
            <a:pPr>
              <a:defRPr/>
            </a:pPr>
            <a:endParaRPr lang="en-US"/>
          </a:p>
        </p:txBody>
      </p:sp>
      <p:sp>
        <p:nvSpPr>
          <p:cNvPr id="7" name="Rectangle 1029"/>
          <p:cNvSpPr>
            <a:spLocks noGrp="1" noChangeArrowheads="1"/>
          </p:cNvSpPr>
          <p:nvPr>
            <p:ph type="sldNum" sz="quarter" idx="12"/>
          </p:nvPr>
        </p:nvSpPr>
        <p:spPr>
          <a:ln/>
        </p:spPr>
        <p:txBody>
          <a:bodyPr/>
          <a:lstStyle>
            <a:lvl1pPr>
              <a:defRPr/>
            </a:lvl1pPr>
          </a:lstStyle>
          <a:p>
            <a:pPr>
              <a:defRPr/>
            </a:pPr>
            <a:fld id="{2631AEDB-1C90-0D4D-9969-95CE2D32221B}" type="slidenum">
              <a:rPr lang="en-US"/>
              <a:pPr>
                <a:defRPr/>
              </a:pPr>
              <a:t>‹#›</a:t>
            </a:fld>
            <a:endParaRPr lang="en-US"/>
          </a:p>
        </p:txBody>
      </p:sp>
    </p:spTree>
    <p:extLst>
      <p:ext uri="{BB962C8B-B14F-4D97-AF65-F5344CB8AC3E}">
        <p14:creationId xmlns:p14="http://schemas.microsoft.com/office/powerpoint/2010/main" val="914461020"/>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7D3B7F62-63F3-FA44-BFF0-74DD254AFC9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515080893"/>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BDAD14E1-89D8-6C45-98AF-741138467DD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755292691"/>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5259342-FB65-2D49-AECE-1BB9103F6DD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129752826"/>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57A0D97-E04C-3744-94DB-6E88D926503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127617953"/>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130FD35-F57B-8A45-8840-888F1C985EC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942849177"/>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00800" y="457200"/>
            <a:ext cx="20574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457200"/>
            <a:ext cx="60198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73AEB5A-C7EC-AF4A-AD59-8584DC77917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10007730"/>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descr="Canvas"/>
          <p:cNvSpPr>
            <a:spLocks noChangeArrowheads="1"/>
          </p:cNvSpPr>
          <p:nvPr/>
        </p:nvSpPr>
        <p:spPr bwMode="white">
          <a:xfrm>
            <a:off x="528638" y="201613"/>
            <a:ext cx="8397875" cy="6467475"/>
          </a:xfrm>
          <a:prstGeom prst="rect">
            <a:avLst/>
          </a:prstGeom>
          <a:blipFill dpi="0" rotWithShape="0">
            <a:blip r:embed="rId2"/>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kumimoji="1" lang="en-US">
              <a:solidFill>
                <a:srgbClr val="000000"/>
              </a:solidFill>
            </a:endParaRPr>
          </a:p>
        </p:txBody>
      </p:sp>
      <p:pic>
        <p:nvPicPr>
          <p:cNvPr id="5" name="Picture 3" descr="minispi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ltGray">
          <a:xfrm>
            <a:off x="0" y="50800"/>
            <a:ext cx="1181100" cy="4286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Rectangle 4" descr="Canvas"/>
          <p:cNvSpPr>
            <a:spLocks noChangeArrowheads="1"/>
          </p:cNvSpPr>
          <p:nvPr/>
        </p:nvSpPr>
        <p:spPr bwMode="white">
          <a:xfrm>
            <a:off x="596900" y="4130675"/>
            <a:ext cx="1041400" cy="457200"/>
          </a:xfrm>
          <a:prstGeom prst="rect">
            <a:avLst/>
          </a:prstGeom>
          <a:blipFill dpi="0" rotWithShape="0">
            <a:blip r:embed="rId2"/>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kumimoji="1" lang="en-US">
              <a:solidFill>
                <a:srgbClr val="000000"/>
              </a:solidFill>
            </a:endParaRPr>
          </a:p>
        </p:txBody>
      </p:sp>
      <p:pic>
        <p:nvPicPr>
          <p:cNvPr id="7" name="Picture 5" descr="minispir"/>
          <p:cNvPicPr>
            <a:picLocks noChangeAspect="1" noChangeArrowheads="1"/>
          </p:cNvPicPr>
          <p:nvPr/>
        </p:nvPicPr>
        <p:blipFill>
          <a:blip r:embed="rId3" cstate="screen">
            <a:extLst>
              <a:ext uri="{28A0092B-C50C-407E-A947-70E740481C1C}">
                <a14:useLocalDpi xmlns:a14="http://schemas.microsoft.com/office/drawing/2010/main"/>
              </a:ext>
            </a:extLst>
          </a:blip>
          <a:srcRect t="39999"/>
          <a:stretch>
            <a:fillRect/>
          </a:stretch>
        </p:blipFill>
        <p:spPr bwMode="ltGray">
          <a:xfrm>
            <a:off x="0" y="4222750"/>
            <a:ext cx="1181100" cy="2571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174" name="Rectangle 6"/>
          <p:cNvSpPr>
            <a:spLocks noGrp="1" noChangeArrowheads="1"/>
          </p:cNvSpPr>
          <p:nvPr>
            <p:ph type="ctrTitle"/>
          </p:nvPr>
        </p:nvSpPr>
        <p:spPr>
          <a:xfrm>
            <a:off x="914400" y="2057400"/>
            <a:ext cx="7721600" cy="1143000"/>
          </a:xfrm>
        </p:spPr>
        <p:txBody>
          <a:bodyPr/>
          <a:lstStyle>
            <a:lvl1pPr>
              <a:defRPr/>
            </a:lvl1pPr>
          </a:lstStyle>
          <a:p>
            <a:r>
              <a:rPr lang="en-US"/>
              <a:t>Click to edit Master title style</a:t>
            </a:r>
          </a:p>
        </p:txBody>
      </p:sp>
      <p:sp>
        <p:nvSpPr>
          <p:cNvPr id="7175" name="Rectangle 7"/>
          <p:cNvSpPr>
            <a:spLocks noGrp="1" noChangeArrowheads="1"/>
          </p:cNvSpPr>
          <p:nvPr>
            <p:ph type="subTitle" idx="1"/>
          </p:nvPr>
        </p:nvSpPr>
        <p:spPr>
          <a:xfrm>
            <a:off x="1625600" y="3886200"/>
            <a:ext cx="6400800" cy="1771650"/>
          </a:xfrm>
        </p:spPr>
        <p:txBody>
          <a:bodyPr/>
          <a:lstStyle>
            <a:lvl1pPr marL="0" indent="0" algn="ctr">
              <a:buFontTx/>
              <a:buNone/>
              <a:defRPr/>
            </a:lvl1pPr>
          </a:lstStyle>
          <a:p>
            <a:r>
              <a:rPr lang="en-US"/>
              <a:t>Click to edit Master subtitle style</a:t>
            </a:r>
          </a:p>
        </p:txBody>
      </p:sp>
      <p:sp>
        <p:nvSpPr>
          <p:cNvPr id="8" name="Rectangle 8"/>
          <p:cNvSpPr>
            <a:spLocks noGrp="1" noChangeArrowheads="1"/>
          </p:cNvSpPr>
          <p:nvPr>
            <p:ph type="dt" sz="quarter" idx="10"/>
          </p:nvPr>
        </p:nvSpPr>
        <p:spPr>
          <a:xfrm>
            <a:off x="1084263" y="6096000"/>
            <a:ext cx="1905000" cy="457200"/>
          </a:xfrm>
        </p:spPr>
        <p:txBody>
          <a:bodyPr/>
          <a:lstStyle>
            <a:lvl1pPr>
              <a:defRPr/>
            </a:lvl1pPr>
          </a:lstStyle>
          <a:p>
            <a:pPr>
              <a:defRPr/>
            </a:pPr>
            <a:endParaRPr lang="en-US">
              <a:solidFill>
                <a:srgbClr val="000000"/>
              </a:solidFill>
            </a:endParaRPr>
          </a:p>
        </p:txBody>
      </p:sp>
      <p:sp>
        <p:nvSpPr>
          <p:cNvPr id="9" name="Rectangle 9"/>
          <p:cNvSpPr>
            <a:spLocks noGrp="1" noChangeArrowheads="1"/>
          </p:cNvSpPr>
          <p:nvPr>
            <p:ph type="ftr" sz="quarter" idx="11"/>
          </p:nvPr>
        </p:nvSpPr>
        <p:spPr>
          <a:xfrm>
            <a:off x="3522663" y="6096000"/>
            <a:ext cx="2895600" cy="457200"/>
          </a:xfrm>
        </p:spPr>
        <p:txBody>
          <a:bodyPr/>
          <a:lstStyle>
            <a:lvl1pPr>
              <a:defRPr/>
            </a:lvl1pPr>
          </a:lstStyle>
          <a:p>
            <a:pPr>
              <a:defRPr/>
            </a:pPr>
            <a:endParaRPr lang="en-US">
              <a:solidFill>
                <a:srgbClr val="000000"/>
              </a:solidFill>
            </a:endParaRPr>
          </a:p>
        </p:txBody>
      </p:sp>
      <p:sp>
        <p:nvSpPr>
          <p:cNvPr id="10" name="Rectangle 10"/>
          <p:cNvSpPr>
            <a:spLocks noGrp="1" noChangeArrowheads="1"/>
          </p:cNvSpPr>
          <p:nvPr>
            <p:ph type="sldNum" sz="quarter" idx="12"/>
          </p:nvPr>
        </p:nvSpPr>
        <p:spPr>
          <a:xfrm>
            <a:off x="6951663" y="6096000"/>
            <a:ext cx="1905000" cy="457200"/>
          </a:xfrm>
        </p:spPr>
        <p:txBody>
          <a:bodyPr/>
          <a:lstStyle>
            <a:lvl1pPr>
              <a:defRPr/>
            </a:lvl1pPr>
          </a:lstStyle>
          <a:p>
            <a:pPr>
              <a:defRPr/>
            </a:pPr>
            <a:fld id="{E6832363-2F53-9849-A7AE-2143CF80A3DB}"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541507896"/>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A3088246-B328-2748-8C10-112C6CF93855}"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381728385"/>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F2D43FC8-5AF7-BB49-97B0-1BC74B4E6283}"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757866397"/>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6800" y="17526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53000" y="17526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A7E40827-4B35-1147-AA2A-FEFABB6D956D}"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430485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7"/>
          <p:cNvSpPr>
            <a:spLocks noGrp="1" noChangeArrowheads="1"/>
          </p:cNvSpPr>
          <p:nvPr>
            <p:ph type="dt" sz="half" idx="10"/>
          </p:nvPr>
        </p:nvSpPr>
        <p:spPr>
          <a:ln/>
        </p:spPr>
        <p:txBody>
          <a:bodyPr/>
          <a:lstStyle>
            <a:lvl1pPr>
              <a:defRPr/>
            </a:lvl1pPr>
          </a:lstStyle>
          <a:p>
            <a:pPr>
              <a:defRPr/>
            </a:pPr>
            <a:endParaRPr lang="en-US"/>
          </a:p>
        </p:txBody>
      </p:sp>
      <p:sp>
        <p:nvSpPr>
          <p:cNvPr id="8" name="Rectangle 1028"/>
          <p:cNvSpPr>
            <a:spLocks noGrp="1" noChangeArrowheads="1"/>
          </p:cNvSpPr>
          <p:nvPr>
            <p:ph type="ftr" sz="quarter" idx="11"/>
          </p:nvPr>
        </p:nvSpPr>
        <p:spPr>
          <a:ln/>
        </p:spPr>
        <p:txBody>
          <a:bodyPr/>
          <a:lstStyle>
            <a:lvl1pPr>
              <a:defRPr/>
            </a:lvl1pPr>
          </a:lstStyle>
          <a:p>
            <a:pPr>
              <a:defRPr/>
            </a:pPr>
            <a:endParaRPr lang="en-US"/>
          </a:p>
        </p:txBody>
      </p:sp>
      <p:sp>
        <p:nvSpPr>
          <p:cNvPr id="9" name="Rectangle 1029"/>
          <p:cNvSpPr>
            <a:spLocks noGrp="1" noChangeArrowheads="1"/>
          </p:cNvSpPr>
          <p:nvPr>
            <p:ph type="sldNum" sz="quarter" idx="12"/>
          </p:nvPr>
        </p:nvSpPr>
        <p:spPr>
          <a:ln/>
        </p:spPr>
        <p:txBody>
          <a:bodyPr/>
          <a:lstStyle>
            <a:lvl1pPr>
              <a:defRPr/>
            </a:lvl1pPr>
          </a:lstStyle>
          <a:p>
            <a:pPr>
              <a:defRPr/>
            </a:pPr>
            <a:fld id="{E5D6988D-22A7-A04F-8ECB-E0E5722A4245}" type="slidenum">
              <a:rPr lang="en-US"/>
              <a:pPr>
                <a:defRPr/>
              </a:pPr>
              <a:t>‹#›</a:t>
            </a:fld>
            <a:endParaRPr lang="en-US"/>
          </a:p>
        </p:txBody>
      </p:sp>
    </p:spTree>
    <p:extLst>
      <p:ext uri="{BB962C8B-B14F-4D97-AF65-F5344CB8AC3E}">
        <p14:creationId xmlns:p14="http://schemas.microsoft.com/office/powerpoint/2010/main" val="3629820189"/>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10"/>
          <p:cNvSpPr>
            <a:spLocks noGrp="1" noChangeArrowheads="1"/>
          </p:cNvSpPr>
          <p:nvPr>
            <p:ph type="sldNum" sz="quarter" idx="12"/>
          </p:nvPr>
        </p:nvSpPr>
        <p:spPr>
          <a:ln/>
        </p:spPr>
        <p:txBody>
          <a:bodyPr/>
          <a:lstStyle>
            <a:lvl1pPr>
              <a:defRPr/>
            </a:lvl1pPr>
          </a:lstStyle>
          <a:p>
            <a:pPr>
              <a:defRPr/>
            </a:pPr>
            <a:fld id="{FB161032-C23B-B342-9D8C-B9D4B6165159}"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505661641"/>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10"/>
          <p:cNvSpPr>
            <a:spLocks noGrp="1" noChangeArrowheads="1"/>
          </p:cNvSpPr>
          <p:nvPr>
            <p:ph type="sldNum" sz="quarter" idx="12"/>
          </p:nvPr>
        </p:nvSpPr>
        <p:spPr>
          <a:ln/>
        </p:spPr>
        <p:txBody>
          <a:bodyPr/>
          <a:lstStyle>
            <a:lvl1pPr>
              <a:defRPr/>
            </a:lvl1pPr>
          </a:lstStyle>
          <a:p>
            <a:pPr>
              <a:defRPr/>
            </a:pPr>
            <a:fld id="{76EE3A35-4AE2-C847-8D4E-3A0E0731D004}"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48160013"/>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10"/>
          <p:cNvSpPr>
            <a:spLocks noGrp="1" noChangeArrowheads="1"/>
          </p:cNvSpPr>
          <p:nvPr>
            <p:ph type="sldNum" sz="quarter" idx="12"/>
          </p:nvPr>
        </p:nvSpPr>
        <p:spPr>
          <a:ln/>
        </p:spPr>
        <p:txBody>
          <a:bodyPr/>
          <a:lstStyle>
            <a:lvl1pPr>
              <a:defRPr/>
            </a:lvl1pPr>
          </a:lstStyle>
          <a:p>
            <a:pPr>
              <a:defRPr/>
            </a:pPr>
            <a:fld id="{6B35E14C-9495-8C43-A58C-AA9546900566}"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755261168"/>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03842AE5-0050-8345-808D-712D3C8418E0}"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916988284"/>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49506D9F-0C84-C84A-BEEA-25FAA552E5B0}"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719458325"/>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BAC1437D-36C4-274A-9798-E2D8B7D70D25}"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804317607"/>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381000"/>
            <a:ext cx="19050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6800" y="381000"/>
            <a:ext cx="55626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50F32A29-C767-DD4F-8D26-514F9A5FD91F}"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130499057"/>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77" indent="0" algn="ctr">
              <a:buNone/>
              <a:defRPr/>
            </a:lvl2pPr>
            <a:lvl3pPr marL="914353" indent="0" algn="ctr">
              <a:buNone/>
              <a:defRPr/>
            </a:lvl3pPr>
            <a:lvl4pPr marL="1371530" indent="0" algn="ctr">
              <a:buNone/>
              <a:defRPr/>
            </a:lvl4pPr>
            <a:lvl5pPr marL="1828706" indent="0" algn="ctr">
              <a:buNone/>
              <a:defRPr/>
            </a:lvl5pPr>
            <a:lvl6pPr marL="2285883" indent="0" algn="ctr">
              <a:buNone/>
              <a:defRPr/>
            </a:lvl6pPr>
            <a:lvl7pPr marL="2743060" indent="0" algn="ctr">
              <a:buNone/>
              <a:defRPr/>
            </a:lvl7pPr>
            <a:lvl8pPr marL="3200236" indent="0" algn="ctr">
              <a:buNone/>
              <a:defRPr/>
            </a:lvl8pPr>
            <a:lvl9pPr marL="3657413"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3512569358"/>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1539383674"/>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21623119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EDDCD0B-6929-B445-925A-976783025B0E}" type="slidenum">
              <a:rPr lang="en-US"/>
              <a:pPr>
                <a:defRPr/>
              </a:pPr>
              <a:t>‹#›</a:t>
            </a:fld>
            <a:endParaRPr lang="en-US"/>
          </a:p>
        </p:txBody>
      </p:sp>
    </p:spTree>
    <p:extLst>
      <p:ext uri="{BB962C8B-B14F-4D97-AF65-F5344CB8AC3E}">
        <p14:creationId xmlns:p14="http://schemas.microsoft.com/office/powerpoint/2010/main" val="43757606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7"/>
          <p:cNvSpPr>
            <a:spLocks noGrp="1" noChangeArrowheads="1"/>
          </p:cNvSpPr>
          <p:nvPr>
            <p:ph type="dt" sz="half" idx="10"/>
          </p:nvPr>
        </p:nvSpPr>
        <p:spPr>
          <a:ln/>
        </p:spPr>
        <p:txBody>
          <a:bodyPr/>
          <a:lstStyle>
            <a:lvl1pPr>
              <a:defRPr/>
            </a:lvl1pPr>
          </a:lstStyle>
          <a:p>
            <a:pPr>
              <a:defRPr/>
            </a:pPr>
            <a:endParaRPr lang="en-US"/>
          </a:p>
        </p:txBody>
      </p:sp>
      <p:sp>
        <p:nvSpPr>
          <p:cNvPr id="4" name="Rectangle 1028"/>
          <p:cNvSpPr>
            <a:spLocks noGrp="1" noChangeArrowheads="1"/>
          </p:cNvSpPr>
          <p:nvPr>
            <p:ph type="ftr" sz="quarter" idx="11"/>
          </p:nvPr>
        </p:nvSpPr>
        <p:spPr>
          <a:ln/>
        </p:spPr>
        <p:txBody>
          <a:bodyPr/>
          <a:lstStyle>
            <a:lvl1pPr>
              <a:defRPr/>
            </a:lvl1pPr>
          </a:lstStyle>
          <a:p>
            <a:pPr>
              <a:defRPr/>
            </a:pPr>
            <a:endParaRPr lang="en-US"/>
          </a:p>
        </p:txBody>
      </p:sp>
      <p:sp>
        <p:nvSpPr>
          <p:cNvPr id="5" name="Rectangle 1029"/>
          <p:cNvSpPr>
            <a:spLocks noGrp="1" noChangeArrowheads="1"/>
          </p:cNvSpPr>
          <p:nvPr>
            <p:ph type="sldNum" sz="quarter" idx="12"/>
          </p:nvPr>
        </p:nvSpPr>
        <p:spPr>
          <a:ln/>
        </p:spPr>
        <p:txBody>
          <a:bodyPr/>
          <a:lstStyle>
            <a:lvl1pPr>
              <a:defRPr/>
            </a:lvl1pPr>
          </a:lstStyle>
          <a:p>
            <a:pPr>
              <a:defRPr/>
            </a:pPr>
            <a:fld id="{D4B83256-F9D2-D145-9A40-429FF5702EEC}" type="slidenum">
              <a:rPr lang="en-US"/>
              <a:pPr>
                <a:defRPr/>
              </a:pPr>
              <a:t>‹#›</a:t>
            </a:fld>
            <a:endParaRPr lang="en-US"/>
          </a:p>
        </p:txBody>
      </p:sp>
    </p:spTree>
    <p:extLst>
      <p:ext uri="{BB962C8B-B14F-4D97-AF65-F5344CB8AC3E}">
        <p14:creationId xmlns:p14="http://schemas.microsoft.com/office/powerpoint/2010/main" val="1675729596"/>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102151691"/>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2840660275"/>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2955314482"/>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792436231"/>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1523380996"/>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731245562"/>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3774759689"/>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309930527"/>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1"/>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1"/>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2733037891"/>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1"/>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95379093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7"/>
          <p:cNvSpPr>
            <a:spLocks noGrp="1" noChangeArrowheads="1"/>
          </p:cNvSpPr>
          <p:nvPr>
            <p:ph type="dt" sz="half" idx="10"/>
          </p:nvPr>
        </p:nvSpPr>
        <p:spPr>
          <a:ln/>
        </p:spPr>
        <p:txBody>
          <a:bodyPr/>
          <a:lstStyle>
            <a:lvl1pPr>
              <a:defRPr/>
            </a:lvl1pPr>
          </a:lstStyle>
          <a:p>
            <a:pPr>
              <a:defRPr/>
            </a:pPr>
            <a:endParaRPr lang="en-US"/>
          </a:p>
        </p:txBody>
      </p:sp>
      <p:sp>
        <p:nvSpPr>
          <p:cNvPr id="3" name="Rectangle 1028"/>
          <p:cNvSpPr>
            <a:spLocks noGrp="1" noChangeArrowheads="1"/>
          </p:cNvSpPr>
          <p:nvPr>
            <p:ph type="ftr" sz="quarter" idx="11"/>
          </p:nvPr>
        </p:nvSpPr>
        <p:spPr>
          <a:ln/>
        </p:spPr>
        <p:txBody>
          <a:bodyPr/>
          <a:lstStyle>
            <a:lvl1pPr>
              <a:defRPr/>
            </a:lvl1pPr>
          </a:lstStyle>
          <a:p>
            <a:pPr>
              <a:defRPr/>
            </a:pPr>
            <a:endParaRPr lang="en-US"/>
          </a:p>
        </p:txBody>
      </p:sp>
      <p:sp>
        <p:nvSpPr>
          <p:cNvPr id="4" name="Rectangle 1029"/>
          <p:cNvSpPr>
            <a:spLocks noGrp="1" noChangeArrowheads="1"/>
          </p:cNvSpPr>
          <p:nvPr>
            <p:ph type="sldNum" sz="quarter" idx="12"/>
          </p:nvPr>
        </p:nvSpPr>
        <p:spPr>
          <a:ln/>
        </p:spPr>
        <p:txBody>
          <a:bodyPr/>
          <a:lstStyle>
            <a:lvl1pPr>
              <a:defRPr/>
            </a:lvl1pPr>
          </a:lstStyle>
          <a:p>
            <a:pPr>
              <a:defRPr/>
            </a:pPr>
            <a:fld id="{E33477E8-C9D1-8942-8C9B-0EE6933FCF70}" type="slidenum">
              <a:rPr lang="en-US"/>
              <a:pPr>
                <a:defRPr/>
              </a:pPr>
              <a:t>‹#›</a:t>
            </a:fld>
            <a:endParaRPr lang="en-US"/>
          </a:p>
        </p:txBody>
      </p:sp>
    </p:spTree>
    <p:extLst>
      <p:ext uri="{BB962C8B-B14F-4D97-AF65-F5344CB8AC3E}">
        <p14:creationId xmlns:p14="http://schemas.microsoft.com/office/powerpoint/2010/main" val="3355076481"/>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sp>
          <p:nvSpPr>
            <p:cNvPr id="5" name="Rectangle 3"/>
            <p:cNvSpPr>
              <a:spLocks noChangeArrowheads="1"/>
            </p:cNvSpPr>
            <p:nvPr/>
          </p:nvSpPr>
          <p:spPr bwMode="ltGray">
            <a:xfrm>
              <a:off x="0" y="4032"/>
              <a:ext cx="5760" cy="96"/>
            </a:xfrm>
            <a:prstGeom prst="rect">
              <a:avLst/>
            </a:prstGeom>
            <a:gradFill rotWithShape="0">
              <a:gsLst>
                <a:gs pos="0">
                  <a:schemeClr val="bg1"/>
                </a:gs>
                <a:gs pos="100000">
                  <a:schemeClr val="folHlink"/>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hangingPunct="0"/>
              <a:endParaRPr lang="zh-CN" altLang="en-US" sz="2400">
                <a:solidFill>
                  <a:srgbClr val="003300"/>
                </a:solidFill>
                <a:latin typeface="Times New Roman" charset="0"/>
              </a:endParaRPr>
            </a:p>
          </p:txBody>
        </p:sp>
        <p:sp>
          <p:nvSpPr>
            <p:cNvPr id="6" name="Rectangle 4" descr="mutegras"/>
            <p:cNvSpPr>
              <a:spLocks noChangeArrowheads="1"/>
            </p:cNvSpPr>
            <p:nvPr/>
          </p:nvSpPr>
          <p:spPr bwMode="ltGray">
            <a:xfrm>
              <a:off x="0" y="0"/>
              <a:ext cx="5760" cy="2304"/>
            </a:xfrm>
            <a:prstGeom prst="rect">
              <a:avLst/>
            </a:prstGeom>
            <a:blipFill dpi="0" rotWithShape="0">
              <a:blip/>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hangingPunct="0"/>
              <a:endParaRPr lang="zh-CN" altLang="en-US" sz="2400">
                <a:solidFill>
                  <a:srgbClr val="003300"/>
                </a:solidFill>
                <a:latin typeface="Times New Roman" charset="0"/>
              </a:endParaRPr>
            </a:p>
          </p:txBody>
        </p:sp>
        <p:sp>
          <p:nvSpPr>
            <p:cNvPr id="7" name="Line 5"/>
            <p:cNvSpPr>
              <a:spLocks noChangeShapeType="1"/>
            </p:cNvSpPr>
            <p:nvPr/>
          </p:nvSpPr>
          <p:spPr bwMode="ltGray">
            <a:xfrm>
              <a:off x="0" y="2304"/>
              <a:ext cx="5760" cy="1"/>
            </a:xfrm>
            <a:prstGeom prst="line">
              <a:avLst/>
            </a:prstGeom>
            <a:noFill/>
            <a:ln w="1905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pPr defTabSz="914400" eaLnBrk="0" hangingPunct="0"/>
              <a:endParaRPr lang="en-US" sz="2400">
                <a:solidFill>
                  <a:srgbClr val="003300"/>
                </a:solidFill>
                <a:latin typeface="Times New Roman" charset="0"/>
              </a:endParaRPr>
            </a:p>
          </p:txBody>
        </p:sp>
        <p:sp>
          <p:nvSpPr>
            <p:cNvPr id="8" name="Rectangle 6" descr="mutegras"/>
            <p:cNvSpPr>
              <a:spLocks noChangeArrowheads="1"/>
            </p:cNvSpPr>
            <p:nvPr/>
          </p:nvSpPr>
          <p:spPr bwMode="ltGray">
            <a:xfrm>
              <a:off x="0" y="4128"/>
              <a:ext cx="5760" cy="192"/>
            </a:xfrm>
            <a:prstGeom prst="rect">
              <a:avLst/>
            </a:prstGeom>
            <a:blipFill dpi="0" rotWithShape="0">
              <a:blip/>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hangingPunct="0"/>
              <a:endParaRPr lang="zh-CN" altLang="en-US" sz="2400">
                <a:solidFill>
                  <a:srgbClr val="003300"/>
                </a:solidFill>
                <a:latin typeface="Times New Roman" charset="0"/>
              </a:endParaRPr>
            </a:p>
          </p:txBody>
        </p:sp>
        <p:sp>
          <p:nvSpPr>
            <p:cNvPr id="9" name="Line 7"/>
            <p:cNvSpPr>
              <a:spLocks noChangeShapeType="1"/>
            </p:cNvSpPr>
            <p:nvPr/>
          </p:nvSpPr>
          <p:spPr bwMode="ltGray">
            <a:xfrm>
              <a:off x="0" y="4128"/>
              <a:ext cx="5760" cy="1"/>
            </a:xfrm>
            <a:prstGeom prst="line">
              <a:avLst/>
            </a:prstGeom>
            <a:noFill/>
            <a:ln w="1905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pPr defTabSz="914400" eaLnBrk="0" hangingPunct="0"/>
              <a:endParaRPr lang="en-US" sz="2400">
                <a:solidFill>
                  <a:srgbClr val="003300"/>
                </a:solidFill>
                <a:latin typeface="Times New Roman" charset="0"/>
              </a:endParaRPr>
            </a:p>
          </p:txBody>
        </p:sp>
        <p:sp>
          <p:nvSpPr>
            <p:cNvPr id="10" name="Rectangle 8"/>
            <p:cNvSpPr>
              <a:spLocks noChangeArrowheads="1"/>
            </p:cNvSpPr>
            <p:nvPr/>
          </p:nvSpPr>
          <p:spPr bwMode="ltGray">
            <a:xfrm>
              <a:off x="384" y="1584"/>
              <a:ext cx="5376" cy="432"/>
            </a:xfrm>
            <a:prstGeom prst="rect">
              <a:avLst/>
            </a:prstGeom>
            <a:solidFill>
              <a:schemeClr val="hlink">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hangingPunct="0"/>
              <a:endParaRPr lang="zh-CN" altLang="en-US" sz="2400">
                <a:solidFill>
                  <a:srgbClr val="003300"/>
                </a:solidFill>
                <a:latin typeface="Times New Roman" charset="0"/>
              </a:endParaRPr>
            </a:p>
          </p:txBody>
        </p:sp>
      </p:grpSp>
      <p:sp>
        <p:nvSpPr>
          <p:cNvPr id="8201" name="Rectangle 9"/>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8202" name="Rectangle 10"/>
          <p:cNvSpPr>
            <a:spLocks noGrp="1" noChangeArrowheads="1"/>
          </p:cNvSpPr>
          <p:nvPr>
            <p:ph type="subTitle" idx="1"/>
          </p:nvPr>
        </p:nvSpPr>
        <p:spPr>
          <a:xfrm>
            <a:off x="1371600" y="4191000"/>
            <a:ext cx="6400800" cy="1752600"/>
          </a:xfrm>
        </p:spPr>
        <p:txBody>
          <a:bodyPr/>
          <a:lstStyle>
            <a:lvl1pPr marL="0" indent="0" algn="ctr">
              <a:buFontTx/>
              <a:buNone/>
              <a:defRPr/>
            </a:lvl1pPr>
          </a:lstStyle>
          <a:p>
            <a:r>
              <a:rPr lang="en-US"/>
              <a:t>Click to edit Master subtitle style</a:t>
            </a:r>
          </a:p>
        </p:txBody>
      </p:sp>
      <p:sp>
        <p:nvSpPr>
          <p:cNvPr id="11" name="Rectangle 11"/>
          <p:cNvSpPr>
            <a:spLocks noGrp="1" noChangeArrowheads="1"/>
          </p:cNvSpPr>
          <p:nvPr>
            <p:ph type="dt" sz="half" idx="10"/>
          </p:nvPr>
        </p:nvSpPr>
        <p:spPr>
          <a:xfrm>
            <a:off x="685800" y="6248400"/>
            <a:ext cx="1905000" cy="457200"/>
          </a:xfrm>
        </p:spPr>
        <p:txBody>
          <a:bodyPr/>
          <a:lstStyle>
            <a:lvl1pPr>
              <a:defRPr>
                <a:solidFill>
                  <a:srgbClr val="003300"/>
                </a:solidFill>
              </a:defRPr>
            </a:lvl1pPr>
          </a:lstStyle>
          <a:p>
            <a:pPr>
              <a:defRPr/>
            </a:pPr>
            <a:endParaRPr lang="en-US"/>
          </a:p>
        </p:txBody>
      </p:sp>
      <p:sp>
        <p:nvSpPr>
          <p:cNvPr id="12" name="Rectangle 12"/>
          <p:cNvSpPr>
            <a:spLocks noGrp="1" noChangeArrowheads="1"/>
          </p:cNvSpPr>
          <p:nvPr>
            <p:ph type="ftr" sz="quarter" idx="11"/>
          </p:nvPr>
        </p:nvSpPr>
        <p:spPr>
          <a:xfrm>
            <a:off x="3124200" y="6248400"/>
            <a:ext cx="2895600" cy="457200"/>
          </a:xfrm>
        </p:spPr>
        <p:txBody>
          <a:bodyPr/>
          <a:lstStyle>
            <a:lvl1pPr>
              <a:defRPr>
                <a:solidFill>
                  <a:srgbClr val="003300"/>
                </a:solidFill>
              </a:defRPr>
            </a:lvl1pPr>
          </a:lstStyle>
          <a:p>
            <a:pPr>
              <a:defRPr/>
            </a:pPr>
            <a:endParaRPr lang="en-US"/>
          </a:p>
        </p:txBody>
      </p:sp>
      <p:sp>
        <p:nvSpPr>
          <p:cNvPr id="13" name="Rectangle 13"/>
          <p:cNvSpPr>
            <a:spLocks noGrp="1" noChangeArrowheads="1"/>
          </p:cNvSpPr>
          <p:nvPr>
            <p:ph type="sldNum" sz="quarter" idx="12"/>
          </p:nvPr>
        </p:nvSpPr>
        <p:spPr>
          <a:xfrm>
            <a:off x="6553200" y="6248400"/>
            <a:ext cx="1905000" cy="457200"/>
          </a:xfrm>
        </p:spPr>
        <p:txBody>
          <a:bodyPr/>
          <a:lstStyle>
            <a:lvl1pPr>
              <a:defRPr>
                <a:solidFill>
                  <a:srgbClr val="003300"/>
                </a:solidFill>
              </a:defRPr>
            </a:lvl1pPr>
          </a:lstStyle>
          <a:p>
            <a:pPr>
              <a:defRPr/>
            </a:pPr>
            <a:fld id="{18A73D4C-C658-734D-A126-48BC284B8ADA}" type="slidenum">
              <a:rPr lang="zh-CN" altLang="en-US"/>
              <a:pPr>
                <a:defRPr/>
              </a:pPr>
              <a:t>‹#›</a:t>
            </a:fld>
            <a:endParaRPr lang="en-US" altLang="zh-CN"/>
          </a:p>
        </p:txBody>
      </p:sp>
    </p:spTree>
    <p:extLst>
      <p:ext uri="{BB962C8B-B14F-4D97-AF65-F5344CB8AC3E}">
        <p14:creationId xmlns:p14="http://schemas.microsoft.com/office/powerpoint/2010/main" val="4262467349"/>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D9227E8E-1EFC-EA40-99A6-B2C843B3CFDD}"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3534039074"/>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2156D418-9F10-4546-B28D-C94C5E274FDC}"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3570906982"/>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6327AA9B-DF07-5548-93EC-7A1451F9C871}"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959526574"/>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8"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9" name="Rectangle 12"/>
          <p:cNvSpPr>
            <a:spLocks noGrp="1" noChangeArrowheads="1"/>
          </p:cNvSpPr>
          <p:nvPr>
            <p:ph type="sldNum" sz="quarter" idx="12"/>
          </p:nvPr>
        </p:nvSpPr>
        <p:spPr>
          <a:ln/>
        </p:spPr>
        <p:txBody>
          <a:bodyPr/>
          <a:lstStyle>
            <a:lvl1pPr>
              <a:defRPr/>
            </a:lvl1pPr>
          </a:lstStyle>
          <a:p>
            <a:pPr>
              <a:defRPr/>
            </a:pPr>
            <a:fld id="{BB281399-CDFD-B44A-A72C-25D0EB0B7630}"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1245211564"/>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4"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5" name="Rectangle 12"/>
          <p:cNvSpPr>
            <a:spLocks noGrp="1" noChangeArrowheads="1"/>
          </p:cNvSpPr>
          <p:nvPr>
            <p:ph type="sldNum" sz="quarter" idx="12"/>
          </p:nvPr>
        </p:nvSpPr>
        <p:spPr>
          <a:ln/>
        </p:spPr>
        <p:txBody>
          <a:bodyPr/>
          <a:lstStyle>
            <a:lvl1pPr>
              <a:defRPr/>
            </a:lvl1pPr>
          </a:lstStyle>
          <a:p>
            <a:pPr>
              <a:defRPr/>
            </a:pPr>
            <a:fld id="{9B56DBAC-B937-A149-91B4-3B639E538EC3}"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3318633686"/>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3"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4" name="Rectangle 12"/>
          <p:cNvSpPr>
            <a:spLocks noGrp="1" noChangeArrowheads="1"/>
          </p:cNvSpPr>
          <p:nvPr>
            <p:ph type="sldNum" sz="quarter" idx="12"/>
          </p:nvPr>
        </p:nvSpPr>
        <p:spPr>
          <a:ln/>
        </p:spPr>
        <p:txBody>
          <a:bodyPr/>
          <a:lstStyle>
            <a:lvl1pPr>
              <a:defRPr/>
            </a:lvl1pPr>
          </a:lstStyle>
          <a:p>
            <a:pPr>
              <a:defRPr/>
            </a:pPr>
            <a:fld id="{07EA2FFE-AC00-1D43-8311-189C4A427875}"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1379868318"/>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3088119B-B87E-244E-84BD-04E9E6784CC2}"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246964354"/>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6B39901E-F07F-6248-B934-A34DC804D501}"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2982237914"/>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01E18E5F-4194-4D42-BED0-8D5E618D19A0}"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43369734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7"/>
          <p:cNvSpPr>
            <a:spLocks noGrp="1" noChangeArrowheads="1"/>
          </p:cNvSpPr>
          <p:nvPr>
            <p:ph type="dt" sz="half" idx="10"/>
          </p:nvPr>
        </p:nvSpPr>
        <p:spPr>
          <a:ln/>
        </p:spPr>
        <p:txBody>
          <a:bodyPr/>
          <a:lstStyle>
            <a:lvl1pPr>
              <a:defRPr/>
            </a:lvl1pPr>
          </a:lstStyle>
          <a:p>
            <a:pPr>
              <a:defRPr/>
            </a:pPr>
            <a:endParaRPr lang="en-US"/>
          </a:p>
        </p:txBody>
      </p:sp>
      <p:sp>
        <p:nvSpPr>
          <p:cNvPr id="6" name="Rectangle 1028"/>
          <p:cNvSpPr>
            <a:spLocks noGrp="1" noChangeArrowheads="1"/>
          </p:cNvSpPr>
          <p:nvPr>
            <p:ph type="ftr" sz="quarter" idx="11"/>
          </p:nvPr>
        </p:nvSpPr>
        <p:spPr>
          <a:ln/>
        </p:spPr>
        <p:txBody>
          <a:bodyPr/>
          <a:lstStyle>
            <a:lvl1pPr>
              <a:defRPr/>
            </a:lvl1pPr>
          </a:lstStyle>
          <a:p>
            <a:pPr>
              <a:defRPr/>
            </a:pPr>
            <a:endParaRPr lang="en-US"/>
          </a:p>
        </p:txBody>
      </p:sp>
      <p:sp>
        <p:nvSpPr>
          <p:cNvPr id="7" name="Rectangle 1029"/>
          <p:cNvSpPr>
            <a:spLocks noGrp="1" noChangeArrowheads="1"/>
          </p:cNvSpPr>
          <p:nvPr>
            <p:ph type="sldNum" sz="quarter" idx="12"/>
          </p:nvPr>
        </p:nvSpPr>
        <p:spPr>
          <a:ln/>
        </p:spPr>
        <p:txBody>
          <a:bodyPr/>
          <a:lstStyle>
            <a:lvl1pPr>
              <a:defRPr/>
            </a:lvl1pPr>
          </a:lstStyle>
          <a:p>
            <a:pPr>
              <a:defRPr/>
            </a:pPr>
            <a:fld id="{3D6D17AB-E06A-BA40-88EE-E53698D11B70}" type="slidenum">
              <a:rPr lang="en-US"/>
              <a:pPr>
                <a:defRPr/>
              </a:pPr>
              <a:t>‹#›</a:t>
            </a:fld>
            <a:endParaRPr lang="en-US"/>
          </a:p>
        </p:txBody>
      </p:sp>
    </p:spTree>
    <p:extLst>
      <p:ext uri="{BB962C8B-B14F-4D97-AF65-F5344CB8AC3E}">
        <p14:creationId xmlns:p14="http://schemas.microsoft.com/office/powerpoint/2010/main" val="885911516"/>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04800"/>
            <a:ext cx="1943100" cy="56594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04800"/>
            <a:ext cx="5676900" cy="56594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13B793F8-AB32-EC45-9DD0-6E97A0E1F681}"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1485836269"/>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967226627"/>
      </p:ext>
    </p:extLst>
  </p:cSld>
  <p:clrMapOvr>
    <a:masterClrMapping/>
  </p:clrMapOvr>
  <p:transition spd="med">
    <p:fade/>
  </p:transition>
</p:sldLayout>
</file>

<file path=ppt/slideLayouts/slideLayout4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8260816"/>
      </p:ext>
    </p:extLst>
  </p:cSld>
  <p:clrMapOvr>
    <a:masterClrMapping/>
  </p:clrMapOvr>
  <p:transition spd="med">
    <p:fade/>
  </p:transition>
</p:sldLayout>
</file>

<file path=ppt/slideLayouts/slideLayout4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464697829"/>
      </p:ext>
    </p:extLst>
  </p:cSld>
  <p:clrMapOvr>
    <a:masterClrMapping/>
  </p:clrMapOvr>
  <p:transition spd="med">
    <p:fade/>
  </p:transition>
</p:sldLayout>
</file>

<file path=ppt/slideLayouts/slideLayout4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95661329"/>
      </p:ext>
    </p:extLst>
  </p:cSld>
  <p:clrMapOvr>
    <a:masterClrMapping/>
  </p:clrMapOvr>
  <p:transition spd="med">
    <p:fade/>
  </p:transition>
</p:sldLayout>
</file>

<file path=ppt/slideLayouts/slideLayout4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62151061"/>
      </p:ext>
    </p:extLst>
  </p:cSld>
  <p:clrMapOvr>
    <a:masterClrMapping/>
  </p:clrMapOvr>
  <p:transition spd="med">
    <p:fade/>
  </p:transition>
</p:sldLayout>
</file>

<file path=ppt/slideLayouts/slideLayout4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1946966518"/>
      </p:ext>
    </p:extLst>
  </p:cSld>
  <p:clrMapOvr>
    <a:masterClrMapping/>
  </p:clrMapOvr>
  <p:transition spd="med">
    <p:fade/>
  </p:transition>
</p:sldLayout>
</file>

<file path=ppt/slideLayouts/slideLayout4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1833957"/>
      </p:ext>
    </p:extLst>
  </p:cSld>
  <p:clrMapOvr>
    <a:masterClrMapping/>
  </p:clrMapOvr>
  <p:transition spd="med">
    <p:fade/>
  </p:transition>
</p:sldLayout>
</file>

<file path=ppt/slideLayouts/slideLayout4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431489148"/>
      </p:ext>
    </p:extLst>
  </p:cSld>
  <p:clrMapOvr>
    <a:masterClrMapping/>
  </p:clrMapOvr>
  <p:transition spd="med">
    <p:fade/>
  </p:transition>
</p:sldLayout>
</file>

<file path=ppt/slideLayouts/slideLayout4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427192353"/>
      </p:ext>
    </p:extLst>
  </p:cSld>
  <p:clrMapOvr>
    <a:masterClrMapping/>
  </p:clrMapOvr>
  <p:transition spd="med">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7"/>
          <p:cNvSpPr>
            <a:spLocks noGrp="1" noChangeArrowheads="1"/>
          </p:cNvSpPr>
          <p:nvPr>
            <p:ph type="dt" sz="half" idx="10"/>
          </p:nvPr>
        </p:nvSpPr>
        <p:spPr>
          <a:ln/>
        </p:spPr>
        <p:txBody>
          <a:bodyPr/>
          <a:lstStyle>
            <a:lvl1pPr>
              <a:defRPr/>
            </a:lvl1pPr>
          </a:lstStyle>
          <a:p>
            <a:pPr>
              <a:defRPr/>
            </a:pPr>
            <a:endParaRPr lang="en-US"/>
          </a:p>
        </p:txBody>
      </p:sp>
      <p:sp>
        <p:nvSpPr>
          <p:cNvPr id="6" name="Rectangle 1028"/>
          <p:cNvSpPr>
            <a:spLocks noGrp="1" noChangeArrowheads="1"/>
          </p:cNvSpPr>
          <p:nvPr>
            <p:ph type="ftr" sz="quarter" idx="11"/>
          </p:nvPr>
        </p:nvSpPr>
        <p:spPr>
          <a:ln/>
        </p:spPr>
        <p:txBody>
          <a:bodyPr/>
          <a:lstStyle>
            <a:lvl1pPr>
              <a:defRPr/>
            </a:lvl1pPr>
          </a:lstStyle>
          <a:p>
            <a:pPr>
              <a:defRPr/>
            </a:pPr>
            <a:endParaRPr lang="en-US"/>
          </a:p>
        </p:txBody>
      </p:sp>
      <p:sp>
        <p:nvSpPr>
          <p:cNvPr id="7" name="Rectangle 1029"/>
          <p:cNvSpPr>
            <a:spLocks noGrp="1" noChangeArrowheads="1"/>
          </p:cNvSpPr>
          <p:nvPr>
            <p:ph type="sldNum" sz="quarter" idx="12"/>
          </p:nvPr>
        </p:nvSpPr>
        <p:spPr>
          <a:ln/>
        </p:spPr>
        <p:txBody>
          <a:bodyPr/>
          <a:lstStyle>
            <a:lvl1pPr>
              <a:defRPr/>
            </a:lvl1pPr>
          </a:lstStyle>
          <a:p>
            <a:pPr>
              <a:defRPr/>
            </a:pPr>
            <a:fld id="{54528AB5-FA9B-3146-A14A-F6D21C7CF648}" type="slidenum">
              <a:rPr lang="en-US"/>
              <a:pPr>
                <a:defRPr/>
              </a:pPr>
              <a:t>‹#›</a:t>
            </a:fld>
            <a:endParaRPr lang="en-US"/>
          </a:p>
        </p:txBody>
      </p:sp>
    </p:spTree>
    <p:extLst>
      <p:ext uri="{BB962C8B-B14F-4D97-AF65-F5344CB8AC3E}">
        <p14:creationId xmlns:p14="http://schemas.microsoft.com/office/powerpoint/2010/main" val="1993866913"/>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51312757"/>
      </p:ext>
    </p:extLst>
  </p:cSld>
  <p:clrMapOvr>
    <a:masterClrMapping/>
  </p:clrMapOvr>
  <p:transition spd="med">
    <p:fade/>
  </p:transition>
</p:sldLayout>
</file>

<file path=ppt/slideLayouts/slideLayout4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1256151"/>
      </p:ext>
    </p:extLst>
  </p:cSld>
  <p:clrMapOvr>
    <a:masterClrMapping/>
  </p:clrMapOvr>
  <p:transition spd="med">
    <p:fade/>
  </p:transition>
</p:sldLayout>
</file>

<file path=ppt/slideLayouts/slideLayout432.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32888" cy="6845300"/>
            <a:chOff x="0" y="0"/>
            <a:chExt cx="5753" cy="4312"/>
          </a:xfrm>
        </p:grpSpPr>
        <p:sp>
          <p:nvSpPr>
            <p:cNvPr id="3" name="Rectangle 3"/>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a:endParaRPr lang="en-US" sz="2400">
                <a:solidFill>
                  <a:srgbClr val="FFFFFF"/>
                </a:solidFill>
              </a:endParaRPr>
            </a:p>
          </p:txBody>
        </p:sp>
        <p:grpSp>
          <p:nvGrpSpPr>
            <p:cNvPr id="4" name="Group 4"/>
            <p:cNvGrpSpPr>
              <a:grpSpLocks/>
            </p:cNvGrpSpPr>
            <p:nvPr/>
          </p:nvGrpSpPr>
          <p:grpSpPr bwMode="auto">
            <a:xfrm>
              <a:off x="246" y="204"/>
              <a:ext cx="5271" cy="3889"/>
              <a:chOff x="246" y="204"/>
              <a:chExt cx="5271" cy="3889"/>
            </a:xfrm>
          </p:grpSpPr>
          <p:sp>
            <p:nvSpPr>
              <p:cNvPr id="9" name="Rectangle 5"/>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defTabSz="914400">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10" name="Freeform 6"/>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a:endParaRPr lang="en-US" sz="2400">
                  <a:solidFill>
                    <a:srgbClr val="FFFFFF"/>
                  </a:solidFill>
                </a:endParaRPr>
              </a:p>
            </p:txBody>
          </p:sp>
          <p:sp>
            <p:nvSpPr>
              <p:cNvPr id="11" name="Freeform 7"/>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a:endParaRPr lang="en-US" sz="2400">
                  <a:solidFill>
                    <a:srgbClr val="FFFFFF"/>
                  </a:solidFill>
                </a:endParaRPr>
              </a:p>
            </p:txBody>
          </p:sp>
          <p:sp>
            <p:nvSpPr>
              <p:cNvPr id="12" name="Freeform 8"/>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a:endParaRPr lang="en-US" sz="2400">
                  <a:solidFill>
                    <a:srgbClr val="FFFFFF"/>
                  </a:solidFill>
                </a:endParaRPr>
              </a:p>
            </p:txBody>
          </p:sp>
          <p:sp>
            <p:nvSpPr>
              <p:cNvPr id="13" name="Freeform 9"/>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a:endParaRPr lang="en-US" sz="2400">
                  <a:solidFill>
                    <a:srgbClr val="FFFFFF"/>
                  </a:solidFill>
                </a:endParaRPr>
              </a:p>
            </p:txBody>
          </p:sp>
          <p:sp>
            <p:nvSpPr>
              <p:cNvPr id="14" name="Freeform 10"/>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a:endParaRPr lang="en-US" sz="2400">
                  <a:solidFill>
                    <a:srgbClr val="FFFFFF"/>
                  </a:solidFill>
                </a:endParaRPr>
              </a:p>
            </p:txBody>
          </p:sp>
          <p:sp>
            <p:nvSpPr>
              <p:cNvPr id="15" name="Freeform 11"/>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a:endParaRPr lang="en-US" sz="2400">
                  <a:solidFill>
                    <a:srgbClr val="FFFFFF"/>
                  </a:solidFill>
                </a:endParaRPr>
              </a:p>
            </p:txBody>
          </p:sp>
          <p:sp>
            <p:nvSpPr>
              <p:cNvPr id="16" name="Freeform 12"/>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a:endParaRPr lang="en-US" sz="2400">
                  <a:solidFill>
                    <a:srgbClr val="FFFFFF"/>
                  </a:solidFill>
                </a:endParaRPr>
              </a:p>
            </p:txBody>
          </p:sp>
          <p:sp>
            <p:nvSpPr>
              <p:cNvPr id="17" name="Freeform 13"/>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a:endParaRPr lang="en-US" sz="2400">
                  <a:solidFill>
                    <a:srgbClr val="FFFFFF"/>
                  </a:solidFill>
                </a:endParaRPr>
              </a:p>
            </p:txBody>
          </p:sp>
          <p:sp>
            <p:nvSpPr>
              <p:cNvPr id="18" name="Freeform 14"/>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a:endParaRPr lang="en-US" sz="2400">
                  <a:solidFill>
                    <a:srgbClr val="FFFFFF"/>
                  </a:solidFill>
                </a:endParaRPr>
              </a:p>
            </p:txBody>
          </p:sp>
          <p:sp>
            <p:nvSpPr>
              <p:cNvPr id="19" name="Freeform 15"/>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a:endParaRPr lang="en-US" sz="2400">
                  <a:solidFill>
                    <a:srgbClr val="FFFFFF"/>
                  </a:solidFill>
                </a:endParaRPr>
              </a:p>
            </p:txBody>
          </p:sp>
          <p:sp>
            <p:nvSpPr>
              <p:cNvPr id="20" name="Freeform 16"/>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a:endParaRPr lang="en-US" sz="2400">
                  <a:solidFill>
                    <a:srgbClr val="FFFFFF"/>
                  </a:solidFill>
                </a:endParaRPr>
              </a:p>
            </p:txBody>
          </p:sp>
          <p:sp>
            <p:nvSpPr>
              <p:cNvPr id="21" name="Freeform 17"/>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a:endParaRPr lang="en-US" sz="2400">
                  <a:solidFill>
                    <a:srgbClr val="FFFFFF"/>
                  </a:solidFill>
                </a:endParaRPr>
              </a:p>
            </p:txBody>
          </p:sp>
          <p:sp>
            <p:nvSpPr>
              <p:cNvPr id="22" name="Freeform 18"/>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a:endParaRPr lang="en-US" sz="2400">
                  <a:solidFill>
                    <a:srgbClr val="FFFFFF"/>
                  </a:solidFill>
                </a:endParaRPr>
              </a:p>
            </p:txBody>
          </p:sp>
          <p:sp>
            <p:nvSpPr>
              <p:cNvPr id="23" name="Freeform 19"/>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a:endParaRPr lang="en-US" sz="2400">
                  <a:solidFill>
                    <a:srgbClr val="FFFFFF"/>
                  </a:solidFill>
                </a:endParaRPr>
              </a:p>
            </p:txBody>
          </p:sp>
          <p:sp>
            <p:nvSpPr>
              <p:cNvPr id="24" name="Freeform 20"/>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a:endParaRPr lang="en-US" sz="2400">
                  <a:solidFill>
                    <a:srgbClr val="FFFFFF"/>
                  </a:solidFill>
                </a:endParaRPr>
              </a:p>
            </p:txBody>
          </p:sp>
          <p:sp>
            <p:nvSpPr>
              <p:cNvPr id="25" name="Freeform 21"/>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a:endParaRPr lang="en-US" sz="2400">
                  <a:solidFill>
                    <a:srgbClr val="FFFFFF"/>
                  </a:solidFill>
                </a:endParaRPr>
              </a:p>
            </p:txBody>
          </p:sp>
          <p:sp>
            <p:nvSpPr>
              <p:cNvPr id="26" name="Freeform 22"/>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a:endParaRPr lang="en-US" sz="2400">
                  <a:solidFill>
                    <a:srgbClr val="FFFFFF"/>
                  </a:solidFill>
                </a:endParaRPr>
              </a:p>
            </p:txBody>
          </p:sp>
          <p:sp>
            <p:nvSpPr>
              <p:cNvPr id="27" name="Freeform 23"/>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a:endParaRPr lang="en-US" sz="2400">
                  <a:solidFill>
                    <a:srgbClr val="FFFFFF"/>
                  </a:solidFill>
                </a:endParaRPr>
              </a:p>
            </p:txBody>
          </p:sp>
          <p:sp>
            <p:nvSpPr>
              <p:cNvPr id="28" name="Freeform 24"/>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a:endParaRPr lang="en-US" sz="2400">
                  <a:solidFill>
                    <a:srgbClr val="FFFFFF"/>
                  </a:solidFill>
                </a:endParaRPr>
              </a:p>
            </p:txBody>
          </p:sp>
          <p:sp>
            <p:nvSpPr>
              <p:cNvPr id="29" name="Freeform 25"/>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a:endParaRPr lang="en-US" sz="2400">
                  <a:solidFill>
                    <a:srgbClr val="FFFFFF"/>
                  </a:solidFill>
                </a:endParaRPr>
              </a:p>
            </p:txBody>
          </p:sp>
          <p:sp>
            <p:nvSpPr>
              <p:cNvPr id="30" name="Freeform 26"/>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a:endParaRPr lang="en-US" sz="2400">
                  <a:solidFill>
                    <a:srgbClr val="FFFFFF"/>
                  </a:solidFill>
                </a:endParaRPr>
              </a:p>
            </p:txBody>
          </p:sp>
          <p:sp>
            <p:nvSpPr>
              <p:cNvPr id="31" name="Freeform 27"/>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a:endParaRPr lang="en-US" sz="2400">
                  <a:solidFill>
                    <a:srgbClr val="FFFFFF"/>
                  </a:solidFill>
                </a:endParaRPr>
              </a:p>
            </p:txBody>
          </p:sp>
        </p:grpSp>
        <p:grpSp>
          <p:nvGrpSpPr>
            <p:cNvPr id="5" name="Group 28"/>
            <p:cNvGrpSpPr>
              <a:grpSpLocks/>
            </p:cNvGrpSpPr>
            <p:nvPr/>
          </p:nvGrpSpPr>
          <p:grpSpPr bwMode="auto">
            <a:xfrm>
              <a:off x="0" y="0"/>
              <a:ext cx="1246" cy="1232"/>
              <a:chOff x="0" y="0"/>
              <a:chExt cx="1246" cy="1232"/>
            </a:xfrm>
          </p:grpSpPr>
          <p:sp>
            <p:nvSpPr>
              <p:cNvPr id="6" name="Rectangle 29"/>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a:endParaRPr lang="en-US" sz="2400">
                  <a:solidFill>
                    <a:srgbClr val="FFFFFF"/>
                  </a:solidFill>
                </a:endParaRPr>
              </a:p>
            </p:txBody>
          </p:sp>
          <p:sp>
            <p:nvSpPr>
              <p:cNvPr id="7" name="Rectangle 30"/>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a:endParaRPr lang="en-US" sz="2400">
                  <a:solidFill>
                    <a:srgbClr val="FFFFFF"/>
                  </a:solidFill>
                </a:endParaRPr>
              </a:p>
            </p:txBody>
          </p:sp>
          <p:sp>
            <p:nvSpPr>
              <p:cNvPr id="8" name="Rectangle 31"/>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a:endParaRPr lang="en-US" sz="2400">
                  <a:solidFill>
                    <a:srgbClr val="FFFFFF"/>
                  </a:solidFill>
                </a:endParaRPr>
              </a:p>
            </p:txBody>
          </p:sp>
        </p:grpSp>
      </p:grpSp>
      <p:sp>
        <p:nvSpPr>
          <p:cNvPr id="32" name="Rectangle 32"/>
          <p:cNvSpPr>
            <a:spLocks noChangeArrowheads="1"/>
          </p:cNvSpPr>
          <p:nvPr/>
        </p:nvSpPr>
        <p:spPr bwMode="auto">
          <a:xfrm>
            <a:off x="1562100" y="812800"/>
            <a:ext cx="6934200" cy="5372100"/>
          </a:xfrm>
          <a:prstGeom prst="rect">
            <a:avLst/>
          </a:prstGeom>
          <a:gradFill rotWithShape="0">
            <a:gsLst>
              <a:gs pos="0">
                <a:srgbClr val="000099"/>
              </a:gs>
              <a:gs pos="100000">
                <a:srgbClr val="000099">
                  <a:gamma/>
                  <a:shade val="23922"/>
                  <a:invGamma/>
                </a:srgbClr>
              </a:gs>
            </a:gsLst>
            <a:path path="shape">
              <a:fillToRect l="50000" t="50000" r="50000" b="50000"/>
            </a:path>
          </a:gradFill>
          <a:ln w="76200">
            <a:solidFill>
              <a:schemeClr val="accent2"/>
            </a:solidFill>
            <a:miter lim="800000"/>
            <a:headEnd/>
            <a:tailEnd/>
          </a:ln>
          <a:effectLst>
            <a:outerShdw blurRad="63500" dist="107763" dir="2700000" algn="ctr" rotWithShape="0">
              <a:schemeClr val="bg2">
                <a:alpha val="74998"/>
              </a:schemeClr>
            </a:outerShdw>
          </a:effectLst>
        </p:spPr>
        <p:txBody>
          <a:bodyPr wrap="none" anchor="ctr"/>
          <a:lstStyle/>
          <a:p>
            <a:pPr defTabSz="914400">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33" name="Rectangle 3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defTabSz="914400">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34" name="Rectangle 34"/>
          <p:cNvSpPr>
            <a:spLocks noChangeArrowheads="1"/>
          </p:cNvSpPr>
          <p:nvPr/>
        </p:nvSpPr>
        <p:spPr bwMode="auto">
          <a:xfrm>
            <a:off x="590550" y="2020888"/>
            <a:ext cx="1695450" cy="4227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a:endParaRPr lang="en-US" sz="2400">
              <a:solidFill>
                <a:srgbClr val="FFFFFF"/>
              </a:solidFill>
            </a:endParaRPr>
          </a:p>
        </p:txBody>
      </p:sp>
      <p:sp>
        <p:nvSpPr>
          <p:cNvPr id="35" name="Rectangle 35"/>
          <p:cNvSpPr>
            <a:spLocks noChangeArrowheads="1"/>
          </p:cNvSpPr>
          <p:nvPr/>
        </p:nvSpPr>
        <p:spPr bwMode="auto">
          <a:xfrm>
            <a:off x="3086100" y="4381500"/>
            <a:ext cx="1676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a:endParaRPr lang="en-US" sz="2400">
              <a:solidFill>
                <a:srgbClr val="FFFFFF"/>
              </a:solidFill>
            </a:endParaRPr>
          </a:p>
        </p:txBody>
      </p:sp>
      <p:sp>
        <p:nvSpPr>
          <p:cNvPr id="36" name="Rectangle 36"/>
          <p:cNvSpPr>
            <a:spLocks noChangeArrowheads="1"/>
          </p:cNvSpPr>
          <p:nvPr/>
        </p:nvSpPr>
        <p:spPr bwMode="auto">
          <a:xfrm>
            <a:off x="341313" y="438150"/>
            <a:ext cx="2825750" cy="10033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a:defRPr/>
            </a:pPr>
            <a:r>
              <a:rPr lang="en-US" sz="2000" b="1">
                <a:solidFill>
                  <a:srgbClr val="FFD34A"/>
                </a:solidFill>
                <a:latin typeface="Times" pitchFamily="-112" charset="0"/>
                <a:ea typeface="ＭＳ Ｐゴシック" pitchFamily="-112" charset="-128"/>
                <a:cs typeface="ＭＳ Ｐゴシック" pitchFamily="-112" charset="-128"/>
              </a:rPr>
              <a:t> DRESSING</a:t>
            </a:r>
          </a:p>
          <a:p>
            <a:pPr defTabSz="914400">
              <a:defRPr/>
            </a:pPr>
            <a:r>
              <a:rPr lang="en-US" sz="2000" b="1">
                <a:solidFill>
                  <a:srgbClr val="FFD34A"/>
                </a:solidFill>
                <a:latin typeface="Times" pitchFamily="-112" charset="0"/>
                <a:ea typeface="ＭＳ Ｐゴシック" pitchFamily="-112" charset="-128"/>
                <a:cs typeface="ＭＳ Ｐゴシック" pitchFamily="-112" charset="-128"/>
              </a:rPr>
              <a:t>        THE                                    </a:t>
            </a:r>
          </a:p>
          <a:p>
            <a:pPr defTabSz="914400">
              <a:defRPr/>
            </a:pPr>
            <a:r>
              <a:rPr lang="en-US" sz="2000" b="1">
                <a:solidFill>
                  <a:srgbClr val="FFD34A"/>
                </a:solidFill>
                <a:latin typeface="Times" pitchFamily="-112" charset="0"/>
                <a:ea typeface="ＭＳ Ｐゴシック" pitchFamily="-112" charset="-128"/>
                <a:cs typeface="ＭＳ Ｐゴシック" pitchFamily="-112" charset="-128"/>
              </a:rPr>
              <a:t>   STAGE</a:t>
            </a:r>
          </a:p>
        </p:txBody>
      </p:sp>
      <p:sp>
        <p:nvSpPr>
          <p:cNvPr id="37" name="Line 37"/>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defTabSz="914400">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Tree>
    <p:extLst>
      <p:ext uri="{BB962C8B-B14F-4D97-AF65-F5344CB8AC3E}">
        <p14:creationId xmlns:p14="http://schemas.microsoft.com/office/powerpoint/2010/main" val="559747187"/>
      </p:ext>
    </p:extLst>
  </p:cSld>
  <p:clrMapOvr>
    <a:masterClrMapping/>
  </p:clrMapOvr>
  <p:transition spd="med">
    <p:cut/>
  </p:transition>
</p:sldLayout>
</file>

<file path=ppt/slideLayouts/slideLayout4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022589849"/>
      </p:ext>
    </p:extLst>
  </p:cSld>
  <p:clrMapOvr>
    <a:masterClrMapping/>
  </p:clrMapOvr>
  <p:transition spd="med">
    <p:fade/>
  </p:transition>
</p:sldLayout>
</file>

<file path=ppt/slideLayouts/slideLayout4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6418595"/>
      </p:ext>
    </p:extLst>
  </p:cSld>
  <p:clrMapOvr>
    <a:masterClrMapping/>
  </p:clrMapOvr>
  <p:transition spd="med">
    <p:fade/>
  </p:transition>
</p:sldLayout>
</file>

<file path=ppt/slideLayouts/slideLayout4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407139243"/>
      </p:ext>
    </p:extLst>
  </p:cSld>
  <p:clrMapOvr>
    <a:masterClrMapping/>
  </p:clrMapOvr>
  <p:transition spd="med">
    <p:fade/>
  </p:transition>
</p:sldLayout>
</file>

<file path=ppt/slideLayouts/slideLayout4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94496782"/>
      </p:ext>
    </p:extLst>
  </p:cSld>
  <p:clrMapOvr>
    <a:masterClrMapping/>
  </p:clrMapOvr>
  <p:transition spd="med">
    <p:fade/>
  </p:transition>
</p:sldLayout>
</file>

<file path=ppt/slideLayouts/slideLayout4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75192460"/>
      </p:ext>
    </p:extLst>
  </p:cSld>
  <p:clrMapOvr>
    <a:masterClrMapping/>
  </p:clrMapOvr>
  <p:transition spd="med">
    <p:fade/>
  </p:transition>
</p:sldLayout>
</file>

<file path=ppt/slideLayouts/slideLayout4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2588602558"/>
      </p:ext>
    </p:extLst>
  </p:cSld>
  <p:clrMapOvr>
    <a:masterClrMapping/>
  </p:clrMapOvr>
  <p:transition spd="med">
    <p:fade/>
  </p:transition>
</p:sldLayout>
</file>

<file path=ppt/slideLayouts/slideLayout4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7613035"/>
      </p:ext>
    </p:extLst>
  </p:cSld>
  <p:clrMapOvr>
    <a:masterClrMapping/>
  </p:clrMapOvr>
  <p:transition spd="med">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7"/>
          <p:cNvSpPr>
            <a:spLocks noGrp="1" noChangeArrowheads="1"/>
          </p:cNvSpPr>
          <p:nvPr>
            <p:ph type="dt" sz="half" idx="10"/>
          </p:nvPr>
        </p:nvSpPr>
        <p:spPr>
          <a:ln/>
        </p:spPr>
        <p:txBody>
          <a:bodyPr/>
          <a:lstStyle>
            <a:lvl1pPr>
              <a:defRPr/>
            </a:lvl1pPr>
          </a:lstStyle>
          <a:p>
            <a:pPr>
              <a:defRPr/>
            </a:pPr>
            <a:endParaRPr lang="en-US"/>
          </a:p>
        </p:txBody>
      </p:sp>
      <p:sp>
        <p:nvSpPr>
          <p:cNvPr id="5" name="Rectangle 1028"/>
          <p:cNvSpPr>
            <a:spLocks noGrp="1" noChangeArrowheads="1"/>
          </p:cNvSpPr>
          <p:nvPr>
            <p:ph type="ftr" sz="quarter" idx="11"/>
          </p:nvPr>
        </p:nvSpPr>
        <p:spPr>
          <a:ln/>
        </p:spPr>
        <p:txBody>
          <a:bodyPr/>
          <a:lstStyle>
            <a:lvl1pPr>
              <a:defRPr/>
            </a:lvl1pPr>
          </a:lstStyle>
          <a:p>
            <a:pPr>
              <a:defRPr/>
            </a:pPr>
            <a:endParaRPr lang="en-US"/>
          </a:p>
        </p:txBody>
      </p:sp>
      <p:sp>
        <p:nvSpPr>
          <p:cNvPr id="6" name="Rectangle 1029"/>
          <p:cNvSpPr>
            <a:spLocks noGrp="1" noChangeArrowheads="1"/>
          </p:cNvSpPr>
          <p:nvPr>
            <p:ph type="sldNum" sz="quarter" idx="12"/>
          </p:nvPr>
        </p:nvSpPr>
        <p:spPr>
          <a:ln/>
        </p:spPr>
        <p:txBody>
          <a:bodyPr/>
          <a:lstStyle>
            <a:lvl1pPr>
              <a:defRPr/>
            </a:lvl1pPr>
          </a:lstStyle>
          <a:p>
            <a:pPr>
              <a:defRPr/>
            </a:pPr>
            <a:fld id="{8D7E31CC-DC69-EC48-A195-678D81B9FCEC}" type="slidenum">
              <a:rPr lang="en-US"/>
              <a:pPr>
                <a:defRPr/>
              </a:pPr>
              <a:t>‹#›</a:t>
            </a:fld>
            <a:endParaRPr lang="en-US"/>
          </a:p>
        </p:txBody>
      </p:sp>
    </p:spTree>
    <p:extLst>
      <p:ext uri="{BB962C8B-B14F-4D97-AF65-F5344CB8AC3E}">
        <p14:creationId xmlns:p14="http://schemas.microsoft.com/office/powerpoint/2010/main" val="206924889"/>
      </p:ext>
    </p:extLst>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985852606"/>
      </p:ext>
    </p:extLst>
  </p:cSld>
  <p:clrMapOvr>
    <a:masterClrMapping/>
  </p:clrMapOvr>
  <p:transition spd="med">
    <p:fade/>
  </p:transition>
</p:sldLayout>
</file>

<file path=ppt/slideLayouts/slideLayout4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927920150"/>
      </p:ext>
    </p:extLst>
  </p:cSld>
  <p:clrMapOvr>
    <a:masterClrMapping/>
  </p:clrMapOvr>
  <p:transition spd="med">
    <p:fade/>
  </p:transition>
</p:sldLayout>
</file>

<file path=ppt/slideLayouts/slideLayout4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52722982"/>
      </p:ext>
    </p:extLst>
  </p:cSld>
  <p:clrMapOvr>
    <a:masterClrMapping/>
  </p:clrMapOvr>
  <p:transition spd="med">
    <p:fade/>
  </p:transition>
</p:sldLayout>
</file>

<file path=ppt/slideLayouts/slideLayout4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99381421"/>
      </p:ext>
    </p:extLst>
  </p:cSld>
  <p:clrMapOvr>
    <a:masterClrMapping/>
  </p:clrMapOvr>
  <p:transition spd="med">
    <p:fade/>
  </p:transition>
</p:sldLayout>
</file>

<file path=ppt/slideLayouts/slideLayout444.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32888" cy="6845300"/>
            <a:chOff x="0" y="0"/>
            <a:chExt cx="5753" cy="4312"/>
          </a:xfrm>
        </p:grpSpPr>
        <p:sp>
          <p:nvSpPr>
            <p:cNvPr id="3" name="Rectangle 3"/>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1" hangingPunct="1"/>
              <a:endParaRPr lang="en-US">
                <a:solidFill>
                  <a:srgbClr val="FFFFFF"/>
                </a:solidFill>
                <a:latin typeface="Arial" charset="0"/>
                <a:ea typeface="ＭＳ Ｐゴシック" charset="0"/>
                <a:cs typeface="ＭＳ Ｐゴシック" charset="0"/>
              </a:endParaRPr>
            </a:p>
          </p:txBody>
        </p:sp>
        <p:grpSp>
          <p:nvGrpSpPr>
            <p:cNvPr id="4" name="Group 4"/>
            <p:cNvGrpSpPr>
              <a:grpSpLocks/>
            </p:cNvGrpSpPr>
            <p:nvPr/>
          </p:nvGrpSpPr>
          <p:grpSpPr bwMode="auto">
            <a:xfrm>
              <a:off x="246" y="204"/>
              <a:ext cx="5271" cy="3889"/>
              <a:chOff x="246" y="204"/>
              <a:chExt cx="5271" cy="3889"/>
            </a:xfrm>
          </p:grpSpPr>
          <p:sp>
            <p:nvSpPr>
              <p:cNvPr id="9" name="Rectangle 5"/>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eaLnBrk="1" hangingPunct="1">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10" name="Freeform 6"/>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a:solidFill>
                    <a:srgbClr val="FFFFFF"/>
                  </a:solidFill>
                  <a:latin typeface="Arial" charset="0"/>
                  <a:ea typeface="ＭＳ Ｐゴシック" charset="0"/>
                  <a:cs typeface="ＭＳ Ｐゴシック" charset="0"/>
                </a:endParaRPr>
              </a:p>
            </p:txBody>
          </p:sp>
          <p:sp>
            <p:nvSpPr>
              <p:cNvPr id="11" name="Freeform 7"/>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a:solidFill>
                    <a:srgbClr val="FFFFFF"/>
                  </a:solidFill>
                  <a:latin typeface="Arial" charset="0"/>
                  <a:ea typeface="ＭＳ Ｐゴシック" charset="0"/>
                  <a:cs typeface="ＭＳ Ｐゴシック" charset="0"/>
                </a:endParaRPr>
              </a:p>
            </p:txBody>
          </p:sp>
          <p:sp>
            <p:nvSpPr>
              <p:cNvPr id="12" name="Freeform 8"/>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a:solidFill>
                    <a:srgbClr val="FFFFFF"/>
                  </a:solidFill>
                  <a:latin typeface="Arial" charset="0"/>
                  <a:ea typeface="ＭＳ Ｐゴシック" charset="0"/>
                  <a:cs typeface="ＭＳ Ｐゴシック" charset="0"/>
                </a:endParaRPr>
              </a:p>
            </p:txBody>
          </p:sp>
          <p:sp>
            <p:nvSpPr>
              <p:cNvPr id="13" name="Freeform 9"/>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a:solidFill>
                    <a:srgbClr val="FFFFFF"/>
                  </a:solidFill>
                  <a:latin typeface="Arial" charset="0"/>
                  <a:ea typeface="ＭＳ Ｐゴシック" charset="0"/>
                  <a:cs typeface="ＭＳ Ｐゴシック" charset="0"/>
                </a:endParaRPr>
              </a:p>
            </p:txBody>
          </p:sp>
          <p:sp>
            <p:nvSpPr>
              <p:cNvPr id="14" name="Freeform 10"/>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a:solidFill>
                    <a:srgbClr val="FFFFFF"/>
                  </a:solidFill>
                  <a:latin typeface="Arial" charset="0"/>
                  <a:ea typeface="ＭＳ Ｐゴシック" charset="0"/>
                  <a:cs typeface="ＭＳ Ｐゴシック" charset="0"/>
                </a:endParaRPr>
              </a:p>
            </p:txBody>
          </p:sp>
          <p:sp>
            <p:nvSpPr>
              <p:cNvPr id="15" name="Freeform 11"/>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a:solidFill>
                    <a:srgbClr val="FFFFFF"/>
                  </a:solidFill>
                  <a:latin typeface="Arial" charset="0"/>
                  <a:ea typeface="ＭＳ Ｐゴシック" charset="0"/>
                  <a:cs typeface="ＭＳ Ｐゴシック" charset="0"/>
                </a:endParaRPr>
              </a:p>
            </p:txBody>
          </p:sp>
          <p:sp>
            <p:nvSpPr>
              <p:cNvPr id="16" name="Freeform 12"/>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a:solidFill>
                    <a:srgbClr val="FFFFFF"/>
                  </a:solidFill>
                  <a:latin typeface="Arial" charset="0"/>
                  <a:ea typeface="ＭＳ Ｐゴシック" charset="0"/>
                  <a:cs typeface="ＭＳ Ｐゴシック" charset="0"/>
                </a:endParaRPr>
              </a:p>
            </p:txBody>
          </p:sp>
          <p:sp>
            <p:nvSpPr>
              <p:cNvPr id="17" name="Freeform 13"/>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a:solidFill>
                    <a:srgbClr val="FFFFFF"/>
                  </a:solidFill>
                  <a:latin typeface="Arial" charset="0"/>
                  <a:ea typeface="ＭＳ Ｐゴシック" charset="0"/>
                  <a:cs typeface="ＭＳ Ｐゴシック" charset="0"/>
                </a:endParaRPr>
              </a:p>
            </p:txBody>
          </p:sp>
          <p:sp>
            <p:nvSpPr>
              <p:cNvPr id="18" name="Freeform 14"/>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a:solidFill>
                    <a:srgbClr val="FFFFFF"/>
                  </a:solidFill>
                  <a:latin typeface="Arial" charset="0"/>
                  <a:ea typeface="ＭＳ Ｐゴシック" charset="0"/>
                  <a:cs typeface="ＭＳ Ｐゴシック" charset="0"/>
                </a:endParaRPr>
              </a:p>
            </p:txBody>
          </p:sp>
          <p:sp>
            <p:nvSpPr>
              <p:cNvPr id="19" name="Freeform 15"/>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a:solidFill>
                    <a:srgbClr val="FFFFFF"/>
                  </a:solidFill>
                  <a:latin typeface="Arial" charset="0"/>
                  <a:ea typeface="ＭＳ Ｐゴシック" charset="0"/>
                  <a:cs typeface="ＭＳ Ｐゴシック" charset="0"/>
                </a:endParaRPr>
              </a:p>
            </p:txBody>
          </p:sp>
          <p:sp>
            <p:nvSpPr>
              <p:cNvPr id="20" name="Freeform 16"/>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a:solidFill>
                    <a:srgbClr val="FFFFFF"/>
                  </a:solidFill>
                  <a:latin typeface="Arial" charset="0"/>
                  <a:ea typeface="ＭＳ Ｐゴシック" charset="0"/>
                  <a:cs typeface="ＭＳ Ｐゴシック" charset="0"/>
                </a:endParaRPr>
              </a:p>
            </p:txBody>
          </p:sp>
          <p:sp>
            <p:nvSpPr>
              <p:cNvPr id="21" name="Freeform 17"/>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a:solidFill>
                    <a:srgbClr val="FFFFFF"/>
                  </a:solidFill>
                  <a:latin typeface="Arial" charset="0"/>
                  <a:ea typeface="ＭＳ Ｐゴシック" charset="0"/>
                  <a:cs typeface="ＭＳ Ｐゴシック" charset="0"/>
                </a:endParaRPr>
              </a:p>
            </p:txBody>
          </p:sp>
          <p:sp>
            <p:nvSpPr>
              <p:cNvPr id="22" name="Freeform 18"/>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a:solidFill>
                    <a:srgbClr val="FFFFFF"/>
                  </a:solidFill>
                  <a:latin typeface="Arial" charset="0"/>
                  <a:ea typeface="ＭＳ Ｐゴシック" charset="0"/>
                  <a:cs typeface="ＭＳ Ｐゴシック" charset="0"/>
                </a:endParaRPr>
              </a:p>
            </p:txBody>
          </p:sp>
          <p:sp>
            <p:nvSpPr>
              <p:cNvPr id="23" name="Freeform 19"/>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a:solidFill>
                    <a:srgbClr val="FFFFFF"/>
                  </a:solidFill>
                  <a:latin typeface="Arial" charset="0"/>
                  <a:ea typeface="ＭＳ Ｐゴシック" charset="0"/>
                  <a:cs typeface="ＭＳ Ｐゴシック" charset="0"/>
                </a:endParaRPr>
              </a:p>
            </p:txBody>
          </p:sp>
          <p:sp>
            <p:nvSpPr>
              <p:cNvPr id="24" name="Freeform 20"/>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a:solidFill>
                    <a:srgbClr val="FFFFFF"/>
                  </a:solidFill>
                  <a:latin typeface="Arial" charset="0"/>
                  <a:ea typeface="ＭＳ Ｐゴシック" charset="0"/>
                  <a:cs typeface="ＭＳ Ｐゴシック" charset="0"/>
                </a:endParaRPr>
              </a:p>
            </p:txBody>
          </p:sp>
          <p:sp>
            <p:nvSpPr>
              <p:cNvPr id="25" name="Freeform 21"/>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a:solidFill>
                    <a:srgbClr val="FFFFFF"/>
                  </a:solidFill>
                  <a:latin typeface="Arial" charset="0"/>
                  <a:ea typeface="ＭＳ Ｐゴシック" charset="0"/>
                  <a:cs typeface="ＭＳ Ｐゴシック" charset="0"/>
                </a:endParaRPr>
              </a:p>
            </p:txBody>
          </p:sp>
          <p:sp>
            <p:nvSpPr>
              <p:cNvPr id="26" name="Freeform 22"/>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a:solidFill>
                    <a:srgbClr val="FFFFFF"/>
                  </a:solidFill>
                  <a:latin typeface="Arial" charset="0"/>
                  <a:ea typeface="ＭＳ Ｐゴシック" charset="0"/>
                  <a:cs typeface="ＭＳ Ｐゴシック" charset="0"/>
                </a:endParaRPr>
              </a:p>
            </p:txBody>
          </p:sp>
          <p:sp>
            <p:nvSpPr>
              <p:cNvPr id="27" name="Freeform 23"/>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a:solidFill>
                    <a:srgbClr val="FFFFFF"/>
                  </a:solidFill>
                  <a:latin typeface="Arial" charset="0"/>
                  <a:ea typeface="ＭＳ Ｐゴシック" charset="0"/>
                  <a:cs typeface="ＭＳ Ｐゴシック" charset="0"/>
                </a:endParaRPr>
              </a:p>
            </p:txBody>
          </p:sp>
          <p:sp>
            <p:nvSpPr>
              <p:cNvPr id="28" name="Freeform 24"/>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a:solidFill>
                    <a:srgbClr val="FFFFFF"/>
                  </a:solidFill>
                  <a:latin typeface="Arial" charset="0"/>
                  <a:ea typeface="ＭＳ Ｐゴシック" charset="0"/>
                  <a:cs typeface="ＭＳ Ｐゴシック" charset="0"/>
                </a:endParaRPr>
              </a:p>
            </p:txBody>
          </p:sp>
          <p:sp>
            <p:nvSpPr>
              <p:cNvPr id="29" name="Freeform 25"/>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a:solidFill>
                    <a:srgbClr val="FFFFFF"/>
                  </a:solidFill>
                  <a:latin typeface="Arial" charset="0"/>
                  <a:ea typeface="ＭＳ Ｐゴシック" charset="0"/>
                  <a:cs typeface="ＭＳ Ｐゴシック" charset="0"/>
                </a:endParaRPr>
              </a:p>
            </p:txBody>
          </p:sp>
          <p:sp>
            <p:nvSpPr>
              <p:cNvPr id="30" name="Freeform 26"/>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a:solidFill>
                    <a:srgbClr val="FFFFFF"/>
                  </a:solidFill>
                  <a:latin typeface="Arial" charset="0"/>
                  <a:ea typeface="ＭＳ Ｐゴシック" charset="0"/>
                  <a:cs typeface="ＭＳ Ｐゴシック" charset="0"/>
                </a:endParaRPr>
              </a:p>
            </p:txBody>
          </p:sp>
          <p:sp>
            <p:nvSpPr>
              <p:cNvPr id="31" name="Freeform 27"/>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a:solidFill>
                    <a:srgbClr val="FFFFFF"/>
                  </a:solidFill>
                  <a:latin typeface="Arial" charset="0"/>
                  <a:ea typeface="ＭＳ Ｐゴシック" charset="0"/>
                  <a:cs typeface="ＭＳ Ｐゴシック" charset="0"/>
                </a:endParaRPr>
              </a:p>
            </p:txBody>
          </p:sp>
        </p:grpSp>
        <p:grpSp>
          <p:nvGrpSpPr>
            <p:cNvPr id="5" name="Group 28"/>
            <p:cNvGrpSpPr>
              <a:grpSpLocks/>
            </p:cNvGrpSpPr>
            <p:nvPr/>
          </p:nvGrpSpPr>
          <p:grpSpPr bwMode="auto">
            <a:xfrm>
              <a:off x="0" y="0"/>
              <a:ext cx="1246" cy="1232"/>
              <a:chOff x="0" y="0"/>
              <a:chExt cx="1246" cy="1232"/>
            </a:xfrm>
          </p:grpSpPr>
          <p:sp>
            <p:nvSpPr>
              <p:cNvPr id="6" name="Rectangle 29"/>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1" hangingPunct="1"/>
                <a:endParaRPr lang="en-US">
                  <a:solidFill>
                    <a:srgbClr val="FFFFFF"/>
                  </a:solidFill>
                  <a:latin typeface="Arial" charset="0"/>
                  <a:ea typeface="ＭＳ Ｐゴシック" charset="0"/>
                  <a:cs typeface="ＭＳ Ｐゴシック" charset="0"/>
                </a:endParaRPr>
              </a:p>
            </p:txBody>
          </p:sp>
          <p:sp>
            <p:nvSpPr>
              <p:cNvPr id="7" name="Rectangle 30"/>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1" hangingPunct="1"/>
                <a:endParaRPr lang="en-US">
                  <a:solidFill>
                    <a:srgbClr val="FFFFFF"/>
                  </a:solidFill>
                  <a:latin typeface="Arial" charset="0"/>
                  <a:ea typeface="ＭＳ Ｐゴシック" charset="0"/>
                  <a:cs typeface="ＭＳ Ｐゴシック" charset="0"/>
                </a:endParaRPr>
              </a:p>
            </p:txBody>
          </p:sp>
          <p:sp>
            <p:nvSpPr>
              <p:cNvPr id="8" name="Rectangle 31"/>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1" hangingPunct="1"/>
                <a:endParaRPr lang="en-US">
                  <a:solidFill>
                    <a:srgbClr val="FFFFFF"/>
                  </a:solidFill>
                  <a:latin typeface="Arial" charset="0"/>
                  <a:ea typeface="ＭＳ Ｐゴシック" charset="0"/>
                  <a:cs typeface="ＭＳ Ｐゴシック" charset="0"/>
                </a:endParaRPr>
              </a:p>
            </p:txBody>
          </p:sp>
        </p:grpSp>
      </p:grpSp>
      <p:sp>
        <p:nvSpPr>
          <p:cNvPr id="32" name="Rectangle 32"/>
          <p:cNvSpPr>
            <a:spLocks noChangeArrowheads="1"/>
          </p:cNvSpPr>
          <p:nvPr/>
        </p:nvSpPr>
        <p:spPr bwMode="auto">
          <a:xfrm>
            <a:off x="1562100" y="812800"/>
            <a:ext cx="6934200" cy="5372100"/>
          </a:xfrm>
          <a:prstGeom prst="rect">
            <a:avLst/>
          </a:prstGeom>
          <a:gradFill rotWithShape="0">
            <a:gsLst>
              <a:gs pos="0">
                <a:srgbClr val="000099"/>
              </a:gs>
              <a:gs pos="100000">
                <a:srgbClr val="000099">
                  <a:gamma/>
                  <a:shade val="23922"/>
                  <a:invGamma/>
                </a:srgbClr>
              </a:gs>
            </a:gsLst>
            <a:path path="shape">
              <a:fillToRect l="50000" t="50000" r="50000" b="50000"/>
            </a:path>
          </a:gradFill>
          <a:ln w="76200">
            <a:solidFill>
              <a:schemeClr val="accent2"/>
            </a:solidFill>
            <a:miter lim="800000"/>
            <a:headEnd/>
            <a:tailEnd/>
          </a:ln>
          <a:effectLst>
            <a:outerShdw blurRad="63500" dist="107763" dir="2700000" algn="ctr" rotWithShape="0">
              <a:schemeClr val="bg2">
                <a:alpha val="74998"/>
              </a:schemeClr>
            </a:outerShdw>
          </a:effectLst>
        </p:spPr>
        <p:txBody>
          <a:bodyPr wrap="none" anchor="ctr"/>
          <a:lstStyle/>
          <a:p>
            <a:pPr eaLnBrk="1" hangingPunct="1">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33" name="Rectangle 3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eaLnBrk="1" hangingPunct="1">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34" name="Rectangle 34"/>
          <p:cNvSpPr>
            <a:spLocks noChangeArrowheads="1"/>
          </p:cNvSpPr>
          <p:nvPr/>
        </p:nvSpPr>
        <p:spPr bwMode="auto">
          <a:xfrm>
            <a:off x="590550" y="2020888"/>
            <a:ext cx="1695450" cy="4227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1" hangingPunct="1"/>
            <a:endParaRPr lang="en-US">
              <a:solidFill>
                <a:srgbClr val="FFFFFF"/>
              </a:solidFill>
              <a:latin typeface="Arial" charset="0"/>
              <a:ea typeface="ＭＳ Ｐゴシック" charset="0"/>
              <a:cs typeface="ＭＳ Ｐゴシック" charset="0"/>
            </a:endParaRPr>
          </a:p>
        </p:txBody>
      </p:sp>
      <p:sp>
        <p:nvSpPr>
          <p:cNvPr id="35" name="Rectangle 35"/>
          <p:cNvSpPr>
            <a:spLocks noChangeArrowheads="1"/>
          </p:cNvSpPr>
          <p:nvPr/>
        </p:nvSpPr>
        <p:spPr bwMode="auto">
          <a:xfrm>
            <a:off x="3086100" y="4381500"/>
            <a:ext cx="1676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1" hangingPunct="1"/>
            <a:endParaRPr lang="en-US">
              <a:solidFill>
                <a:srgbClr val="FFFFFF"/>
              </a:solidFill>
              <a:latin typeface="Arial" charset="0"/>
              <a:ea typeface="ＭＳ Ｐゴシック" charset="0"/>
              <a:cs typeface="ＭＳ Ｐゴシック" charset="0"/>
            </a:endParaRPr>
          </a:p>
        </p:txBody>
      </p:sp>
      <p:sp>
        <p:nvSpPr>
          <p:cNvPr id="36" name="Rectangle 36"/>
          <p:cNvSpPr>
            <a:spLocks noChangeArrowheads="1"/>
          </p:cNvSpPr>
          <p:nvPr/>
        </p:nvSpPr>
        <p:spPr bwMode="auto">
          <a:xfrm>
            <a:off x="341313" y="438150"/>
            <a:ext cx="2825750" cy="10033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eaLnBrk="1" hangingPunct="1">
              <a:defRPr/>
            </a:pPr>
            <a:r>
              <a:rPr lang="en-US" sz="2000" b="1">
                <a:solidFill>
                  <a:srgbClr val="FFD34A"/>
                </a:solidFill>
                <a:latin typeface="Times" pitchFamily="-112" charset="0"/>
                <a:ea typeface="ＭＳ Ｐゴシック" pitchFamily="-112" charset="-128"/>
                <a:cs typeface="ＭＳ Ｐゴシック" pitchFamily="-112" charset="-128"/>
              </a:rPr>
              <a:t> DRESSING</a:t>
            </a:r>
          </a:p>
          <a:p>
            <a:pPr eaLnBrk="1" hangingPunct="1">
              <a:defRPr/>
            </a:pPr>
            <a:r>
              <a:rPr lang="en-US" sz="2000" b="1">
                <a:solidFill>
                  <a:srgbClr val="FFD34A"/>
                </a:solidFill>
                <a:latin typeface="Times" pitchFamily="-112" charset="0"/>
                <a:ea typeface="ＭＳ Ｐゴシック" pitchFamily="-112" charset="-128"/>
                <a:cs typeface="ＭＳ Ｐゴシック" pitchFamily="-112" charset="-128"/>
              </a:rPr>
              <a:t>        THE                                    </a:t>
            </a:r>
          </a:p>
          <a:p>
            <a:pPr eaLnBrk="1" hangingPunct="1">
              <a:defRPr/>
            </a:pPr>
            <a:r>
              <a:rPr lang="en-US" sz="2000" b="1">
                <a:solidFill>
                  <a:srgbClr val="FFD34A"/>
                </a:solidFill>
                <a:latin typeface="Times" pitchFamily="-112" charset="0"/>
                <a:ea typeface="ＭＳ Ｐゴシック" pitchFamily="-112" charset="-128"/>
                <a:cs typeface="ＭＳ Ｐゴシック" pitchFamily="-112" charset="-128"/>
              </a:rPr>
              <a:t>   STAGE</a:t>
            </a:r>
          </a:p>
        </p:txBody>
      </p:sp>
      <p:sp>
        <p:nvSpPr>
          <p:cNvPr id="37" name="Line 37"/>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eaLnBrk="1" hangingPunct="1">
              <a:defRPr/>
            </a:pPr>
            <a:endParaRPr lang="en-US">
              <a:solidFill>
                <a:srgbClr val="FFFFFF"/>
              </a:solidFill>
              <a:latin typeface="Arial" pitchFamily="-112" charset="0"/>
              <a:ea typeface="ＭＳ Ｐゴシック" pitchFamily="-112" charset="-128"/>
              <a:cs typeface="ＭＳ Ｐゴシック" pitchFamily="-112" charset="-128"/>
            </a:endParaRPr>
          </a:p>
        </p:txBody>
      </p:sp>
    </p:spTree>
    <p:extLst>
      <p:ext uri="{BB962C8B-B14F-4D97-AF65-F5344CB8AC3E}">
        <p14:creationId xmlns:p14="http://schemas.microsoft.com/office/powerpoint/2010/main" val="4102583078"/>
      </p:ext>
    </p:extLst>
  </p:cSld>
  <p:clrMapOvr>
    <a:masterClrMapping/>
  </p:clrMapOvr>
  <p:transition spd="med">
    <p:cut/>
  </p:transition>
</p:sldLayout>
</file>

<file path=ppt/slideLayouts/slideLayout44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3D3514E-156D-A243-A1E7-5BBDBF38219C}" type="slidenum">
              <a:rPr lang="en-US"/>
              <a:pPr>
                <a:defRPr/>
              </a:pPr>
              <a:t>‹#›</a:t>
            </a:fld>
            <a:endParaRPr lang="en-US"/>
          </a:p>
        </p:txBody>
      </p:sp>
    </p:spTree>
    <p:extLst>
      <p:ext uri="{BB962C8B-B14F-4D97-AF65-F5344CB8AC3E}">
        <p14:creationId xmlns:p14="http://schemas.microsoft.com/office/powerpoint/2010/main" val="3629816870"/>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26"/>
          <p:cNvGrpSpPr>
            <a:grpSpLocks/>
          </p:cNvGrpSpPr>
          <p:nvPr/>
        </p:nvGrpSpPr>
        <p:grpSpPr bwMode="auto">
          <a:xfrm>
            <a:off x="457200" y="2363788"/>
            <a:ext cx="8153400" cy="1600200"/>
            <a:chOff x="288" y="1489"/>
            <a:chExt cx="5136" cy="1008"/>
          </a:xfrm>
        </p:grpSpPr>
        <p:sp>
          <p:nvSpPr>
            <p:cNvPr id="5" name="Arc 1027"/>
            <p:cNvSpPr>
              <a:spLocks/>
            </p:cNvSpPr>
            <p:nvPr/>
          </p:nvSpPr>
          <p:spPr bwMode="invGray">
            <a:xfrm>
              <a:off x="3595" y="1489"/>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p>
          </p:txBody>
        </p:sp>
        <p:sp>
          <p:nvSpPr>
            <p:cNvPr id="6" name="Arc 1028"/>
            <p:cNvSpPr>
              <a:spLocks/>
            </p:cNvSpPr>
            <p:nvPr/>
          </p:nvSpPr>
          <p:spPr bwMode="invGray">
            <a:xfrm>
              <a:off x="3548" y="1593"/>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p>
          </p:txBody>
        </p:sp>
        <p:sp>
          <p:nvSpPr>
            <p:cNvPr id="7" name="Arc 1029"/>
            <p:cNvSpPr>
              <a:spLocks/>
            </p:cNvSpPr>
            <p:nvPr/>
          </p:nvSpPr>
          <p:spPr bwMode="invGray">
            <a:xfrm>
              <a:off x="3521" y="1732"/>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p>
          </p:txBody>
        </p:sp>
        <p:sp>
          <p:nvSpPr>
            <p:cNvPr id="8" name="AutoShape 1030"/>
            <p:cNvSpPr>
              <a:spLocks noChangeArrowheads="1"/>
            </p:cNvSpPr>
            <p:nvPr/>
          </p:nvSpPr>
          <p:spPr bwMode="invGray">
            <a:xfrm>
              <a:off x="288" y="1940"/>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sp>
        <p:nvSpPr>
          <p:cNvPr id="110599" name="Rectangle 1031"/>
          <p:cNvSpPr>
            <a:spLocks noGrp="1" noChangeArrowheads="1"/>
          </p:cNvSpPr>
          <p:nvPr>
            <p:ph type="ctrTitle" sz="quarter"/>
          </p:nvPr>
        </p:nvSpPr>
        <p:spPr>
          <a:xfrm>
            <a:off x="685800" y="1447800"/>
            <a:ext cx="7772400" cy="1143000"/>
          </a:xfrm>
        </p:spPr>
        <p:txBody>
          <a:bodyPr/>
          <a:lstStyle>
            <a:lvl1pPr>
              <a:defRPr/>
            </a:lvl1pPr>
          </a:lstStyle>
          <a:p>
            <a:r>
              <a:rPr lang="en-US"/>
              <a:t>Click to edit Master title style</a:t>
            </a:r>
          </a:p>
        </p:txBody>
      </p:sp>
      <p:sp>
        <p:nvSpPr>
          <p:cNvPr id="110600" name="Rectangle 1032"/>
          <p:cNvSpPr>
            <a:spLocks noGrp="1" noChangeArrowheads="1"/>
          </p:cNvSpPr>
          <p:nvPr>
            <p:ph type="subTitle" sz="quarter" idx="1"/>
          </p:nvPr>
        </p:nvSpPr>
        <p:spPr>
          <a:xfrm>
            <a:off x="1371600" y="3733800"/>
            <a:ext cx="6400800" cy="1752600"/>
          </a:xfrm>
        </p:spPr>
        <p:txBody>
          <a:bodyPr/>
          <a:lstStyle>
            <a:lvl1pPr marL="0" indent="0" algn="ctr">
              <a:buFontTx/>
              <a:buNone/>
              <a:defRPr/>
            </a:lvl1pPr>
          </a:lstStyle>
          <a:p>
            <a:r>
              <a:rPr lang="en-US"/>
              <a:t>Click to edit Master subtitle style</a:t>
            </a:r>
          </a:p>
        </p:txBody>
      </p:sp>
      <p:sp>
        <p:nvSpPr>
          <p:cNvPr id="9" name="Rectangle 1033"/>
          <p:cNvSpPr>
            <a:spLocks noGrp="1" noChangeArrowheads="1"/>
          </p:cNvSpPr>
          <p:nvPr>
            <p:ph type="dt" sz="quarter" idx="10"/>
          </p:nvPr>
        </p:nvSpPr>
        <p:spPr/>
        <p:txBody>
          <a:bodyPr/>
          <a:lstStyle>
            <a:lvl1pPr>
              <a:defRPr/>
            </a:lvl1pPr>
          </a:lstStyle>
          <a:p>
            <a:pPr>
              <a:defRPr/>
            </a:pPr>
            <a:endParaRPr lang="en-US"/>
          </a:p>
        </p:txBody>
      </p:sp>
      <p:sp>
        <p:nvSpPr>
          <p:cNvPr id="10" name="Rectangle 1034"/>
          <p:cNvSpPr>
            <a:spLocks noGrp="1" noChangeArrowheads="1"/>
          </p:cNvSpPr>
          <p:nvPr>
            <p:ph type="ftr" sz="quarter" idx="11"/>
          </p:nvPr>
        </p:nvSpPr>
        <p:spPr/>
        <p:txBody>
          <a:bodyPr/>
          <a:lstStyle>
            <a:lvl1pPr>
              <a:defRPr/>
            </a:lvl1pPr>
          </a:lstStyle>
          <a:p>
            <a:pPr>
              <a:defRPr/>
            </a:pPr>
            <a:endParaRPr lang="en-US"/>
          </a:p>
        </p:txBody>
      </p:sp>
      <p:sp>
        <p:nvSpPr>
          <p:cNvPr id="11" name="Rectangle 1035"/>
          <p:cNvSpPr>
            <a:spLocks noGrp="1" noChangeArrowheads="1"/>
          </p:cNvSpPr>
          <p:nvPr>
            <p:ph type="sldNum" sz="quarter" idx="12"/>
          </p:nvPr>
        </p:nvSpPr>
        <p:spPr/>
        <p:txBody>
          <a:bodyPr/>
          <a:lstStyle>
            <a:lvl1pPr>
              <a:defRPr/>
            </a:lvl1pPr>
          </a:lstStyle>
          <a:p>
            <a:pPr>
              <a:defRPr/>
            </a:pPr>
            <a:fld id="{8B5D0613-7EB7-3844-A25C-3C2BD16F4CAC}" type="slidenum">
              <a:rPr lang="en-US"/>
              <a:pPr>
                <a:defRPr/>
              </a:pPr>
              <a:t>‹#›</a:t>
            </a:fld>
            <a:endParaRPr lang="en-US"/>
          </a:p>
        </p:txBody>
      </p:sp>
    </p:spTree>
    <p:extLst>
      <p:ext uri="{BB962C8B-B14F-4D97-AF65-F5344CB8AC3E}">
        <p14:creationId xmlns:p14="http://schemas.microsoft.com/office/powerpoint/2010/main" val="3393083093"/>
      </p:ext>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3"/>
          <p:cNvSpPr>
            <a:spLocks noGrp="1" noChangeArrowheads="1"/>
          </p:cNvSpPr>
          <p:nvPr>
            <p:ph type="dt" sz="half" idx="10"/>
          </p:nvPr>
        </p:nvSpPr>
        <p:spPr>
          <a:ln/>
        </p:spPr>
        <p:txBody>
          <a:bodyPr/>
          <a:lstStyle>
            <a:lvl1pPr>
              <a:defRPr/>
            </a:lvl1pPr>
          </a:lstStyle>
          <a:p>
            <a:pPr>
              <a:defRPr/>
            </a:pPr>
            <a:endParaRPr lang="en-US"/>
          </a:p>
        </p:txBody>
      </p:sp>
      <p:sp>
        <p:nvSpPr>
          <p:cNvPr id="5" name="Rectangle 1034"/>
          <p:cNvSpPr>
            <a:spLocks noGrp="1" noChangeArrowheads="1"/>
          </p:cNvSpPr>
          <p:nvPr>
            <p:ph type="ftr" sz="quarter" idx="11"/>
          </p:nvPr>
        </p:nvSpPr>
        <p:spPr>
          <a:ln/>
        </p:spPr>
        <p:txBody>
          <a:bodyPr/>
          <a:lstStyle>
            <a:lvl1pPr>
              <a:defRPr/>
            </a:lvl1pPr>
          </a:lstStyle>
          <a:p>
            <a:pPr>
              <a:defRPr/>
            </a:pPr>
            <a:endParaRPr lang="en-US"/>
          </a:p>
        </p:txBody>
      </p:sp>
      <p:sp>
        <p:nvSpPr>
          <p:cNvPr id="6" name="Rectangle 1035"/>
          <p:cNvSpPr>
            <a:spLocks noGrp="1" noChangeArrowheads="1"/>
          </p:cNvSpPr>
          <p:nvPr>
            <p:ph type="sldNum" sz="quarter" idx="12"/>
          </p:nvPr>
        </p:nvSpPr>
        <p:spPr>
          <a:ln/>
        </p:spPr>
        <p:txBody>
          <a:bodyPr/>
          <a:lstStyle>
            <a:lvl1pPr>
              <a:defRPr/>
            </a:lvl1pPr>
          </a:lstStyle>
          <a:p>
            <a:pPr>
              <a:defRPr/>
            </a:pPr>
            <a:fld id="{74CF609D-E006-EB4B-9647-797CB362C8DF}" type="slidenum">
              <a:rPr lang="en-US"/>
              <a:pPr>
                <a:defRPr/>
              </a:pPr>
              <a:t>‹#›</a:t>
            </a:fld>
            <a:endParaRPr lang="en-US"/>
          </a:p>
        </p:txBody>
      </p:sp>
    </p:spTree>
    <p:extLst>
      <p:ext uri="{BB962C8B-B14F-4D97-AF65-F5344CB8AC3E}">
        <p14:creationId xmlns:p14="http://schemas.microsoft.com/office/powerpoint/2010/main" val="33234637"/>
      </p:ext>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33"/>
          <p:cNvSpPr>
            <a:spLocks noGrp="1" noChangeArrowheads="1"/>
          </p:cNvSpPr>
          <p:nvPr>
            <p:ph type="dt" sz="half" idx="10"/>
          </p:nvPr>
        </p:nvSpPr>
        <p:spPr>
          <a:ln/>
        </p:spPr>
        <p:txBody>
          <a:bodyPr/>
          <a:lstStyle>
            <a:lvl1pPr>
              <a:defRPr/>
            </a:lvl1pPr>
          </a:lstStyle>
          <a:p>
            <a:pPr>
              <a:defRPr/>
            </a:pPr>
            <a:endParaRPr lang="en-US"/>
          </a:p>
        </p:txBody>
      </p:sp>
      <p:sp>
        <p:nvSpPr>
          <p:cNvPr id="5" name="Rectangle 1034"/>
          <p:cNvSpPr>
            <a:spLocks noGrp="1" noChangeArrowheads="1"/>
          </p:cNvSpPr>
          <p:nvPr>
            <p:ph type="ftr" sz="quarter" idx="11"/>
          </p:nvPr>
        </p:nvSpPr>
        <p:spPr>
          <a:ln/>
        </p:spPr>
        <p:txBody>
          <a:bodyPr/>
          <a:lstStyle>
            <a:lvl1pPr>
              <a:defRPr/>
            </a:lvl1pPr>
          </a:lstStyle>
          <a:p>
            <a:pPr>
              <a:defRPr/>
            </a:pPr>
            <a:endParaRPr lang="en-US"/>
          </a:p>
        </p:txBody>
      </p:sp>
      <p:sp>
        <p:nvSpPr>
          <p:cNvPr id="6" name="Rectangle 1035"/>
          <p:cNvSpPr>
            <a:spLocks noGrp="1" noChangeArrowheads="1"/>
          </p:cNvSpPr>
          <p:nvPr>
            <p:ph type="sldNum" sz="quarter" idx="12"/>
          </p:nvPr>
        </p:nvSpPr>
        <p:spPr>
          <a:ln/>
        </p:spPr>
        <p:txBody>
          <a:bodyPr/>
          <a:lstStyle>
            <a:lvl1pPr>
              <a:defRPr/>
            </a:lvl1pPr>
          </a:lstStyle>
          <a:p>
            <a:pPr>
              <a:defRPr/>
            </a:pPr>
            <a:fld id="{D365042D-0FE1-3C44-B170-C82ADFA29355}" type="slidenum">
              <a:rPr lang="en-US"/>
              <a:pPr>
                <a:defRPr/>
              </a:pPr>
              <a:t>‹#›</a:t>
            </a:fld>
            <a:endParaRPr lang="en-US"/>
          </a:p>
        </p:txBody>
      </p:sp>
    </p:spTree>
    <p:extLst>
      <p:ext uri="{BB962C8B-B14F-4D97-AF65-F5344CB8AC3E}">
        <p14:creationId xmlns:p14="http://schemas.microsoft.com/office/powerpoint/2010/main" val="2418864002"/>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33"/>
          <p:cNvSpPr>
            <a:spLocks noGrp="1" noChangeArrowheads="1"/>
          </p:cNvSpPr>
          <p:nvPr>
            <p:ph type="dt" sz="half" idx="10"/>
          </p:nvPr>
        </p:nvSpPr>
        <p:spPr>
          <a:ln/>
        </p:spPr>
        <p:txBody>
          <a:bodyPr/>
          <a:lstStyle>
            <a:lvl1pPr>
              <a:defRPr/>
            </a:lvl1pPr>
          </a:lstStyle>
          <a:p>
            <a:pPr>
              <a:defRPr/>
            </a:pPr>
            <a:endParaRPr lang="en-US"/>
          </a:p>
        </p:txBody>
      </p:sp>
      <p:sp>
        <p:nvSpPr>
          <p:cNvPr id="6" name="Rectangle 1034"/>
          <p:cNvSpPr>
            <a:spLocks noGrp="1" noChangeArrowheads="1"/>
          </p:cNvSpPr>
          <p:nvPr>
            <p:ph type="ftr" sz="quarter" idx="11"/>
          </p:nvPr>
        </p:nvSpPr>
        <p:spPr>
          <a:ln/>
        </p:spPr>
        <p:txBody>
          <a:bodyPr/>
          <a:lstStyle>
            <a:lvl1pPr>
              <a:defRPr/>
            </a:lvl1pPr>
          </a:lstStyle>
          <a:p>
            <a:pPr>
              <a:defRPr/>
            </a:pPr>
            <a:endParaRPr lang="en-US"/>
          </a:p>
        </p:txBody>
      </p:sp>
      <p:sp>
        <p:nvSpPr>
          <p:cNvPr id="7" name="Rectangle 1035"/>
          <p:cNvSpPr>
            <a:spLocks noGrp="1" noChangeArrowheads="1"/>
          </p:cNvSpPr>
          <p:nvPr>
            <p:ph type="sldNum" sz="quarter" idx="12"/>
          </p:nvPr>
        </p:nvSpPr>
        <p:spPr>
          <a:ln/>
        </p:spPr>
        <p:txBody>
          <a:bodyPr/>
          <a:lstStyle>
            <a:lvl1pPr>
              <a:defRPr/>
            </a:lvl1pPr>
          </a:lstStyle>
          <a:p>
            <a:pPr>
              <a:defRPr/>
            </a:pPr>
            <a:fld id="{7AC51281-98B8-264B-8D01-C4D790A86141}" type="slidenum">
              <a:rPr lang="en-US"/>
              <a:pPr>
                <a:defRPr/>
              </a:pPr>
              <a:t>‹#›</a:t>
            </a:fld>
            <a:endParaRPr lang="en-US"/>
          </a:p>
        </p:txBody>
      </p:sp>
    </p:spTree>
    <p:extLst>
      <p:ext uri="{BB962C8B-B14F-4D97-AF65-F5344CB8AC3E}">
        <p14:creationId xmlns:p14="http://schemas.microsoft.com/office/powerpoint/2010/main" val="385949662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533400"/>
            <a:ext cx="19050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71600" y="533400"/>
            <a:ext cx="55626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7"/>
          <p:cNvSpPr>
            <a:spLocks noGrp="1" noChangeArrowheads="1"/>
          </p:cNvSpPr>
          <p:nvPr>
            <p:ph type="dt" sz="half" idx="10"/>
          </p:nvPr>
        </p:nvSpPr>
        <p:spPr>
          <a:ln/>
        </p:spPr>
        <p:txBody>
          <a:bodyPr/>
          <a:lstStyle>
            <a:lvl1pPr>
              <a:defRPr/>
            </a:lvl1pPr>
          </a:lstStyle>
          <a:p>
            <a:pPr>
              <a:defRPr/>
            </a:pPr>
            <a:endParaRPr lang="en-US"/>
          </a:p>
        </p:txBody>
      </p:sp>
      <p:sp>
        <p:nvSpPr>
          <p:cNvPr id="5" name="Rectangle 1028"/>
          <p:cNvSpPr>
            <a:spLocks noGrp="1" noChangeArrowheads="1"/>
          </p:cNvSpPr>
          <p:nvPr>
            <p:ph type="ftr" sz="quarter" idx="11"/>
          </p:nvPr>
        </p:nvSpPr>
        <p:spPr>
          <a:ln/>
        </p:spPr>
        <p:txBody>
          <a:bodyPr/>
          <a:lstStyle>
            <a:lvl1pPr>
              <a:defRPr/>
            </a:lvl1pPr>
          </a:lstStyle>
          <a:p>
            <a:pPr>
              <a:defRPr/>
            </a:pPr>
            <a:endParaRPr lang="en-US"/>
          </a:p>
        </p:txBody>
      </p:sp>
      <p:sp>
        <p:nvSpPr>
          <p:cNvPr id="6" name="Rectangle 1029"/>
          <p:cNvSpPr>
            <a:spLocks noGrp="1" noChangeArrowheads="1"/>
          </p:cNvSpPr>
          <p:nvPr>
            <p:ph type="sldNum" sz="quarter" idx="12"/>
          </p:nvPr>
        </p:nvSpPr>
        <p:spPr>
          <a:ln/>
        </p:spPr>
        <p:txBody>
          <a:bodyPr/>
          <a:lstStyle>
            <a:lvl1pPr>
              <a:defRPr/>
            </a:lvl1pPr>
          </a:lstStyle>
          <a:p>
            <a:pPr>
              <a:defRPr/>
            </a:pPr>
            <a:fld id="{FBB3B145-D177-FF4B-AD24-AE46E746203A}" type="slidenum">
              <a:rPr lang="en-US"/>
              <a:pPr>
                <a:defRPr/>
              </a:pPr>
              <a:t>‹#›</a:t>
            </a:fld>
            <a:endParaRPr lang="en-US"/>
          </a:p>
        </p:txBody>
      </p:sp>
    </p:spTree>
    <p:extLst>
      <p:ext uri="{BB962C8B-B14F-4D97-AF65-F5344CB8AC3E}">
        <p14:creationId xmlns:p14="http://schemas.microsoft.com/office/powerpoint/2010/main" val="1648701932"/>
      </p:ext>
    </p:extLst>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33"/>
          <p:cNvSpPr>
            <a:spLocks noGrp="1" noChangeArrowheads="1"/>
          </p:cNvSpPr>
          <p:nvPr>
            <p:ph type="dt" sz="half" idx="10"/>
          </p:nvPr>
        </p:nvSpPr>
        <p:spPr>
          <a:ln/>
        </p:spPr>
        <p:txBody>
          <a:bodyPr/>
          <a:lstStyle>
            <a:lvl1pPr>
              <a:defRPr/>
            </a:lvl1pPr>
          </a:lstStyle>
          <a:p>
            <a:pPr>
              <a:defRPr/>
            </a:pPr>
            <a:endParaRPr lang="en-US"/>
          </a:p>
        </p:txBody>
      </p:sp>
      <p:sp>
        <p:nvSpPr>
          <p:cNvPr id="8" name="Rectangle 1034"/>
          <p:cNvSpPr>
            <a:spLocks noGrp="1" noChangeArrowheads="1"/>
          </p:cNvSpPr>
          <p:nvPr>
            <p:ph type="ftr" sz="quarter" idx="11"/>
          </p:nvPr>
        </p:nvSpPr>
        <p:spPr>
          <a:ln/>
        </p:spPr>
        <p:txBody>
          <a:bodyPr/>
          <a:lstStyle>
            <a:lvl1pPr>
              <a:defRPr/>
            </a:lvl1pPr>
          </a:lstStyle>
          <a:p>
            <a:pPr>
              <a:defRPr/>
            </a:pPr>
            <a:endParaRPr lang="en-US"/>
          </a:p>
        </p:txBody>
      </p:sp>
      <p:sp>
        <p:nvSpPr>
          <p:cNvPr id="9" name="Rectangle 1035"/>
          <p:cNvSpPr>
            <a:spLocks noGrp="1" noChangeArrowheads="1"/>
          </p:cNvSpPr>
          <p:nvPr>
            <p:ph type="sldNum" sz="quarter" idx="12"/>
          </p:nvPr>
        </p:nvSpPr>
        <p:spPr>
          <a:ln/>
        </p:spPr>
        <p:txBody>
          <a:bodyPr/>
          <a:lstStyle>
            <a:lvl1pPr>
              <a:defRPr/>
            </a:lvl1pPr>
          </a:lstStyle>
          <a:p>
            <a:pPr>
              <a:defRPr/>
            </a:pPr>
            <a:fld id="{1254F32D-AD59-5A48-8C7F-376C914206A2}" type="slidenum">
              <a:rPr lang="en-US"/>
              <a:pPr>
                <a:defRPr/>
              </a:pPr>
              <a:t>‹#›</a:t>
            </a:fld>
            <a:endParaRPr lang="en-US"/>
          </a:p>
        </p:txBody>
      </p:sp>
    </p:spTree>
    <p:extLst>
      <p:ext uri="{BB962C8B-B14F-4D97-AF65-F5344CB8AC3E}">
        <p14:creationId xmlns:p14="http://schemas.microsoft.com/office/powerpoint/2010/main" val="162761364"/>
      </p:ext>
    </p:extLst>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33"/>
          <p:cNvSpPr>
            <a:spLocks noGrp="1" noChangeArrowheads="1"/>
          </p:cNvSpPr>
          <p:nvPr>
            <p:ph type="dt" sz="half" idx="10"/>
          </p:nvPr>
        </p:nvSpPr>
        <p:spPr>
          <a:ln/>
        </p:spPr>
        <p:txBody>
          <a:bodyPr/>
          <a:lstStyle>
            <a:lvl1pPr>
              <a:defRPr/>
            </a:lvl1pPr>
          </a:lstStyle>
          <a:p>
            <a:pPr>
              <a:defRPr/>
            </a:pPr>
            <a:endParaRPr lang="en-US"/>
          </a:p>
        </p:txBody>
      </p:sp>
      <p:sp>
        <p:nvSpPr>
          <p:cNvPr id="4" name="Rectangle 1034"/>
          <p:cNvSpPr>
            <a:spLocks noGrp="1" noChangeArrowheads="1"/>
          </p:cNvSpPr>
          <p:nvPr>
            <p:ph type="ftr" sz="quarter" idx="11"/>
          </p:nvPr>
        </p:nvSpPr>
        <p:spPr>
          <a:ln/>
        </p:spPr>
        <p:txBody>
          <a:bodyPr/>
          <a:lstStyle>
            <a:lvl1pPr>
              <a:defRPr/>
            </a:lvl1pPr>
          </a:lstStyle>
          <a:p>
            <a:pPr>
              <a:defRPr/>
            </a:pPr>
            <a:endParaRPr lang="en-US"/>
          </a:p>
        </p:txBody>
      </p:sp>
      <p:sp>
        <p:nvSpPr>
          <p:cNvPr id="5" name="Rectangle 1035"/>
          <p:cNvSpPr>
            <a:spLocks noGrp="1" noChangeArrowheads="1"/>
          </p:cNvSpPr>
          <p:nvPr>
            <p:ph type="sldNum" sz="quarter" idx="12"/>
          </p:nvPr>
        </p:nvSpPr>
        <p:spPr>
          <a:ln/>
        </p:spPr>
        <p:txBody>
          <a:bodyPr/>
          <a:lstStyle>
            <a:lvl1pPr>
              <a:defRPr/>
            </a:lvl1pPr>
          </a:lstStyle>
          <a:p>
            <a:pPr>
              <a:defRPr/>
            </a:pPr>
            <a:fld id="{E687A563-47D5-424A-A6D3-54A93BA77610}" type="slidenum">
              <a:rPr lang="en-US"/>
              <a:pPr>
                <a:defRPr/>
              </a:pPr>
              <a:t>‹#›</a:t>
            </a:fld>
            <a:endParaRPr lang="en-US"/>
          </a:p>
        </p:txBody>
      </p:sp>
    </p:spTree>
    <p:extLst>
      <p:ext uri="{BB962C8B-B14F-4D97-AF65-F5344CB8AC3E}">
        <p14:creationId xmlns:p14="http://schemas.microsoft.com/office/powerpoint/2010/main" val="3840303757"/>
      </p:ext>
    </p:extLst>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33"/>
          <p:cNvSpPr>
            <a:spLocks noGrp="1" noChangeArrowheads="1"/>
          </p:cNvSpPr>
          <p:nvPr>
            <p:ph type="dt" sz="half" idx="10"/>
          </p:nvPr>
        </p:nvSpPr>
        <p:spPr>
          <a:ln/>
        </p:spPr>
        <p:txBody>
          <a:bodyPr/>
          <a:lstStyle>
            <a:lvl1pPr>
              <a:defRPr/>
            </a:lvl1pPr>
          </a:lstStyle>
          <a:p>
            <a:pPr>
              <a:defRPr/>
            </a:pPr>
            <a:endParaRPr lang="en-US"/>
          </a:p>
        </p:txBody>
      </p:sp>
      <p:sp>
        <p:nvSpPr>
          <p:cNvPr id="3" name="Rectangle 1034"/>
          <p:cNvSpPr>
            <a:spLocks noGrp="1" noChangeArrowheads="1"/>
          </p:cNvSpPr>
          <p:nvPr>
            <p:ph type="ftr" sz="quarter" idx="11"/>
          </p:nvPr>
        </p:nvSpPr>
        <p:spPr>
          <a:ln/>
        </p:spPr>
        <p:txBody>
          <a:bodyPr/>
          <a:lstStyle>
            <a:lvl1pPr>
              <a:defRPr/>
            </a:lvl1pPr>
          </a:lstStyle>
          <a:p>
            <a:pPr>
              <a:defRPr/>
            </a:pPr>
            <a:endParaRPr lang="en-US"/>
          </a:p>
        </p:txBody>
      </p:sp>
      <p:sp>
        <p:nvSpPr>
          <p:cNvPr id="4" name="Rectangle 1035"/>
          <p:cNvSpPr>
            <a:spLocks noGrp="1" noChangeArrowheads="1"/>
          </p:cNvSpPr>
          <p:nvPr>
            <p:ph type="sldNum" sz="quarter" idx="12"/>
          </p:nvPr>
        </p:nvSpPr>
        <p:spPr>
          <a:ln/>
        </p:spPr>
        <p:txBody>
          <a:bodyPr/>
          <a:lstStyle>
            <a:lvl1pPr>
              <a:defRPr/>
            </a:lvl1pPr>
          </a:lstStyle>
          <a:p>
            <a:pPr>
              <a:defRPr/>
            </a:pPr>
            <a:fld id="{F7584D4F-4A19-764E-9EE9-2F167EDA2007}" type="slidenum">
              <a:rPr lang="en-US"/>
              <a:pPr>
                <a:defRPr/>
              </a:pPr>
              <a:t>‹#›</a:t>
            </a:fld>
            <a:endParaRPr lang="en-US"/>
          </a:p>
        </p:txBody>
      </p:sp>
    </p:spTree>
    <p:extLst>
      <p:ext uri="{BB962C8B-B14F-4D97-AF65-F5344CB8AC3E}">
        <p14:creationId xmlns:p14="http://schemas.microsoft.com/office/powerpoint/2010/main" val="2169293294"/>
      </p:ext>
    </p:extLst>
  </p:cSld>
  <p:clrMapOvr>
    <a:masterClrMapping/>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3"/>
          <p:cNvSpPr>
            <a:spLocks noGrp="1" noChangeArrowheads="1"/>
          </p:cNvSpPr>
          <p:nvPr>
            <p:ph type="dt" sz="half" idx="10"/>
          </p:nvPr>
        </p:nvSpPr>
        <p:spPr>
          <a:ln/>
        </p:spPr>
        <p:txBody>
          <a:bodyPr/>
          <a:lstStyle>
            <a:lvl1pPr>
              <a:defRPr/>
            </a:lvl1pPr>
          </a:lstStyle>
          <a:p>
            <a:pPr>
              <a:defRPr/>
            </a:pPr>
            <a:endParaRPr lang="en-US"/>
          </a:p>
        </p:txBody>
      </p:sp>
      <p:sp>
        <p:nvSpPr>
          <p:cNvPr id="6" name="Rectangle 1034"/>
          <p:cNvSpPr>
            <a:spLocks noGrp="1" noChangeArrowheads="1"/>
          </p:cNvSpPr>
          <p:nvPr>
            <p:ph type="ftr" sz="quarter" idx="11"/>
          </p:nvPr>
        </p:nvSpPr>
        <p:spPr>
          <a:ln/>
        </p:spPr>
        <p:txBody>
          <a:bodyPr/>
          <a:lstStyle>
            <a:lvl1pPr>
              <a:defRPr/>
            </a:lvl1pPr>
          </a:lstStyle>
          <a:p>
            <a:pPr>
              <a:defRPr/>
            </a:pPr>
            <a:endParaRPr lang="en-US"/>
          </a:p>
        </p:txBody>
      </p:sp>
      <p:sp>
        <p:nvSpPr>
          <p:cNvPr id="7" name="Rectangle 1035"/>
          <p:cNvSpPr>
            <a:spLocks noGrp="1" noChangeArrowheads="1"/>
          </p:cNvSpPr>
          <p:nvPr>
            <p:ph type="sldNum" sz="quarter" idx="12"/>
          </p:nvPr>
        </p:nvSpPr>
        <p:spPr>
          <a:ln/>
        </p:spPr>
        <p:txBody>
          <a:bodyPr/>
          <a:lstStyle>
            <a:lvl1pPr>
              <a:defRPr/>
            </a:lvl1pPr>
          </a:lstStyle>
          <a:p>
            <a:pPr>
              <a:defRPr/>
            </a:pPr>
            <a:fld id="{18B3637F-FE7E-B440-86D5-BD61A55BBE16}" type="slidenum">
              <a:rPr lang="en-US"/>
              <a:pPr>
                <a:defRPr/>
              </a:pPr>
              <a:t>‹#›</a:t>
            </a:fld>
            <a:endParaRPr lang="en-US"/>
          </a:p>
        </p:txBody>
      </p:sp>
    </p:spTree>
    <p:extLst>
      <p:ext uri="{BB962C8B-B14F-4D97-AF65-F5344CB8AC3E}">
        <p14:creationId xmlns:p14="http://schemas.microsoft.com/office/powerpoint/2010/main" val="3234788472"/>
      </p:ext>
    </p:extLst>
  </p:cSld>
  <p:clrMapOvr>
    <a:masterClrMapping/>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3"/>
          <p:cNvSpPr>
            <a:spLocks noGrp="1" noChangeArrowheads="1"/>
          </p:cNvSpPr>
          <p:nvPr>
            <p:ph type="dt" sz="half" idx="10"/>
          </p:nvPr>
        </p:nvSpPr>
        <p:spPr>
          <a:ln/>
        </p:spPr>
        <p:txBody>
          <a:bodyPr/>
          <a:lstStyle>
            <a:lvl1pPr>
              <a:defRPr/>
            </a:lvl1pPr>
          </a:lstStyle>
          <a:p>
            <a:pPr>
              <a:defRPr/>
            </a:pPr>
            <a:endParaRPr lang="en-US"/>
          </a:p>
        </p:txBody>
      </p:sp>
      <p:sp>
        <p:nvSpPr>
          <p:cNvPr id="6" name="Rectangle 1034"/>
          <p:cNvSpPr>
            <a:spLocks noGrp="1" noChangeArrowheads="1"/>
          </p:cNvSpPr>
          <p:nvPr>
            <p:ph type="ftr" sz="quarter" idx="11"/>
          </p:nvPr>
        </p:nvSpPr>
        <p:spPr>
          <a:ln/>
        </p:spPr>
        <p:txBody>
          <a:bodyPr/>
          <a:lstStyle>
            <a:lvl1pPr>
              <a:defRPr/>
            </a:lvl1pPr>
          </a:lstStyle>
          <a:p>
            <a:pPr>
              <a:defRPr/>
            </a:pPr>
            <a:endParaRPr lang="en-US"/>
          </a:p>
        </p:txBody>
      </p:sp>
      <p:sp>
        <p:nvSpPr>
          <p:cNvPr id="7" name="Rectangle 1035"/>
          <p:cNvSpPr>
            <a:spLocks noGrp="1" noChangeArrowheads="1"/>
          </p:cNvSpPr>
          <p:nvPr>
            <p:ph type="sldNum" sz="quarter" idx="12"/>
          </p:nvPr>
        </p:nvSpPr>
        <p:spPr>
          <a:ln/>
        </p:spPr>
        <p:txBody>
          <a:bodyPr/>
          <a:lstStyle>
            <a:lvl1pPr>
              <a:defRPr/>
            </a:lvl1pPr>
          </a:lstStyle>
          <a:p>
            <a:pPr>
              <a:defRPr/>
            </a:pPr>
            <a:fld id="{895F22EA-AC24-8F46-AF67-81D1C64DED32}" type="slidenum">
              <a:rPr lang="en-US"/>
              <a:pPr>
                <a:defRPr/>
              </a:pPr>
              <a:t>‹#›</a:t>
            </a:fld>
            <a:endParaRPr lang="en-US"/>
          </a:p>
        </p:txBody>
      </p:sp>
    </p:spTree>
    <p:extLst>
      <p:ext uri="{BB962C8B-B14F-4D97-AF65-F5344CB8AC3E}">
        <p14:creationId xmlns:p14="http://schemas.microsoft.com/office/powerpoint/2010/main" val="97677267"/>
      </p:ext>
    </p:extLst>
  </p:cSld>
  <p:clrMapOvr>
    <a:masterClrMapping/>
  </p:clrMapOvr>
</p:sldLayout>
</file>

<file path=ppt/slideLayouts/slideLayout4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3"/>
          <p:cNvSpPr>
            <a:spLocks noGrp="1" noChangeArrowheads="1"/>
          </p:cNvSpPr>
          <p:nvPr>
            <p:ph type="dt" sz="half" idx="10"/>
          </p:nvPr>
        </p:nvSpPr>
        <p:spPr>
          <a:ln/>
        </p:spPr>
        <p:txBody>
          <a:bodyPr/>
          <a:lstStyle>
            <a:lvl1pPr>
              <a:defRPr/>
            </a:lvl1pPr>
          </a:lstStyle>
          <a:p>
            <a:pPr>
              <a:defRPr/>
            </a:pPr>
            <a:endParaRPr lang="en-US"/>
          </a:p>
        </p:txBody>
      </p:sp>
      <p:sp>
        <p:nvSpPr>
          <p:cNvPr id="5" name="Rectangle 1034"/>
          <p:cNvSpPr>
            <a:spLocks noGrp="1" noChangeArrowheads="1"/>
          </p:cNvSpPr>
          <p:nvPr>
            <p:ph type="ftr" sz="quarter" idx="11"/>
          </p:nvPr>
        </p:nvSpPr>
        <p:spPr>
          <a:ln/>
        </p:spPr>
        <p:txBody>
          <a:bodyPr/>
          <a:lstStyle>
            <a:lvl1pPr>
              <a:defRPr/>
            </a:lvl1pPr>
          </a:lstStyle>
          <a:p>
            <a:pPr>
              <a:defRPr/>
            </a:pPr>
            <a:endParaRPr lang="en-US"/>
          </a:p>
        </p:txBody>
      </p:sp>
      <p:sp>
        <p:nvSpPr>
          <p:cNvPr id="6" name="Rectangle 1035"/>
          <p:cNvSpPr>
            <a:spLocks noGrp="1" noChangeArrowheads="1"/>
          </p:cNvSpPr>
          <p:nvPr>
            <p:ph type="sldNum" sz="quarter" idx="12"/>
          </p:nvPr>
        </p:nvSpPr>
        <p:spPr>
          <a:ln/>
        </p:spPr>
        <p:txBody>
          <a:bodyPr/>
          <a:lstStyle>
            <a:lvl1pPr>
              <a:defRPr/>
            </a:lvl1pPr>
          </a:lstStyle>
          <a:p>
            <a:pPr>
              <a:defRPr/>
            </a:pPr>
            <a:fld id="{4B742484-DDE9-F84E-863A-B0F1B30BE2DE}" type="slidenum">
              <a:rPr lang="en-US"/>
              <a:pPr>
                <a:defRPr/>
              </a:pPr>
              <a:t>‹#›</a:t>
            </a:fld>
            <a:endParaRPr lang="en-US"/>
          </a:p>
        </p:txBody>
      </p:sp>
    </p:spTree>
    <p:extLst>
      <p:ext uri="{BB962C8B-B14F-4D97-AF65-F5344CB8AC3E}">
        <p14:creationId xmlns:p14="http://schemas.microsoft.com/office/powerpoint/2010/main" val="2872406093"/>
      </p:ext>
    </p:extLst>
  </p:cSld>
  <p:clrMapOvr>
    <a:masterClrMapping/>
  </p:clrMapOvr>
</p:sldLayout>
</file>

<file path=ppt/slideLayouts/slideLayout4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810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3"/>
          <p:cNvSpPr>
            <a:spLocks noGrp="1" noChangeArrowheads="1"/>
          </p:cNvSpPr>
          <p:nvPr>
            <p:ph type="dt" sz="half" idx="10"/>
          </p:nvPr>
        </p:nvSpPr>
        <p:spPr>
          <a:ln/>
        </p:spPr>
        <p:txBody>
          <a:bodyPr/>
          <a:lstStyle>
            <a:lvl1pPr>
              <a:defRPr/>
            </a:lvl1pPr>
          </a:lstStyle>
          <a:p>
            <a:pPr>
              <a:defRPr/>
            </a:pPr>
            <a:endParaRPr lang="en-US"/>
          </a:p>
        </p:txBody>
      </p:sp>
      <p:sp>
        <p:nvSpPr>
          <p:cNvPr id="5" name="Rectangle 1034"/>
          <p:cNvSpPr>
            <a:spLocks noGrp="1" noChangeArrowheads="1"/>
          </p:cNvSpPr>
          <p:nvPr>
            <p:ph type="ftr" sz="quarter" idx="11"/>
          </p:nvPr>
        </p:nvSpPr>
        <p:spPr>
          <a:ln/>
        </p:spPr>
        <p:txBody>
          <a:bodyPr/>
          <a:lstStyle>
            <a:lvl1pPr>
              <a:defRPr/>
            </a:lvl1pPr>
          </a:lstStyle>
          <a:p>
            <a:pPr>
              <a:defRPr/>
            </a:pPr>
            <a:endParaRPr lang="en-US"/>
          </a:p>
        </p:txBody>
      </p:sp>
      <p:sp>
        <p:nvSpPr>
          <p:cNvPr id="6" name="Rectangle 1035"/>
          <p:cNvSpPr>
            <a:spLocks noGrp="1" noChangeArrowheads="1"/>
          </p:cNvSpPr>
          <p:nvPr>
            <p:ph type="sldNum" sz="quarter" idx="12"/>
          </p:nvPr>
        </p:nvSpPr>
        <p:spPr>
          <a:ln/>
        </p:spPr>
        <p:txBody>
          <a:bodyPr/>
          <a:lstStyle>
            <a:lvl1pPr>
              <a:defRPr/>
            </a:lvl1pPr>
          </a:lstStyle>
          <a:p>
            <a:pPr>
              <a:defRPr/>
            </a:pPr>
            <a:fld id="{8915274E-1BA4-9840-8FEE-2649D49E8718}" type="slidenum">
              <a:rPr lang="en-US"/>
              <a:pPr>
                <a:defRPr/>
              </a:pPr>
              <a:t>‹#›</a:t>
            </a:fld>
            <a:endParaRPr lang="en-US"/>
          </a:p>
        </p:txBody>
      </p:sp>
    </p:spTree>
    <p:extLst>
      <p:ext uri="{BB962C8B-B14F-4D97-AF65-F5344CB8AC3E}">
        <p14:creationId xmlns:p14="http://schemas.microsoft.com/office/powerpoint/2010/main" val="3531706629"/>
      </p:ext>
    </p:extLst>
  </p:cSld>
  <p:clrMapOvr>
    <a:masterClrMapping/>
  </p:clrMapOvr>
</p:sldLayout>
</file>

<file path=ppt/slideLayouts/slideLayout457.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9"/>
          <p:cNvSpPr>
            <a:spLocks noGrp="1" noChangeArrowheads="1"/>
          </p:cNvSpPr>
          <p:nvPr>
            <p:ph type="dt" sz="half" idx="10"/>
          </p:nvPr>
        </p:nvSpPr>
        <p:spPr/>
        <p:txBody>
          <a:bodyPr/>
          <a:lstStyle>
            <a:lvl1pPr>
              <a:defRPr/>
            </a:lvl1pPr>
          </a:lstStyle>
          <a:p>
            <a:endParaRPr lang="en-US" altLang="en-US"/>
          </a:p>
        </p:txBody>
      </p:sp>
      <p:sp>
        <p:nvSpPr>
          <p:cNvPr id="6" name="Rectangle 40"/>
          <p:cNvSpPr>
            <a:spLocks noGrp="1" noChangeArrowheads="1"/>
          </p:cNvSpPr>
          <p:nvPr>
            <p:ph type="ftr" sz="quarter" idx="11"/>
          </p:nvPr>
        </p:nvSpPr>
        <p:spPr/>
        <p:txBody>
          <a:bodyPr/>
          <a:lstStyle>
            <a:lvl1pPr algn="l">
              <a:defRPr/>
            </a:lvl1pPr>
          </a:lstStyle>
          <a:p>
            <a:endParaRPr lang="en-US" altLang="en-US"/>
          </a:p>
        </p:txBody>
      </p:sp>
      <p:sp>
        <p:nvSpPr>
          <p:cNvPr id="7" name="Rectangle 41"/>
          <p:cNvSpPr>
            <a:spLocks noGrp="1" noChangeArrowheads="1"/>
          </p:cNvSpPr>
          <p:nvPr>
            <p:ph type="sldNum" sz="quarter" idx="12"/>
          </p:nvPr>
        </p:nvSpPr>
        <p:spPr/>
        <p:txBody>
          <a:bodyPr/>
          <a:lstStyle>
            <a:lvl1pPr>
              <a:defRPr>
                <a:effectLst>
                  <a:outerShdw blurRad="38100" dist="38100" dir="2700000" algn="tl">
                    <a:srgbClr val="000000"/>
                  </a:outerShdw>
                </a:effectLst>
              </a:defRPr>
            </a:lvl1pPr>
          </a:lstStyle>
          <a:p>
            <a:fld id="{7A1D67CB-69FA-46D8-B7AA-BD6754E7DCFE}" type="slidenum">
              <a:rPr lang="en-US" altLang="en-US"/>
              <a:pPr/>
              <a:t>‹#›</a:t>
            </a:fld>
            <a:endParaRPr lang="en-US" altLang="en-US"/>
          </a:p>
        </p:txBody>
      </p:sp>
    </p:spTree>
    <p:extLst>
      <p:ext uri="{BB962C8B-B14F-4D97-AF65-F5344CB8AC3E}">
        <p14:creationId xmlns:p14="http://schemas.microsoft.com/office/powerpoint/2010/main" val="788541844"/>
      </p:ext>
    </p:extLst>
  </p:cSld>
  <p:clrMapOvr>
    <a:masterClrMapping/>
  </p:clrMapOvr>
</p:sldLayout>
</file>

<file path=ppt/slideLayouts/slideLayout45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p:txBody>
          <a:bodyPr/>
          <a:lstStyle>
            <a:lvl1pPr>
              <a:defRPr>
                <a:solidFill>
                  <a:schemeClr val="tx1"/>
                </a:solidFill>
              </a:defRPr>
            </a:lvl1pPr>
          </a:lstStyle>
          <a:p>
            <a:endParaRPr lang="en-US" altLang="en-US"/>
          </a:p>
        </p:txBody>
      </p:sp>
      <p:sp>
        <p:nvSpPr>
          <p:cNvPr id="3" name="Rectangle 9"/>
          <p:cNvSpPr>
            <a:spLocks noGrp="1" noChangeArrowheads="1"/>
          </p:cNvSpPr>
          <p:nvPr>
            <p:ph type="ftr" sz="quarter" idx="11"/>
          </p:nvPr>
        </p:nvSpPr>
        <p:spPr/>
        <p:txBody>
          <a:bodyPr/>
          <a:lstStyle>
            <a:lvl1pPr algn="l">
              <a:defRPr>
                <a:solidFill>
                  <a:schemeClr val="tx1"/>
                </a:solidFill>
              </a:defRPr>
            </a:lvl1pPr>
          </a:lstStyle>
          <a:p>
            <a:endParaRPr lang="en-US" altLang="en-US"/>
          </a:p>
        </p:txBody>
      </p:sp>
      <p:sp>
        <p:nvSpPr>
          <p:cNvPr id="4" name="Rectangle 10"/>
          <p:cNvSpPr>
            <a:spLocks noGrp="1" noChangeArrowheads="1"/>
          </p:cNvSpPr>
          <p:nvPr>
            <p:ph type="sldNum" sz="quarter" idx="12"/>
          </p:nvPr>
        </p:nvSpPr>
        <p:spPr/>
        <p:txBody>
          <a:bodyPr/>
          <a:lstStyle>
            <a:lvl1pPr>
              <a:defRPr>
                <a:solidFill>
                  <a:schemeClr val="tx1"/>
                </a:solidFill>
                <a:effectLst>
                  <a:outerShdw blurRad="38100" dist="38100" dir="2700000" algn="tl">
                    <a:srgbClr val="000000"/>
                  </a:outerShdw>
                </a:effectLst>
              </a:defRPr>
            </a:lvl1pPr>
          </a:lstStyle>
          <a:p>
            <a:fld id="{400AC437-2354-48C0-910B-5339042B201F}" type="slidenum">
              <a:rPr lang="en-US" altLang="en-US"/>
              <a:pPr/>
              <a:t>‹#›</a:t>
            </a:fld>
            <a:endParaRPr lang="en-US" altLang="en-US"/>
          </a:p>
        </p:txBody>
      </p:sp>
    </p:spTree>
    <p:extLst>
      <p:ext uri="{BB962C8B-B14F-4D97-AF65-F5344CB8AC3E}">
        <p14:creationId xmlns:p14="http://schemas.microsoft.com/office/powerpoint/2010/main" val="2165057462"/>
      </p:ext>
    </p:extLst>
  </p:cSld>
  <p:clrMapOvr>
    <a:masterClrMapping/>
  </p:clrMapOvr>
</p:sldLayout>
</file>

<file path=ppt/slideLayouts/slideLayout4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BFA849-BE53-4793-AC47-FB1DB63623FE}"/>
              </a:ext>
            </a:extLst>
          </p:cNvPr>
          <p:cNvSpPr>
            <a:spLocks noGrp="1"/>
          </p:cNvSpPr>
          <p:nvPr>
            <p:ph type="ctrTitle"/>
          </p:nvPr>
        </p:nvSpPr>
        <p:spPr>
          <a:xfrm>
            <a:off x="1143000" y="1122908"/>
            <a:ext cx="6858000" cy="2387576"/>
          </a:xfrm>
        </p:spPr>
        <p:txBody>
          <a:bodyPr/>
          <a:lstStyle>
            <a:lvl1pPr algn="ctr">
              <a:defRPr sz="4219"/>
            </a:lvl1pPr>
          </a:lstStyle>
          <a:p>
            <a:r>
              <a:rPr lang="en-US" dirty="0"/>
              <a:t>Click to edit Master title style</a:t>
            </a:r>
            <a:endParaRPr lang="en-SG" dirty="0"/>
          </a:p>
        </p:txBody>
      </p:sp>
      <p:sp>
        <p:nvSpPr>
          <p:cNvPr id="3" name="Subtitle 2">
            <a:extLst>
              <a:ext uri="{FF2B5EF4-FFF2-40B4-BE49-F238E27FC236}">
                <a16:creationId xmlns:a16="http://schemas.microsoft.com/office/drawing/2014/main" id="{C0542D46-2235-4ADE-83EE-314ED23A4524}"/>
              </a:ext>
            </a:extLst>
          </p:cNvPr>
          <p:cNvSpPr>
            <a:spLocks noGrp="1"/>
          </p:cNvSpPr>
          <p:nvPr>
            <p:ph type="subTitle" idx="1"/>
          </p:nvPr>
        </p:nvSpPr>
        <p:spPr>
          <a:xfrm>
            <a:off x="1143000" y="3602013"/>
            <a:ext cx="6858000" cy="1655340"/>
          </a:xfrm>
        </p:spPr>
        <p:txBody>
          <a:bodyPr/>
          <a:lstStyle>
            <a:lvl1pPr marL="0" indent="0" algn="ctr">
              <a:buNone/>
              <a:defRPr sz="1687"/>
            </a:lvl1pPr>
            <a:lvl2pPr marL="321457" indent="0" algn="ctr">
              <a:buNone/>
              <a:defRPr sz="1406"/>
            </a:lvl2pPr>
            <a:lvl3pPr marL="642915" indent="0" algn="ctr">
              <a:buNone/>
              <a:defRPr sz="1266"/>
            </a:lvl3pPr>
            <a:lvl4pPr marL="964372" indent="0" algn="ctr">
              <a:buNone/>
              <a:defRPr sz="1125"/>
            </a:lvl4pPr>
            <a:lvl5pPr marL="1285829" indent="0" algn="ctr">
              <a:buNone/>
              <a:defRPr sz="1125"/>
            </a:lvl5pPr>
            <a:lvl6pPr marL="1607287" indent="0" algn="ctr">
              <a:buNone/>
              <a:defRPr sz="1125"/>
            </a:lvl6pPr>
            <a:lvl7pPr marL="1928744" indent="0" algn="ctr">
              <a:buNone/>
              <a:defRPr sz="1125"/>
            </a:lvl7pPr>
            <a:lvl8pPr marL="2250201" indent="0" algn="ctr">
              <a:buNone/>
              <a:defRPr sz="1125"/>
            </a:lvl8pPr>
            <a:lvl9pPr marL="2571659" indent="0" algn="ctr">
              <a:buNone/>
              <a:defRPr sz="1125"/>
            </a:lvl9pPr>
          </a:lstStyle>
          <a:p>
            <a:r>
              <a:rPr lang="en-US" dirty="0"/>
              <a:t>Click to edit Master subtitle style</a:t>
            </a:r>
            <a:endParaRPr lang="en-SG" dirty="0"/>
          </a:p>
        </p:txBody>
      </p:sp>
    </p:spTree>
    <p:extLst>
      <p:ext uri="{BB962C8B-B14F-4D97-AF65-F5344CB8AC3E}">
        <p14:creationId xmlns:p14="http://schemas.microsoft.com/office/powerpoint/2010/main" val="2255375334"/>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lgn="ctr" defTabSz="914071">
                  <a:defRPr/>
                </a:pPr>
                <a:endParaRPr lang="en-US" sz="4400" b="1">
                  <a:solidFill>
                    <a:srgbClr val="E5E5FF"/>
                  </a:solidFill>
                  <a:effectLst>
                    <a:outerShdw blurRad="38100" dist="38100" dir="2700000" algn="tl">
                      <a:srgbClr val="000000"/>
                    </a:outerShdw>
                  </a:effectLst>
                  <a:latin typeface="Garamond" pitchFamily="-111" charset="0"/>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lgn="ctr" defTabSz="914071">
                  <a:defRPr/>
                </a:pPr>
                <a:endParaRPr lang="en-US" sz="4400" b="1">
                  <a:solidFill>
                    <a:srgbClr val="E5E5FF"/>
                  </a:solidFill>
                  <a:effectLst>
                    <a:outerShdw blurRad="38100" dist="38100" dir="2700000" algn="tl">
                      <a:srgbClr val="000000"/>
                    </a:outerShdw>
                  </a:effectLst>
                  <a:latin typeface="Garamond" pitchFamily="-111" charset="0"/>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lgn="ctr" defTabSz="914071">
                  <a:defRPr/>
                </a:pPr>
                <a:endParaRPr lang="en-US" sz="4400" b="1">
                  <a:solidFill>
                    <a:srgbClr val="E5E5FF"/>
                  </a:solidFill>
                  <a:effectLst>
                    <a:outerShdw blurRad="38100" dist="38100" dir="2700000" algn="tl">
                      <a:srgbClr val="000000"/>
                    </a:outerShdw>
                  </a:effectLst>
                  <a:latin typeface="Garamond" pitchFamily="-111" charset="0"/>
                </a:endParaRPr>
              </a:p>
            </p:txBody>
          </p:sp>
          <p:sp>
            <p:nvSpPr>
              <p:cNvPr id="11" name="Freeform 7"/>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algn="ctr" defTabSz="914071">
                  <a:defRPr/>
                </a:pPr>
                <a:endParaRPr lang="en-US" sz="4400" b="1">
                  <a:solidFill>
                    <a:srgbClr val="E5E5FF"/>
                  </a:solidFill>
                  <a:effectLst>
                    <a:outerShdw blurRad="38100" dist="38100" dir="2700000" algn="tl">
                      <a:srgbClr val="000000"/>
                    </a:outerShdw>
                  </a:effectLst>
                  <a:latin typeface="Garamond" pitchFamily="-111" charset="0"/>
                </a:endParaRPr>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lgn="ctr" defTabSz="914071">
                  <a:defRPr/>
                </a:pPr>
                <a:endParaRPr lang="en-US" sz="4400" b="1">
                  <a:solidFill>
                    <a:srgbClr val="E5E5FF"/>
                  </a:solidFill>
                  <a:effectLst>
                    <a:outerShdw blurRad="38100" dist="38100" dir="2700000" algn="tl">
                      <a:srgbClr val="000000"/>
                    </a:outerShdw>
                  </a:effectLst>
                  <a:latin typeface="Garamond" pitchFamily="-111" charset="0"/>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lgn="ctr" defTabSz="914071">
                <a:defRPr/>
              </a:pPr>
              <a:endParaRPr lang="en-US" sz="4400" b="1">
                <a:solidFill>
                  <a:srgbClr val="E5E5FF"/>
                </a:solidFill>
                <a:effectLst>
                  <a:outerShdw blurRad="38100" dist="38100" dir="2700000" algn="tl">
                    <a:srgbClr val="000000"/>
                  </a:outerShdw>
                </a:effectLst>
                <a:latin typeface="Garamond" pitchFamily="-111" charset="0"/>
              </a:endParaRPr>
            </a:p>
          </p:txBody>
        </p:sp>
        <p:sp>
          <p:nvSpPr>
            <p:cNvPr id="7" name="Freeform 10"/>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lgn="ctr" defTabSz="914071">
                <a:defRPr/>
              </a:pPr>
              <a:endParaRPr lang="en-US" sz="4400" b="1">
                <a:solidFill>
                  <a:srgbClr val="E5E5FF"/>
                </a:solidFill>
                <a:effectLst>
                  <a:outerShdw blurRad="38100" dist="38100" dir="2700000" algn="tl">
                    <a:srgbClr val="000000"/>
                  </a:outerShdw>
                </a:effectLst>
                <a:latin typeface="Garamond" pitchFamily="-111" charset="0"/>
              </a:endParaRPr>
            </a:p>
          </p:txBody>
        </p:sp>
      </p:grpSp>
      <p:sp>
        <p:nvSpPr>
          <p:cNvPr id="12299" name="Rectangle 11"/>
          <p:cNvSpPr>
            <a:spLocks noGrp="1" noChangeArrowheads="1"/>
          </p:cNvSpPr>
          <p:nvPr>
            <p:ph type="ctrTitle" sz="quarter"/>
          </p:nvPr>
        </p:nvSpPr>
        <p:spPr>
          <a:xfrm>
            <a:off x="685800" y="1736732"/>
            <a:ext cx="7772400" cy="1920875"/>
          </a:xfrm>
        </p:spPr>
        <p:txBody>
          <a:bodyPr/>
          <a:lstStyle>
            <a:lvl1pPr>
              <a:defRPr sz="6000"/>
            </a:lvl1pPr>
          </a:lstStyle>
          <a:p>
            <a:r>
              <a:rPr lang="en-US"/>
              <a:t>Click to edit Master title style</a:t>
            </a:r>
          </a:p>
        </p:txBody>
      </p:sp>
      <p:sp>
        <p:nvSpPr>
          <p:cNvPr id="12300"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a:lvl1pPr>
          </a:lstStyle>
          <a:p>
            <a:r>
              <a:rPr lang="en-US"/>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defTabSz="914400">
              <a:defRPr/>
            </a:lvl1pPr>
          </a:lstStyle>
          <a:p>
            <a:pPr>
              <a:defRPr/>
            </a:pPr>
            <a:endParaRPr lang="en-US"/>
          </a:p>
        </p:txBody>
      </p:sp>
      <p:sp>
        <p:nvSpPr>
          <p:cNvPr id="14" name="Rectangle 14"/>
          <p:cNvSpPr>
            <a:spLocks noGrp="1" noChangeArrowheads="1"/>
          </p:cNvSpPr>
          <p:nvPr>
            <p:ph type="ftr" sz="quarter" idx="11"/>
          </p:nvPr>
        </p:nvSpPr>
        <p:spPr>
          <a:xfrm>
            <a:off x="3124200" y="6251575"/>
            <a:ext cx="2895600" cy="476250"/>
          </a:xfrm>
        </p:spPr>
        <p:txBody>
          <a:bodyPr/>
          <a:lstStyle>
            <a:lvl1pPr algn="l" defTabSz="914400">
              <a:defRPr/>
            </a:lvl1pPr>
          </a:lstStyle>
          <a:p>
            <a:pPr>
              <a:defRPr/>
            </a:pPr>
            <a:endParaRPr lang="en-US"/>
          </a:p>
        </p:txBody>
      </p:sp>
      <p:sp>
        <p:nvSpPr>
          <p:cNvPr id="15" name="Rectangle 15"/>
          <p:cNvSpPr>
            <a:spLocks noGrp="1" noChangeArrowheads="1"/>
          </p:cNvSpPr>
          <p:nvPr>
            <p:ph type="sldNum" sz="quarter" idx="12"/>
          </p:nvPr>
        </p:nvSpPr>
        <p:spPr>
          <a:xfrm>
            <a:off x="6553200" y="6254750"/>
            <a:ext cx="2133600" cy="476250"/>
          </a:xfrm>
        </p:spPr>
        <p:txBody>
          <a:bodyPr/>
          <a:lstStyle>
            <a:lvl1pPr defTabSz="914400">
              <a:defRPr/>
            </a:lvl1pPr>
          </a:lstStyle>
          <a:p>
            <a:pPr>
              <a:defRPr/>
            </a:pPr>
            <a:fld id="{C4159AE4-1E2C-0B49-8E5D-210703D171B3}" type="slidenum">
              <a:rPr lang="en-US"/>
              <a:pPr>
                <a:defRPr/>
              </a:pPr>
              <a:t>‹#›</a:t>
            </a:fld>
            <a:endParaRPr lang="en-US"/>
          </a:p>
        </p:txBody>
      </p:sp>
    </p:spTree>
    <p:extLst>
      <p:ext uri="{BB962C8B-B14F-4D97-AF65-F5344CB8AC3E}">
        <p14:creationId xmlns:p14="http://schemas.microsoft.com/office/powerpoint/2010/main" val="602557595"/>
      </p:ext>
    </p:extLst>
  </p:cSld>
  <p:clrMapOvr>
    <a:masterClrMapping/>
  </p:clrMapOvr>
</p:sldLayout>
</file>

<file path=ppt/slideLayouts/slideLayout4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97B2E8-B96D-43C2-B830-656F130922E5}"/>
              </a:ext>
            </a:extLst>
          </p:cNvPr>
          <p:cNvSpPr>
            <a:spLocks noGrp="1"/>
          </p:cNvSpPr>
          <p:nvPr>
            <p:ph type="title"/>
          </p:nvPr>
        </p:nvSpPr>
        <p:spPr/>
        <p:txBody>
          <a:bodyPr/>
          <a:lstStyle>
            <a:lvl1pPr>
              <a:defRPr/>
            </a:lvl1pPr>
          </a:lstStyle>
          <a:p>
            <a:r>
              <a:rPr lang="en-US" dirty="0"/>
              <a:t>Click to edit Master title style</a:t>
            </a:r>
            <a:endParaRPr lang="en-SG" dirty="0"/>
          </a:p>
        </p:txBody>
      </p:sp>
      <p:sp>
        <p:nvSpPr>
          <p:cNvPr id="3" name="Content Placeholder 2">
            <a:extLst>
              <a:ext uri="{FF2B5EF4-FFF2-40B4-BE49-F238E27FC236}">
                <a16:creationId xmlns:a16="http://schemas.microsoft.com/office/drawing/2014/main" id="{1C7720CF-6AAB-44EC-9593-369880497547}"/>
              </a:ext>
            </a:extLst>
          </p:cNvPr>
          <p:cNvSpPr>
            <a:spLocks noGrp="1"/>
          </p:cNvSpPr>
          <p:nvPr>
            <p:ph idx="1"/>
          </p:nvPr>
        </p:nvSpPr>
        <p:spPr/>
        <p:txBody>
          <a:bodyPr/>
          <a:lstStyle>
            <a:lvl1pPr>
              <a:defRPr/>
            </a:lvl1pPr>
            <a:lvl2pPr>
              <a:defRPr/>
            </a:lvl2pPr>
            <a:lvl3pPr>
              <a:defRPr/>
            </a:lvl3pPr>
            <a:lvl4pPr>
              <a:defRPr/>
            </a:lvl4pPr>
            <a:lvl5pP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Tree>
    <p:extLst>
      <p:ext uri="{BB962C8B-B14F-4D97-AF65-F5344CB8AC3E}">
        <p14:creationId xmlns:p14="http://schemas.microsoft.com/office/powerpoint/2010/main" val="2170314223"/>
      </p:ext>
    </p:extLst>
  </p:cSld>
  <p:clrMapOvr>
    <a:masterClrMapping/>
  </p:clrMapOvr>
  <p:transition/>
</p:sldLayout>
</file>

<file path=ppt/slideLayouts/slideLayout4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E448C3-DFE3-4444-B90B-28026917B87E}"/>
              </a:ext>
            </a:extLst>
          </p:cNvPr>
          <p:cNvSpPr>
            <a:spLocks noGrp="1"/>
          </p:cNvSpPr>
          <p:nvPr>
            <p:ph type="title"/>
          </p:nvPr>
        </p:nvSpPr>
        <p:spPr>
          <a:xfrm>
            <a:off x="623963" y="1710036"/>
            <a:ext cx="7887146" cy="2851919"/>
          </a:xfrm>
        </p:spPr>
        <p:txBody>
          <a:bodyPr/>
          <a:lstStyle>
            <a:lvl1pPr>
              <a:defRPr sz="4219"/>
            </a:lvl1pPr>
          </a:lstStyle>
          <a:p>
            <a:r>
              <a:rPr lang="en-US" dirty="0"/>
              <a:t>Click to edit Master title style</a:t>
            </a:r>
            <a:endParaRPr lang="en-SG" dirty="0"/>
          </a:p>
        </p:txBody>
      </p:sp>
      <p:sp>
        <p:nvSpPr>
          <p:cNvPr id="3" name="Text Placeholder 2">
            <a:extLst>
              <a:ext uri="{FF2B5EF4-FFF2-40B4-BE49-F238E27FC236}">
                <a16:creationId xmlns:a16="http://schemas.microsoft.com/office/drawing/2014/main" id="{6FC23805-7162-4510-B99F-EFCD39611837}"/>
              </a:ext>
            </a:extLst>
          </p:cNvPr>
          <p:cNvSpPr>
            <a:spLocks noGrp="1"/>
          </p:cNvSpPr>
          <p:nvPr>
            <p:ph type="body" idx="1"/>
          </p:nvPr>
        </p:nvSpPr>
        <p:spPr>
          <a:xfrm>
            <a:off x="623963" y="4589859"/>
            <a:ext cx="7887146" cy="1500188"/>
          </a:xfrm>
        </p:spPr>
        <p:txBody>
          <a:bodyPr/>
          <a:lstStyle>
            <a:lvl1pPr marL="0" indent="0">
              <a:buNone/>
              <a:defRPr sz="1687"/>
            </a:lvl1pPr>
            <a:lvl2pPr marL="321457" indent="0">
              <a:buNone/>
              <a:defRPr sz="1406"/>
            </a:lvl2pPr>
            <a:lvl3pPr marL="642915" indent="0">
              <a:buNone/>
              <a:defRPr sz="1266"/>
            </a:lvl3pPr>
            <a:lvl4pPr marL="964372" indent="0">
              <a:buNone/>
              <a:defRPr sz="1125"/>
            </a:lvl4pPr>
            <a:lvl5pPr marL="1285829" indent="0">
              <a:buNone/>
              <a:defRPr sz="1125"/>
            </a:lvl5pPr>
            <a:lvl6pPr marL="1607287" indent="0">
              <a:buNone/>
              <a:defRPr sz="1125"/>
            </a:lvl6pPr>
            <a:lvl7pPr marL="1928744" indent="0">
              <a:buNone/>
              <a:defRPr sz="1125"/>
            </a:lvl7pPr>
            <a:lvl8pPr marL="2250201" indent="0">
              <a:buNone/>
              <a:defRPr sz="1125"/>
            </a:lvl8pPr>
            <a:lvl9pPr marL="2571659" indent="0">
              <a:buNone/>
              <a:defRPr sz="1125"/>
            </a:lvl9pPr>
          </a:lstStyle>
          <a:p>
            <a:pPr lvl="0"/>
            <a:r>
              <a:rPr lang="en-US" dirty="0"/>
              <a:t>Edit Master text styles</a:t>
            </a:r>
          </a:p>
        </p:txBody>
      </p:sp>
    </p:spTree>
    <p:extLst>
      <p:ext uri="{BB962C8B-B14F-4D97-AF65-F5344CB8AC3E}">
        <p14:creationId xmlns:p14="http://schemas.microsoft.com/office/powerpoint/2010/main" val="3231294333"/>
      </p:ext>
    </p:extLst>
  </p:cSld>
  <p:clrMapOvr>
    <a:masterClrMapping/>
  </p:clrMapOvr>
  <p:transition/>
</p:sldLayout>
</file>

<file path=ppt/slideLayouts/slideLayout4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4E567B-E155-43F5-804C-75047FC09327}"/>
              </a:ext>
            </a:extLst>
          </p:cNvPr>
          <p:cNvSpPr>
            <a:spLocks noGrp="1"/>
          </p:cNvSpPr>
          <p:nvPr>
            <p:ph type="title"/>
          </p:nvPr>
        </p:nvSpPr>
        <p:spPr/>
        <p:txBody>
          <a:bodyPr/>
          <a:lstStyle>
            <a:lvl1pPr>
              <a:defRPr/>
            </a:lvl1pPr>
          </a:lstStyle>
          <a:p>
            <a:r>
              <a:rPr lang="en-US" dirty="0"/>
              <a:t>Click to edit Master title style</a:t>
            </a:r>
            <a:endParaRPr lang="en-SG" dirty="0"/>
          </a:p>
        </p:txBody>
      </p:sp>
      <p:sp>
        <p:nvSpPr>
          <p:cNvPr id="3" name="Content Placeholder 2">
            <a:extLst>
              <a:ext uri="{FF2B5EF4-FFF2-40B4-BE49-F238E27FC236}">
                <a16:creationId xmlns:a16="http://schemas.microsoft.com/office/drawing/2014/main" id="{C77F2723-8F58-45A8-AE4A-F2D4CF1725EB}"/>
              </a:ext>
            </a:extLst>
          </p:cNvPr>
          <p:cNvSpPr>
            <a:spLocks noGrp="1"/>
          </p:cNvSpPr>
          <p:nvPr>
            <p:ph sz="half" idx="1"/>
          </p:nvPr>
        </p:nvSpPr>
        <p:spPr>
          <a:xfrm>
            <a:off x="892969" y="3536156"/>
            <a:ext cx="3625453" cy="3321844"/>
          </a:xfrm>
        </p:spPr>
        <p:txBody>
          <a:bodyPr/>
          <a:lstStyle>
            <a:lvl1pPr>
              <a:defRPr/>
            </a:lvl1pPr>
            <a:lvl2pPr>
              <a:defRPr/>
            </a:lvl2pPr>
            <a:lvl3pPr>
              <a:defRPr/>
            </a:lvl3pPr>
            <a:lvl4pPr>
              <a:defRPr/>
            </a:lvl4pPr>
            <a:lvl5pP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4" name="Content Placeholder 3">
            <a:extLst>
              <a:ext uri="{FF2B5EF4-FFF2-40B4-BE49-F238E27FC236}">
                <a16:creationId xmlns:a16="http://schemas.microsoft.com/office/drawing/2014/main" id="{8BDB4DD2-DB6F-462D-8936-DB1919F63552}"/>
              </a:ext>
            </a:extLst>
          </p:cNvPr>
          <p:cNvSpPr>
            <a:spLocks noGrp="1"/>
          </p:cNvSpPr>
          <p:nvPr>
            <p:ph sz="half" idx="2"/>
          </p:nvPr>
        </p:nvSpPr>
        <p:spPr>
          <a:xfrm>
            <a:off x="4625578" y="3536156"/>
            <a:ext cx="3625453" cy="3321844"/>
          </a:xfrm>
        </p:spPr>
        <p:txBody>
          <a:bodyPr/>
          <a:lstStyle>
            <a:lvl1pPr>
              <a:defRPr/>
            </a:lvl1pPr>
            <a:lvl2pPr>
              <a:defRPr/>
            </a:lvl2pPr>
            <a:lvl3pPr>
              <a:defRPr/>
            </a:lvl3pPr>
            <a:lvl4pPr>
              <a:defRPr/>
            </a:lvl4pPr>
            <a:lvl5pP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Tree>
    <p:extLst>
      <p:ext uri="{BB962C8B-B14F-4D97-AF65-F5344CB8AC3E}">
        <p14:creationId xmlns:p14="http://schemas.microsoft.com/office/powerpoint/2010/main" val="1039369532"/>
      </p:ext>
    </p:extLst>
  </p:cSld>
  <p:clrMapOvr>
    <a:masterClrMapping/>
  </p:clrMapOvr>
  <p:transition/>
</p:sldLayout>
</file>

<file path=ppt/slideLayouts/slideLayout4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6A3520-3C60-4040-B22F-8CF893BC893A}"/>
              </a:ext>
            </a:extLst>
          </p:cNvPr>
          <p:cNvSpPr>
            <a:spLocks noGrp="1"/>
          </p:cNvSpPr>
          <p:nvPr>
            <p:ph type="title"/>
          </p:nvPr>
        </p:nvSpPr>
        <p:spPr>
          <a:xfrm>
            <a:off x="629544" y="365001"/>
            <a:ext cx="7887146" cy="1326059"/>
          </a:xfrm>
        </p:spPr>
        <p:txBody>
          <a:bodyPr/>
          <a:lstStyle>
            <a:lvl1pPr>
              <a:defRPr/>
            </a:lvl1pPr>
          </a:lstStyle>
          <a:p>
            <a:r>
              <a:rPr lang="en-US" dirty="0"/>
              <a:t>Click to edit Master title style</a:t>
            </a:r>
            <a:endParaRPr lang="en-SG" dirty="0"/>
          </a:p>
        </p:txBody>
      </p:sp>
      <p:sp>
        <p:nvSpPr>
          <p:cNvPr id="3" name="Text Placeholder 2">
            <a:extLst>
              <a:ext uri="{FF2B5EF4-FFF2-40B4-BE49-F238E27FC236}">
                <a16:creationId xmlns:a16="http://schemas.microsoft.com/office/drawing/2014/main" id="{96FDA3B3-2C30-42AA-80C0-3050885BF75B}"/>
              </a:ext>
            </a:extLst>
          </p:cNvPr>
          <p:cNvSpPr>
            <a:spLocks noGrp="1"/>
          </p:cNvSpPr>
          <p:nvPr>
            <p:ph type="body" idx="1"/>
          </p:nvPr>
        </p:nvSpPr>
        <p:spPr>
          <a:xfrm>
            <a:off x="629543" y="1681014"/>
            <a:ext cx="3868787" cy="823764"/>
          </a:xfrm>
        </p:spPr>
        <p:txBody>
          <a:bodyPr anchor="b"/>
          <a:lstStyle>
            <a:lvl1pPr marL="0" indent="0">
              <a:buNone/>
              <a:defRPr sz="1687" b="1"/>
            </a:lvl1pPr>
            <a:lvl2pPr marL="321457" indent="0">
              <a:buNone/>
              <a:defRPr sz="1406" b="1"/>
            </a:lvl2pPr>
            <a:lvl3pPr marL="642915" indent="0">
              <a:buNone/>
              <a:defRPr sz="1266" b="1"/>
            </a:lvl3pPr>
            <a:lvl4pPr marL="964372" indent="0">
              <a:buNone/>
              <a:defRPr sz="1125" b="1"/>
            </a:lvl4pPr>
            <a:lvl5pPr marL="1285829" indent="0">
              <a:buNone/>
              <a:defRPr sz="1125" b="1"/>
            </a:lvl5pPr>
            <a:lvl6pPr marL="1607287" indent="0">
              <a:buNone/>
              <a:defRPr sz="1125" b="1"/>
            </a:lvl6pPr>
            <a:lvl7pPr marL="1928744" indent="0">
              <a:buNone/>
              <a:defRPr sz="1125" b="1"/>
            </a:lvl7pPr>
            <a:lvl8pPr marL="2250201" indent="0">
              <a:buNone/>
              <a:defRPr sz="1125" b="1"/>
            </a:lvl8pPr>
            <a:lvl9pPr marL="2571659" indent="0">
              <a:buNone/>
              <a:defRPr sz="1125" b="1"/>
            </a:lvl9pPr>
          </a:lstStyle>
          <a:p>
            <a:pPr lvl="0"/>
            <a:r>
              <a:rPr lang="en-US" dirty="0"/>
              <a:t>Edit Master text styles</a:t>
            </a:r>
          </a:p>
        </p:txBody>
      </p:sp>
      <p:sp>
        <p:nvSpPr>
          <p:cNvPr id="4" name="Content Placeholder 3">
            <a:extLst>
              <a:ext uri="{FF2B5EF4-FFF2-40B4-BE49-F238E27FC236}">
                <a16:creationId xmlns:a16="http://schemas.microsoft.com/office/drawing/2014/main" id="{961E9141-189A-48FF-B586-373048FB28B4}"/>
              </a:ext>
            </a:extLst>
          </p:cNvPr>
          <p:cNvSpPr>
            <a:spLocks noGrp="1"/>
          </p:cNvSpPr>
          <p:nvPr>
            <p:ph sz="half" idx="2"/>
          </p:nvPr>
        </p:nvSpPr>
        <p:spPr>
          <a:xfrm>
            <a:off x="629543" y="2504777"/>
            <a:ext cx="3868787" cy="3684613"/>
          </a:xfrm>
        </p:spPr>
        <p:txBody>
          <a:bodyPr/>
          <a:lstStyle>
            <a:lvl1pPr>
              <a:defRPr/>
            </a:lvl1pPr>
            <a:lvl2pPr>
              <a:defRPr/>
            </a:lvl2pPr>
            <a:lvl3pPr>
              <a:defRPr/>
            </a:lvl3pPr>
            <a:lvl4pPr>
              <a:defRPr/>
            </a:lvl4pPr>
            <a:lvl5pP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5" name="Text Placeholder 4">
            <a:extLst>
              <a:ext uri="{FF2B5EF4-FFF2-40B4-BE49-F238E27FC236}">
                <a16:creationId xmlns:a16="http://schemas.microsoft.com/office/drawing/2014/main" id="{0DFCBCEC-4FC0-4565-A511-2513E5189BE9}"/>
              </a:ext>
            </a:extLst>
          </p:cNvPr>
          <p:cNvSpPr>
            <a:spLocks noGrp="1"/>
          </p:cNvSpPr>
          <p:nvPr>
            <p:ph type="body" sz="quarter" idx="3"/>
          </p:nvPr>
        </p:nvSpPr>
        <p:spPr>
          <a:xfrm>
            <a:off x="4628927" y="1681014"/>
            <a:ext cx="3887762" cy="823764"/>
          </a:xfrm>
        </p:spPr>
        <p:txBody>
          <a:bodyPr anchor="b"/>
          <a:lstStyle>
            <a:lvl1pPr marL="0" indent="0">
              <a:buNone/>
              <a:defRPr sz="1687" b="1"/>
            </a:lvl1pPr>
            <a:lvl2pPr marL="321457" indent="0">
              <a:buNone/>
              <a:defRPr sz="1406" b="1"/>
            </a:lvl2pPr>
            <a:lvl3pPr marL="642915" indent="0">
              <a:buNone/>
              <a:defRPr sz="1266" b="1"/>
            </a:lvl3pPr>
            <a:lvl4pPr marL="964372" indent="0">
              <a:buNone/>
              <a:defRPr sz="1125" b="1"/>
            </a:lvl4pPr>
            <a:lvl5pPr marL="1285829" indent="0">
              <a:buNone/>
              <a:defRPr sz="1125" b="1"/>
            </a:lvl5pPr>
            <a:lvl6pPr marL="1607287" indent="0">
              <a:buNone/>
              <a:defRPr sz="1125" b="1"/>
            </a:lvl6pPr>
            <a:lvl7pPr marL="1928744" indent="0">
              <a:buNone/>
              <a:defRPr sz="1125" b="1"/>
            </a:lvl7pPr>
            <a:lvl8pPr marL="2250201" indent="0">
              <a:buNone/>
              <a:defRPr sz="1125" b="1"/>
            </a:lvl8pPr>
            <a:lvl9pPr marL="2571659" indent="0">
              <a:buNone/>
              <a:defRPr sz="1125" b="1"/>
            </a:lvl9pPr>
          </a:lstStyle>
          <a:p>
            <a:pPr lvl="0"/>
            <a:r>
              <a:rPr lang="en-US" dirty="0"/>
              <a:t>Edit Master text styles</a:t>
            </a:r>
          </a:p>
        </p:txBody>
      </p:sp>
      <p:sp>
        <p:nvSpPr>
          <p:cNvPr id="6" name="Content Placeholder 5">
            <a:extLst>
              <a:ext uri="{FF2B5EF4-FFF2-40B4-BE49-F238E27FC236}">
                <a16:creationId xmlns:a16="http://schemas.microsoft.com/office/drawing/2014/main" id="{8ACE6966-5745-41DD-A5D0-01F67F2AE5FB}"/>
              </a:ext>
            </a:extLst>
          </p:cNvPr>
          <p:cNvSpPr>
            <a:spLocks noGrp="1"/>
          </p:cNvSpPr>
          <p:nvPr>
            <p:ph sz="quarter" idx="4"/>
          </p:nvPr>
        </p:nvSpPr>
        <p:spPr>
          <a:xfrm>
            <a:off x="4628927" y="2504777"/>
            <a:ext cx="3887762" cy="3684613"/>
          </a:xfrm>
        </p:spPr>
        <p:txBody>
          <a:bodyPr/>
          <a:lstStyle>
            <a:lvl1pPr>
              <a:defRPr/>
            </a:lvl1pPr>
            <a:lvl2pPr>
              <a:defRPr/>
            </a:lvl2pPr>
            <a:lvl3pPr>
              <a:defRPr/>
            </a:lvl3pPr>
            <a:lvl4pPr>
              <a:defRPr/>
            </a:lvl4pPr>
            <a:lvl5pP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Tree>
    <p:extLst>
      <p:ext uri="{BB962C8B-B14F-4D97-AF65-F5344CB8AC3E}">
        <p14:creationId xmlns:p14="http://schemas.microsoft.com/office/powerpoint/2010/main" val="2000514408"/>
      </p:ext>
    </p:extLst>
  </p:cSld>
  <p:clrMapOvr>
    <a:masterClrMapping/>
  </p:clrMapOvr>
  <p:transition/>
</p:sldLayout>
</file>

<file path=ppt/slideLayouts/slideLayout4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253958-CD6B-44A4-8AE5-6F16D5FC7913}"/>
              </a:ext>
            </a:extLst>
          </p:cNvPr>
          <p:cNvSpPr>
            <a:spLocks noGrp="1"/>
          </p:cNvSpPr>
          <p:nvPr>
            <p:ph type="title"/>
          </p:nvPr>
        </p:nvSpPr>
        <p:spPr/>
        <p:txBody>
          <a:bodyPr/>
          <a:lstStyle>
            <a:lvl1pPr>
              <a:defRPr/>
            </a:lvl1pPr>
          </a:lstStyle>
          <a:p>
            <a:r>
              <a:rPr lang="en-US" dirty="0"/>
              <a:t>Click to edit Master title style</a:t>
            </a:r>
            <a:endParaRPr lang="en-SG" dirty="0"/>
          </a:p>
        </p:txBody>
      </p:sp>
    </p:spTree>
    <p:extLst>
      <p:ext uri="{BB962C8B-B14F-4D97-AF65-F5344CB8AC3E}">
        <p14:creationId xmlns:p14="http://schemas.microsoft.com/office/powerpoint/2010/main" val="1508737071"/>
      </p:ext>
    </p:extLst>
  </p:cSld>
  <p:clrMapOvr>
    <a:masterClrMapping/>
  </p:clrMapOvr>
  <p:transition/>
</p:sldLayout>
</file>

<file path=ppt/slideLayouts/slideLayout4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82620188"/>
      </p:ext>
    </p:extLst>
  </p:cSld>
  <p:clrMapOvr>
    <a:masterClrMapping/>
  </p:clrMapOvr>
  <p:transition/>
</p:sldLayout>
</file>

<file path=ppt/slideLayouts/slideLayout4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FB4258-AD4D-4C30-91EC-9984DC3F9A7E}"/>
              </a:ext>
            </a:extLst>
          </p:cNvPr>
          <p:cNvSpPr>
            <a:spLocks noGrp="1"/>
          </p:cNvSpPr>
          <p:nvPr>
            <p:ph type="title"/>
          </p:nvPr>
        </p:nvSpPr>
        <p:spPr>
          <a:xfrm>
            <a:off x="629543" y="457646"/>
            <a:ext cx="2949029" cy="1599531"/>
          </a:xfrm>
        </p:spPr>
        <p:txBody>
          <a:bodyPr/>
          <a:lstStyle>
            <a:lvl1pPr>
              <a:defRPr sz="2250"/>
            </a:lvl1pPr>
          </a:lstStyle>
          <a:p>
            <a:r>
              <a:rPr lang="en-US" dirty="0"/>
              <a:t>Click to edit Master title style</a:t>
            </a:r>
            <a:endParaRPr lang="en-SG" dirty="0"/>
          </a:p>
        </p:txBody>
      </p:sp>
      <p:sp>
        <p:nvSpPr>
          <p:cNvPr id="3" name="Content Placeholder 2">
            <a:extLst>
              <a:ext uri="{FF2B5EF4-FFF2-40B4-BE49-F238E27FC236}">
                <a16:creationId xmlns:a16="http://schemas.microsoft.com/office/drawing/2014/main" id="{362FEC11-50FB-4339-AE98-3349A3F4388F}"/>
              </a:ext>
            </a:extLst>
          </p:cNvPr>
          <p:cNvSpPr>
            <a:spLocks noGrp="1"/>
          </p:cNvSpPr>
          <p:nvPr>
            <p:ph idx="1"/>
          </p:nvPr>
        </p:nvSpPr>
        <p:spPr>
          <a:xfrm>
            <a:off x="3887763" y="987847"/>
            <a:ext cx="4628926" cy="4873377"/>
          </a:xfrm>
        </p:spPr>
        <p:txBody>
          <a:bodyPr/>
          <a:lstStyle>
            <a:lvl1pPr>
              <a:defRPr sz="2250"/>
            </a:lvl1pPr>
            <a:lvl2pPr>
              <a:defRPr sz="1969"/>
            </a:lvl2pPr>
            <a:lvl3pPr>
              <a:defRPr sz="1687"/>
            </a:lvl3pPr>
            <a:lvl4pPr>
              <a:defRPr sz="1406"/>
            </a:lvl4pPr>
            <a:lvl5pPr>
              <a:defRPr sz="1406"/>
            </a:lvl5pPr>
            <a:lvl6pPr>
              <a:defRPr sz="1406"/>
            </a:lvl6pPr>
            <a:lvl7pPr>
              <a:defRPr sz="1406"/>
            </a:lvl7pPr>
            <a:lvl8pPr>
              <a:defRPr sz="1406"/>
            </a:lvl8pPr>
            <a:lvl9pPr>
              <a:defRPr sz="1406"/>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4" name="Text Placeholder 3">
            <a:extLst>
              <a:ext uri="{FF2B5EF4-FFF2-40B4-BE49-F238E27FC236}">
                <a16:creationId xmlns:a16="http://schemas.microsoft.com/office/drawing/2014/main" id="{6969B8A1-1708-4495-922C-B88CA5CFE9F5}"/>
              </a:ext>
            </a:extLst>
          </p:cNvPr>
          <p:cNvSpPr>
            <a:spLocks noGrp="1"/>
          </p:cNvSpPr>
          <p:nvPr>
            <p:ph type="body" sz="half" idx="2"/>
          </p:nvPr>
        </p:nvSpPr>
        <p:spPr>
          <a:xfrm>
            <a:off x="629543" y="2057177"/>
            <a:ext cx="2949029" cy="3811860"/>
          </a:xfrm>
        </p:spPr>
        <p:txBody>
          <a:bodyPr/>
          <a:lstStyle>
            <a:lvl1pPr marL="0" indent="0">
              <a:buNone/>
              <a:defRPr sz="1125"/>
            </a:lvl1pPr>
            <a:lvl2pPr marL="321457" indent="0">
              <a:buNone/>
              <a:defRPr sz="984"/>
            </a:lvl2pPr>
            <a:lvl3pPr marL="642915" indent="0">
              <a:buNone/>
              <a:defRPr sz="844"/>
            </a:lvl3pPr>
            <a:lvl4pPr marL="964372" indent="0">
              <a:buNone/>
              <a:defRPr sz="703"/>
            </a:lvl4pPr>
            <a:lvl5pPr marL="1285829" indent="0">
              <a:buNone/>
              <a:defRPr sz="703"/>
            </a:lvl5pPr>
            <a:lvl6pPr marL="1607287" indent="0">
              <a:buNone/>
              <a:defRPr sz="703"/>
            </a:lvl6pPr>
            <a:lvl7pPr marL="1928744" indent="0">
              <a:buNone/>
              <a:defRPr sz="703"/>
            </a:lvl7pPr>
            <a:lvl8pPr marL="2250201" indent="0">
              <a:buNone/>
              <a:defRPr sz="703"/>
            </a:lvl8pPr>
            <a:lvl9pPr marL="2571659" indent="0">
              <a:buNone/>
              <a:defRPr sz="703"/>
            </a:lvl9pPr>
          </a:lstStyle>
          <a:p>
            <a:pPr lvl="0"/>
            <a:r>
              <a:rPr lang="en-US" dirty="0"/>
              <a:t>Edit Master text styles</a:t>
            </a:r>
          </a:p>
        </p:txBody>
      </p:sp>
    </p:spTree>
    <p:extLst>
      <p:ext uri="{BB962C8B-B14F-4D97-AF65-F5344CB8AC3E}">
        <p14:creationId xmlns:p14="http://schemas.microsoft.com/office/powerpoint/2010/main" val="1479428804"/>
      </p:ext>
    </p:extLst>
  </p:cSld>
  <p:clrMapOvr>
    <a:masterClrMapping/>
  </p:clrMapOvr>
  <p:transition/>
</p:sldLayout>
</file>

<file path=ppt/slideLayouts/slideLayout4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5838E4-67E2-4C7E-9651-37391BD58210}"/>
              </a:ext>
            </a:extLst>
          </p:cNvPr>
          <p:cNvSpPr>
            <a:spLocks noGrp="1"/>
          </p:cNvSpPr>
          <p:nvPr>
            <p:ph type="title"/>
          </p:nvPr>
        </p:nvSpPr>
        <p:spPr>
          <a:xfrm>
            <a:off x="629543" y="457646"/>
            <a:ext cx="2949029" cy="1599531"/>
          </a:xfrm>
        </p:spPr>
        <p:txBody>
          <a:bodyPr/>
          <a:lstStyle>
            <a:lvl1pPr>
              <a:defRPr sz="2250"/>
            </a:lvl1pPr>
          </a:lstStyle>
          <a:p>
            <a:r>
              <a:rPr lang="en-US" dirty="0"/>
              <a:t>Click to edit Master title style</a:t>
            </a:r>
            <a:endParaRPr lang="en-SG" dirty="0"/>
          </a:p>
        </p:txBody>
      </p:sp>
      <p:sp>
        <p:nvSpPr>
          <p:cNvPr id="3" name="Picture Placeholder 2">
            <a:extLst>
              <a:ext uri="{FF2B5EF4-FFF2-40B4-BE49-F238E27FC236}">
                <a16:creationId xmlns:a16="http://schemas.microsoft.com/office/drawing/2014/main" id="{A09030F5-BE8E-468C-BC65-72B2A9DD9828}"/>
              </a:ext>
            </a:extLst>
          </p:cNvPr>
          <p:cNvSpPr>
            <a:spLocks noGrp="1"/>
          </p:cNvSpPr>
          <p:nvPr>
            <p:ph type="pic" idx="1"/>
          </p:nvPr>
        </p:nvSpPr>
        <p:spPr>
          <a:xfrm>
            <a:off x="3887763" y="987847"/>
            <a:ext cx="4628926" cy="4873377"/>
          </a:xfrm>
        </p:spPr>
        <p:txBody>
          <a:bodyPr/>
          <a:lstStyle>
            <a:lvl1pPr marL="0" indent="0">
              <a:buNone/>
              <a:defRPr sz="2250"/>
            </a:lvl1pPr>
            <a:lvl2pPr marL="321457" indent="0">
              <a:buNone/>
              <a:defRPr sz="1969"/>
            </a:lvl2pPr>
            <a:lvl3pPr marL="642915" indent="0">
              <a:buNone/>
              <a:defRPr sz="1687"/>
            </a:lvl3pPr>
            <a:lvl4pPr marL="964372" indent="0">
              <a:buNone/>
              <a:defRPr sz="1406"/>
            </a:lvl4pPr>
            <a:lvl5pPr marL="1285829" indent="0">
              <a:buNone/>
              <a:defRPr sz="1406"/>
            </a:lvl5pPr>
            <a:lvl6pPr marL="1607287" indent="0">
              <a:buNone/>
              <a:defRPr sz="1406"/>
            </a:lvl6pPr>
            <a:lvl7pPr marL="1928744" indent="0">
              <a:buNone/>
              <a:defRPr sz="1406"/>
            </a:lvl7pPr>
            <a:lvl8pPr marL="2250201" indent="0">
              <a:buNone/>
              <a:defRPr sz="1406"/>
            </a:lvl8pPr>
            <a:lvl9pPr marL="2571659" indent="0">
              <a:buNone/>
              <a:defRPr sz="1406"/>
            </a:lvl9pPr>
          </a:lstStyle>
          <a:p>
            <a:endParaRPr lang="en-SG" dirty="0"/>
          </a:p>
        </p:txBody>
      </p:sp>
      <p:sp>
        <p:nvSpPr>
          <p:cNvPr id="4" name="Text Placeholder 3">
            <a:extLst>
              <a:ext uri="{FF2B5EF4-FFF2-40B4-BE49-F238E27FC236}">
                <a16:creationId xmlns:a16="http://schemas.microsoft.com/office/drawing/2014/main" id="{9B37CC74-8604-4343-B2D2-B28404691611}"/>
              </a:ext>
            </a:extLst>
          </p:cNvPr>
          <p:cNvSpPr>
            <a:spLocks noGrp="1"/>
          </p:cNvSpPr>
          <p:nvPr>
            <p:ph type="body" sz="half" idx="2"/>
          </p:nvPr>
        </p:nvSpPr>
        <p:spPr>
          <a:xfrm>
            <a:off x="629543" y="2057177"/>
            <a:ext cx="2949029" cy="3811860"/>
          </a:xfrm>
        </p:spPr>
        <p:txBody>
          <a:bodyPr/>
          <a:lstStyle>
            <a:lvl1pPr marL="0" indent="0">
              <a:buNone/>
              <a:defRPr sz="1125"/>
            </a:lvl1pPr>
            <a:lvl2pPr marL="321457" indent="0">
              <a:buNone/>
              <a:defRPr sz="984"/>
            </a:lvl2pPr>
            <a:lvl3pPr marL="642915" indent="0">
              <a:buNone/>
              <a:defRPr sz="844"/>
            </a:lvl3pPr>
            <a:lvl4pPr marL="964372" indent="0">
              <a:buNone/>
              <a:defRPr sz="703"/>
            </a:lvl4pPr>
            <a:lvl5pPr marL="1285829" indent="0">
              <a:buNone/>
              <a:defRPr sz="703"/>
            </a:lvl5pPr>
            <a:lvl6pPr marL="1607287" indent="0">
              <a:buNone/>
              <a:defRPr sz="703"/>
            </a:lvl6pPr>
            <a:lvl7pPr marL="1928744" indent="0">
              <a:buNone/>
              <a:defRPr sz="703"/>
            </a:lvl7pPr>
            <a:lvl8pPr marL="2250201" indent="0">
              <a:buNone/>
              <a:defRPr sz="703"/>
            </a:lvl8pPr>
            <a:lvl9pPr marL="2571659" indent="0">
              <a:buNone/>
              <a:defRPr sz="703"/>
            </a:lvl9pPr>
          </a:lstStyle>
          <a:p>
            <a:pPr lvl="0"/>
            <a:r>
              <a:rPr lang="en-US" dirty="0"/>
              <a:t>Edit Master text styles</a:t>
            </a:r>
          </a:p>
        </p:txBody>
      </p:sp>
    </p:spTree>
    <p:extLst>
      <p:ext uri="{BB962C8B-B14F-4D97-AF65-F5344CB8AC3E}">
        <p14:creationId xmlns:p14="http://schemas.microsoft.com/office/powerpoint/2010/main" val="3775985585"/>
      </p:ext>
    </p:extLst>
  </p:cSld>
  <p:clrMapOvr>
    <a:masterClrMapping/>
  </p:clrMapOvr>
  <p:transition/>
</p:sldLayout>
</file>

<file path=ppt/slideLayouts/slideLayout4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58136C-086E-4800-BEDF-001285ED2785}"/>
              </a:ext>
            </a:extLst>
          </p:cNvPr>
          <p:cNvSpPr>
            <a:spLocks noGrp="1"/>
          </p:cNvSpPr>
          <p:nvPr>
            <p:ph type="title"/>
          </p:nvPr>
        </p:nvSpPr>
        <p:spPr/>
        <p:txBody>
          <a:bodyPr/>
          <a:lstStyle>
            <a:lvl1pPr>
              <a:defRPr/>
            </a:lvl1pPr>
          </a:lstStyle>
          <a:p>
            <a:r>
              <a:rPr lang="en-US" dirty="0"/>
              <a:t>Click to edit Master title style</a:t>
            </a:r>
            <a:endParaRPr lang="en-SG" dirty="0"/>
          </a:p>
        </p:txBody>
      </p:sp>
      <p:sp>
        <p:nvSpPr>
          <p:cNvPr id="3" name="Vertical Text Placeholder 2">
            <a:extLst>
              <a:ext uri="{FF2B5EF4-FFF2-40B4-BE49-F238E27FC236}">
                <a16:creationId xmlns:a16="http://schemas.microsoft.com/office/drawing/2014/main" id="{A51AEB14-CA3B-4D5F-8C85-F55771CD0C7E}"/>
              </a:ext>
            </a:extLst>
          </p:cNvPr>
          <p:cNvSpPr>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Tree>
    <p:extLst>
      <p:ext uri="{BB962C8B-B14F-4D97-AF65-F5344CB8AC3E}">
        <p14:creationId xmlns:p14="http://schemas.microsoft.com/office/powerpoint/2010/main" val="4671564"/>
      </p:ext>
    </p:extLst>
  </p:cSld>
  <p:clrMapOvr>
    <a:masterClrMapping/>
  </p:clrMapOvr>
  <p:transition/>
</p:sldLayout>
</file>

<file path=ppt/slideLayouts/slideLayout4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C434494-7EE1-483B-957F-74CC62A0B439}"/>
              </a:ext>
            </a:extLst>
          </p:cNvPr>
          <p:cNvSpPr>
            <a:spLocks noGrp="1"/>
          </p:cNvSpPr>
          <p:nvPr>
            <p:ph type="title" orient="vert"/>
          </p:nvPr>
        </p:nvSpPr>
        <p:spPr>
          <a:xfrm>
            <a:off x="6411515" y="0"/>
            <a:ext cx="1839516" cy="6858000"/>
          </a:xfrm>
        </p:spPr>
        <p:txBody>
          <a:bodyPr vert="eaVert"/>
          <a:lstStyle>
            <a:lvl1pPr>
              <a:defRPr/>
            </a:lvl1pPr>
          </a:lstStyle>
          <a:p>
            <a:r>
              <a:rPr lang="en-US" dirty="0"/>
              <a:t>Click to edit Master title style</a:t>
            </a:r>
            <a:endParaRPr lang="en-SG" dirty="0"/>
          </a:p>
        </p:txBody>
      </p:sp>
      <p:sp>
        <p:nvSpPr>
          <p:cNvPr id="3" name="Vertical Text Placeholder 2">
            <a:extLst>
              <a:ext uri="{FF2B5EF4-FFF2-40B4-BE49-F238E27FC236}">
                <a16:creationId xmlns:a16="http://schemas.microsoft.com/office/drawing/2014/main" id="{4DC3D5FD-51DE-4785-AD67-E0D4D6F77870}"/>
              </a:ext>
            </a:extLst>
          </p:cNvPr>
          <p:cNvSpPr>
            <a:spLocks noGrp="1"/>
          </p:cNvSpPr>
          <p:nvPr>
            <p:ph type="body" orient="vert" idx="1"/>
          </p:nvPr>
        </p:nvSpPr>
        <p:spPr>
          <a:xfrm>
            <a:off x="892969" y="0"/>
            <a:ext cx="5411391" cy="6858000"/>
          </a:xfrm>
        </p:spPr>
        <p:txBody>
          <a:bodyPr vert="eaVert"/>
          <a:lstStyle>
            <a:lvl1pPr>
              <a:defRPr/>
            </a:lvl1pPr>
            <a:lvl2pPr>
              <a:defRPr/>
            </a:lvl2pPr>
            <a:lvl3pPr>
              <a:defRPr/>
            </a:lvl3pPr>
            <a:lvl4pPr>
              <a:defRPr/>
            </a:lvl4pPr>
            <a:lvl5pP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Tree>
    <p:extLst>
      <p:ext uri="{BB962C8B-B14F-4D97-AF65-F5344CB8AC3E}">
        <p14:creationId xmlns:p14="http://schemas.microsoft.com/office/powerpoint/2010/main" val="4284130986"/>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p:txBody>
          <a:bodyPr/>
          <a:lstStyle>
            <a:lvl1pPr defTabSz="914400">
              <a:defRPr/>
            </a:lvl1pPr>
          </a:lstStyle>
          <a:p>
            <a:pPr>
              <a:defRPr/>
            </a:pPr>
            <a:endParaRPr lang="en-US"/>
          </a:p>
        </p:txBody>
      </p:sp>
      <p:sp>
        <p:nvSpPr>
          <p:cNvPr id="5" name="Rectangle 3"/>
          <p:cNvSpPr>
            <a:spLocks noGrp="1" noChangeArrowheads="1"/>
          </p:cNvSpPr>
          <p:nvPr>
            <p:ph type="sldNum" sz="quarter" idx="11"/>
          </p:nvPr>
        </p:nvSpPr>
        <p:spPr/>
        <p:txBody>
          <a:bodyPr/>
          <a:lstStyle>
            <a:lvl1pPr defTabSz="914400">
              <a:defRPr/>
            </a:lvl1pPr>
          </a:lstStyle>
          <a:p>
            <a:pPr>
              <a:defRPr/>
            </a:pPr>
            <a:fld id="{2CB9F4AE-6934-7F49-A4DF-8E8133B87C18}" type="slidenum">
              <a:rPr lang="en-US"/>
              <a:pPr>
                <a:defRPr/>
              </a:pPr>
              <a:t>‹#›</a:t>
            </a:fld>
            <a:endParaRPr lang="en-US"/>
          </a:p>
        </p:txBody>
      </p:sp>
      <p:sp>
        <p:nvSpPr>
          <p:cNvPr id="6" name="Rectangle 14"/>
          <p:cNvSpPr>
            <a:spLocks noGrp="1" noChangeArrowheads="1"/>
          </p:cNvSpPr>
          <p:nvPr>
            <p:ph type="ftr" sz="quarter" idx="12"/>
          </p:nvPr>
        </p:nvSpPr>
        <p:spPr/>
        <p:txBody>
          <a:bodyPr/>
          <a:lstStyle>
            <a:lvl1pPr algn="l" defTabSz="914400">
              <a:defRPr/>
            </a:lvl1pPr>
          </a:lstStyle>
          <a:p>
            <a:pPr>
              <a:defRPr/>
            </a:pPr>
            <a:endParaRPr lang="en-US"/>
          </a:p>
        </p:txBody>
      </p:sp>
    </p:spTree>
    <p:extLst>
      <p:ext uri="{BB962C8B-B14F-4D97-AF65-F5344CB8AC3E}">
        <p14:creationId xmlns:p14="http://schemas.microsoft.com/office/powerpoint/2010/main" val="492830903"/>
      </p:ext>
    </p:extLst>
  </p:cSld>
  <p:clrMapOvr>
    <a:masterClrMapping/>
  </p:clrMapOvr>
</p:sldLayout>
</file>

<file path=ppt/slideLayouts/slideLayout47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E3891391-4150-5647-A6E3-71102537B76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450370574"/>
      </p:ext>
    </p:extLst>
  </p:cSld>
  <p:clrMapOvr>
    <a:masterClrMapping/>
  </p:clrMapOvr>
</p:sldLayout>
</file>

<file path=ppt/slideLayouts/slideLayout47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ctrTitle" sz="quarter"/>
          </p:nvPr>
        </p:nvSpPr>
        <p:spPr>
          <a:xfrm>
            <a:off x="3581400" y="685800"/>
            <a:ext cx="5561013" cy="3352800"/>
          </a:xfrm>
        </p:spPr>
        <p:txBody>
          <a:bodyPr/>
          <a:lstStyle>
            <a:lvl1pPr>
              <a:defRPr>
                <a:solidFill>
                  <a:schemeClr val="bg2"/>
                </a:solidFill>
                <a:effectLst>
                  <a:outerShdw blurRad="38100" dist="38100" dir="2700000" algn="tl">
                    <a:srgbClr val="000000"/>
                  </a:outerShdw>
                </a:effectLst>
              </a:defRPr>
            </a:lvl1pPr>
          </a:lstStyle>
          <a:p>
            <a:r>
              <a:rPr lang="en-US"/>
              <a:t>Click to edit Master title style</a:t>
            </a:r>
          </a:p>
        </p:txBody>
      </p:sp>
      <p:sp>
        <p:nvSpPr>
          <p:cNvPr id="11267" name="Rectangle 3"/>
          <p:cNvSpPr>
            <a:spLocks noGrp="1" noChangeArrowheads="1"/>
          </p:cNvSpPr>
          <p:nvPr>
            <p:ph type="subTitle" sz="quarter" idx="1"/>
          </p:nvPr>
        </p:nvSpPr>
        <p:spPr>
          <a:xfrm>
            <a:off x="5181600" y="4038600"/>
            <a:ext cx="3960813" cy="1752600"/>
          </a:xfrm>
          <a:ln w="9525">
            <a:headEnd/>
            <a:tailEnd/>
          </a:ln>
        </p:spPr>
        <p:txBody>
          <a:bodyPr lIns="92075" tIns="46038" rIns="92075" bIns="46038" anchor="ctr"/>
          <a:lstStyle>
            <a:lvl1pPr marL="0" indent="0" algn="ctr">
              <a:buFont typeface="Wingdings" charset="2"/>
              <a:buNone/>
              <a:defRPr>
                <a:solidFill>
                  <a:schemeClr val="bg2"/>
                </a:solidFill>
              </a:defRPr>
            </a:lvl1pPr>
          </a:lstStyle>
          <a:p>
            <a:r>
              <a:rPr lang="en-US"/>
              <a:t>Click to edit Master subtitle style</a:t>
            </a:r>
          </a:p>
        </p:txBody>
      </p:sp>
      <p:sp>
        <p:nvSpPr>
          <p:cNvPr id="4" name="Rectangle 4"/>
          <p:cNvSpPr>
            <a:spLocks noGrp="1" noChangeArrowheads="1"/>
          </p:cNvSpPr>
          <p:nvPr>
            <p:ph type="dt" sz="quarter" idx="10"/>
          </p:nvPr>
        </p:nvSpPr>
        <p:spPr>
          <a:xfrm>
            <a:off x="685800" y="6248400"/>
            <a:ext cx="1905000" cy="457200"/>
          </a:xfrm>
        </p:spPr>
        <p:txBody>
          <a:bodyPr/>
          <a:lstStyle>
            <a:lvl1pPr>
              <a:defRPr>
                <a:solidFill>
                  <a:srgbClr val="EAEAEA"/>
                </a:solidFill>
              </a:defRPr>
            </a:lvl1pPr>
          </a:lstStyle>
          <a:p>
            <a:endParaRPr lang="en-US" altLang="en-US"/>
          </a:p>
        </p:txBody>
      </p:sp>
      <p:sp>
        <p:nvSpPr>
          <p:cNvPr id="5" name="Rectangle 5"/>
          <p:cNvSpPr>
            <a:spLocks noGrp="1" noChangeArrowheads="1"/>
          </p:cNvSpPr>
          <p:nvPr>
            <p:ph type="ftr" sz="quarter" idx="11"/>
          </p:nvPr>
        </p:nvSpPr>
        <p:spPr>
          <a:xfrm>
            <a:off x="3124200" y="6248400"/>
            <a:ext cx="2895600" cy="457200"/>
          </a:xfrm>
        </p:spPr>
        <p:txBody>
          <a:bodyPr/>
          <a:lstStyle>
            <a:lvl1pPr>
              <a:defRPr>
                <a:solidFill>
                  <a:srgbClr val="EAEAEA"/>
                </a:solidFill>
              </a:defRPr>
            </a:lvl1pPr>
          </a:lstStyle>
          <a:p>
            <a:endParaRPr lang="en-US" altLang="en-US"/>
          </a:p>
        </p:txBody>
      </p:sp>
      <p:sp>
        <p:nvSpPr>
          <p:cNvPr id="6" name="Rectangle 6"/>
          <p:cNvSpPr>
            <a:spLocks noGrp="1" noChangeArrowheads="1"/>
          </p:cNvSpPr>
          <p:nvPr>
            <p:ph type="sldNum" sz="quarter" idx="12"/>
          </p:nvPr>
        </p:nvSpPr>
        <p:spPr>
          <a:xfrm>
            <a:off x="6553200" y="6248400"/>
            <a:ext cx="1905000" cy="457200"/>
          </a:xfrm>
        </p:spPr>
        <p:txBody>
          <a:bodyPr/>
          <a:lstStyle>
            <a:lvl1pPr>
              <a:defRPr>
                <a:solidFill>
                  <a:srgbClr val="EAEAEA"/>
                </a:solidFill>
              </a:defRPr>
            </a:lvl1pPr>
          </a:lstStyle>
          <a:p>
            <a:fld id="{E5F5AA3A-1210-4F9E-90C0-5CF1A79788F0}" type="slidenum">
              <a:rPr lang="en-US" altLang="en-US"/>
              <a:pPr/>
              <a:t>‹#›</a:t>
            </a:fld>
            <a:endParaRPr lang="en-US" altLang="en-US"/>
          </a:p>
        </p:txBody>
      </p:sp>
    </p:spTree>
    <p:extLst>
      <p:ext uri="{BB962C8B-B14F-4D97-AF65-F5344CB8AC3E}">
        <p14:creationId xmlns:p14="http://schemas.microsoft.com/office/powerpoint/2010/main" val="3089018186"/>
      </p:ext>
    </p:extLst>
  </p:cSld>
  <p:clrMapOvr>
    <a:masterClrMapping/>
  </p:clrMapOvr>
</p:sldLayout>
</file>

<file path=ppt/slideLayouts/slideLayout4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endParaRPr lang="en-US" altLang="en-US"/>
          </a:p>
        </p:txBody>
      </p:sp>
      <p:sp>
        <p:nvSpPr>
          <p:cNvPr id="5" name="Rectangle 4"/>
          <p:cNvSpPr>
            <a:spLocks noGrp="1" noChangeArrowheads="1"/>
          </p:cNvSpPr>
          <p:nvPr>
            <p:ph type="ftr" sz="quarter" idx="11"/>
          </p:nvPr>
        </p:nvSpPr>
        <p:spPr>
          <a:ln/>
        </p:spPr>
        <p:txBody>
          <a:bodyPr/>
          <a:lstStyle>
            <a:lvl1pPr>
              <a:defRPr/>
            </a:lvl1pPr>
          </a:lstStyle>
          <a:p>
            <a:endParaRPr lang="en-US" altLang="en-US"/>
          </a:p>
        </p:txBody>
      </p:sp>
      <p:sp>
        <p:nvSpPr>
          <p:cNvPr id="6" name="Rectangle 5"/>
          <p:cNvSpPr>
            <a:spLocks noGrp="1" noChangeArrowheads="1"/>
          </p:cNvSpPr>
          <p:nvPr>
            <p:ph type="sldNum" sz="quarter" idx="12"/>
          </p:nvPr>
        </p:nvSpPr>
        <p:spPr>
          <a:ln/>
        </p:spPr>
        <p:txBody>
          <a:bodyPr/>
          <a:lstStyle>
            <a:lvl1pPr>
              <a:defRPr/>
            </a:lvl1pPr>
          </a:lstStyle>
          <a:p>
            <a:fld id="{0A329B15-1224-4F10-BC06-CCA1BEB601A7}" type="slidenum">
              <a:rPr lang="en-US" altLang="en-US"/>
              <a:pPr/>
              <a:t>‹#›</a:t>
            </a:fld>
            <a:endParaRPr lang="en-US" altLang="en-US"/>
          </a:p>
        </p:txBody>
      </p:sp>
    </p:spTree>
    <p:extLst>
      <p:ext uri="{BB962C8B-B14F-4D97-AF65-F5344CB8AC3E}">
        <p14:creationId xmlns:p14="http://schemas.microsoft.com/office/powerpoint/2010/main" val="608968988"/>
      </p:ext>
    </p:extLst>
  </p:cSld>
  <p:clrMapOvr>
    <a:masterClrMapping/>
  </p:clrMapOvr>
</p:sldLayout>
</file>

<file path=ppt/slideLayouts/slideLayout4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endParaRPr lang="en-US" altLang="en-US"/>
          </a:p>
        </p:txBody>
      </p:sp>
      <p:sp>
        <p:nvSpPr>
          <p:cNvPr id="5" name="Rectangle 4"/>
          <p:cNvSpPr>
            <a:spLocks noGrp="1" noChangeArrowheads="1"/>
          </p:cNvSpPr>
          <p:nvPr>
            <p:ph type="ftr" sz="quarter" idx="11"/>
          </p:nvPr>
        </p:nvSpPr>
        <p:spPr>
          <a:ln/>
        </p:spPr>
        <p:txBody>
          <a:bodyPr/>
          <a:lstStyle>
            <a:lvl1pPr>
              <a:defRPr/>
            </a:lvl1pPr>
          </a:lstStyle>
          <a:p>
            <a:endParaRPr lang="en-US" altLang="en-US"/>
          </a:p>
        </p:txBody>
      </p:sp>
      <p:sp>
        <p:nvSpPr>
          <p:cNvPr id="6" name="Rectangle 5"/>
          <p:cNvSpPr>
            <a:spLocks noGrp="1" noChangeArrowheads="1"/>
          </p:cNvSpPr>
          <p:nvPr>
            <p:ph type="sldNum" sz="quarter" idx="12"/>
          </p:nvPr>
        </p:nvSpPr>
        <p:spPr>
          <a:ln/>
        </p:spPr>
        <p:txBody>
          <a:bodyPr/>
          <a:lstStyle>
            <a:lvl1pPr>
              <a:defRPr/>
            </a:lvl1pPr>
          </a:lstStyle>
          <a:p>
            <a:fld id="{5BAE1EE5-D61A-418F-98E4-4E9263DB4CF8}" type="slidenum">
              <a:rPr lang="en-US" altLang="en-US"/>
              <a:pPr/>
              <a:t>‹#›</a:t>
            </a:fld>
            <a:endParaRPr lang="en-US" altLang="en-US"/>
          </a:p>
        </p:txBody>
      </p:sp>
    </p:spTree>
    <p:extLst>
      <p:ext uri="{BB962C8B-B14F-4D97-AF65-F5344CB8AC3E}">
        <p14:creationId xmlns:p14="http://schemas.microsoft.com/office/powerpoint/2010/main" val="2206621559"/>
      </p:ext>
    </p:extLst>
  </p:cSld>
  <p:clrMapOvr>
    <a:masterClrMapping/>
  </p:clrMapOvr>
</p:sldLayout>
</file>

<file path=ppt/slideLayouts/slideLayout4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716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endParaRPr lang="en-US" altLang="en-US"/>
          </a:p>
        </p:txBody>
      </p:sp>
      <p:sp>
        <p:nvSpPr>
          <p:cNvPr id="6" name="Rectangle 4"/>
          <p:cNvSpPr>
            <a:spLocks noGrp="1" noChangeArrowheads="1"/>
          </p:cNvSpPr>
          <p:nvPr>
            <p:ph type="ftr" sz="quarter" idx="11"/>
          </p:nvPr>
        </p:nvSpPr>
        <p:spPr>
          <a:ln/>
        </p:spPr>
        <p:txBody>
          <a:bodyPr/>
          <a:lstStyle>
            <a:lvl1pPr>
              <a:defRPr/>
            </a:lvl1pPr>
          </a:lstStyle>
          <a:p>
            <a:endParaRPr lang="en-US" altLang="en-US"/>
          </a:p>
        </p:txBody>
      </p:sp>
      <p:sp>
        <p:nvSpPr>
          <p:cNvPr id="7" name="Rectangle 5"/>
          <p:cNvSpPr>
            <a:spLocks noGrp="1" noChangeArrowheads="1"/>
          </p:cNvSpPr>
          <p:nvPr>
            <p:ph type="sldNum" sz="quarter" idx="12"/>
          </p:nvPr>
        </p:nvSpPr>
        <p:spPr>
          <a:ln/>
        </p:spPr>
        <p:txBody>
          <a:bodyPr/>
          <a:lstStyle>
            <a:lvl1pPr>
              <a:defRPr/>
            </a:lvl1pPr>
          </a:lstStyle>
          <a:p>
            <a:fld id="{E8BEFA97-ACEC-4F81-9A40-2B675CB94118}" type="slidenum">
              <a:rPr lang="en-US" altLang="en-US"/>
              <a:pPr/>
              <a:t>‹#›</a:t>
            </a:fld>
            <a:endParaRPr lang="en-US" altLang="en-US"/>
          </a:p>
        </p:txBody>
      </p:sp>
    </p:spTree>
    <p:extLst>
      <p:ext uri="{BB962C8B-B14F-4D97-AF65-F5344CB8AC3E}">
        <p14:creationId xmlns:p14="http://schemas.microsoft.com/office/powerpoint/2010/main" val="2105653952"/>
      </p:ext>
    </p:extLst>
  </p:cSld>
  <p:clrMapOvr>
    <a:masterClrMapping/>
  </p:clrMapOvr>
</p:sldLayout>
</file>

<file path=ppt/slideLayouts/slideLayout4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endParaRPr lang="en-US" altLang="en-US"/>
          </a:p>
        </p:txBody>
      </p:sp>
      <p:sp>
        <p:nvSpPr>
          <p:cNvPr id="8" name="Rectangle 4"/>
          <p:cNvSpPr>
            <a:spLocks noGrp="1" noChangeArrowheads="1"/>
          </p:cNvSpPr>
          <p:nvPr>
            <p:ph type="ftr" sz="quarter" idx="11"/>
          </p:nvPr>
        </p:nvSpPr>
        <p:spPr>
          <a:ln/>
        </p:spPr>
        <p:txBody>
          <a:bodyPr/>
          <a:lstStyle>
            <a:lvl1pPr>
              <a:defRPr/>
            </a:lvl1pPr>
          </a:lstStyle>
          <a:p>
            <a:endParaRPr lang="en-US" altLang="en-US"/>
          </a:p>
        </p:txBody>
      </p:sp>
      <p:sp>
        <p:nvSpPr>
          <p:cNvPr id="9" name="Rectangle 5"/>
          <p:cNvSpPr>
            <a:spLocks noGrp="1" noChangeArrowheads="1"/>
          </p:cNvSpPr>
          <p:nvPr>
            <p:ph type="sldNum" sz="quarter" idx="12"/>
          </p:nvPr>
        </p:nvSpPr>
        <p:spPr>
          <a:ln/>
        </p:spPr>
        <p:txBody>
          <a:bodyPr/>
          <a:lstStyle>
            <a:lvl1pPr>
              <a:defRPr/>
            </a:lvl1pPr>
          </a:lstStyle>
          <a:p>
            <a:fld id="{25FA4F31-878C-4729-96E3-D079680DE493}" type="slidenum">
              <a:rPr lang="en-US" altLang="en-US"/>
              <a:pPr/>
              <a:t>‹#›</a:t>
            </a:fld>
            <a:endParaRPr lang="en-US" altLang="en-US"/>
          </a:p>
        </p:txBody>
      </p:sp>
    </p:spTree>
    <p:extLst>
      <p:ext uri="{BB962C8B-B14F-4D97-AF65-F5344CB8AC3E}">
        <p14:creationId xmlns:p14="http://schemas.microsoft.com/office/powerpoint/2010/main" val="366178703"/>
      </p:ext>
    </p:extLst>
  </p:cSld>
  <p:clrMapOvr>
    <a:masterClrMapping/>
  </p:clrMapOvr>
</p:sldLayout>
</file>

<file path=ppt/slideLayouts/slideLayout4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endParaRPr lang="en-US" altLang="en-US"/>
          </a:p>
        </p:txBody>
      </p:sp>
      <p:sp>
        <p:nvSpPr>
          <p:cNvPr id="4" name="Rectangle 4"/>
          <p:cNvSpPr>
            <a:spLocks noGrp="1" noChangeArrowheads="1"/>
          </p:cNvSpPr>
          <p:nvPr>
            <p:ph type="ftr" sz="quarter" idx="11"/>
          </p:nvPr>
        </p:nvSpPr>
        <p:spPr>
          <a:ln/>
        </p:spPr>
        <p:txBody>
          <a:bodyPr/>
          <a:lstStyle>
            <a:lvl1pPr>
              <a:defRPr/>
            </a:lvl1pPr>
          </a:lstStyle>
          <a:p>
            <a:endParaRPr lang="en-US" altLang="en-US"/>
          </a:p>
        </p:txBody>
      </p:sp>
      <p:sp>
        <p:nvSpPr>
          <p:cNvPr id="5" name="Rectangle 5"/>
          <p:cNvSpPr>
            <a:spLocks noGrp="1" noChangeArrowheads="1"/>
          </p:cNvSpPr>
          <p:nvPr>
            <p:ph type="sldNum" sz="quarter" idx="12"/>
          </p:nvPr>
        </p:nvSpPr>
        <p:spPr>
          <a:ln/>
        </p:spPr>
        <p:txBody>
          <a:bodyPr/>
          <a:lstStyle>
            <a:lvl1pPr>
              <a:defRPr/>
            </a:lvl1pPr>
          </a:lstStyle>
          <a:p>
            <a:fld id="{258F4AA3-2C0F-4C21-844C-B8835CC9574E}" type="slidenum">
              <a:rPr lang="en-US" altLang="en-US"/>
              <a:pPr/>
              <a:t>‹#›</a:t>
            </a:fld>
            <a:endParaRPr lang="en-US" altLang="en-US"/>
          </a:p>
        </p:txBody>
      </p:sp>
    </p:spTree>
    <p:extLst>
      <p:ext uri="{BB962C8B-B14F-4D97-AF65-F5344CB8AC3E}">
        <p14:creationId xmlns:p14="http://schemas.microsoft.com/office/powerpoint/2010/main" val="3162165835"/>
      </p:ext>
    </p:extLst>
  </p:cSld>
  <p:clrMapOvr>
    <a:masterClrMapping/>
  </p:clrMapOvr>
</p:sldLayout>
</file>

<file path=ppt/slideLayouts/slideLayout4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endParaRPr lang="en-US" altLang="en-US"/>
          </a:p>
        </p:txBody>
      </p:sp>
      <p:sp>
        <p:nvSpPr>
          <p:cNvPr id="3" name="Rectangle 4"/>
          <p:cNvSpPr>
            <a:spLocks noGrp="1" noChangeArrowheads="1"/>
          </p:cNvSpPr>
          <p:nvPr>
            <p:ph type="ftr" sz="quarter" idx="11"/>
          </p:nvPr>
        </p:nvSpPr>
        <p:spPr>
          <a:ln/>
        </p:spPr>
        <p:txBody>
          <a:bodyPr/>
          <a:lstStyle>
            <a:lvl1pPr>
              <a:defRPr/>
            </a:lvl1pPr>
          </a:lstStyle>
          <a:p>
            <a:endParaRPr lang="en-US" altLang="en-US"/>
          </a:p>
        </p:txBody>
      </p:sp>
      <p:sp>
        <p:nvSpPr>
          <p:cNvPr id="4" name="Rectangle 5"/>
          <p:cNvSpPr>
            <a:spLocks noGrp="1" noChangeArrowheads="1"/>
          </p:cNvSpPr>
          <p:nvPr>
            <p:ph type="sldNum" sz="quarter" idx="12"/>
          </p:nvPr>
        </p:nvSpPr>
        <p:spPr>
          <a:ln/>
        </p:spPr>
        <p:txBody>
          <a:bodyPr/>
          <a:lstStyle>
            <a:lvl1pPr>
              <a:defRPr/>
            </a:lvl1pPr>
          </a:lstStyle>
          <a:p>
            <a:fld id="{F83261EA-7D30-48F0-97C4-17F7D5ADDC70}" type="slidenum">
              <a:rPr lang="en-US" altLang="en-US"/>
              <a:pPr/>
              <a:t>‹#›</a:t>
            </a:fld>
            <a:endParaRPr lang="en-US" altLang="en-US"/>
          </a:p>
        </p:txBody>
      </p:sp>
    </p:spTree>
    <p:extLst>
      <p:ext uri="{BB962C8B-B14F-4D97-AF65-F5344CB8AC3E}">
        <p14:creationId xmlns:p14="http://schemas.microsoft.com/office/powerpoint/2010/main" val="1833409574"/>
      </p:ext>
    </p:extLst>
  </p:cSld>
  <p:clrMapOvr>
    <a:masterClrMapping/>
  </p:clrMapOvr>
</p:sldLayout>
</file>

<file path=ppt/slideLayouts/slideLayout4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endParaRPr lang="en-US" altLang="en-US"/>
          </a:p>
        </p:txBody>
      </p:sp>
      <p:sp>
        <p:nvSpPr>
          <p:cNvPr id="6" name="Rectangle 4"/>
          <p:cNvSpPr>
            <a:spLocks noGrp="1" noChangeArrowheads="1"/>
          </p:cNvSpPr>
          <p:nvPr>
            <p:ph type="ftr" sz="quarter" idx="11"/>
          </p:nvPr>
        </p:nvSpPr>
        <p:spPr>
          <a:ln/>
        </p:spPr>
        <p:txBody>
          <a:bodyPr/>
          <a:lstStyle>
            <a:lvl1pPr>
              <a:defRPr/>
            </a:lvl1pPr>
          </a:lstStyle>
          <a:p>
            <a:endParaRPr lang="en-US" altLang="en-US"/>
          </a:p>
        </p:txBody>
      </p:sp>
      <p:sp>
        <p:nvSpPr>
          <p:cNvPr id="7" name="Rectangle 5"/>
          <p:cNvSpPr>
            <a:spLocks noGrp="1" noChangeArrowheads="1"/>
          </p:cNvSpPr>
          <p:nvPr>
            <p:ph type="sldNum" sz="quarter" idx="12"/>
          </p:nvPr>
        </p:nvSpPr>
        <p:spPr>
          <a:ln/>
        </p:spPr>
        <p:txBody>
          <a:bodyPr/>
          <a:lstStyle>
            <a:lvl1pPr>
              <a:defRPr/>
            </a:lvl1pPr>
          </a:lstStyle>
          <a:p>
            <a:fld id="{CAC87A80-D911-424C-8497-EB9BFA484DDD}" type="slidenum">
              <a:rPr lang="en-US" altLang="en-US"/>
              <a:pPr/>
              <a:t>‹#›</a:t>
            </a:fld>
            <a:endParaRPr lang="en-US" altLang="en-US"/>
          </a:p>
        </p:txBody>
      </p:sp>
    </p:spTree>
    <p:extLst>
      <p:ext uri="{BB962C8B-B14F-4D97-AF65-F5344CB8AC3E}">
        <p14:creationId xmlns:p14="http://schemas.microsoft.com/office/powerpoint/2010/main" val="3069748333"/>
      </p:ext>
    </p:extLst>
  </p:cSld>
  <p:clrMapOvr>
    <a:masterClrMapping/>
  </p:clrMapOvr>
</p:sldLayout>
</file>

<file path=ppt/slideLayouts/slideLayout4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endParaRPr lang="en-US" altLang="en-US"/>
          </a:p>
        </p:txBody>
      </p:sp>
      <p:sp>
        <p:nvSpPr>
          <p:cNvPr id="6" name="Rectangle 4"/>
          <p:cNvSpPr>
            <a:spLocks noGrp="1" noChangeArrowheads="1"/>
          </p:cNvSpPr>
          <p:nvPr>
            <p:ph type="ftr" sz="quarter" idx="11"/>
          </p:nvPr>
        </p:nvSpPr>
        <p:spPr>
          <a:ln/>
        </p:spPr>
        <p:txBody>
          <a:bodyPr/>
          <a:lstStyle>
            <a:lvl1pPr>
              <a:defRPr/>
            </a:lvl1pPr>
          </a:lstStyle>
          <a:p>
            <a:endParaRPr lang="en-US" altLang="en-US"/>
          </a:p>
        </p:txBody>
      </p:sp>
      <p:sp>
        <p:nvSpPr>
          <p:cNvPr id="7" name="Rectangle 5"/>
          <p:cNvSpPr>
            <a:spLocks noGrp="1" noChangeArrowheads="1"/>
          </p:cNvSpPr>
          <p:nvPr>
            <p:ph type="sldNum" sz="quarter" idx="12"/>
          </p:nvPr>
        </p:nvSpPr>
        <p:spPr>
          <a:ln/>
        </p:spPr>
        <p:txBody>
          <a:bodyPr/>
          <a:lstStyle>
            <a:lvl1pPr>
              <a:defRPr/>
            </a:lvl1pPr>
          </a:lstStyle>
          <a:p>
            <a:fld id="{AA9E0AD7-2958-4EFC-80D1-9AD33A50D6D2}" type="slidenum">
              <a:rPr lang="en-US" altLang="en-US"/>
              <a:pPr/>
              <a:t>‹#›</a:t>
            </a:fld>
            <a:endParaRPr lang="en-US" altLang="en-US"/>
          </a:p>
        </p:txBody>
      </p:sp>
    </p:spTree>
    <p:extLst>
      <p:ext uri="{BB962C8B-B14F-4D97-AF65-F5344CB8AC3E}">
        <p14:creationId xmlns:p14="http://schemas.microsoft.com/office/powerpoint/2010/main" val="68596324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7"/>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0"/>
            <a:ext cx="7772400" cy="1500187"/>
          </a:xfrm>
        </p:spPr>
        <p:txBody>
          <a:bodyPr anchor="b"/>
          <a:lstStyle>
            <a:lvl1pPr marL="0" indent="0">
              <a:buNone/>
              <a:defRPr sz="2000"/>
            </a:lvl1pPr>
            <a:lvl2pPr marL="457035" indent="0">
              <a:buNone/>
              <a:defRPr sz="1800"/>
            </a:lvl2pPr>
            <a:lvl3pPr marL="914071" indent="0">
              <a:buNone/>
              <a:defRPr sz="1600"/>
            </a:lvl3pPr>
            <a:lvl4pPr marL="1371110" indent="0">
              <a:buNone/>
              <a:defRPr sz="1400"/>
            </a:lvl4pPr>
            <a:lvl5pPr marL="1828146" indent="0">
              <a:buNone/>
              <a:defRPr sz="1400"/>
            </a:lvl5pPr>
            <a:lvl6pPr marL="2285181" indent="0">
              <a:buNone/>
              <a:defRPr sz="1400"/>
            </a:lvl6pPr>
            <a:lvl7pPr marL="2742219" indent="0">
              <a:buNone/>
              <a:defRPr sz="1400"/>
            </a:lvl7pPr>
            <a:lvl8pPr marL="3199252" indent="0">
              <a:buNone/>
              <a:defRPr sz="1400"/>
            </a:lvl8pPr>
            <a:lvl9pPr marL="3656291" indent="0">
              <a:buNone/>
              <a:defRPr sz="1400"/>
            </a:lvl9pPr>
          </a:lstStyle>
          <a:p>
            <a:pPr lvl="0"/>
            <a:r>
              <a:rPr lang="en-US"/>
              <a:t>Click to edit Master text styles</a:t>
            </a:r>
          </a:p>
        </p:txBody>
      </p:sp>
      <p:sp>
        <p:nvSpPr>
          <p:cNvPr id="4" name="Rectangle 2"/>
          <p:cNvSpPr>
            <a:spLocks noGrp="1" noChangeArrowheads="1"/>
          </p:cNvSpPr>
          <p:nvPr>
            <p:ph type="dt" sz="half" idx="10"/>
          </p:nvPr>
        </p:nvSpPr>
        <p:spPr/>
        <p:txBody>
          <a:bodyPr/>
          <a:lstStyle>
            <a:lvl1pPr defTabSz="914400">
              <a:defRPr/>
            </a:lvl1pPr>
          </a:lstStyle>
          <a:p>
            <a:pPr>
              <a:defRPr/>
            </a:pPr>
            <a:endParaRPr lang="en-US"/>
          </a:p>
        </p:txBody>
      </p:sp>
      <p:sp>
        <p:nvSpPr>
          <p:cNvPr id="5" name="Rectangle 3"/>
          <p:cNvSpPr>
            <a:spLocks noGrp="1" noChangeArrowheads="1"/>
          </p:cNvSpPr>
          <p:nvPr>
            <p:ph type="sldNum" sz="quarter" idx="11"/>
          </p:nvPr>
        </p:nvSpPr>
        <p:spPr/>
        <p:txBody>
          <a:bodyPr/>
          <a:lstStyle>
            <a:lvl1pPr defTabSz="914400">
              <a:defRPr/>
            </a:lvl1pPr>
          </a:lstStyle>
          <a:p>
            <a:pPr>
              <a:defRPr/>
            </a:pPr>
            <a:fld id="{2D8261D2-626B-3744-9442-C4FC2290606E}" type="slidenum">
              <a:rPr lang="en-US"/>
              <a:pPr>
                <a:defRPr/>
              </a:pPr>
              <a:t>‹#›</a:t>
            </a:fld>
            <a:endParaRPr lang="en-US"/>
          </a:p>
        </p:txBody>
      </p:sp>
      <p:sp>
        <p:nvSpPr>
          <p:cNvPr id="6" name="Rectangle 14"/>
          <p:cNvSpPr>
            <a:spLocks noGrp="1" noChangeArrowheads="1"/>
          </p:cNvSpPr>
          <p:nvPr>
            <p:ph type="ftr" sz="quarter" idx="12"/>
          </p:nvPr>
        </p:nvSpPr>
        <p:spPr/>
        <p:txBody>
          <a:bodyPr/>
          <a:lstStyle>
            <a:lvl1pPr algn="l" defTabSz="914400">
              <a:defRPr/>
            </a:lvl1pPr>
          </a:lstStyle>
          <a:p>
            <a:pPr>
              <a:defRPr/>
            </a:pPr>
            <a:endParaRPr lang="en-US"/>
          </a:p>
        </p:txBody>
      </p:sp>
    </p:spTree>
    <p:extLst>
      <p:ext uri="{BB962C8B-B14F-4D97-AF65-F5344CB8AC3E}">
        <p14:creationId xmlns:p14="http://schemas.microsoft.com/office/powerpoint/2010/main" val="4004672116"/>
      </p:ext>
    </p:extLst>
  </p:cSld>
  <p:clrMapOvr>
    <a:masterClrMapping/>
  </p:clrMapOvr>
</p:sldLayout>
</file>

<file path=ppt/slideLayouts/slideLayout4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endParaRPr lang="en-US" altLang="en-US"/>
          </a:p>
        </p:txBody>
      </p:sp>
      <p:sp>
        <p:nvSpPr>
          <p:cNvPr id="5" name="Rectangle 4"/>
          <p:cNvSpPr>
            <a:spLocks noGrp="1" noChangeArrowheads="1"/>
          </p:cNvSpPr>
          <p:nvPr>
            <p:ph type="ftr" sz="quarter" idx="11"/>
          </p:nvPr>
        </p:nvSpPr>
        <p:spPr>
          <a:ln/>
        </p:spPr>
        <p:txBody>
          <a:bodyPr/>
          <a:lstStyle>
            <a:lvl1pPr>
              <a:defRPr/>
            </a:lvl1pPr>
          </a:lstStyle>
          <a:p>
            <a:endParaRPr lang="en-US" altLang="en-US"/>
          </a:p>
        </p:txBody>
      </p:sp>
      <p:sp>
        <p:nvSpPr>
          <p:cNvPr id="6" name="Rectangle 5"/>
          <p:cNvSpPr>
            <a:spLocks noGrp="1" noChangeArrowheads="1"/>
          </p:cNvSpPr>
          <p:nvPr>
            <p:ph type="sldNum" sz="quarter" idx="12"/>
          </p:nvPr>
        </p:nvSpPr>
        <p:spPr>
          <a:ln/>
        </p:spPr>
        <p:txBody>
          <a:bodyPr/>
          <a:lstStyle>
            <a:lvl1pPr>
              <a:defRPr/>
            </a:lvl1pPr>
          </a:lstStyle>
          <a:p>
            <a:fld id="{C59F7589-1B2D-4CB3-91C7-CA732F5D9B31}" type="slidenum">
              <a:rPr lang="en-US" altLang="en-US"/>
              <a:pPr/>
              <a:t>‹#›</a:t>
            </a:fld>
            <a:endParaRPr lang="en-US" altLang="en-US"/>
          </a:p>
        </p:txBody>
      </p:sp>
    </p:spTree>
    <p:extLst>
      <p:ext uri="{BB962C8B-B14F-4D97-AF65-F5344CB8AC3E}">
        <p14:creationId xmlns:p14="http://schemas.microsoft.com/office/powerpoint/2010/main" val="4154214650"/>
      </p:ext>
    </p:extLst>
  </p:cSld>
  <p:clrMapOvr>
    <a:masterClrMapping/>
  </p:clrMapOvr>
</p:sldLayout>
</file>

<file path=ppt/slideLayouts/slideLayout4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533400"/>
            <a:ext cx="19050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71600" y="533400"/>
            <a:ext cx="55626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endParaRPr lang="en-US" altLang="en-US"/>
          </a:p>
        </p:txBody>
      </p:sp>
      <p:sp>
        <p:nvSpPr>
          <p:cNvPr id="5" name="Rectangle 4"/>
          <p:cNvSpPr>
            <a:spLocks noGrp="1" noChangeArrowheads="1"/>
          </p:cNvSpPr>
          <p:nvPr>
            <p:ph type="ftr" sz="quarter" idx="11"/>
          </p:nvPr>
        </p:nvSpPr>
        <p:spPr>
          <a:ln/>
        </p:spPr>
        <p:txBody>
          <a:bodyPr/>
          <a:lstStyle>
            <a:lvl1pPr>
              <a:defRPr/>
            </a:lvl1pPr>
          </a:lstStyle>
          <a:p>
            <a:endParaRPr lang="en-US" altLang="en-US"/>
          </a:p>
        </p:txBody>
      </p:sp>
      <p:sp>
        <p:nvSpPr>
          <p:cNvPr id="6" name="Rectangle 5"/>
          <p:cNvSpPr>
            <a:spLocks noGrp="1" noChangeArrowheads="1"/>
          </p:cNvSpPr>
          <p:nvPr>
            <p:ph type="sldNum" sz="quarter" idx="12"/>
          </p:nvPr>
        </p:nvSpPr>
        <p:spPr>
          <a:ln/>
        </p:spPr>
        <p:txBody>
          <a:bodyPr/>
          <a:lstStyle>
            <a:lvl1pPr>
              <a:defRPr/>
            </a:lvl1pPr>
          </a:lstStyle>
          <a:p>
            <a:fld id="{9C72F63E-06FC-40A1-A4D1-88768050BA78}" type="slidenum">
              <a:rPr lang="en-US" altLang="en-US"/>
              <a:pPr/>
              <a:t>‹#›</a:t>
            </a:fld>
            <a:endParaRPr lang="en-US" altLang="en-US"/>
          </a:p>
        </p:txBody>
      </p:sp>
    </p:spTree>
    <p:extLst>
      <p:ext uri="{BB962C8B-B14F-4D97-AF65-F5344CB8AC3E}">
        <p14:creationId xmlns:p14="http://schemas.microsoft.com/office/powerpoint/2010/main" val="4190432359"/>
      </p:ext>
    </p:extLst>
  </p:cSld>
  <p:clrMapOvr>
    <a:masterClrMapping/>
  </p:clrMapOvr>
</p:sldLayout>
</file>

<file path=ppt/slideLayouts/slideLayout48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371600" y="533400"/>
            <a:ext cx="7543800" cy="1143000"/>
          </a:xfrm>
        </p:spPr>
        <p:txBody>
          <a:bodyPr/>
          <a:lstStyle/>
          <a:p>
            <a:r>
              <a:rPr lang="en-US"/>
              <a:t>Click to edit Master title style</a:t>
            </a:r>
          </a:p>
        </p:txBody>
      </p:sp>
      <p:sp>
        <p:nvSpPr>
          <p:cNvPr id="3" name="Text Placeholder 2"/>
          <p:cNvSpPr>
            <a:spLocks noGrp="1"/>
          </p:cNvSpPr>
          <p:nvPr>
            <p:ph type="body" sz="half" idx="1"/>
          </p:nvPr>
        </p:nvSpPr>
        <p:spPr>
          <a:xfrm>
            <a:off x="1371600" y="1981200"/>
            <a:ext cx="3733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0" y="1981200"/>
            <a:ext cx="3733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endParaRPr lang="en-US" altLang="en-US"/>
          </a:p>
        </p:txBody>
      </p:sp>
      <p:sp>
        <p:nvSpPr>
          <p:cNvPr id="6" name="Rectangle 4"/>
          <p:cNvSpPr>
            <a:spLocks noGrp="1" noChangeArrowheads="1"/>
          </p:cNvSpPr>
          <p:nvPr>
            <p:ph type="ftr" sz="quarter" idx="11"/>
          </p:nvPr>
        </p:nvSpPr>
        <p:spPr>
          <a:ln/>
        </p:spPr>
        <p:txBody>
          <a:bodyPr/>
          <a:lstStyle>
            <a:lvl1pPr>
              <a:defRPr/>
            </a:lvl1pPr>
          </a:lstStyle>
          <a:p>
            <a:endParaRPr lang="en-US" altLang="en-US"/>
          </a:p>
        </p:txBody>
      </p:sp>
      <p:sp>
        <p:nvSpPr>
          <p:cNvPr id="7" name="Rectangle 5"/>
          <p:cNvSpPr>
            <a:spLocks noGrp="1" noChangeArrowheads="1"/>
          </p:cNvSpPr>
          <p:nvPr>
            <p:ph type="sldNum" sz="quarter" idx="12"/>
          </p:nvPr>
        </p:nvSpPr>
        <p:spPr>
          <a:ln/>
        </p:spPr>
        <p:txBody>
          <a:bodyPr/>
          <a:lstStyle>
            <a:lvl1pPr>
              <a:defRPr/>
            </a:lvl1pPr>
          </a:lstStyle>
          <a:p>
            <a:fld id="{499D751E-39BA-47C9-9598-84BA0CD0FCF9}" type="slidenum">
              <a:rPr lang="en-US" altLang="en-US"/>
              <a:pPr/>
              <a:t>‹#›</a:t>
            </a:fld>
            <a:endParaRPr lang="en-US" altLang="en-US"/>
          </a:p>
        </p:txBody>
      </p:sp>
    </p:spTree>
    <p:extLst>
      <p:ext uri="{BB962C8B-B14F-4D97-AF65-F5344CB8AC3E}">
        <p14:creationId xmlns:p14="http://schemas.microsoft.com/office/powerpoint/2010/main" val="721298775"/>
      </p:ext>
    </p:extLst>
  </p:cSld>
  <p:clrMapOvr>
    <a:masterClrMapping/>
  </p:clrMapOvr>
</p:sldLayout>
</file>

<file path=ppt/slideLayouts/slideLayout48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371600" y="533400"/>
            <a:ext cx="7543800" cy="1143000"/>
          </a:xfrm>
        </p:spPr>
        <p:txBody>
          <a:bodyPr/>
          <a:lstStyle/>
          <a:p>
            <a:r>
              <a:rPr lang="en-US"/>
              <a:t>Click to edit Master title style</a:t>
            </a:r>
          </a:p>
        </p:txBody>
      </p:sp>
      <p:sp>
        <p:nvSpPr>
          <p:cNvPr id="3" name="Text Placeholder 2"/>
          <p:cNvSpPr>
            <a:spLocks noGrp="1"/>
          </p:cNvSpPr>
          <p:nvPr>
            <p:ph type="body" sz="half" idx="1"/>
          </p:nvPr>
        </p:nvSpPr>
        <p:spPr>
          <a:xfrm>
            <a:off x="1371600" y="1981200"/>
            <a:ext cx="3733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5257800" y="1981200"/>
            <a:ext cx="37338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5257800" y="4114800"/>
            <a:ext cx="37338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3"/>
          <p:cNvSpPr>
            <a:spLocks noGrp="1" noChangeArrowheads="1"/>
          </p:cNvSpPr>
          <p:nvPr>
            <p:ph type="dt" sz="half" idx="10"/>
          </p:nvPr>
        </p:nvSpPr>
        <p:spPr>
          <a:ln/>
        </p:spPr>
        <p:txBody>
          <a:bodyPr/>
          <a:lstStyle>
            <a:lvl1pPr>
              <a:defRPr/>
            </a:lvl1pPr>
          </a:lstStyle>
          <a:p>
            <a:endParaRPr lang="en-US" altLang="en-US"/>
          </a:p>
        </p:txBody>
      </p:sp>
      <p:sp>
        <p:nvSpPr>
          <p:cNvPr id="7" name="Rectangle 4"/>
          <p:cNvSpPr>
            <a:spLocks noGrp="1" noChangeArrowheads="1"/>
          </p:cNvSpPr>
          <p:nvPr>
            <p:ph type="ftr" sz="quarter" idx="11"/>
          </p:nvPr>
        </p:nvSpPr>
        <p:spPr>
          <a:ln/>
        </p:spPr>
        <p:txBody>
          <a:bodyPr/>
          <a:lstStyle>
            <a:lvl1pPr>
              <a:defRPr/>
            </a:lvl1pPr>
          </a:lstStyle>
          <a:p>
            <a:endParaRPr lang="en-US" altLang="en-US"/>
          </a:p>
        </p:txBody>
      </p:sp>
      <p:sp>
        <p:nvSpPr>
          <p:cNvPr id="8" name="Rectangle 5"/>
          <p:cNvSpPr>
            <a:spLocks noGrp="1" noChangeArrowheads="1"/>
          </p:cNvSpPr>
          <p:nvPr>
            <p:ph type="sldNum" sz="quarter" idx="12"/>
          </p:nvPr>
        </p:nvSpPr>
        <p:spPr>
          <a:ln/>
        </p:spPr>
        <p:txBody>
          <a:bodyPr/>
          <a:lstStyle>
            <a:lvl1pPr>
              <a:defRPr/>
            </a:lvl1pPr>
          </a:lstStyle>
          <a:p>
            <a:fld id="{C3BB6506-838B-4812-939E-156A11D95CDC}" type="slidenum">
              <a:rPr lang="en-US" altLang="en-US"/>
              <a:pPr/>
              <a:t>‹#›</a:t>
            </a:fld>
            <a:endParaRPr lang="en-US" altLang="en-US"/>
          </a:p>
        </p:txBody>
      </p:sp>
    </p:spTree>
    <p:extLst>
      <p:ext uri="{BB962C8B-B14F-4D97-AF65-F5344CB8AC3E}">
        <p14:creationId xmlns:p14="http://schemas.microsoft.com/office/powerpoint/2010/main" val="1006662591"/>
      </p:ext>
    </p:extLst>
  </p:cSld>
  <p:clrMapOvr>
    <a:masterClrMapping/>
  </p:clrMapOvr>
</p:sldLayout>
</file>

<file path=ppt/slideLayouts/slideLayout484.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1371600" y="533400"/>
            <a:ext cx="7543800" cy="1143000"/>
          </a:xfrm>
        </p:spPr>
        <p:txBody>
          <a:bodyPr/>
          <a:lstStyle/>
          <a:p>
            <a:r>
              <a:rPr lang="en-US"/>
              <a:t>Click to edit Master title style</a:t>
            </a:r>
          </a:p>
        </p:txBody>
      </p:sp>
      <p:sp>
        <p:nvSpPr>
          <p:cNvPr id="3" name="Content Placeholder 2"/>
          <p:cNvSpPr>
            <a:spLocks noGrp="1"/>
          </p:cNvSpPr>
          <p:nvPr>
            <p:ph sz="half" idx="1"/>
          </p:nvPr>
        </p:nvSpPr>
        <p:spPr>
          <a:xfrm>
            <a:off x="1371600" y="1981200"/>
            <a:ext cx="3733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257800" y="1981200"/>
            <a:ext cx="3733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endParaRPr lang="en-US" altLang="en-US"/>
          </a:p>
        </p:txBody>
      </p:sp>
      <p:sp>
        <p:nvSpPr>
          <p:cNvPr id="6" name="Rectangle 4"/>
          <p:cNvSpPr>
            <a:spLocks noGrp="1" noChangeArrowheads="1"/>
          </p:cNvSpPr>
          <p:nvPr>
            <p:ph type="ftr" sz="quarter" idx="11"/>
          </p:nvPr>
        </p:nvSpPr>
        <p:spPr>
          <a:ln/>
        </p:spPr>
        <p:txBody>
          <a:bodyPr/>
          <a:lstStyle>
            <a:lvl1pPr>
              <a:defRPr/>
            </a:lvl1pPr>
          </a:lstStyle>
          <a:p>
            <a:endParaRPr lang="en-US" altLang="en-US"/>
          </a:p>
        </p:txBody>
      </p:sp>
      <p:sp>
        <p:nvSpPr>
          <p:cNvPr id="7" name="Rectangle 5"/>
          <p:cNvSpPr>
            <a:spLocks noGrp="1" noChangeArrowheads="1"/>
          </p:cNvSpPr>
          <p:nvPr>
            <p:ph type="sldNum" sz="quarter" idx="12"/>
          </p:nvPr>
        </p:nvSpPr>
        <p:spPr>
          <a:ln/>
        </p:spPr>
        <p:txBody>
          <a:bodyPr/>
          <a:lstStyle>
            <a:lvl1pPr>
              <a:defRPr/>
            </a:lvl1pPr>
          </a:lstStyle>
          <a:p>
            <a:fld id="{A5D25360-2482-40FC-9FB9-3162526EA9F3}" type="slidenum">
              <a:rPr lang="en-US" altLang="en-US"/>
              <a:pPr/>
              <a:t>‹#›</a:t>
            </a:fld>
            <a:endParaRPr lang="en-US" altLang="en-US"/>
          </a:p>
        </p:txBody>
      </p:sp>
    </p:spTree>
    <p:extLst>
      <p:ext uri="{BB962C8B-B14F-4D97-AF65-F5344CB8AC3E}">
        <p14:creationId xmlns:p14="http://schemas.microsoft.com/office/powerpoint/2010/main" val="1739336224"/>
      </p:ext>
    </p:extLst>
  </p:cSld>
  <p:clrMapOvr>
    <a:masterClrMapping/>
  </p:clrMapOvr>
</p:sldLayout>
</file>

<file path=ppt/slideLayouts/slideLayout485.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1371600" y="533400"/>
            <a:ext cx="7543800" cy="1143000"/>
          </a:xfrm>
        </p:spPr>
        <p:txBody>
          <a:bodyPr/>
          <a:lstStyle/>
          <a:p>
            <a:r>
              <a:rPr lang="en-US"/>
              <a:t>Click to edit Master title style</a:t>
            </a:r>
          </a:p>
        </p:txBody>
      </p:sp>
      <p:sp>
        <p:nvSpPr>
          <p:cNvPr id="3" name="Content Placeholder 2"/>
          <p:cNvSpPr>
            <a:spLocks noGrp="1"/>
          </p:cNvSpPr>
          <p:nvPr>
            <p:ph sz="quarter" idx="1"/>
          </p:nvPr>
        </p:nvSpPr>
        <p:spPr>
          <a:xfrm>
            <a:off x="1371600" y="1981200"/>
            <a:ext cx="37338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1371600" y="4114800"/>
            <a:ext cx="37338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5257800" y="1981200"/>
            <a:ext cx="3733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3"/>
          <p:cNvSpPr>
            <a:spLocks noGrp="1" noChangeArrowheads="1"/>
          </p:cNvSpPr>
          <p:nvPr>
            <p:ph type="dt" sz="half" idx="10"/>
          </p:nvPr>
        </p:nvSpPr>
        <p:spPr>
          <a:ln/>
        </p:spPr>
        <p:txBody>
          <a:bodyPr/>
          <a:lstStyle>
            <a:lvl1pPr>
              <a:defRPr/>
            </a:lvl1pPr>
          </a:lstStyle>
          <a:p>
            <a:endParaRPr lang="en-US" altLang="en-US"/>
          </a:p>
        </p:txBody>
      </p:sp>
      <p:sp>
        <p:nvSpPr>
          <p:cNvPr id="7" name="Rectangle 4"/>
          <p:cNvSpPr>
            <a:spLocks noGrp="1" noChangeArrowheads="1"/>
          </p:cNvSpPr>
          <p:nvPr>
            <p:ph type="ftr" sz="quarter" idx="11"/>
          </p:nvPr>
        </p:nvSpPr>
        <p:spPr>
          <a:ln/>
        </p:spPr>
        <p:txBody>
          <a:bodyPr/>
          <a:lstStyle>
            <a:lvl1pPr>
              <a:defRPr/>
            </a:lvl1pPr>
          </a:lstStyle>
          <a:p>
            <a:endParaRPr lang="en-US" altLang="en-US"/>
          </a:p>
        </p:txBody>
      </p:sp>
      <p:sp>
        <p:nvSpPr>
          <p:cNvPr id="8" name="Rectangle 5"/>
          <p:cNvSpPr>
            <a:spLocks noGrp="1" noChangeArrowheads="1"/>
          </p:cNvSpPr>
          <p:nvPr>
            <p:ph type="sldNum" sz="quarter" idx="12"/>
          </p:nvPr>
        </p:nvSpPr>
        <p:spPr>
          <a:ln/>
        </p:spPr>
        <p:txBody>
          <a:bodyPr/>
          <a:lstStyle>
            <a:lvl1pPr>
              <a:defRPr/>
            </a:lvl1pPr>
          </a:lstStyle>
          <a:p>
            <a:fld id="{1A36F9F5-9D1B-4701-8C7C-92FD12A1F829}" type="slidenum">
              <a:rPr lang="en-US" altLang="en-US"/>
              <a:pPr/>
              <a:t>‹#›</a:t>
            </a:fld>
            <a:endParaRPr lang="en-US" altLang="en-US"/>
          </a:p>
        </p:txBody>
      </p:sp>
    </p:spTree>
    <p:extLst>
      <p:ext uri="{BB962C8B-B14F-4D97-AF65-F5344CB8AC3E}">
        <p14:creationId xmlns:p14="http://schemas.microsoft.com/office/powerpoint/2010/main" val="1641767119"/>
      </p:ext>
    </p:extLst>
  </p:cSld>
  <p:clrMapOvr>
    <a:masterClrMapping/>
  </p:clrMapOvr>
</p:sldLayout>
</file>

<file path=ppt/slideLayouts/slideLayout486.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90"/>
        <p:cNvGrpSpPr/>
        <p:nvPr/>
      </p:nvGrpSpPr>
      <p:grpSpPr>
        <a:xfrm>
          <a:off x="0" y="0"/>
          <a:ext cx="0" cy="0"/>
          <a:chOff x="0" y="0"/>
          <a:chExt cx="0" cy="0"/>
        </a:xfrm>
      </p:grpSpPr>
      <p:sp>
        <p:nvSpPr>
          <p:cNvPr id="191" name="Google Shape;191;p28"/>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92" name="Google Shape;192;p28"/>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lstStyle>
            <a:lvl1pPr lvl="0" algn="ctr">
              <a:spcBef>
                <a:spcPts val="640"/>
              </a:spcBef>
              <a:spcAft>
                <a:spcPts val="0"/>
              </a:spcAft>
              <a:buClr>
                <a:schemeClr val="lt1"/>
              </a:buClr>
              <a:buSzPts val="3200"/>
              <a:buFont typeface="Arial"/>
              <a:buNone/>
              <a:defRPr/>
            </a:lvl1pPr>
            <a:lvl2pPr lvl="1" algn="ctr">
              <a:spcBef>
                <a:spcPts val="560"/>
              </a:spcBef>
              <a:spcAft>
                <a:spcPts val="0"/>
              </a:spcAft>
              <a:buClr>
                <a:schemeClr val="lt1"/>
              </a:buClr>
              <a:buSzPts val="2800"/>
              <a:buFont typeface="Arial"/>
              <a:buNone/>
              <a:defRPr/>
            </a:lvl2pPr>
            <a:lvl3pPr lvl="2" algn="ctr">
              <a:spcBef>
                <a:spcPts val="480"/>
              </a:spcBef>
              <a:spcAft>
                <a:spcPts val="0"/>
              </a:spcAft>
              <a:buClr>
                <a:schemeClr val="lt1"/>
              </a:buClr>
              <a:buSzPts val="2400"/>
              <a:buFont typeface="Arial"/>
              <a:buNone/>
              <a:defRPr/>
            </a:lvl3pPr>
            <a:lvl4pPr lvl="3" algn="ctr">
              <a:spcBef>
                <a:spcPts val="400"/>
              </a:spcBef>
              <a:spcAft>
                <a:spcPts val="0"/>
              </a:spcAft>
              <a:buClr>
                <a:schemeClr val="lt1"/>
              </a:buClr>
              <a:buSzPts val="2000"/>
              <a:buFont typeface="Arial"/>
              <a:buNone/>
              <a:defRPr/>
            </a:lvl4pPr>
            <a:lvl5pPr lvl="4" algn="ctr">
              <a:spcBef>
                <a:spcPts val="400"/>
              </a:spcBef>
              <a:spcAft>
                <a:spcPts val="0"/>
              </a:spcAft>
              <a:buClr>
                <a:schemeClr val="lt1"/>
              </a:buClr>
              <a:buSzPts val="2000"/>
              <a:buFont typeface="Arial"/>
              <a:buNone/>
              <a:defRPr/>
            </a:lvl5pPr>
            <a:lvl6pPr lvl="5" algn="ctr">
              <a:spcBef>
                <a:spcPts val="400"/>
              </a:spcBef>
              <a:spcAft>
                <a:spcPts val="0"/>
              </a:spcAft>
              <a:buClr>
                <a:schemeClr val="dk1"/>
              </a:buClr>
              <a:buSzPts val="2000"/>
              <a:buFont typeface="Times New Roman"/>
              <a:buNone/>
              <a:defRPr/>
            </a:lvl6pPr>
            <a:lvl7pPr lvl="6" algn="ctr">
              <a:spcBef>
                <a:spcPts val="400"/>
              </a:spcBef>
              <a:spcAft>
                <a:spcPts val="0"/>
              </a:spcAft>
              <a:buClr>
                <a:schemeClr val="dk1"/>
              </a:buClr>
              <a:buSzPts val="2000"/>
              <a:buFont typeface="Times New Roman"/>
              <a:buNone/>
              <a:defRPr/>
            </a:lvl7pPr>
            <a:lvl8pPr lvl="7" algn="ctr">
              <a:spcBef>
                <a:spcPts val="400"/>
              </a:spcBef>
              <a:spcAft>
                <a:spcPts val="0"/>
              </a:spcAft>
              <a:buClr>
                <a:schemeClr val="dk1"/>
              </a:buClr>
              <a:buSzPts val="2000"/>
              <a:buFont typeface="Times New Roman"/>
              <a:buNone/>
              <a:defRPr/>
            </a:lvl8pPr>
            <a:lvl9pPr lvl="8" algn="ctr">
              <a:spcBef>
                <a:spcPts val="400"/>
              </a:spcBef>
              <a:spcAft>
                <a:spcPts val="0"/>
              </a:spcAft>
              <a:buClr>
                <a:schemeClr val="dk1"/>
              </a:buClr>
              <a:buSzPts val="2000"/>
              <a:buFont typeface="Times New Roman"/>
              <a:buNone/>
              <a:defRPr/>
            </a:lvl9pPr>
          </a:lstStyle>
          <a:p>
            <a:endParaRPr/>
          </a:p>
        </p:txBody>
      </p:sp>
      <p:sp>
        <p:nvSpPr>
          <p:cNvPr id="193" name="Google Shape;193;p28"/>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4" name="Google Shape;194;p28"/>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5" name="Google Shape;195;p28"/>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000000"/>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247423266"/>
      </p:ext>
    </p:extLst>
  </p:cSld>
  <p:clrMapOvr>
    <a:masterClrMapping/>
  </p:clrMapOvr>
</p:sldLayout>
</file>

<file path=ppt/slideLayouts/slideLayout487.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96"/>
        <p:cNvGrpSpPr/>
        <p:nvPr/>
      </p:nvGrpSpPr>
      <p:grpSpPr>
        <a:xfrm>
          <a:off x="0" y="0"/>
          <a:ext cx="0" cy="0"/>
          <a:chOff x="0" y="0"/>
          <a:chExt cx="0" cy="0"/>
        </a:xfrm>
      </p:grpSpPr>
      <p:sp>
        <p:nvSpPr>
          <p:cNvPr id="197" name="Google Shape;197;p29"/>
          <p:cNvSpPr txBox="1">
            <a:spLocks noGrp="1"/>
          </p:cNvSpPr>
          <p:nvPr>
            <p:ph type="title"/>
          </p:nvPr>
        </p:nvSpPr>
        <p:spPr>
          <a:xfrm>
            <a:off x="38100" y="44450"/>
            <a:ext cx="9070975"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98" name="Google Shape;198;p29"/>
          <p:cNvSpPr txBox="1">
            <a:spLocks noGrp="1"/>
          </p:cNvSpPr>
          <p:nvPr>
            <p:ph type="body" idx="1"/>
          </p:nvPr>
        </p:nvSpPr>
        <p:spPr>
          <a:xfrm>
            <a:off x="685800" y="1981200"/>
            <a:ext cx="7772400" cy="4114800"/>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lt1"/>
              </a:buClr>
              <a:buSzPts val="1800"/>
              <a:buChar char="•"/>
              <a:defRPr/>
            </a:lvl1pPr>
            <a:lvl2pPr marL="914400" lvl="1" indent="-342900" algn="l">
              <a:spcBef>
                <a:spcPts val="360"/>
              </a:spcBef>
              <a:spcAft>
                <a:spcPts val="0"/>
              </a:spcAft>
              <a:buClr>
                <a:schemeClr val="lt1"/>
              </a:buClr>
              <a:buSzPts val="1800"/>
              <a:buChar char="–"/>
              <a:defRPr/>
            </a:lvl2pPr>
            <a:lvl3pPr marL="1371600" lvl="2" indent="-342900" algn="l">
              <a:spcBef>
                <a:spcPts val="360"/>
              </a:spcBef>
              <a:spcAft>
                <a:spcPts val="0"/>
              </a:spcAft>
              <a:buClr>
                <a:schemeClr val="lt1"/>
              </a:buClr>
              <a:buSzPts val="1800"/>
              <a:buChar char="•"/>
              <a:defRPr/>
            </a:lvl3pPr>
            <a:lvl4pPr marL="1828800" lvl="3" indent="-342900" algn="l">
              <a:spcBef>
                <a:spcPts val="360"/>
              </a:spcBef>
              <a:spcAft>
                <a:spcPts val="0"/>
              </a:spcAft>
              <a:buClr>
                <a:schemeClr val="lt1"/>
              </a:buClr>
              <a:buSzPts val="1800"/>
              <a:buChar char="–"/>
              <a:defRPr/>
            </a:lvl4pPr>
            <a:lvl5pPr marL="2286000" lvl="4" indent="-342900" algn="l">
              <a:spcBef>
                <a:spcPts val="360"/>
              </a:spcBef>
              <a:spcAft>
                <a:spcPts val="0"/>
              </a:spcAft>
              <a:buClr>
                <a:schemeClr val="lt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99" name="Google Shape;199;p29"/>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0" name="Google Shape;200;p29"/>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1" name="Google Shape;201;p29"/>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000000"/>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145471913"/>
      </p:ext>
    </p:extLst>
  </p:cSld>
  <p:clrMapOvr>
    <a:masterClrMapping/>
  </p:clrMapOvr>
</p:sldLayout>
</file>

<file path=ppt/slideLayouts/slideLayout488.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02"/>
        <p:cNvGrpSpPr/>
        <p:nvPr/>
      </p:nvGrpSpPr>
      <p:grpSpPr>
        <a:xfrm>
          <a:off x="0" y="0"/>
          <a:ext cx="0" cy="0"/>
          <a:chOff x="0" y="0"/>
          <a:chExt cx="0" cy="0"/>
        </a:xfrm>
      </p:grpSpPr>
      <p:sp>
        <p:nvSpPr>
          <p:cNvPr id="203" name="Google Shape;203;p30"/>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sz="4000" b="1" cap="none"/>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04" name="Google Shape;204;p30"/>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lstStyle>
            <a:lvl1pPr marL="457200" lvl="0" indent="-228600" algn="l">
              <a:spcBef>
                <a:spcPts val="400"/>
              </a:spcBef>
              <a:spcAft>
                <a:spcPts val="0"/>
              </a:spcAft>
              <a:buClr>
                <a:schemeClr val="lt1"/>
              </a:buClr>
              <a:buSzPts val="2000"/>
              <a:buFont typeface="Arial"/>
              <a:buNone/>
              <a:defRPr sz="2000"/>
            </a:lvl1pPr>
            <a:lvl2pPr marL="914400" lvl="1" indent="-228600" algn="l">
              <a:spcBef>
                <a:spcPts val="360"/>
              </a:spcBef>
              <a:spcAft>
                <a:spcPts val="0"/>
              </a:spcAft>
              <a:buClr>
                <a:schemeClr val="lt1"/>
              </a:buClr>
              <a:buSzPts val="1800"/>
              <a:buFont typeface="Arial"/>
              <a:buNone/>
              <a:defRPr sz="1800"/>
            </a:lvl2pPr>
            <a:lvl3pPr marL="1371600" lvl="2" indent="-228600" algn="l">
              <a:spcBef>
                <a:spcPts val="320"/>
              </a:spcBef>
              <a:spcAft>
                <a:spcPts val="0"/>
              </a:spcAft>
              <a:buClr>
                <a:schemeClr val="lt1"/>
              </a:buClr>
              <a:buSzPts val="1600"/>
              <a:buFont typeface="Arial"/>
              <a:buNone/>
              <a:defRPr sz="1600"/>
            </a:lvl3pPr>
            <a:lvl4pPr marL="1828800" lvl="3" indent="-228600" algn="l">
              <a:spcBef>
                <a:spcPts val="280"/>
              </a:spcBef>
              <a:spcAft>
                <a:spcPts val="0"/>
              </a:spcAft>
              <a:buClr>
                <a:schemeClr val="lt1"/>
              </a:buClr>
              <a:buSzPts val="1400"/>
              <a:buFont typeface="Arial"/>
              <a:buNone/>
              <a:defRPr sz="1400"/>
            </a:lvl4pPr>
            <a:lvl5pPr marL="2286000" lvl="4" indent="-228600" algn="l">
              <a:spcBef>
                <a:spcPts val="280"/>
              </a:spcBef>
              <a:spcAft>
                <a:spcPts val="0"/>
              </a:spcAft>
              <a:buClr>
                <a:schemeClr val="lt1"/>
              </a:buClr>
              <a:buSzPts val="1400"/>
              <a:buFont typeface="Arial"/>
              <a:buNone/>
              <a:defRPr sz="1400"/>
            </a:lvl5pPr>
            <a:lvl6pPr marL="2743200" lvl="5" indent="-228600" algn="l">
              <a:spcBef>
                <a:spcPts val="280"/>
              </a:spcBef>
              <a:spcAft>
                <a:spcPts val="0"/>
              </a:spcAft>
              <a:buClr>
                <a:schemeClr val="dk1"/>
              </a:buClr>
              <a:buSzPts val="1400"/>
              <a:buFont typeface="Times New Roman"/>
              <a:buNone/>
              <a:defRPr sz="1400"/>
            </a:lvl6pPr>
            <a:lvl7pPr marL="3200400" lvl="6" indent="-228600" algn="l">
              <a:spcBef>
                <a:spcPts val="280"/>
              </a:spcBef>
              <a:spcAft>
                <a:spcPts val="0"/>
              </a:spcAft>
              <a:buClr>
                <a:schemeClr val="dk1"/>
              </a:buClr>
              <a:buSzPts val="1400"/>
              <a:buFont typeface="Times New Roman"/>
              <a:buNone/>
              <a:defRPr sz="1400"/>
            </a:lvl7pPr>
            <a:lvl8pPr marL="3657600" lvl="7" indent="-228600" algn="l">
              <a:spcBef>
                <a:spcPts val="280"/>
              </a:spcBef>
              <a:spcAft>
                <a:spcPts val="0"/>
              </a:spcAft>
              <a:buClr>
                <a:schemeClr val="dk1"/>
              </a:buClr>
              <a:buSzPts val="1400"/>
              <a:buFont typeface="Times New Roman"/>
              <a:buNone/>
              <a:defRPr sz="1400"/>
            </a:lvl8pPr>
            <a:lvl9pPr marL="4114800" lvl="8" indent="-228600" algn="l">
              <a:spcBef>
                <a:spcPts val="280"/>
              </a:spcBef>
              <a:spcAft>
                <a:spcPts val="0"/>
              </a:spcAft>
              <a:buClr>
                <a:schemeClr val="dk1"/>
              </a:buClr>
              <a:buSzPts val="1400"/>
              <a:buFont typeface="Times New Roman"/>
              <a:buNone/>
              <a:defRPr sz="1400"/>
            </a:lvl9pPr>
          </a:lstStyle>
          <a:p>
            <a:endParaRPr/>
          </a:p>
        </p:txBody>
      </p:sp>
      <p:sp>
        <p:nvSpPr>
          <p:cNvPr id="205" name="Google Shape;205;p30"/>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6" name="Google Shape;206;p30"/>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7" name="Google Shape;207;p30"/>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000000"/>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010764162"/>
      </p:ext>
    </p:extLst>
  </p:cSld>
  <p:clrMapOvr>
    <a:masterClrMapping/>
  </p:clrMapOvr>
</p:sldLayout>
</file>

<file path=ppt/slideLayouts/slideLayout489.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208"/>
        <p:cNvGrpSpPr/>
        <p:nvPr/>
      </p:nvGrpSpPr>
      <p:grpSpPr>
        <a:xfrm>
          <a:off x="0" y="0"/>
          <a:ext cx="0" cy="0"/>
          <a:chOff x="0" y="0"/>
          <a:chExt cx="0" cy="0"/>
        </a:xfrm>
      </p:grpSpPr>
      <p:sp>
        <p:nvSpPr>
          <p:cNvPr id="209" name="Google Shape;209;p31"/>
          <p:cNvSpPr txBox="1">
            <a:spLocks noGrp="1"/>
          </p:cNvSpPr>
          <p:nvPr>
            <p:ph type="title"/>
          </p:nvPr>
        </p:nvSpPr>
        <p:spPr>
          <a:xfrm>
            <a:off x="38100" y="44450"/>
            <a:ext cx="9070975"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10" name="Google Shape;210;p31"/>
          <p:cNvSpPr txBox="1">
            <a:spLocks noGrp="1"/>
          </p:cNvSpPr>
          <p:nvPr>
            <p:ph type="body" idx="1"/>
          </p:nvPr>
        </p:nvSpPr>
        <p:spPr>
          <a:xfrm>
            <a:off x="685800" y="1981200"/>
            <a:ext cx="3810000" cy="4114800"/>
          </a:xfrm>
          <a:prstGeom prst="rect">
            <a:avLst/>
          </a:prstGeom>
          <a:noFill/>
          <a:ln>
            <a:noFill/>
          </a:ln>
        </p:spPr>
        <p:txBody>
          <a:bodyPr spcFirstLastPara="1" wrap="square" lIns="91425" tIns="45700" rIns="91425" bIns="45700" anchor="t" anchorCtr="0"/>
          <a:lstStyle>
            <a:lvl1pPr marL="457200" lvl="0" indent="-406400" algn="l">
              <a:spcBef>
                <a:spcPts val="560"/>
              </a:spcBef>
              <a:spcAft>
                <a:spcPts val="0"/>
              </a:spcAft>
              <a:buClr>
                <a:schemeClr val="lt1"/>
              </a:buClr>
              <a:buSzPts val="2800"/>
              <a:buFont typeface="Arial"/>
              <a:buChar char="•"/>
              <a:defRPr sz="2800"/>
            </a:lvl1pPr>
            <a:lvl2pPr marL="914400" lvl="1" indent="-381000" algn="l">
              <a:spcBef>
                <a:spcPts val="480"/>
              </a:spcBef>
              <a:spcAft>
                <a:spcPts val="0"/>
              </a:spcAft>
              <a:buClr>
                <a:schemeClr val="lt1"/>
              </a:buClr>
              <a:buSzPts val="2400"/>
              <a:buFont typeface="Arial"/>
              <a:buChar char="–"/>
              <a:defRPr sz="2400"/>
            </a:lvl2pPr>
            <a:lvl3pPr marL="1371600" lvl="2" indent="-355600" algn="l">
              <a:spcBef>
                <a:spcPts val="400"/>
              </a:spcBef>
              <a:spcAft>
                <a:spcPts val="0"/>
              </a:spcAft>
              <a:buClr>
                <a:schemeClr val="lt1"/>
              </a:buClr>
              <a:buSzPts val="2000"/>
              <a:buFont typeface="Arial"/>
              <a:buChar char="•"/>
              <a:defRPr sz="2000"/>
            </a:lvl3pPr>
            <a:lvl4pPr marL="1828800" lvl="3" indent="-342900" algn="l">
              <a:spcBef>
                <a:spcPts val="360"/>
              </a:spcBef>
              <a:spcAft>
                <a:spcPts val="0"/>
              </a:spcAft>
              <a:buClr>
                <a:schemeClr val="lt1"/>
              </a:buClr>
              <a:buSzPts val="1800"/>
              <a:buFont typeface="Arial"/>
              <a:buChar char="–"/>
              <a:defRPr sz="1800"/>
            </a:lvl4pPr>
            <a:lvl5pPr marL="2286000" lvl="4" indent="-342900" algn="l">
              <a:spcBef>
                <a:spcPts val="360"/>
              </a:spcBef>
              <a:spcAft>
                <a:spcPts val="0"/>
              </a:spcAft>
              <a:buClr>
                <a:schemeClr val="lt1"/>
              </a:buClr>
              <a:buSzPts val="1800"/>
              <a:buFont typeface="Arial"/>
              <a:buChar char="»"/>
              <a:defRPr sz="1800"/>
            </a:lvl5pPr>
            <a:lvl6pPr marL="2743200" lvl="5" indent="-342900" algn="l">
              <a:spcBef>
                <a:spcPts val="360"/>
              </a:spcBef>
              <a:spcAft>
                <a:spcPts val="0"/>
              </a:spcAft>
              <a:buClr>
                <a:schemeClr val="dk1"/>
              </a:buClr>
              <a:buSzPts val="1800"/>
              <a:buFont typeface="Times New Roman"/>
              <a:buChar char="»"/>
              <a:defRPr sz="1800"/>
            </a:lvl6pPr>
            <a:lvl7pPr marL="3200400" lvl="6" indent="-342900" algn="l">
              <a:spcBef>
                <a:spcPts val="360"/>
              </a:spcBef>
              <a:spcAft>
                <a:spcPts val="0"/>
              </a:spcAft>
              <a:buClr>
                <a:schemeClr val="dk1"/>
              </a:buClr>
              <a:buSzPts val="1800"/>
              <a:buFont typeface="Times New Roman"/>
              <a:buChar char="»"/>
              <a:defRPr sz="1800"/>
            </a:lvl7pPr>
            <a:lvl8pPr marL="3657600" lvl="7" indent="-342900" algn="l">
              <a:spcBef>
                <a:spcPts val="360"/>
              </a:spcBef>
              <a:spcAft>
                <a:spcPts val="0"/>
              </a:spcAft>
              <a:buClr>
                <a:schemeClr val="dk1"/>
              </a:buClr>
              <a:buSzPts val="1800"/>
              <a:buFont typeface="Times New Roman"/>
              <a:buChar char="»"/>
              <a:defRPr sz="1800"/>
            </a:lvl8pPr>
            <a:lvl9pPr marL="4114800" lvl="8" indent="-342900" algn="l">
              <a:spcBef>
                <a:spcPts val="360"/>
              </a:spcBef>
              <a:spcAft>
                <a:spcPts val="0"/>
              </a:spcAft>
              <a:buClr>
                <a:schemeClr val="dk1"/>
              </a:buClr>
              <a:buSzPts val="1800"/>
              <a:buFont typeface="Times New Roman"/>
              <a:buChar char="»"/>
              <a:defRPr sz="1800"/>
            </a:lvl9pPr>
          </a:lstStyle>
          <a:p>
            <a:endParaRPr/>
          </a:p>
        </p:txBody>
      </p:sp>
      <p:sp>
        <p:nvSpPr>
          <p:cNvPr id="211" name="Google Shape;211;p31"/>
          <p:cNvSpPr txBox="1">
            <a:spLocks noGrp="1"/>
          </p:cNvSpPr>
          <p:nvPr>
            <p:ph type="body" idx="2"/>
          </p:nvPr>
        </p:nvSpPr>
        <p:spPr>
          <a:xfrm>
            <a:off x="4648200" y="1981200"/>
            <a:ext cx="3810000" cy="4114800"/>
          </a:xfrm>
          <a:prstGeom prst="rect">
            <a:avLst/>
          </a:prstGeom>
          <a:noFill/>
          <a:ln>
            <a:noFill/>
          </a:ln>
        </p:spPr>
        <p:txBody>
          <a:bodyPr spcFirstLastPara="1" wrap="square" lIns="91425" tIns="45700" rIns="91425" bIns="45700" anchor="t" anchorCtr="0"/>
          <a:lstStyle>
            <a:lvl1pPr marL="457200" lvl="0" indent="-406400" algn="l">
              <a:spcBef>
                <a:spcPts val="560"/>
              </a:spcBef>
              <a:spcAft>
                <a:spcPts val="0"/>
              </a:spcAft>
              <a:buClr>
                <a:schemeClr val="lt1"/>
              </a:buClr>
              <a:buSzPts val="2800"/>
              <a:buFont typeface="Arial"/>
              <a:buChar char="•"/>
              <a:defRPr sz="2800"/>
            </a:lvl1pPr>
            <a:lvl2pPr marL="914400" lvl="1" indent="-381000" algn="l">
              <a:spcBef>
                <a:spcPts val="480"/>
              </a:spcBef>
              <a:spcAft>
                <a:spcPts val="0"/>
              </a:spcAft>
              <a:buClr>
                <a:schemeClr val="lt1"/>
              </a:buClr>
              <a:buSzPts val="2400"/>
              <a:buFont typeface="Arial"/>
              <a:buChar char="–"/>
              <a:defRPr sz="2400"/>
            </a:lvl2pPr>
            <a:lvl3pPr marL="1371600" lvl="2" indent="-355600" algn="l">
              <a:spcBef>
                <a:spcPts val="400"/>
              </a:spcBef>
              <a:spcAft>
                <a:spcPts val="0"/>
              </a:spcAft>
              <a:buClr>
                <a:schemeClr val="lt1"/>
              </a:buClr>
              <a:buSzPts val="2000"/>
              <a:buFont typeface="Arial"/>
              <a:buChar char="•"/>
              <a:defRPr sz="2000"/>
            </a:lvl3pPr>
            <a:lvl4pPr marL="1828800" lvl="3" indent="-342900" algn="l">
              <a:spcBef>
                <a:spcPts val="360"/>
              </a:spcBef>
              <a:spcAft>
                <a:spcPts val="0"/>
              </a:spcAft>
              <a:buClr>
                <a:schemeClr val="lt1"/>
              </a:buClr>
              <a:buSzPts val="1800"/>
              <a:buFont typeface="Arial"/>
              <a:buChar char="–"/>
              <a:defRPr sz="1800"/>
            </a:lvl4pPr>
            <a:lvl5pPr marL="2286000" lvl="4" indent="-342900" algn="l">
              <a:spcBef>
                <a:spcPts val="360"/>
              </a:spcBef>
              <a:spcAft>
                <a:spcPts val="0"/>
              </a:spcAft>
              <a:buClr>
                <a:schemeClr val="lt1"/>
              </a:buClr>
              <a:buSzPts val="1800"/>
              <a:buFont typeface="Arial"/>
              <a:buChar char="»"/>
              <a:defRPr sz="1800"/>
            </a:lvl5pPr>
            <a:lvl6pPr marL="2743200" lvl="5" indent="-342900" algn="l">
              <a:spcBef>
                <a:spcPts val="360"/>
              </a:spcBef>
              <a:spcAft>
                <a:spcPts val="0"/>
              </a:spcAft>
              <a:buClr>
                <a:schemeClr val="dk1"/>
              </a:buClr>
              <a:buSzPts val="1800"/>
              <a:buFont typeface="Times New Roman"/>
              <a:buChar char="»"/>
              <a:defRPr sz="1800"/>
            </a:lvl6pPr>
            <a:lvl7pPr marL="3200400" lvl="6" indent="-342900" algn="l">
              <a:spcBef>
                <a:spcPts val="360"/>
              </a:spcBef>
              <a:spcAft>
                <a:spcPts val="0"/>
              </a:spcAft>
              <a:buClr>
                <a:schemeClr val="dk1"/>
              </a:buClr>
              <a:buSzPts val="1800"/>
              <a:buFont typeface="Times New Roman"/>
              <a:buChar char="»"/>
              <a:defRPr sz="1800"/>
            </a:lvl7pPr>
            <a:lvl8pPr marL="3657600" lvl="7" indent="-342900" algn="l">
              <a:spcBef>
                <a:spcPts val="360"/>
              </a:spcBef>
              <a:spcAft>
                <a:spcPts val="0"/>
              </a:spcAft>
              <a:buClr>
                <a:schemeClr val="dk1"/>
              </a:buClr>
              <a:buSzPts val="1800"/>
              <a:buFont typeface="Times New Roman"/>
              <a:buChar char="»"/>
              <a:defRPr sz="1800"/>
            </a:lvl8pPr>
            <a:lvl9pPr marL="4114800" lvl="8" indent="-342900" algn="l">
              <a:spcBef>
                <a:spcPts val="360"/>
              </a:spcBef>
              <a:spcAft>
                <a:spcPts val="0"/>
              </a:spcAft>
              <a:buClr>
                <a:schemeClr val="dk1"/>
              </a:buClr>
              <a:buSzPts val="1800"/>
              <a:buFont typeface="Times New Roman"/>
              <a:buChar char="»"/>
              <a:defRPr sz="1800"/>
            </a:lvl9pPr>
          </a:lstStyle>
          <a:p>
            <a:endParaRPr/>
          </a:p>
        </p:txBody>
      </p:sp>
      <p:sp>
        <p:nvSpPr>
          <p:cNvPr id="212" name="Google Shape;212;p31"/>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3" name="Google Shape;213;p31"/>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4" name="Google Shape;214;p31"/>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000000"/>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45462766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7"/>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7"/>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p:txBody>
          <a:bodyPr/>
          <a:lstStyle>
            <a:lvl1pPr defTabSz="914400">
              <a:defRPr/>
            </a:lvl1pPr>
          </a:lstStyle>
          <a:p>
            <a:pPr>
              <a:defRPr/>
            </a:pPr>
            <a:endParaRPr lang="en-US"/>
          </a:p>
        </p:txBody>
      </p:sp>
      <p:sp>
        <p:nvSpPr>
          <p:cNvPr id="6" name="Rectangle 3"/>
          <p:cNvSpPr>
            <a:spLocks noGrp="1" noChangeArrowheads="1"/>
          </p:cNvSpPr>
          <p:nvPr>
            <p:ph type="sldNum" sz="quarter" idx="11"/>
          </p:nvPr>
        </p:nvSpPr>
        <p:spPr/>
        <p:txBody>
          <a:bodyPr/>
          <a:lstStyle>
            <a:lvl1pPr defTabSz="914400">
              <a:defRPr/>
            </a:lvl1pPr>
          </a:lstStyle>
          <a:p>
            <a:pPr>
              <a:defRPr/>
            </a:pPr>
            <a:fld id="{DD9E63BA-E88A-6D4D-B636-6B6CA88DF620}" type="slidenum">
              <a:rPr lang="en-US"/>
              <a:pPr>
                <a:defRPr/>
              </a:pPr>
              <a:t>‹#›</a:t>
            </a:fld>
            <a:endParaRPr lang="en-US"/>
          </a:p>
        </p:txBody>
      </p:sp>
      <p:sp>
        <p:nvSpPr>
          <p:cNvPr id="7" name="Rectangle 14"/>
          <p:cNvSpPr>
            <a:spLocks noGrp="1" noChangeArrowheads="1"/>
          </p:cNvSpPr>
          <p:nvPr>
            <p:ph type="ftr" sz="quarter" idx="12"/>
          </p:nvPr>
        </p:nvSpPr>
        <p:spPr/>
        <p:txBody>
          <a:bodyPr/>
          <a:lstStyle>
            <a:lvl1pPr algn="l" defTabSz="914400">
              <a:defRPr/>
            </a:lvl1pPr>
          </a:lstStyle>
          <a:p>
            <a:pPr>
              <a:defRPr/>
            </a:pPr>
            <a:endParaRPr lang="en-US"/>
          </a:p>
        </p:txBody>
      </p:sp>
    </p:spTree>
    <p:extLst>
      <p:ext uri="{BB962C8B-B14F-4D97-AF65-F5344CB8AC3E}">
        <p14:creationId xmlns:p14="http://schemas.microsoft.com/office/powerpoint/2010/main" val="2777569867"/>
      </p:ext>
    </p:extLst>
  </p:cSld>
  <p:clrMapOvr>
    <a:masterClrMapping/>
  </p:clrMapOvr>
</p:sldLayout>
</file>

<file path=ppt/slideLayouts/slideLayout490.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215"/>
        <p:cNvGrpSpPr/>
        <p:nvPr/>
      </p:nvGrpSpPr>
      <p:grpSpPr>
        <a:xfrm>
          <a:off x="0" y="0"/>
          <a:ext cx="0" cy="0"/>
          <a:chOff x="0" y="0"/>
          <a:chExt cx="0" cy="0"/>
        </a:xfrm>
      </p:grpSpPr>
      <p:sp>
        <p:nvSpPr>
          <p:cNvPr id="216" name="Google Shape;216;p3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17" name="Google Shape;217;p32"/>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lstStyle>
            <a:lvl1pPr marL="457200" lvl="0" indent="-228600" algn="l">
              <a:spcBef>
                <a:spcPts val="480"/>
              </a:spcBef>
              <a:spcAft>
                <a:spcPts val="0"/>
              </a:spcAft>
              <a:buClr>
                <a:schemeClr val="lt1"/>
              </a:buClr>
              <a:buSzPts val="2400"/>
              <a:buFont typeface="Arial"/>
              <a:buNone/>
              <a:defRPr sz="2400" b="1"/>
            </a:lvl1pPr>
            <a:lvl2pPr marL="914400" lvl="1" indent="-228600" algn="l">
              <a:spcBef>
                <a:spcPts val="400"/>
              </a:spcBef>
              <a:spcAft>
                <a:spcPts val="0"/>
              </a:spcAft>
              <a:buClr>
                <a:schemeClr val="lt1"/>
              </a:buClr>
              <a:buSzPts val="2000"/>
              <a:buFont typeface="Arial"/>
              <a:buNone/>
              <a:defRPr sz="2000" b="1"/>
            </a:lvl2pPr>
            <a:lvl3pPr marL="1371600" lvl="2" indent="-228600" algn="l">
              <a:spcBef>
                <a:spcPts val="360"/>
              </a:spcBef>
              <a:spcAft>
                <a:spcPts val="0"/>
              </a:spcAft>
              <a:buClr>
                <a:schemeClr val="lt1"/>
              </a:buClr>
              <a:buSzPts val="1800"/>
              <a:buFont typeface="Arial"/>
              <a:buNone/>
              <a:defRPr sz="1800" b="1"/>
            </a:lvl3pPr>
            <a:lvl4pPr marL="1828800" lvl="3" indent="-228600" algn="l">
              <a:spcBef>
                <a:spcPts val="320"/>
              </a:spcBef>
              <a:spcAft>
                <a:spcPts val="0"/>
              </a:spcAft>
              <a:buClr>
                <a:schemeClr val="lt1"/>
              </a:buClr>
              <a:buSzPts val="1600"/>
              <a:buFont typeface="Arial"/>
              <a:buNone/>
              <a:defRPr sz="1600" b="1"/>
            </a:lvl4pPr>
            <a:lvl5pPr marL="2286000" lvl="4" indent="-228600" algn="l">
              <a:spcBef>
                <a:spcPts val="320"/>
              </a:spcBef>
              <a:spcAft>
                <a:spcPts val="0"/>
              </a:spcAft>
              <a:buClr>
                <a:schemeClr val="lt1"/>
              </a:buClr>
              <a:buSzPts val="1600"/>
              <a:buFont typeface="Arial"/>
              <a:buNone/>
              <a:defRPr sz="1600" b="1"/>
            </a:lvl5pPr>
            <a:lvl6pPr marL="2743200" lvl="5" indent="-228600" algn="l">
              <a:spcBef>
                <a:spcPts val="320"/>
              </a:spcBef>
              <a:spcAft>
                <a:spcPts val="0"/>
              </a:spcAft>
              <a:buClr>
                <a:schemeClr val="dk1"/>
              </a:buClr>
              <a:buSzPts val="1600"/>
              <a:buFont typeface="Times New Roman"/>
              <a:buNone/>
              <a:defRPr sz="1600" b="1"/>
            </a:lvl6pPr>
            <a:lvl7pPr marL="3200400" lvl="6" indent="-228600" algn="l">
              <a:spcBef>
                <a:spcPts val="320"/>
              </a:spcBef>
              <a:spcAft>
                <a:spcPts val="0"/>
              </a:spcAft>
              <a:buClr>
                <a:schemeClr val="dk1"/>
              </a:buClr>
              <a:buSzPts val="1600"/>
              <a:buFont typeface="Times New Roman"/>
              <a:buNone/>
              <a:defRPr sz="1600" b="1"/>
            </a:lvl7pPr>
            <a:lvl8pPr marL="3657600" lvl="7" indent="-228600" algn="l">
              <a:spcBef>
                <a:spcPts val="320"/>
              </a:spcBef>
              <a:spcAft>
                <a:spcPts val="0"/>
              </a:spcAft>
              <a:buClr>
                <a:schemeClr val="dk1"/>
              </a:buClr>
              <a:buSzPts val="1600"/>
              <a:buFont typeface="Times New Roman"/>
              <a:buNone/>
              <a:defRPr sz="1600" b="1"/>
            </a:lvl8pPr>
            <a:lvl9pPr marL="4114800" lvl="8" indent="-228600" algn="l">
              <a:spcBef>
                <a:spcPts val="320"/>
              </a:spcBef>
              <a:spcAft>
                <a:spcPts val="0"/>
              </a:spcAft>
              <a:buClr>
                <a:schemeClr val="dk1"/>
              </a:buClr>
              <a:buSzPts val="1600"/>
              <a:buFont typeface="Times New Roman"/>
              <a:buNone/>
              <a:defRPr sz="1600" b="1"/>
            </a:lvl9pPr>
          </a:lstStyle>
          <a:p>
            <a:endParaRPr/>
          </a:p>
        </p:txBody>
      </p:sp>
      <p:sp>
        <p:nvSpPr>
          <p:cNvPr id="218" name="Google Shape;218;p32"/>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lstStyle>
            <a:lvl1pPr marL="457200" lvl="0" indent="-381000" algn="l">
              <a:spcBef>
                <a:spcPts val="480"/>
              </a:spcBef>
              <a:spcAft>
                <a:spcPts val="0"/>
              </a:spcAft>
              <a:buClr>
                <a:schemeClr val="lt1"/>
              </a:buClr>
              <a:buSzPts val="2400"/>
              <a:buFont typeface="Arial"/>
              <a:buChar char="•"/>
              <a:defRPr sz="2400"/>
            </a:lvl1pPr>
            <a:lvl2pPr marL="914400" lvl="1" indent="-355600" algn="l">
              <a:spcBef>
                <a:spcPts val="400"/>
              </a:spcBef>
              <a:spcAft>
                <a:spcPts val="0"/>
              </a:spcAft>
              <a:buClr>
                <a:schemeClr val="lt1"/>
              </a:buClr>
              <a:buSzPts val="2000"/>
              <a:buFont typeface="Arial"/>
              <a:buChar char="–"/>
              <a:defRPr sz="2000"/>
            </a:lvl2pPr>
            <a:lvl3pPr marL="1371600" lvl="2" indent="-342900" algn="l">
              <a:spcBef>
                <a:spcPts val="360"/>
              </a:spcBef>
              <a:spcAft>
                <a:spcPts val="0"/>
              </a:spcAft>
              <a:buClr>
                <a:schemeClr val="lt1"/>
              </a:buClr>
              <a:buSzPts val="1800"/>
              <a:buFont typeface="Arial"/>
              <a:buChar char="•"/>
              <a:defRPr sz="1800"/>
            </a:lvl3pPr>
            <a:lvl4pPr marL="1828800" lvl="3" indent="-330200" algn="l">
              <a:spcBef>
                <a:spcPts val="320"/>
              </a:spcBef>
              <a:spcAft>
                <a:spcPts val="0"/>
              </a:spcAft>
              <a:buClr>
                <a:schemeClr val="lt1"/>
              </a:buClr>
              <a:buSzPts val="1600"/>
              <a:buFont typeface="Arial"/>
              <a:buChar char="–"/>
              <a:defRPr sz="1600"/>
            </a:lvl4pPr>
            <a:lvl5pPr marL="2286000" lvl="4" indent="-330200" algn="l">
              <a:spcBef>
                <a:spcPts val="320"/>
              </a:spcBef>
              <a:spcAft>
                <a:spcPts val="0"/>
              </a:spcAft>
              <a:buClr>
                <a:schemeClr val="lt1"/>
              </a:buClr>
              <a:buSzPts val="1600"/>
              <a:buFont typeface="Arial"/>
              <a:buChar char="»"/>
              <a:defRPr sz="1600"/>
            </a:lvl5pPr>
            <a:lvl6pPr marL="2743200" lvl="5" indent="-330200" algn="l">
              <a:spcBef>
                <a:spcPts val="320"/>
              </a:spcBef>
              <a:spcAft>
                <a:spcPts val="0"/>
              </a:spcAft>
              <a:buClr>
                <a:schemeClr val="dk1"/>
              </a:buClr>
              <a:buSzPts val="1600"/>
              <a:buFont typeface="Times New Roman"/>
              <a:buChar char="»"/>
              <a:defRPr sz="1600"/>
            </a:lvl6pPr>
            <a:lvl7pPr marL="3200400" lvl="6" indent="-330200" algn="l">
              <a:spcBef>
                <a:spcPts val="320"/>
              </a:spcBef>
              <a:spcAft>
                <a:spcPts val="0"/>
              </a:spcAft>
              <a:buClr>
                <a:schemeClr val="dk1"/>
              </a:buClr>
              <a:buSzPts val="1600"/>
              <a:buFont typeface="Times New Roman"/>
              <a:buChar char="»"/>
              <a:defRPr sz="1600"/>
            </a:lvl7pPr>
            <a:lvl8pPr marL="3657600" lvl="7" indent="-330200" algn="l">
              <a:spcBef>
                <a:spcPts val="320"/>
              </a:spcBef>
              <a:spcAft>
                <a:spcPts val="0"/>
              </a:spcAft>
              <a:buClr>
                <a:schemeClr val="dk1"/>
              </a:buClr>
              <a:buSzPts val="1600"/>
              <a:buFont typeface="Times New Roman"/>
              <a:buChar char="»"/>
              <a:defRPr sz="1600"/>
            </a:lvl8pPr>
            <a:lvl9pPr marL="4114800" lvl="8" indent="-330200" algn="l">
              <a:spcBef>
                <a:spcPts val="320"/>
              </a:spcBef>
              <a:spcAft>
                <a:spcPts val="0"/>
              </a:spcAft>
              <a:buClr>
                <a:schemeClr val="dk1"/>
              </a:buClr>
              <a:buSzPts val="1600"/>
              <a:buFont typeface="Times New Roman"/>
              <a:buChar char="»"/>
              <a:defRPr sz="1600"/>
            </a:lvl9pPr>
          </a:lstStyle>
          <a:p>
            <a:endParaRPr/>
          </a:p>
        </p:txBody>
      </p:sp>
      <p:sp>
        <p:nvSpPr>
          <p:cNvPr id="219" name="Google Shape;219;p32"/>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lstStyle>
            <a:lvl1pPr marL="457200" lvl="0" indent="-228600" algn="l">
              <a:spcBef>
                <a:spcPts val="480"/>
              </a:spcBef>
              <a:spcAft>
                <a:spcPts val="0"/>
              </a:spcAft>
              <a:buClr>
                <a:schemeClr val="lt1"/>
              </a:buClr>
              <a:buSzPts val="2400"/>
              <a:buFont typeface="Arial"/>
              <a:buNone/>
              <a:defRPr sz="2400" b="1"/>
            </a:lvl1pPr>
            <a:lvl2pPr marL="914400" lvl="1" indent="-228600" algn="l">
              <a:spcBef>
                <a:spcPts val="400"/>
              </a:spcBef>
              <a:spcAft>
                <a:spcPts val="0"/>
              </a:spcAft>
              <a:buClr>
                <a:schemeClr val="lt1"/>
              </a:buClr>
              <a:buSzPts val="2000"/>
              <a:buFont typeface="Arial"/>
              <a:buNone/>
              <a:defRPr sz="2000" b="1"/>
            </a:lvl2pPr>
            <a:lvl3pPr marL="1371600" lvl="2" indent="-228600" algn="l">
              <a:spcBef>
                <a:spcPts val="360"/>
              </a:spcBef>
              <a:spcAft>
                <a:spcPts val="0"/>
              </a:spcAft>
              <a:buClr>
                <a:schemeClr val="lt1"/>
              </a:buClr>
              <a:buSzPts val="1800"/>
              <a:buFont typeface="Arial"/>
              <a:buNone/>
              <a:defRPr sz="1800" b="1"/>
            </a:lvl3pPr>
            <a:lvl4pPr marL="1828800" lvl="3" indent="-228600" algn="l">
              <a:spcBef>
                <a:spcPts val="320"/>
              </a:spcBef>
              <a:spcAft>
                <a:spcPts val="0"/>
              </a:spcAft>
              <a:buClr>
                <a:schemeClr val="lt1"/>
              </a:buClr>
              <a:buSzPts val="1600"/>
              <a:buFont typeface="Arial"/>
              <a:buNone/>
              <a:defRPr sz="1600" b="1"/>
            </a:lvl4pPr>
            <a:lvl5pPr marL="2286000" lvl="4" indent="-228600" algn="l">
              <a:spcBef>
                <a:spcPts val="320"/>
              </a:spcBef>
              <a:spcAft>
                <a:spcPts val="0"/>
              </a:spcAft>
              <a:buClr>
                <a:schemeClr val="lt1"/>
              </a:buClr>
              <a:buSzPts val="1600"/>
              <a:buFont typeface="Arial"/>
              <a:buNone/>
              <a:defRPr sz="1600" b="1"/>
            </a:lvl5pPr>
            <a:lvl6pPr marL="2743200" lvl="5" indent="-228600" algn="l">
              <a:spcBef>
                <a:spcPts val="320"/>
              </a:spcBef>
              <a:spcAft>
                <a:spcPts val="0"/>
              </a:spcAft>
              <a:buClr>
                <a:schemeClr val="dk1"/>
              </a:buClr>
              <a:buSzPts val="1600"/>
              <a:buFont typeface="Times New Roman"/>
              <a:buNone/>
              <a:defRPr sz="1600" b="1"/>
            </a:lvl6pPr>
            <a:lvl7pPr marL="3200400" lvl="6" indent="-228600" algn="l">
              <a:spcBef>
                <a:spcPts val="320"/>
              </a:spcBef>
              <a:spcAft>
                <a:spcPts val="0"/>
              </a:spcAft>
              <a:buClr>
                <a:schemeClr val="dk1"/>
              </a:buClr>
              <a:buSzPts val="1600"/>
              <a:buFont typeface="Times New Roman"/>
              <a:buNone/>
              <a:defRPr sz="1600" b="1"/>
            </a:lvl7pPr>
            <a:lvl8pPr marL="3657600" lvl="7" indent="-228600" algn="l">
              <a:spcBef>
                <a:spcPts val="320"/>
              </a:spcBef>
              <a:spcAft>
                <a:spcPts val="0"/>
              </a:spcAft>
              <a:buClr>
                <a:schemeClr val="dk1"/>
              </a:buClr>
              <a:buSzPts val="1600"/>
              <a:buFont typeface="Times New Roman"/>
              <a:buNone/>
              <a:defRPr sz="1600" b="1"/>
            </a:lvl8pPr>
            <a:lvl9pPr marL="4114800" lvl="8" indent="-228600" algn="l">
              <a:spcBef>
                <a:spcPts val="320"/>
              </a:spcBef>
              <a:spcAft>
                <a:spcPts val="0"/>
              </a:spcAft>
              <a:buClr>
                <a:schemeClr val="dk1"/>
              </a:buClr>
              <a:buSzPts val="1600"/>
              <a:buFont typeface="Times New Roman"/>
              <a:buNone/>
              <a:defRPr sz="1600" b="1"/>
            </a:lvl9pPr>
          </a:lstStyle>
          <a:p>
            <a:endParaRPr/>
          </a:p>
        </p:txBody>
      </p:sp>
      <p:sp>
        <p:nvSpPr>
          <p:cNvPr id="220" name="Google Shape;220;p32"/>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lstStyle>
            <a:lvl1pPr marL="457200" lvl="0" indent="-381000" algn="l">
              <a:spcBef>
                <a:spcPts val="480"/>
              </a:spcBef>
              <a:spcAft>
                <a:spcPts val="0"/>
              </a:spcAft>
              <a:buClr>
                <a:schemeClr val="lt1"/>
              </a:buClr>
              <a:buSzPts val="2400"/>
              <a:buFont typeface="Arial"/>
              <a:buChar char="•"/>
              <a:defRPr sz="2400"/>
            </a:lvl1pPr>
            <a:lvl2pPr marL="914400" lvl="1" indent="-355600" algn="l">
              <a:spcBef>
                <a:spcPts val="400"/>
              </a:spcBef>
              <a:spcAft>
                <a:spcPts val="0"/>
              </a:spcAft>
              <a:buClr>
                <a:schemeClr val="lt1"/>
              </a:buClr>
              <a:buSzPts val="2000"/>
              <a:buFont typeface="Arial"/>
              <a:buChar char="–"/>
              <a:defRPr sz="2000"/>
            </a:lvl2pPr>
            <a:lvl3pPr marL="1371600" lvl="2" indent="-342900" algn="l">
              <a:spcBef>
                <a:spcPts val="360"/>
              </a:spcBef>
              <a:spcAft>
                <a:spcPts val="0"/>
              </a:spcAft>
              <a:buClr>
                <a:schemeClr val="lt1"/>
              </a:buClr>
              <a:buSzPts val="1800"/>
              <a:buFont typeface="Arial"/>
              <a:buChar char="•"/>
              <a:defRPr sz="1800"/>
            </a:lvl3pPr>
            <a:lvl4pPr marL="1828800" lvl="3" indent="-330200" algn="l">
              <a:spcBef>
                <a:spcPts val="320"/>
              </a:spcBef>
              <a:spcAft>
                <a:spcPts val="0"/>
              </a:spcAft>
              <a:buClr>
                <a:schemeClr val="lt1"/>
              </a:buClr>
              <a:buSzPts val="1600"/>
              <a:buFont typeface="Arial"/>
              <a:buChar char="–"/>
              <a:defRPr sz="1600"/>
            </a:lvl4pPr>
            <a:lvl5pPr marL="2286000" lvl="4" indent="-330200" algn="l">
              <a:spcBef>
                <a:spcPts val="320"/>
              </a:spcBef>
              <a:spcAft>
                <a:spcPts val="0"/>
              </a:spcAft>
              <a:buClr>
                <a:schemeClr val="lt1"/>
              </a:buClr>
              <a:buSzPts val="1600"/>
              <a:buFont typeface="Arial"/>
              <a:buChar char="»"/>
              <a:defRPr sz="1600"/>
            </a:lvl5pPr>
            <a:lvl6pPr marL="2743200" lvl="5" indent="-330200" algn="l">
              <a:spcBef>
                <a:spcPts val="320"/>
              </a:spcBef>
              <a:spcAft>
                <a:spcPts val="0"/>
              </a:spcAft>
              <a:buClr>
                <a:schemeClr val="dk1"/>
              </a:buClr>
              <a:buSzPts val="1600"/>
              <a:buFont typeface="Times New Roman"/>
              <a:buChar char="»"/>
              <a:defRPr sz="1600"/>
            </a:lvl6pPr>
            <a:lvl7pPr marL="3200400" lvl="6" indent="-330200" algn="l">
              <a:spcBef>
                <a:spcPts val="320"/>
              </a:spcBef>
              <a:spcAft>
                <a:spcPts val="0"/>
              </a:spcAft>
              <a:buClr>
                <a:schemeClr val="dk1"/>
              </a:buClr>
              <a:buSzPts val="1600"/>
              <a:buFont typeface="Times New Roman"/>
              <a:buChar char="»"/>
              <a:defRPr sz="1600"/>
            </a:lvl7pPr>
            <a:lvl8pPr marL="3657600" lvl="7" indent="-330200" algn="l">
              <a:spcBef>
                <a:spcPts val="320"/>
              </a:spcBef>
              <a:spcAft>
                <a:spcPts val="0"/>
              </a:spcAft>
              <a:buClr>
                <a:schemeClr val="dk1"/>
              </a:buClr>
              <a:buSzPts val="1600"/>
              <a:buFont typeface="Times New Roman"/>
              <a:buChar char="»"/>
              <a:defRPr sz="1600"/>
            </a:lvl8pPr>
            <a:lvl9pPr marL="4114800" lvl="8" indent="-330200" algn="l">
              <a:spcBef>
                <a:spcPts val="320"/>
              </a:spcBef>
              <a:spcAft>
                <a:spcPts val="0"/>
              </a:spcAft>
              <a:buClr>
                <a:schemeClr val="dk1"/>
              </a:buClr>
              <a:buSzPts val="1600"/>
              <a:buFont typeface="Times New Roman"/>
              <a:buChar char="»"/>
              <a:defRPr sz="1600"/>
            </a:lvl9pPr>
          </a:lstStyle>
          <a:p>
            <a:endParaRPr/>
          </a:p>
        </p:txBody>
      </p:sp>
      <p:sp>
        <p:nvSpPr>
          <p:cNvPr id="221" name="Google Shape;221;p32"/>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2" name="Google Shape;222;p32"/>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3" name="Google Shape;223;p32"/>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000000"/>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14194088"/>
      </p:ext>
    </p:extLst>
  </p:cSld>
  <p:clrMapOvr>
    <a:masterClrMapping/>
  </p:clrMapOvr>
</p:sldLayout>
</file>

<file path=ppt/slideLayouts/slideLayout491.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24"/>
        <p:cNvGrpSpPr/>
        <p:nvPr/>
      </p:nvGrpSpPr>
      <p:grpSpPr>
        <a:xfrm>
          <a:off x="0" y="0"/>
          <a:ext cx="0" cy="0"/>
          <a:chOff x="0" y="0"/>
          <a:chExt cx="0" cy="0"/>
        </a:xfrm>
      </p:grpSpPr>
      <p:sp>
        <p:nvSpPr>
          <p:cNvPr id="225" name="Google Shape;225;p33"/>
          <p:cNvSpPr txBox="1">
            <a:spLocks noGrp="1"/>
          </p:cNvSpPr>
          <p:nvPr>
            <p:ph type="title"/>
          </p:nvPr>
        </p:nvSpPr>
        <p:spPr>
          <a:xfrm>
            <a:off x="38100" y="44450"/>
            <a:ext cx="9070975"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26" name="Google Shape;226;p33"/>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7" name="Google Shape;227;p33"/>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8" name="Google Shape;228;p33"/>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000000"/>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469346266"/>
      </p:ext>
    </p:extLst>
  </p:cSld>
  <p:clrMapOvr>
    <a:masterClrMapping/>
  </p:clrMapOvr>
</p:sldLayout>
</file>

<file path=ppt/slideLayouts/slideLayout49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29"/>
        <p:cNvGrpSpPr/>
        <p:nvPr/>
      </p:nvGrpSpPr>
      <p:grpSpPr>
        <a:xfrm>
          <a:off x="0" y="0"/>
          <a:ext cx="0" cy="0"/>
          <a:chOff x="0" y="0"/>
          <a:chExt cx="0" cy="0"/>
        </a:xfrm>
      </p:grpSpPr>
      <p:sp>
        <p:nvSpPr>
          <p:cNvPr id="230" name="Google Shape;230;p34"/>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1" name="Google Shape;231;p34"/>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2" name="Google Shape;232;p34"/>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000000"/>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048288868"/>
      </p:ext>
    </p:extLst>
  </p:cSld>
  <p:clrMapOvr>
    <a:masterClrMapping/>
  </p:clrMapOvr>
</p:sldLayout>
</file>

<file path=ppt/slideLayouts/slideLayout493.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233"/>
        <p:cNvGrpSpPr/>
        <p:nvPr/>
      </p:nvGrpSpPr>
      <p:grpSpPr>
        <a:xfrm>
          <a:off x="0" y="0"/>
          <a:ext cx="0" cy="0"/>
          <a:chOff x="0" y="0"/>
          <a:chExt cx="0" cy="0"/>
        </a:xfrm>
      </p:grpSpPr>
      <p:sp>
        <p:nvSpPr>
          <p:cNvPr id="234" name="Google Shape;234;p35"/>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35" name="Google Shape;235;p35"/>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lstStyle>
            <a:lvl1pPr marL="457200" lvl="0" indent="-431800" algn="l">
              <a:spcBef>
                <a:spcPts val="640"/>
              </a:spcBef>
              <a:spcAft>
                <a:spcPts val="0"/>
              </a:spcAft>
              <a:buClr>
                <a:schemeClr val="lt1"/>
              </a:buClr>
              <a:buSzPts val="3200"/>
              <a:buFont typeface="Arial"/>
              <a:buChar char="•"/>
              <a:defRPr sz="3200"/>
            </a:lvl1pPr>
            <a:lvl2pPr marL="914400" lvl="1" indent="-406400" algn="l">
              <a:spcBef>
                <a:spcPts val="560"/>
              </a:spcBef>
              <a:spcAft>
                <a:spcPts val="0"/>
              </a:spcAft>
              <a:buClr>
                <a:schemeClr val="lt1"/>
              </a:buClr>
              <a:buSzPts val="2800"/>
              <a:buFont typeface="Arial"/>
              <a:buChar char="–"/>
              <a:defRPr sz="2800"/>
            </a:lvl2pPr>
            <a:lvl3pPr marL="1371600" lvl="2" indent="-381000" algn="l">
              <a:spcBef>
                <a:spcPts val="480"/>
              </a:spcBef>
              <a:spcAft>
                <a:spcPts val="0"/>
              </a:spcAft>
              <a:buClr>
                <a:schemeClr val="lt1"/>
              </a:buClr>
              <a:buSzPts val="2400"/>
              <a:buFont typeface="Arial"/>
              <a:buChar char="•"/>
              <a:defRPr sz="2400"/>
            </a:lvl3pPr>
            <a:lvl4pPr marL="1828800" lvl="3" indent="-355600" algn="l">
              <a:spcBef>
                <a:spcPts val="400"/>
              </a:spcBef>
              <a:spcAft>
                <a:spcPts val="0"/>
              </a:spcAft>
              <a:buClr>
                <a:schemeClr val="lt1"/>
              </a:buClr>
              <a:buSzPts val="2000"/>
              <a:buFont typeface="Arial"/>
              <a:buChar char="–"/>
              <a:defRPr sz="2000"/>
            </a:lvl4pPr>
            <a:lvl5pPr marL="2286000" lvl="4" indent="-355600" algn="l">
              <a:spcBef>
                <a:spcPts val="400"/>
              </a:spcBef>
              <a:spcAft>
                <a:spcPts val="0"/>
              </a:spcAft>
              <a:buClr>
                <a:schemeClr val="lt1"/>
              </a:buClr>
              <a:buSzPts val="2000"/>
              <a:buFont typeface="Arial"/>
              <a:buChar char="»"/>
              <a:defRPr sz="2000"/>
            </a:lvl5pPr>
            <a:lvl6pPr marL="2743200" lvl="5" indent="-355600" algn="l">
              <a:spcBef>
                <a:spcPts val="400"/>
              </a:spcBef>
              <a:spcAft>
                <a:spcPts val="0"/>
              </a:spcAft>
              <a:buClr>
                <a:schemeClr val="dk1"/>
              </a:buClr>
              <a:buSzPts val="2000"/>
              <a:buFont typeface="Times New Roman"/>
              <a:buChar char="»"/>
              <a:defRPr sz="2000"/>
            </a:lvl6pPr>
            <a:lvl7pPr marL="3200400" lvl="6" indent="-355600" algn="l">
              <a:spcBef>
                <a:spcPts val="400"/>
              </a:spcBef>
              <a:spcAft>
                <a:spcPts val="0"/>
              </a:spcAft>
              <a:buClr>
                <a:schemeClr val="dk1"/>
              </a:buClr>
              <a:buSzPts val="2000"/>
              <a:buFont typeface="Times New Roman"/>
              <a:buChar char="»"/>
              <a:defRPr sz="2000"/>
            </a:lvl7pPr>
            <a:lvl8pPr marL="3657600" lvl="7" indent="-355600" algn="l">
              <a:spcBef>
                <a:spcPts val="400"/>
              </a:spcBef>
              <a:spcAft>
                <a:spcPts val="0"/>
              </a:spcAft>
              <a:buClr>
                <a:schemeClr val="dk1"/>
              </a:buClr>
              <a:buSzPts val="2000"/>
              <a:buFont typeface="Times New Roman"/>
              <a:buChar char="»"/>
              <a:defRPr sz="2000"/>
            </a:lvl8pPr>
            <a:lvl9pPr marL="4114800" lvl="8" indent="-355600" algn="l">
              <a:spcBef>
                <a:spcPts val="400"/>
              </a:spcBef>
              <a:spcAft>
                <a:spcPts val="0"/>
              </a:spcAft>
              <a:buClr>
                <a:schemeClr val="dk1"/>
              </a:buClr>
              <a:buSzPts val="2000"/>
              <a:buFont typeface="Times New Roman"/>
              <a:buChar char="»"/>
              <a:defRPr sz="2000"/>
            </a:lvl9pPr>
          </a:lstStyle>
          <a:p>
            <a:endParaRPr/>
          </a:p>
        </p:txBody>
      </p:sp>
      <p:sp>
        <p:nvSpPr>
          <p:cNvPr id="236" name="Google Shape;236;p35"/>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lstStyle>
            <a:lvl1pPr marL="457200" lvl="0" indent="-228600" algn="l">
              <a:spcBef>
                <a:spcPts val="280"/>
              </a:spcBef>
              <a:spcAft>
                <a:spcPts val="0"/>
              </a:spcAft>
              <a:buClr>
                <a:schemeClr val="lt1"/>
              </a:buClr>
              <a:buSzPts val="1400"/>
              <a:buFont typeface="Arial"/>
              <a:buNone/>
              <a:defRPr sz="1400"/>
            </a:lvl1pPr>
            <a:lvl2pPr marL="914400" lvl="1" indent="-228600" algn="l">
              <a:spcBef>
                <a:spcPts val="240"/>
              </a:spcBef>
              <a:spcAft>
                <a:spcPts val="0"/>
              </a:spcAft>
              <a:buClr>
                <a:schemeClr val="lt1"/>
              </a:buClr>
              <a:buSzPts val="1200"/>
              <a:buFont typeface="Arial"/>
              <a:buNone/>
              <a:defRPr sz="1200"/>
            </a:lvl2pPr>
            <a:lvl3pPr marL="1371600" lvl="2" indent="-228600" algn="l">
              <a:spcBef>
                <a:spcPts val="200"/>
              </a:spcBef>
              <a:spcAft>
                <a:spcPts val="0"/>
              </a:spcAft>
              <a:buClr>
                <a:schemeClr val="lt1"/>
              </a:buClr>
              <a:buSzPts val="1000"/>
              <a:buFont typeface="Arial"/>
              <a:buNone/>
              <a:defRPr sz="1000"/>
            </a:lvl3pPr>
            <a:lvl4pPr marL="1828800" lvl="3" indent="-228600" algn="l">
              <a:spcBef>
                <a:spcPts val="180"/>
              </a:spcBef>
              <a:spcAft>
                <a:spcPts val="0"/>
              </a:spcAft>
              <a:buClr>
                <a:schemeClr val="lt1"/>
              </a:buClr>
              <a:buSzPts val="900"/>
              <a:buFont typeface="Arial"/>
              <a:buNone/>
              <a:defRPr sz="900"/>
            </a:lvl4pPr>
            <a:lvl5pPr marL="2286000" lvl="4" indent="-228600" algn="l">
              <a:spcBef>
                <a:spcPts val="180"/>
              </a:spcBef>
              <a:spcAft>
                <a:spcPts val="0"/>
              </a:spcAft>
              <a:buClr>
                <a:schemeClr val="lt1"/>
              </a:buClr>
              <a:buSzPts val="900"/>
              <a:buFont typeface="Arial"/>
              <a:buNone/>
              <a:defRPr sz="900"/>
            </a:lvl5pPr>
            <a:lvl6pPr marL="2743200" lvl="5" indent="-228600" algn="l">
              <a:spcBef>
                <a:spcPts val="180"/>
              </a:spcBef>
              <a:spcAft>
                <a:spcPts val="0"/>
              </a:spcAft>
              <a:buClr>
                <a:schemeClr val="dk1"/>
              </a:buClr>
              <a:buSzPts val="900"/>
              <a:buFont typeface="Times New Roman"/>
              <a:buNone/>
              <a:defRPr sz="900"/>
            </a:lvl6pPr>
            <a:lvl7pPr marL="3200400" lvl="6" indent="-228600" algn="l">
              <a:spcBef>
                <a:spcPts val="180"/>
              </a:spcBef>
              <a:spcAft>
                <a:spcPts val="0"/>
              </a:spcAft>
              <a:buClr>
                <a:schemeClr val="dk1"/>
              </a:buClr>
              <a:buSzPts val="900"/>
              <a:buFont typeface="Times New Roman"/>
              <a:buNone/>
              <a:defRPr sz="900"/>
            </a:lvl7pPr>
            <a:lvl8pPr marL="3657600" lvl="7" indent="-228600" algn="l">
              <a:spcBef>
                <a:spcPts val="180"/>
              </a:spcBef>
              <a:spcAft>
                <a:spcPts val="0"/>
              </a:spcAft>
              <a:buClr>
                <a:schemeClr val="dk1"/>
              </a:buClr>
              <a:buSzPts val="900"/>
              <a:buFont typeface="Times New Roman"/>
              <a:buNone/>
              <a:defRPr sz="900"/>
            </a:lvl8pPr>
            <a:lvl9pPr marL="4114800" lvl="8" indent="-228600" algn="l">
              <a:spcBef>
                <a:spcPts val="180"/>
              </a:spcBef>
              <a:spcAft>
                <a:spcPts val="0"/>
              </a:spcAft>
              <a:buClr>
                <a:schemeClr val="dk1"/>
              </a:buClr>
              <a:buSzPts val="900"/>
              <a:buFont typeface="Times New Roman"/>
              <a:buNone/>
              <a:defRPr sz="900"/>
            </a:lvl9pPr>
          </a:lstStyle>
          <a:p>
            <a:endParaRPr/>
          </a:p>
        </p:txBody>
      </p:sp>
      <p:sp>
        <p:nvSpPr>
          <p:cNvPr id="237" name="Google Shape;237;p35"/>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8" name="Google Shape;238;p35"/>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9" name="Google Shape;239;p35"/>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000000"/>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582714970"/>
      </p:ext>
    </p:extLst>
  </p:cSld>
  <p:clrMapOvr>
    <a:masterClrMapping/>
  </p:clrMapOvr>
</p:sldLayout>
</file>

<file path=ppt/slideLayouts/slideLayout494.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240"/>
        <p:cNvGrpSpPr/>
        <p:nvPr/>
      </p:nvGrpSpPr>
      <p:grpSpPr>
        <a:xfrm>
          <a:off x="0" y="0"/>
          <a:ext cx="0" cy="0"/>
          <a:chOff x="0" y="0"/>
          <a:chExt cx="0" cy="0"/>
        </a:xfrm>
      </p:grpSpPr>
      <p:sp>
        <p:nvSpPr>
          <p:cNvPr id="241" name="Google Shape;241;p36"/>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42" name="Google Shape;242;p36"/>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lstStyle>
            <a:lvl1pPr marR="0" lvl="0" algn="l" rtl="0">
              <a:spcBef>
                <a:spcPts val="640"/>
              </a:spcBef>
              <a:spcAft>
                <a:spcPts val="0"/>
              </a:spcAft>
              <a:buClr>
                <a:schemeClr val="lt1"/>
              </a:buClr>
              <a:buSzPts val="3200"/>
              <a:buFont typeface="Arial"/>
              <a:buNone/>
              <a:defRPr sz="3200" b="0" i="0" u="none" strike="noStrike" cap="none">
                <a:solidFill>
                  <a:schemeClr val="lt1"/>
                </a:solidFill>
                <a:latin typeface="Arial"/>
                <a:ea typeface="Arial"/>
                <a:cs typeface="Arial"/>
                <a:sym typeface="Arial"/>
              </a:defRPr>
            </a:lvl1pPr>
            <a:lvl2pPr marR="0" lvl="1" algn="l" rtl="0">
              <a:spcBef>
                <a:spcPts val="56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2pPr>
            <a:lvl3pPr marR="0" lvl="2" algn="l" rtl="0">
              <a:spcBef>
                <a:spcPts val="480"/>
              </a:spcBef>
              <a:spcAft>
                <a:spcPts val="0"/>
              </a:spcAft>
              <a:buClr>
                <a:schemeClr val="lt1"/>
              </a:buClr>
              <a:buSzPts val="2400"/>
              <a:buFont typeface="Arial"/>
              <a:buNone/>
              <a:defRPr sz="2400" b="0" i="0" u="none" strike="noStrike" cap="none">
                <a:solidFill>
                  <a:schemeClr val="lt1"/>
                </a:solidFill>
                <a:latin typeface="Arial"/>
                <a:ea typeface="Arial"/>
                <a:cs typeface="Arial"/>
                <a:sym typeface="Arial"/>
              </a:defRPr>
            </a:lvl3pPr>
            <a:lvl4pPr marR="0" lvl="3" algn="l" rtl="0">
              <a:spcBef>
                <a:spcPts val="400"/>
              </a:spcBef>
              <a:spcAft>
                <a:spcPts val="0"/>
              </a:spcAft>
              <a:buClr>
                <a:schemeClr val="lt1"/>
              </a:buClr>
              <a:buSzPts val="2000"/>
              <a:buFont typeface="Arial"/>
              <a:buNone/>
              <a:defRPr sz="2000" b="0" i="0" u="none" strike="noStrike" cap="none">
                <a:solidFill>
                  <a:schemeClr val="lt1"/>
                </a:solidFill>
                <a:latin typeface="Arial"/>
                <a:ea typeface="Arial"/>
                <a:cs typeface="Arial"/>
                <a:sym typeface="Arial"/>
              </a:defRPr>
            </a:lvl4pPr>
            <a:lvl5pPr marR="0" lvl="4" algn="l" rtl="0">
              <a:spcBef>
                <a:spcPts val="400"/>
              </a:spcBef>
              <a:spcAft>
                <a:spcPts val="0"/>
              </a:spcAft>
              <a:buClr>
                <a:schemeClr val="lt1"/>
              </a:buClr>
              <a:buSzPts val="2000"/>
              <a:buFont typeface="Arial"/>
              <a:buNone/>
              <a:defRPr sz="2000" b="0" i="0" u="none" strike="noStrike" cap="none">
                <a:solidFill>
                  <a:schemeClr val="lt1"/>
                </a:solidFill>
                <a:latin typeface="Arial"/>
                <a:ea typeface="Arial"/>
                <a:cs typeface="Arial"/>
                <a:sym typeface="Arial"/>
              </a:defRPr>
            </a:lvl5pPr>
            <a:lvl6pPr marR="0" lvl="5" algn="l" rtl="0">
              <a:spcBef>
                <a:spcPts val="400"/>
              </a:spcBef>
              <a:spcAft>
                <a:spcPts val="0"/>
              </a:spcAft>
              <a:buClr>
                <a:schemeClr val="dk1"/>
              </a:buClr>
              <a:buSzPts val="2000"/>
              <a:buFont typeface="Times New Roman"/>
              <a:buNone/>
              <a:defRPr sz="2000" b="0" i="0" u="none" strike="noStrike" cap="none">
                <a:solidFill>
                  <a:schemeClr val="dk1"/>
                </a:solidFill>
                <a:latin typeface="Times New Roman"/>
                <a:ea typeface="Times New Roman"/>
                <a:cs typeface="Times New Roman"/>
                <a:sym typeface="Times New Roman"/>
              </a:defRPr>
            </a:lvl6pPr>
            <a:lvl7pPr marR="0" lvl="6" algn="l" rtl="0">
              <a:spcBef>
                <a:spcPts val="400"/>
              </a:spcBef>
              <a:spcAft>
                <a:spcPts val="0"/>
              </a:spcAft>
              <a:buClr>
                <a:schemeClr val="dk1"/>
              </a:buClr>
              <a:buSzPts val="2000"/>
              <a:buFont typeface="Times New Roman"/>
              <a:buNone/>
              <a:defRPr sz="2000" b="0" i="0" u="none" strike="noStrike" cap="none">
                <a:solidFill>
                  <a:schemeClr val="dk1"/>
                </a:solidFill>
                <a:latin typeface="Times New Roman"/>
                <a:ea typeface="Times New Roman"/>
                <a:cs typeface="Times New Roman"/>
                <a:sym typeface="Times New Roman"/>
              </a:defRPr>
            </a:lvl7pPr>
            <a:lvl8pPr marR="0" lvl="7" algn="l" rtl="0">
              <a:spcBef>
                <a:spcPts val="400"/>
              </a:spcBef>
              <a:spcAft>
                <a:spcPts val="0"/>
              </a:spcAft>
              <a:buClr>
                <a:schemeClr val="dk1"/>
              </a:buClr>
              <a:buSzPts val="2000"/>
              <a:buFont typeface="Times New Roman"/>
              <a:buNone/>
              <a:defRPr sz="2000" b="0" i="0" u="none" strike="noStrike" cap="none">
                <a:solidFill>
                  <a:schemeClr val="dk1"/>
                </a:solidFill>
                <a:latin typeface="Times New Roman"/>
                <a:ea typeface="Times New Roman"/>
                <a:cs typeface="Times New Roman"/>
                <a:sym typeface="Times New Roman"/>
              </a:defRPr>
            </a:lvl8pPr>
            <a:lvl9pPr marR="0" lvl="8" algn="l" rtl="0">
              <a:spcBef>
                <a:spcPts val="400"/>
              </a:spcBef>
              <a:spcAft>
                <a:spcPts val="0"/>
              </a:spcAft>
              <a:buClr>
                <a:schemeClr val="dk1"/>
              </a:buClr>
              <a:buSzPts val="2000"/>
              <a:buFont typeface="Times New Roman"/>
              <a:buNone/>
              <a:defRPr sz="2000" b="0" i="0" u="none" strike="noStrike" cap="none">
                <a:solidFill>
                  <a:schemeClr val="dk1"/>
                </a:solidFill>
                <a:latin typeface="Times New Roman"/>
                <a:ea typeface="Times New Roman"/>
                <a:cs typeface="Times New Roman"/>
                <a:sym typeface="Times New Roman"/>
              </a:defRPr>
            </a:lvl9pPr>
          </a:lstStyle>
          <a:p>
            <a:endParaRPr/>
          </a:p>
        </p:txBody>
      </p:sp>
      <p:sp>
        <p:nvSpPr>
          <p:cNvPr id="243" name="Google Shape;243;p36"/>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lstStyle>
            <a:lvl1pPr marL="457200" lvl="0" indent="-228600" algn="l">
              <a:spcBef>
                <a:spcPts val="280"/>
              </a:spcBef>
              <a:spcAft>
                <a:spcPts val="0"/>
              </a:spcAft>
              <a:buClr>
                <a:schemeClr val="lt1"/>
              </a:buClr>
              <a:buSzPts val="1400"/>
              <a:buFont typeface="Arial"/>
              <a:buNone/>
              <a:defRPr sz="1400"/>
            </a:lvl1pPr>
            <a:lvl2pPr marL="914400" lvl="1" indent="-228600" algn="l">
              <a:spcBef>
                <a:spcPts val="240"/>
              </a:spcBef>
              <a:spcAft>
                <a:spcPts val="0"/>
              </a:spcAft>
              <a:buClr>
                <a:schemeClr val="lt1"/>
              </a:buClr>
              <a:buSzPts val="1200"/>
              <a:buFont typeface="Arial"/>
              <a:buNone/>
              <a:defRPr sz="1200"/>
            </a:lvl2pPr>
            <a:lvl3pPr marL="1371600" lvl="2" indent="-228600" algn="l">
              <a:spcBef>
                <a:spcPts val="200"/>
              </a:spcBef>
              <a:spcAft>
                <a:spcPts val="0"/>
              </a:spcAft>
              <a:buClr>
                <a:schemeClr val="lt1"/>
              </a:buClr>
              <a:buSzPts val="1000"/>
              <a:buFont typeface="Arial"/>
              <a:buNone/>
              <a:defRPr sz="1000"/>
            </a:lvl3pPr>
            <a:lvl4pPr marL="1828800" lvl="3" indent="-228600" algn="l">
              <a:spcBef>
                <a:spcPts val="180"/>
              </a:spcBef>
              <a:spcAft>
                <a:spcPts val="0"/>
              </a:spcAft>
              <a:buClr>
                <a:schemeClr val="lt1"/>
              </a:buClr>
              <a:buSzPts val="900"/>
              <a:buFont typeface="Arial"/>
              <a:buNone/>
              <a:defRPr sz="900"/>
            </a:lvl4pPr>
            <a:lvl5pPr marL="2286000" lvl="4" indent="-228600" algn="l">
              <a:spcBef>
                <a:spcPts val="180"/>
              </a:spcBef>
              <a:spcAft>
                <a:spcPts val="0"/>
              </a:spcAft>
              <a:buClr>
                <a:schemeClr val="lt1"/>
              </a:buClr>
              <a:buSzPts val="900"/>
              <a:buFont typeface="Arial"/>
              <a:buNone/>
              <a:defRPr sz="900"/>
            </a:lvl5pPr>
            <a:lvl6pPr marL="2743200" lvl="5" indent="-228600" algn="l">
              <a:spcBef>
                <a:spcPts val="180"/>
              </a:spcBef>
              <a:spcAft>
                <a:spcPts val="0"/>
              </a:spcAft>
              <a:buClr>
                <a:schemeClr val="dk1"/>
              </a:buClr>
              <a:buSzPts val="900"/>
              <a:buFont typeface="Times New Roman"/>
              <a:buNone/>
              <a:defRPr sz="900"/>
            </a:lvl6pPr>
            <a:lvl7pPr marL="3200400" lvl="6" indent="-228600" algn="l">
              <a:spcBef>
                <a:spcPts val="180"/>
              </a:spcBef>
              <a:spcAft>
                <a:spcPts val="0"/>
              </a:spcAft>
              <a:buClr>
                <a:schemeClr val="dk1"/>
              </a:buClr>
              <a:buSzPts val="900"/>
              <a:buFont typeface="Times New Roman"/>
              <a:buNone/>
              <a:defRPr sz="900"/>
            </a:lvl7pPr>
            <a:lvl8pPr marL="3657600" lvl="7" indent="-228600" algn="l">
              <a:spcBef>
                <a:spcPts val="180"/>
              </a:spcBef>
              <a:spcAft>
                <a:spcPts val="0"/>
              </a:spcAft>
              <a:buClr>
                <a:schemeClr val="dk1"/>
              </a:buClr>
              <a:buSzPts val="900"/>
              <a:buFont typeface="Times New Roman"/>
              <a:buNone/>
              <a:defRPr sz="900"/>
            </a:lvl8pPr>
            <a:lvl9pPr marL="4114800" lvl="8" indent="-228600" algn="l">
              <a:spcBef>
                <a:spcPts val="180"/>
              </a:spcBef>
              <a:spcAft>
                <a:spcPts val="0"/>
              </a:spcAft>
              <a:buClr>
                <a:schemeClr val="dk1"/>
              </a:buClr>
              <a:buSzPts val="900"/>
              <a:buFont typeface="Times New Roman"/>
              <a:buNone/>
              <a:defRPr sz="900"/>
            </a:lvl9pPr>
          </a:lstStyle>
          <a:p>
            <a:endParaRPr/>
          </a:p>
        </p:txBody>
      </p:sp>
      <p:sp>
        <p:nvSpPr>
          <p:cNvPr id="244" name="Google Shape;244;p36"/>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5" name="Google Shape;245;p36"/>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6" name="Google Shape;246;p36"/>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000000"/>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29917354"/>
      </p:ext>
    </p:extLst>
  </p:cSld>
  <p:clrMapOvr>
    <a:masterClrMapping/>
  </p:clrMapOvr>
</p:sldLayout>
</file>

<file path=ppt/slideLayouts/slideLayout495.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247"/>
        <p:cNvGrpSpPr/>
        <p:nvPr/>
      </p:nvGrpSpPr>
      <p:grpSpPr>
        <a:xfrm>
          <a:off x="0" y="0"/>
          <a:ext cx="0" cy="0"/>
          <a:chOff x="0" y="0"/>
          <a:chExt cx="0" cy="0"/>
        </a:xfrm>
      </p:grpSpPr>
      <p:sp>
        <p:nvSpPr>
          <p:cNvPr id="248" name="Google Shape;248;p37"/>
          <p:cNvSpPr txBox="1">
            <a:spLocks noGrp="1"/>
          </p:cNvSpPr>
          <p:nvPr>
            <p:ph type="title"/>
          </p:nvPr>
        </p:nvSpPr>
        <p:spPr>
          <a:xfrm>
            <a:off x="38100" y="44450"/>
            <a:ext cx="9070975"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49" name="Google Shape;249;p37"/>
          <p:cNvSpPr txBox="1">
            <a:spLocks noGrp="1"/>
          </p:cNvSpPr>
          <p:nvPr>
            <p:ph type="body" idx="1"/>
          </p:nvPr>
        </p:nvSpPr>
        <p:spPr>
          <a:xfrm rot="5400000">
            <a:off x="2514600" y="152400"/>
            <a:ext cx="4114800" cy="7772400"/>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lt1"/>
              </a:buClr>
              <a:buSzPts val="1800"/>
              <a:buChar char="•"/>
              <a:defRPr/>
            </a:lvl1pPr>
            <a:lvl2pPr marL="914400" lvl="1" indent="-342900" algn="l">
              <a:spcBef>
                <a:spcPts val="360"/>
              </a:spcBef>
              <a:spcAft>
                <a:spcPts val="0"/>
              </a:spcAft>
              <a:buClr>
                <a:schemeClr val="lt1"/>
              </a:buClr>
              <a:buSzPts val="1800"/>
              <a:buChar char="–"/>
              <a:defRPr/>
            </a:lvl2pPr>
            <a:lvl3pPr marL="1371600" lvl="2" indent="-342900" algn="l">
              <a:spcBef>
                <a:spcPts val="360"/>
              </a:spcBef>
              <a:spcAft>
                <a:spcPts val="0"/>
              </a:spcAft>
              <a:buClr>
                <a:schemeClr val="lt1"/>
              </a:buClr>
              <a:buSzPts val="1800"/>
              <a:buChar char="•"/>
              <a:defRPr/>
            </a:lvl3pPr>
            <a:lvl4pPr marL="1828800" lvl="3" indent="-342900" algn="l">
              <a:spcBef>
                <a:spcPts val="360"/>
              </a:spcBef>
              <a:spcAft>
                <a:spcPts val="0"/>
              </a:spcAft>
              <a:buClr>
                <a:schemeClr val="lt1"/>
              </a:buClr>
              <a:buSzPts val="1800"/>
              <a:buChar char="–"/>
              <a:defRPr/>
            </a:lvl4pPr>
            <a:lvl5pPr marL="2286000" lvl="4" indent="-342900" algn="l">
              <a:spcBef>
                <a:spcPts val="360"/>
              </a:spcBef>
              <a:spcAft>
                <a:spcPts val="0"/>
              </a:spcAft>
              <a:buClr>
                <a:schemeClr val="lt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50" name="Google Shape;250;p37"/>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1" name="Google Shape;251;p37"/>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2" name="Google Shape;252;p37"/>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000000"/>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81477405"/>
      </p:ext>
    </p:extLst>
  </p:cSld>
  <p:clrMapOvr>
    <a:masterClrMapping/>
  </p:clrMapOvr>
</p:sldLayout>
</file>

<file path=ppt/slideLayouts/slideLayout496.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253"/>
        <p:cNvGrpSpPr/>
        <p:nvPr/>
      </p:nvGrpSpPr>
      <p:grpSpPr>
        <a:xfrm>
          <a:off x="0" y="0"/>
          <a:ext cx="0" cy="0"/>
          <a:chOff x="0" y="0"/>
          <a:chExt cx="0" cy="0"/>
        </a:xfrm>
      </p:grpSpPr>
      <p:sp>
        <p:nvSpPr>
          <p:cNvPr id="254" name="Google Shape;254;p38"/>
          <p:cNvSpPr txBox="1">
            <a:spLocks noGrp="1"/>
          </p:cNvSpPr>
          <p:nvPr>
            <p:ph type="title"/>
          </p:nvPr>
        </p:nvSpPr>
        <p:spPr>
          <a:xfrm rot="5400000">
            <a:off x="4743450" y="2381250"/>
            <a:ext cx="5486400" cy="19431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55" name="Google Shape;255;p38"/>
          <p:cNvSpPr txBox="1">
            <a:spLocks noGrp="1"/>
          </p:cNvSpPr>
          <p:nvPr>
            <p:ph type="body" idx="1"/>
          </p:nvPr>
        </p:nvSpPr>
        <p:spPr>
          <a:xfrm rot="5400000">
            <a:off x="781050" y="514350"/>
            <a:ext cx="5486400" cy="5676900"/>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lt1"/>
              </a:buClr>
              <a:buSzPts val="1800"/>
              <a:buChar char="•"/>
              <a:defRPr/>
            </a:lvl1pPr>
            <a:lvl2pPr marL="914400" lvl="1" indent="-342900" algn="l">
              <a:spcBef>
                <a:spcPts val="360"/>
              </a:spcBef>
              <a:spcAft>
                <a:spcPts val="0"/>
              </a:spcAft>
              <a:buClr>
                <a:schemeClr val="lt1"/>
              </a:buClr>
              <a:buSzPts val="1800"/>
              <a:buChar char="–"/>
              <a:defRPr/>
            </a:lvl2pPr>
            <a:lvl3pPr marL="1371600" lvl="2" indent="-342900" algn="l">
              <a:spcBef>
                <a:spcPts val="360"/>
              </a:spcBef>
              <a:spcAft>
                <a:spcPts val="0"/>
              </a:spcAft>
              <a:buClr>
                <a:schemeClr val="lt1"/>
              </a:buClr>
              <a:buSzPts val="1800"/>
              <a:buChar char="•"/>
              <a:defRPr/>
            </a:lvl3pPr>
            <a:lvl4pPr marL="1828800" lvl="3" indent="-342900" algn="l">
              <a:spcBef>
                <a:spcPts val="360"/>
              </a:spcBef>
              <a:spcAft>
                <a:spcPts val="0"/>
              </a:spcAft>
              <a:buClr>
                <a:schemeClr val="lt1"/>
              </a:buClr>
              <a:buSzPts val="1800"/>
              <a:buChar char="–"/>
              <a:defRPr/>
            </a:lvl4pPr>
            <a:lvl5pPr marL="2286000" lvl="4" indent="-342900" algn="l">
              <a:spcBef>
                <a:spcPts val="360"/>
              </a:spcBef>
              <a:spcAft>
                <a:spcPts val="0"/>
              </a:spcAft>
              <a:buClr>
                <a:schemeClr val="lt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56" name="Google Shape;256;p38"/>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7" name="Google Shape;257;p38"/>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8" name="Google Shape;258;p38"/>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000000"/>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637389889"/>
      </p:ext>
    </p:extLst>
  </p:cSld>
  <p:clrMapOvr>
    <a:masterClrMapping/>
  </p:clrMapOvr>
</p:sldLayout>
</file>

<file path=ppt/slideLayouts/slideLayout497.xml><?xml version="1.0" encoding="utf-8"?>
<p:sldLayout xmlns:a="http://schemas.openxmlformats.org/drawingml/2006/main" xmlns:r="http://schemas.openxmlformats.org/officeDocument/2006/relationships" xmlns:p="http://schemas.openxmlformats.org/presentationml/2006/main" matchingName="Title and 4 Content" type="fourObj">
  <p:cSld name="Title and 4 Content">
    <p:spTree>
      <p:nvGrpSpPr>
        <p:cNvPr id="1" name="Shape 259"/>
        <p:cNvGrpSpPr/>
        <p:nvPr/>
      </p:nvGrpSpPr>
      <p:grpSpPr>
        <a:xfrm>
          <a:off x="0" y="0"/>
          <a:ext cx="0" cy="0"/>
          <a:chOff x="0" y="0"/>
          <a:chExt cx="0" cy="0"/>
        </a:xfrm>
      </p:grpSpPr>
      <p:sp>
        <p:nvSpPr>
          <p:cNvPr id="260" name="Google Shape;260;p39"/>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61" name="Google Shape;261;p39"/>
          <p:cNvSpPr txBox="1">
            <a:spLocks noGrp="1"/>
          </p:cNvSpPr>
          <p:nvPr>
            <p:ph type="body" idx="1"/>
          </p:nvPr>
        </p:nvSpPr>
        <p:spPr>
          <a:xfrm>
            <a:off x="685800" y="1981200"/>
            <a:ext cx="3810000" cy="1981200"/>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lt1"/>
              </a:buClr>
              <a:buSzPts val="1800"/>
              <a:buChar char="•"/>
              <a:defRPr/>
            </a:lvl1pPr>
            <a:lvl2pPr marL="914400" lvl="1" indent="-342900" algn="l">
              <a:spcBef>
                <a:spcPts val="360"/>
              </a:spcBef>
              <a:spcAft>
                <a:spcPts val="0"/>
              </a:spcAft>
              <a:buClr>
                <a:schemeClr val="lt1"/>
              </a:buClr>
              <a:buSzPts val="1800"/>
              <a:buChar char="–"/>
              <a:defRPr/>
            </a:lvl2pPr>
            <a:lvl3pPr marL="1371600" lvl="2" indent="-342900" algn="l">
              <a:spcBef>
                <a:spcPts val="360"/>
              </a:spcBef>
              <a:spcAft>
                <a:spcPts val="0"/>
              </a:spcAft>
              <a:buClr>
                <a:schemeClr val="lt1"/>
              </a:buClr>
              <a:buSzPts val="1800"/>
              <a:buChar char="•"/>
              <a:defRPr/>
            </a:lvl3pPr>
            <a:lvl4pPr marL="1828800" lvl="3" indent="-342900" algn="l">
              <a:spcBef>
                <a:spcPts val="360"/>
              </a:spcBef>
              <a:spcAft>
                <a:spcPts val="0"/>
              </a:spcAft>
              <a:buClr>
                <a:schemeClr val="lt1"/>
              </a:buClr>
              <a:buSzPts val="1800"/>
              <a:buChar char="–"/>
              <a:defRPr/>
            </a:lvl4pPr>
            <a:lvl5pPr marL="2286000" lvl="4" indent="-342900" algn="l">
              <a:spcBef>
                <a:spcPts val="360"/>
              </a:spcBef>
              <a:spcAft>
                <a:spcPts val="0"/>
              </a:spcAft>
              <a:buClr>
                <a:schemeClr val="lt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62" name="Google Shape;262;p39"/>
          <p:cNvSpPr txBox="1">
            <a:spLocks noGrp="1"/>
          </p:cNvSpPr>
          <p:nvPr>
            <p:ph type="body" idx="2"/>
          </p:nvPr>
        </p:nvSpPr>
        <p:spPr>
          <a:xfrm>
            <a:off x="4648200" y="1981200"/>
            <a:ext cx="3810000" cy="1981200"/>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lt1"/>
              </a:buClr>
              <a:buSzPts val="1800"/>
              <a:buChar char="•"/>
              <a:defRPr/>
            </a:lvl1pPr>
            <a:lvl2pPr marL="914400" lvl="1" indent="-342900" algn="l">
              <a:spcBef>
                <a:spcPts val="360"/>
              </a:spcBef>
              <a:spcAft>
                <a:spcPts val="0"/>
              </a:spcAft>
              <a:buClr>
                <a:schemeClr val="lt1"/>
              </a:buClr>
              <a:buSzPts val="1800"/>
              <a:buChar char="–"/>
              <a:defRPr/>
            </a:lvl2pPr>
            <a:lvl3pPr marL="1371600" lvl="2" indent="-342900" algn="l">
              <a:spcBef>
                <a:spcPts val="360"/>
              </a:spcBef>
              <a:spcAft>
                <a:spcPts val="0"/>
              </a:spcAft>
              <a:buClr>
                <a:schemeClr val="lt1"/>
              </a:buClr>
              <a:buSzPts val="1800"/>
              <a:buChar char="•"/>
              <a:defRPr/>
            </a:lvl3pPr>
            <a:lvl4pPr marL="1828800" lvl="3" indent="-342900" algn="l">
              <a:spcBef>
                <a:spcPts val="360"/>
              </a:spcBef>
              <a:spcAft>
                <a:spcPts val="0"/>
              </a:spcAft>
              <a:buClr>
                <a:schemeClr val="lt1"/>
              </a:buClr>
              <a:buSzPts val="1800"/>
              <a:buChar char="–"/>
              <a:defRPr/>
            </a:lvl4pPr>
            <a:lvl5pPr marL="2286000" lvl="4" indent="-342900" algn="l">
              <a:spcBef>
                <a:spcPts val="360"/>
              </a:spcBef>
              <a:spcAft>
                <a:spcPts val="0"/>
              </a:spcAft>
              <a:buClr>
                <a:schemeClr val="lt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63" name="Google Shape;263;p39"/>
          <p:cNvSpPr txBox="1">
            <a:spLocks noGrp="1"/>
          </p:cNvSpPr>
          <p:nvPr>
            <p:ph type="body" idx="3"/>
          </p:nvPr>
        </p:nvSpPr>
        <p:spPr>
          <a:xfrm>
            <a:off x="685800" y="4114800"/>
            <a:ext cx="3810000" cy="1981200"/>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lt1"/>
              </a:buClr>
              <a:buSzPts val="1800"/>
              <a:buChar char="•"/>
              <a:defRPr/>
            </a:lvl1pPr>
            <a:lvl2pPr marL="914400" lvl="1" indent="-342900" algn="l">
              <a:spcBef>
                <a:spcPts val="360"/>
              </a:spcBef>
              <a:spcAft>
                <a:spcPts val="0"/>
              </a:spcAft>
              <a:buClr>
                <a:schemeClr val="lt1"/>
              </a:buClr>
              <a:buSzPts val="1800"/>
              <a:buChar char="–"/>
              <a:defRPr/>
            </a:lvl2pPr>
            <a:lvl3pPr marL="1371600" lvl="2" indent="-342900" algn="l">
              <a:spcBef>
                <a:spcPts val="360"/>
              </a:spcBef>
              <a:spcAft>
                <a:spcPts val="0"/>
              </a:spcAft>
              <a:buClr>
                <a:schemeClr val="lt1"/>
              </a:buClr>
              <a:buSzPts val="1800"/>
              <a:buChar char="•"/>
              <a:defRPr/>
            </a:lvl3pPr>
            <a:lvl4pPr marL="1828800" lvl="3" indent="-342900" algn="l">
              <a:spcBef>
                <a:spcPts val="360"/>
              </a:spcBef>
              <a:spcAft>
                <a:spcPts val="0"/>
              </a:spcAft>
              <a:buClr>
                <a:schemeClr val="lt1"/>
              </a:buClr>
              <a:buSzPts val="1800"/>
              <a:buChar char="–"/>
              <a:defRPr/>
            </a:lvl4pPr>
            <a:lvl5pPr marL="2286000" lvl="4" indent="-342900" algn="l">
              <a:spcBef>
                <a:spcPts val="360"/>
              </a:spcBef>
              <a:spcAft>
                <a:spcPts val="0"/>
              </a:spcAft>
              <a:buClr>
                <a:schemeClr val="lt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64" name="Google Shape;264;p39"/>
          <p:cNvSpPr txBox="1">
            <a:spLocks noGrp="1"/>
          </p:cNvSpPr>
          <p:nvPr>
            <p:ph type="body" idx="4"/>
          </p:nvPr>
        </p:nvSpPr>
        <p:spPr>
          <a:xfrm>
            <a:off x="4648200" y="4114800"/>
            <a:ext cx="3810000" cy="1981200"/>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lt1"/>
              </a:buClr>
              <a:buSzPts val="1800"/>
              <a:buChar char="•"/>
              <a:defRPr/>
            </a:lvl1pPr>
            <a:lvl2pPr marL="914400" lvl="1" indent="-342900" algn="l">
              <a:spcBef>
                <a:spcPts val="360"/>
              </a:spcBef>
              <a:spcAft>
                <a:spcPts val="0"/>
              </a:spcAft>
              <a:buClr>
                <a:schemeClr val="lt1"/>
              </a:buClr>
              <a:buSzPts val="1800"/>
              <a:buChar char="–"/>
              <a:defRPr/>
            </a:lvl2pPr>
            <a:lvl3pPr marL="1371600" lvl="2" indent="-342900" algn="l">
              <a:spcBef>
                <a:spcPts val="360"/>
              </a:spcBef>
              <a:spcAft>
                <a:spcPts val="0"/>
              </a:spcAft>
              <a:buClr>
                <a:schemeClr val="lt1"/>
              </a:buClr>
              <a:buSzPts val="1800"/>
              <a:buChar char="•"/>
              <a:defRPr/>
            </a:lvl3pPr>
            <a:lvl4pPr marL="1828800" lvl="3" indent="-342900" algn="l">
              <a:spcBef>
                <a:spcPts val="360"/>
              </a:spcBef>
              <a:spcAft>
                <a:spcPts val="0"/>
              </a:spcAft>
              <a:buClr>
                <a:schemeClr val="lt1"/>
              </a:buClr>
              <a:buSzPts val="1800"/>
              <a:buChar char="–"/>
              <a:defRPr/>
            </a:lvl4pPr>
            <a:lvl5pPr marL="2286000" lvl="4" indent="-342900" algn="l">
              <a:spcBef>
                <a:spcPts val="360"/>
              </a:spcBef>
              <a:spcAft>
                <a:spcPts val="0"/>
              </a:spcAft>
              <a:buClr>
                <a:schemeClr val="lt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65" name="Google Shape;265;p39"/>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6" name="Google Shape;266;p39"/>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7" name="Google Shape;267;p39"/>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000000"/>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918367811"/>
      </p:ext>
    </p:extLst>
  </p:cSld>
  <p:clrMapOvr>
    <a:masterClrMapping/>
  </p:clrMapOvr>
</p:sldLayout>
</file>

<file path=ppt/slideLayouts/slideLayout498.xml><?xml version="1.0" encoding="utf-8"?>
<p:sldLayout xmlns:a="http://schemas.openxmlformats.org/drawingml/2006/main" xmlns:r="http://schemas.openxmlformats.org/officeDocument/2006/relationships" xmlns:p="http://schemas.openxmlformats.org/presentationml/2006/main" matchingName="Title, Content, and 2 Content" type="objAndTwoObj">
  <p:cSld name="Title, Content, and 2 Content">
    <p:spTree>
      <p:nvGrpSpPr>
        <p:cNvPr id="1" name="Shape 268"/>
        <p:cNvGrpSpPr/>
        <p:nvPr/>
      </p:nvGrpSpPr>
      <p:grpSpPr>
        <a:xfrm>
          <a:off x="0" y="0"/>
          <a:ext cx="0" cy="0"/>
          <a:chOff x="0" y="0"/>
          <a:chExt cx="0" cy="0"/>
        </a:xfrm>
      </p:grpSpPr>
      <p:sp>
        <p:nvSpPr>
          <p:cNvPr id="269" name="Google Shape;269;p40"/>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70" name="Google Shape;270;p40"/>
          <p:cNvSpPr txBox="1">
            <a:spLocks noGrp="1"/>
          </p:cNvSpPr>
          <p:nvPr>
            <p:ph type="body" idx="1"/>
          </p:nvPr>
        </p:nvSpPr>
        <p:spPr>
          <a:xfrm>
            <a:off x="685800" y="1981200"/>
            <a:ext cx="3810000" cy="4114800"/>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lt1"/>
              </a:buClr>
              <a:buSzPts val="1800"/>
              <a:buChar char="•"/>
              <a:defRPr/>
            </a:lvl1pPr>
            <a:lvl2pPr marL="914400" lvl="1" indent="-342900" algn="l">
              <a:spcBef>
                <a:spcPts val="360"/>
              </a:spcBef>
              <a:spcAft>
                <a:spcPts val="0"/>
              </a:spcAft>
              <a:buClr>
                <a:schemeClr val="lt1"/>
              </a:buClr>
              <a:buSzPts val="1800"/>
              <a:buChar char="–"/>
              <a:defRPr/>
            </a:lvl2pPr>
            <a:lvl3pPr marL="1371600" lvl="2" indent="-342900" algn="l">
              <a:spcBef>
                <a:spcPts val="360"/>
              </a:spcBef>
              <a:spcAft>
                <a:spcPts val="0"/>
              </a:spcAft>
              <a:buClr>
                <a:schemeClr val="lt1"/>
              </a:buClr>
              <a:buSzPts val="1800"/>
              <a:buChar char="•"/>
              <a:defRPr/>
            </a:lvl3pPr>
            <a:lvl4pPr marL="1828800" lvl="3" indent="-342900" algn="l">
              <a:spcBef>
                <a:spcPts val="360"/>
              </a:spcBef>
              <a:spcAft>
                <a:spcPts val="0"/>
              </a:spcAft>
              <a:buClr>
                <a:schemeClr val="lt1"/>
              </a:buClr>
              <a:buSzPts val="1800"/>
              <a:buChar char="–"/>
              <a:defRPr/>
            </a:lvl4pPr>
            <a:lvl5pPr marL="2286000" lvl="4" indent="-342900" algn="l">
              <a:spcBef>
                <a:spcPts val="360"/>
              </a:spcBef>
              <a:spcAft>
                <a:spcPts val="0"/>
              </a:spcAft>
              <a:buClr>
                <a:schemeClr val="lt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71" name="Google Shape;271;p40"/>
          <p:cNvSpPr txBox="1">
            <a:spLocks noGrp="1"/>
          </p:cNvSpPr>
          <p:nvPr>
            <p:ph type="body" idx="2"/>
          </p:nvPr>
        </p:nvSpPr>
        <p:spPr>
          <a:xfrm>
            <a:off x="4648200" y="1981200"/>
            <a:ext cx="3810000" cy="1981200"/>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lt1"/>
              </a:buClr>
              <a:buSzPts val="1800"/>
              <a:buChar char="•"/>
              <a:defRPr/>
            </a:lvl1pPr>
            <a:lvl2pPr marL="914400" lvl="1" indent="-342900" algn="l">
              <a:spcBef>
                <a:spcPts val="360"/>
              </a:spcBef>
              <a:spcAft>
                <a:spcPts val="0"/>
              </a:spcAft>
              <a:buClr>
                <a:schemeClr val="lt1"/>
              </a:buClr>
              <a:buSzPts val="1800"/>
              <a:buChar char="–"/>
              <a:defRPr/>
            </a:lvl2pPr>
            <a:lvl3pPr marL="1371600" lvl="2" indent="-342900" algn="l">
              <a:spcBef>
                <a:spcPts val="360"/>
              </a:spcBef>
              <a:spcAft>
                <a:spcPts val="0"/>
              </a:spcAft>
              <a:buClr>
                <a:schemeClr val="lt1"/>
              </a:buClr>
              <a:buSzPts val="1800"/>
              <a:buChar char="•"/>
              <a:defRPr/>
            </a:lvl3pPr>
            <a:lvl4pPr marL="1828800" lvl="3" indent="-342900" algn="l">
              <a:spcBef>
                <a:spcPts val="360"/>
              </a:spcBef>
              <a:spcAft>
                <a:spcPts val="0"/>
              </a:spcAft>
              <a:buClr>
                <a:schemeClr val="lt1"/>
              </a:buClr>
              <a:buSzPts val="1800"/>
              <a:buChar char="–"/>
              <a:defRPr/>
            </a:lvl4pPr>
            <a:lvl5pPr marL="2286000" lvl="4" indent="-342900" algn="l">
              <a:spcBef>
                <a:spcPts val="360"/>
              </a:spcBef>
              <a:spcAft>
                <a:spcPts val="0"/>
              </a:spcAft>
              <a:buClr>
                <a:schemeClr val="lt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72" name="Google Shape;272;p40"/>
          <p:cNvSpPr txBox="1">
            <a:spLocks noGrp="1"/>
          </p:cNvSpPr>
          <p:nvPr>
            <p:ph type="body" idx="3"/>
          </p:nvPr>
        </p:nvSpPr>
        <p:spPr>
          <a:xfrm>
            <a:off x="4648200" y="4114800"/>
            <a:ext cx="3810000" cy="1981200"/>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lt1"/>
              </a:buClr>
              <a:buSzPts val="1800"/>
              <a:buChar char="•"/>
              <a:defRPr/>
            </a:lvl1pPr>
            <a:lvl2pPr marL="914400" lvl="1" indent="-342900" algn="l">
              <a:spcBef>
                <a:spcPts val="360"/>
              </a:spcBef>
              <a:spcAft>
                <a:spcPts val="0"/>
              </a:spcAft>
              <a:buClr>
                <a:schemeClr val="lt1"/>
              </a:buClr>
              <a:buSzPts val="1800"/>
              <a:buChar char="–"/>
              <a:defRPr/>
            </a:lvl2pPr>
            <a:lvl3pPr marL="1371600" lvl="2" indent="-342900" algn="l">
              <a:spcBef>
                <a:spcPts val="360"/>
              </a:spcBef>
              <a:spcAft>
                <a:spcPts val="0"/>
              </a:spcAft>
              <a:buClr>
                <a:schemeClr val="lt1"/>
              </a:buClr>
              <a:buSzPts val="1800"/>
              <a:buChar char="•"/>
              <a:defRPr/>
            </a:lvl3pPr>
            <a:lvl4pPr marL="1828800" lvl="3" indent="-342900" algn="l">
              <a:spcBef>
                <a:spcPts val="360"/>
              </a:spcBef>
              <a:spcAft>
                <a:spcPts val="0"/>
              </a:spcAft>
              <a:buClr>
                <a:schemeClr val="lt1"/>
              </a:buClr>
              <a:buSzPts val="1800"/>
              <a:buChar char="–"/>
              <a:defRPr/>
            </a:lvl4pPr>
            <a:lvl5pPr marL="2286000" lvl="4" indent="-342900" algn="l">
              <a:spcBef>
                <a:spcPts val="360"/>
              </a:spcBef>
              <a:spcAft>
                <a:spcPts val="0"/>
              </a:spcAft>
              <a:buClr>
                <a:schemeClr val="lt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73" name="Google Shape;273;p40"/>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4" name="Google Shape;274;p40"/>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5" name="Google Shape;275;p40"/>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000000"/>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951850499"/>
      </p:ext>
    </p:extLst>
  </p:cSld>
  <p:clrMapOvr>
    <a:masterClrMapping/>
  </p:clrMapOvr>
</p:sldLayout>
</file>

<file path=ppt/slideLayouts/slideLayout4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545" y="2130537"/>
            <a:ext cx="7772977" cy="1469371"/>
          </a:xfrm>
          <a:prstGeom prst="rect">
            <a:avLst/>
          </a:prstGeom>
        </p:spPr>
        <p:txBody>
          <a:bodyPr vert="horz" lIns="81797" tIns="40898" rIns="81797" bIns="40898"/>
          <a:lstStyle/>
          <a:p>
            <a:r>
              <a:rPr lang="en-US"/>
              <a:t>Click to edit Master title style</a:t>
            </a:r>
          </a:p>
        </p:txBody>
      </p:sp>
      <p:sp>
        <p:nvSpPr>
          <p:cNvPr id="3" name="Subtitle 2"/>
          <p:cNvSpPr>
            <a:spLocks noGrp="1"/>
          </p:cNvSpPr>
          <p:nvPr>
            <p:ph type="subTitle" idx="1"/>
          </p:nvPr>
        </p:nvSpPr>
        <p:spPr>
          <a:xfrm>
            <a:off x="1371056" y="3885667"/>
            <a:ext cx="6401955" cy="1753721"/>
          </a:xfrm>
          <a:prstGeom prst="rect">
            <a:avLst/>
          </a:prstGeom>
        </p:spPr>
        <p:txBody>
          <a:bodyPr vert="horz" lIns="81797" tIns="40898" rIns="81797" bIns="40898"/>
          <a:lstStyle>
            <a:lvl1pPr marL="0" indent="0" algn="ctr">
              <a:buNone/>
              <a:defRPr/>
            </a:lvl1pPr>
            <a:lvl2pPr marL="408937" indent="0" algn="ctr">
              <a:buNone/>
              <a:defRPr/>
            </a:lvl2pPr>
            <a:lvl3pPr marL="817879" indent="0" algn="ctr">
              <a:buNone/>
              <a:defRPr/>
            </a:lvl3pPr>
            <a:lvl4pPr marL="1226812" indent="0" algn="ctr">
              <a:buNone/>
              <a:defRPr/>
            </a:lvl4pPr>
            <a:lvl5pPr marL="1635753" indent="0" algn="ctr">
              <a:buNone/>
              <a:defRPr/>
            </a:lvl5pPr>
            <a:lvl6pPr marL="2044691" indent="0" algn="ctr">
              <a:buNone/>
              <a:defRPr/>
            </a:lvl6pPr>
            <a:lvl7pPr marL="2453635" indent="0" algn="ctr">
              <a:buNone/>
              <a:defRPr/>
            </a:lvl7pPr>
            <a:lvl8pPr marL="2862571" indent="0" algn="ctr">
              <a:buNone/>
              <a:defRPr/>
            </a:lvl8pPr>
            <a:lvl9pPr marL="3271507" indent="0" algn="ctr">
              <a:buNone/>
              <a:defRPr/>
            </a:lvl9pPr>
          </a:lstStyle>
          <a:p>
            <a:r>
              <a:rPr lang="en-US"/>
              <a:t>Click to edit Master subtitle style</a:t>
            </a:r>
          </a:p>
        </p:txBody>
      </p:sp>
    </p:spTree>
    <p:extLst>
      <p:ext uri="{BB962C8B-B14F-4D97-AF65-F5344CB8AC3E}">
        <p14:creationId xmlns:p14="http://schemas.microsoft.com/office/powerpoint/2010/main" val="3148540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10283B22-D36B-F146-AA59-3C7C05BD3B28}" type="slidenum">
              <a:rPr lang="en-US"/>
              <a:pPr>
                <a:defRPr/>
              </a:pPr>
              <a:t>‹#›</a:t>
            </a:fld>
            <a:endParaRPr lang="en-US"/>
          </a:p>
        </p:txBody>
      </p:sp>
    </p:spTree>
    <p:extLst>
      <p:ext uri="{BB962C8B-B14F-4D97-AF65-F5344CB8AC3E}">
        <p14:creationId xmlns:p14="http://schemas.microsoft.com/office/powerpoint/2010/main" val="103168764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35" indent="0">
              <a:buNone/>
              <a:defRPr sz="2000" b="1"/>
            </a:lvl2pPr>
            <a:lvl3pPr marL="914071" indent="0">
              <a:buNone/>
              <a:defRPr sz="1800" b="1"/>
            </a:lvl3pPr>
            <a:lvl4pPr marL="1371110" indent="0">
              <a:buNone/>
              <a:defRPr sz="1600" b="1"/>
            </a:lvl4pPr>
            <a:lvl5pPr marL="1828146" indent="0">
              <a:buNone/>
              <a:defRPr sz="1600" b="1"/>
            </a:lvl5pPr>
            <a:lvl6pPr marL="2285181" indent="0">
              <a:buNone/>
              <a:defRPr sz="1600" b="1"/>
            </a:lvl6pPr>
            <a:lvl7pPr marL="2742219" indent="0">
              <a:buNone/>
              <a:defRPr sz="1600" b="1"/>
            </a:lvl7pPr>
            <a:lvl8pPr marL="3199252" indent="0">
              <a:buNone/>
              <a:defRPr sz="1600" b="1"/>
            </a:lvl8pPr>
            <a:lvl9pPr marL="3656291"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35" indent="0">
              <a:buNone/>
              <a:defRPr sz="2000" b="1"/>
            </a:lvl2pPr>
            <a:lvl3pPr marL="914071" indent="0">
              <a:buNone/>
              <a:defRPr sz="1800" b="1"/>
            </a:lvl3pPr>
            <a:lvl4pPr marL="1371110" indent="0">
              <a:buNone/>
              <a:defRPr sz="1600" b="1"/>
            </a:lvl4pPr>
            <a:lvl5pPr marL="1828146" indent="0">
              <a:buNone/>
              <a:defRPr sz="1600" b="1"/>
            </a:lvl5pPr>
            <a:lvl6pPr marL="2285181" indent="0">
              <a:buNone/>
              <a:defRPr sz="1600" b="1"/>
            </a:lvl6pPr>
            <a:lvl7pPr marL="2742219" indent="0">
              <a:buNone/>
              <a:defRPr sz="1600" b="1"/>
            </a:lvl7pPr>
            <a:lvl8pPr marL="3199252" indent="0">
              <a:buNone/>
              <a:defRPr sz="1600" b="1"/>
            </a:lvl8pPr>
            <a:lvl9pPr marL="3656291"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p:txBody>
          <a:bodyPr/>
          <a:lstStyle>
            <a:lvl1pPr defTabSz="914400">
              <a:defRPr/>
            </a:lvl1pPr>
          </a:lstStyle>
          <a:p>
            <a:pPr>
              <a:defRPr/>
            </a:pPr>
            <a:endParaRPr lang="en-US"/>
          </a:p>
        </p:txBody>
      </p:sp>
      <p:sp>
        <p:nvSpPr>
          <p:cNvPr id="8" name="Rectangle 3"/>
          <p:cNvSpPr>
            <a:spLocks noGrp="1" noChangeArrowheads="1"/>
          </p:cNvSpPr>
          <p:nvPr>
            <p:ph type="sldNum" sz="quarter" idx="11"/>
          </p:nvPr>
        </p:nvSpPr>
        <p:spPr/>
        <p:txBody>
          <a:bodyPr/>
          <a:lstStyle>
            <a:lvl1pPr defTabSz="914400">
              <a:defRPr/>
            </a:lvl1pPr>
          </a:lstStyle>
          <a:p>
            <a:pPr>
              <a:defRPr/>
            </a:pPr>
            <a:fld id="{61EF3247-8C8E-D548-AD87-76F76E60319C}" type="slidenum">
              <a:rPr lang="en-US"/>
              <a:pPr>
                <a:defRPr/>
              </a:pPr>
              <a:t>‹#›</a:t>
            </a:fld>
            <a:endParaRPr lang="en-US"/>
          </a:p>
        </p:txBody>
      </p:sp>
      <p:sp>
        <p:nvSpPr>
          <p:cNvPr id="9" name="Rectangle 14"/>
          <p:cNvSpPr>
            <a:spLocks noGrp="1" noChangeArrowheads="1"/>
          </p:cNvSpPr>
          <p:nvPr>
            <p:ph type="ftr" sz="quarter" idx="12"/>
          </p:nvPr>
        </p:nvSpPr>
        <p:spPr/>
        <p:txBody>
          <a:bodyPr/>
          <a:lstStyle>
            <a:lvl1pPr algn="l" defTabSz="914400">
              <a:defRPr/>
            </a:lvl1pPr>
          </a:lstStyle>
          <a:p>
            <a:pPr>
              <a:defRPr/>
            </a:pPr>
            <a:endParaRPr lang="en-US"/>
          </a:p>
        </p:txBody>
      </p:sp>
    </p:spTree>
    <p:extLst>
      <p:ext uri="{BB962C8B-B14F-4D97-AF65-F5344CB8AC3E}">
        <p14:creationId xmlns:p14="http://schemas.microsoft.com/office/powerpoint/2010/main" val="1596689894"/>
      </p:ext>
    </p:extLst>
  </p:cSld>
  <p:clrMapOvr>
    <a:masterClrMapping/>
  </p:clrMapOvr>
</p:sldLayout>
</file>

<file path=ppt/slideLayouts/slideLayout5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532" y="274544"/>
            <a:ext cx="8229023" cy="1143000"/>
          </a:xfrm>
          <a:prstGeom prst="rect">
            <a:avLst/>
          </a:prstGeom>
        </p:spPr>
        <p:txBody>
          <a:bodyPr vert="horz" lIns="81797" tIns="40898" rIns="81797" bIns="40898"/>
          <a:lstStyle/>
          <a:p>
            <a:r>
              <a:rPr lang="en-US"/>
              <a:t>Click to edit Master title style</a:t>
            </a:r>
          </a:p>
        </p:txBody>
      </p:sp>
      <p:sp>
        <p:nvSpPr>
          <p:cNvPr id="3" name="Content Placeholder 2"/>
          <p:cNvSpPr>
            <a:spLocks noGrp="1"/>
          </p:cNvSpPr>
          <p:nvPr>
            <p:ph idx="1"/>
          </p:nvPr>
        </p:nvSpPr>
        <p:spPr>
          <a:xfrm>
            <a:off x="457532" y="1599643"/>
            <a:ext cx="8229023" cy="4527176"/>
          </a:xfrm>
          <a:prstGeom prst="rect">
            <a:avLst/>
          </a:prstGeom>
        </p:spPr>
        <p:txBody>
          <a:bodyPr vert="horz" lIns="81797" tIns="40898" rIns="81797" bIns="40898"/>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0252515"/>
      </p:ext>
    </p:extLst>
  </p:cSld>
  <p:clrMapOvr>
    <a:masterClrMapping/>
  </p:clrMapOvr>
</p:sldLayout>
</file>

<file path=ppt/slideLayouts/slideLayout5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3038" y="4406713"/>
            <a:ext cx="7771534" cy="1362916"/>
          </a:xfrm>
          <a:prstGeom prst="rect">
            <a:avLst/>
          </a:prstGeom>
        </p:spPr>
        <p:txBody>
          <a:bodyPr vert="horz" lIns="81797" tIns="40898" rIns="81797" bIns="40898" anchor="t"/>
          <a:lstStyle>
            <a:lvl1pPr algn="l">
              <a:defRPr sz="3600" b="1" cap="all"/>
            </a:lvl1pPr>
          </a:lstStyle>
          <a:p>
            <a:r>
              <a:rPr lang="en-US"/>
              <a:t>Click to edit Master title style</a:t>
            </a:r>
          </a:p>
        </p:txBody>
      </p:sp>
      <p:sp>
        <p:nvSpPr>
          <p:cNvPr id="3" name="Text Placeholder 2"/>
          <p:cNvSpPr>
            <a:spLocks noGrp="1"/>
          </p:cNvSpPr>
          <p:nvPr>
            <p:ph type="body" idx="1"/>
          </p:nvPr>
        </p:nvSpPr>
        <p:spPr>
          <a:xfrm>
            <a:off x="723038" y="2906541"/>
            <a:ext cx="7771534" cy="1500187"/>
          </a:xfrm>
          <a:prstGeom prst="rect">
            <a:avLst/>
          </a:prstGeom>
        </p:spPr>
        <p:txBody>
          <a:bodyPr vert="horz" lIns="81797" tIns="40898" rIns="81797" bIns="40898" anchor="b"/>
          <a:lstStyle>
            <a:lvl1pPr marL="0" indent="0">
              <a:buNone/>
              <a:defRPr sz="1800"/>
            </a:lvl1pPr>
            <a:lvl2pPr marL="408937" indent="0">
              <a:buNone/>
              <a:defRPr sz="1600"/>
            </a:lvl2pPr>
            <a:lvl3pPr marL="817879" indent="0">
              <a:buNone/>
              <a:defRPr sz="1400"/>
            </a:lvl3pPr>
            <a:lvl4pPr marL="1226812" indent="0">
              <a:buNone/>
              <a:defRPr sz="1300"/>
            </a:lvl4pPr>
            <a:lvl5pPr marL="1635753" indent="0">
              <a:buNone/>
              <a:defRPr sz="1300"/>
            </a:lvl5pPr>
            <a:lvl6pPr marL="2044691" indent="0">
              <a:buNone/>
              <a:defRPr sz="1300"/>
            </a:lvl6pPr>
            <a:lvl7pPr marL="2453635" indent="0">
              <a:buNone/>
              <a:defRPr sz="1300"/>
            </a:lvl7pPr>
            <a:lvl8pPr marL="2862571" indent="0">
              <a:buNone/>
              <a:defRPr sz="1300"/>
            </a:lvl8pPr>
            <a:lvl9pPr marL="3271507" indent="0">
              <a:buNone/>
              <a:defRPr sz="1300"/>
            </a:lvl9pPr>
          </a:lstStyle>
          <a:p>
            <a:pPr lvl="0"/>
            <a:r>
              <a:rPr lang="en-US"/>
              <a:t>Click to edit Master text styles</a:t>
            </a:r>
          </a:p>
        </p:txBody>
      </p:sp>
    </p:spTree>
    <p:extLst>
      <p:ext uri="{BB962C8B-B14F-4D97-AF65-F5344CB8AC3E}">
        <p14:creationId xmlns:p14="http://schemas.microsoft.com/office/powerpoint/2010/main" val="2225925494"/>
      </p:ext>
    </p:extLst>
  </p:cSld>
  <p:clrMapOvr>
    <a:masterClrMapping/>
  </p:clrMapOvr>
</p:sldLayout>
</file>

<file path=ppt/slideLayouts/slideLayout5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532" y="274544"/>
            <a:ext cx="8229023" cy="1143000"/>
          </a:xfrm>
          <a:prstGeom prst="rect">
            <a:avLst/>
          </a:prstGeom>
        </p:spPr>
        <p:txBody>
          <a:bodyPr vert="horz" lIns="81797" tIns="40898" rIns="81797" bIns="40898"/>
          <a:lstStyle/>
          <a:p>
            <a:r>
              <a:rPr lang="en-US"/>
              <a:t>Click to edit Master title style</a:t>
            </a:r>
          </a:p>
        </p:txBody>
      </p:sp>
      <p:sp>
        <p:nvSpPr>
          <p:cNvPr id="3" name="Content Placeholder 2"/>
          <p:cNvSpPr>
            <a:spLocks noGrp="1"/>
          </p:cNvSpPr>
          <p:nvPr>
            <p:ph sz="half" idx="1"/>
          </p:nvPr>
        </p:nvSpPr>
        <p:spPr>
          <a:xfrm>
            <a:off x="457491" y="1599643"/>
            <a:ext cx="4045238" cy="4527176"/>
          </a:xfrm>
          <a:prstGeom prst="rect">
            <a:avLst/>
          </a:prstGeom>
        </p:spPr>
        <p:txBody>
          <a:bodyPr vert="horz" lIns="81797" tIns="40898" rIns="81797" bIns="40898"/>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1316" y="1599643"/>
            <a:ext cx="4045239" cy="4527176"/>
          </a:xfrm>
          <a:prstGeom prst="rect">
            <a:avLst/>
          </a:prstGeom>
        </p:spPr>
        <p:txBody>
          <a:bodyPr vert="horz" lIns="81797" tIns="40898" rIns="81797" bIns="40898"/>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96691057"/>
      </p:ext>
    </p:extLst>
  </p:cSld>
  <p:clrMapOvr>
    <a:masterClrMapping/>
  </p:clrMapOvr>
</p:sldLayout>
</file>

<file path=ppt/slideLayouts/slideLayout5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532" y="274544"/>
            <a:ext cx="8229023" cy="1143000"/>
          </a:xfrm>
          <a:prstGeom prst="rect">
            <a:avLst/>
          </a:prstGeom>
        </p:spPr>
        <p:txBody>
          <a:bodyPr vert="horz" lIns="81797" tIns="40898" rIns="81797" bIns="40898"/>
          <a:lstStyle>
            <a:lvl1pPr>
              <a:defRPr/>
            </a:lvl1pPr>
          </a:lstStyle>
          <a:p>
            <a:r>
              <a:rPr lang="en-US"/>
              <a:t>Click to edit Master title style</a:t>
            </a:r>
          </a:p>
        </p:txBody>
      </p:sp>
      <p:sp>
        <p:nvSpPr>
          <p:cNvPr id="3" name="Text Placeholder 2"/>
          <p:cNvSpPr>
            <a:spLocks noGrp="1"/>
          </p:cNvSpPr>
          <p:nvPr>
            <p:ph type="body" idx="1"/>
          </p:nvPr>
        </p:nvSpPr>
        <p:spPr>
          <a:xfrm>
            <a:off x="457505" y="1535206"/>
            <a:ext cx="4039465" cy="640136"/>
          </a:xfrm>
          <a:prstGeom prst="rect">
            <a:avLst/>
          </a:prstGeom>
        </p:spPr>
        <p:txBody>
          <a:bodyPr vert="horz" lIns="81797" tIns="40898" rIns="81797" bIns="40898" anchor="b"/>
          <a:lstStyle>
            <a:lvl1pPr marL="0" indent="0">
              <a:buNone/>
              <a:defRPr sz="2200" b="1"/>
            </a:lvl1pPr>
            <a:lvl2pPr marL="408937" indent="0">
              <a:buNone/>
              <a:defRPr sz="1800" b="1"/>
            </a:lvl2pPr>
            <a:lvl3pPr marL="817879" indent="0">
              <a:buNone/>
              <a:defRPr sz="1600" b="1"/>
            </a:lvl3pPr>
            <a:lvl4pPr marL="1226812" indent="0">
              <a:buNone/>
              <a:defRPr sz="1400" b="1"/>
            </a:lvl4pPr>
            <a:lvl5pPr marL="1635753" indent="0">
              <a:buNone/>
              <a:defRPr sz="1400" b="1"/>
            </a:lvl5pPr>
            <a:lvl6pPr marL="2044691" indent="0">
              <a:buNone/>
              <a:defRPr sz="1400" b="1"/>
            </a:lvl6pPr>
            <a:lvl7pPr marL="2453635" indent="0">
              <a:buNone/>
              <a:defRPr sz="1400" b="1"/>
            </a:lvl7pPr>
            <a:lvl8pPr marL="2862571" indent="0">
              <a:buNone/>
              <a:defRPr sz="1400" b="1"/>
            </a:lvl8pPr>
            <a:lvl9pPr marL="3271507" indent="0">
              <a:buNone/>
              <a:defRPr sz="1400" b="1"/>
            </a:lvl9pPr>
          </a:lstStyle>
          <a:p>
            <a:pPr lvl="0"/>
            <a:r>
              <a:rPr lang="en-US"/>
              <a:t>Click to edit Master text styles</a:t>
            </a:r>
          </a:p>
        </p:txBody>
      </p:sp>
      <p:sp>
        <p:nvSpPr>
          <p:cNvPr id="4" name="Content Placeholder 3"/>
          <p:cNvSpPr>
            <a:spLocks noGrp="1"/>
          </p:cNvSpPr>
          <p:nvPr>
            <p:ph sz="half" idx="2"/>
          </p:nvPr>
        </p:nvSpPr>
        <p:spPr>
          <a:xfrm>
            <a:off x="457505" y="2175344"/>
            <a:ext cx="4039465" cy="3951474"/>
          </a:xfrm>
          <a:prstGeom prst="rect">
            <a:avLst/>
          </a:prstGeom>
        </p:spPr>
        <p:txBody>
          <a:bodyPr vert="horz" lIns="81797" tIns="40898" rIns="81797" bIns="40898"/>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633" y="1535206"/>
            <a:ext cx="4040909" cy="640136"/>
          </a:xfrm>
          <a:prstGeom prst="rect">
            <a:avLst/>
          </a:prstGeom>
        </p:spPr>
        <p:txBody>
          <a:bodyPr vert="horz" lIns="81797" tIns="40898" rIns="81797" bIns="40898" anchor="b"/>
          <a:lstStyle>
            <a:lvl1pPr marL="0" indent="0">
              <a:buNone/>
              <a:defRPr sz="2200" b="1"/>
            </a:lvl1pPr>
            <a:lvl2pPr marL="408937" indent="0">
              <a:buNone/>
              <a:defRPr sz="1800" b="1"/>
            </a:lvl2pPr>
            <a:lvl3pPr marL="817879" indent="0">
              <a:buNone/>
              <a:defRPr sz="1600" b="1"/>
            </a:lvl3pPr>
            <a:lvl4pPr marL="1226812" indent="0">
              <a:buNone/>
              <a:defRPr sz="1400" b="1"/>
            </a:lvl4pPr>
            <a:lvl5pPr marL="1635753" indent="0">
              <a:buNone/>
              <a:defRPr sz="1400" b="1"/>
            </a:lvl5pPr>
            <a:lvl6pPr marL="2044691" indent="0">
              <a:buNone/>
              <a:defRPr sz="1400" b="1"/>
            </a:lvl6pPr>
            <a:lvl7pPr marL="2453635" indent="0">
              <a:buNone/>
              <a:defRPr sz="1400" b="1"/>
            </a:lvl7pPr>
            <a:lvl8pPr marL="2862571" indent="0">
              <a:buNone/>
              <a:defRPr sz="1400" b="1"/>
            </a:lvl8pPr>
            <a:lvl9pPr marL="3271507" indent="0">
              <a:buNone/>
              <a:defRPr sz="1400" b="1"/>
            </a:lvl9pPr>
          </a:lstStyle>
          <a:p>
            <a:pPr lvl="0"/>
            <a:r>
              <a:rPr lang="en-US"/>
              <a:t>Click to edit Master text styles</a:t>
            </a:r>
          </a:p>
        </p:txBody>
      </p:sp>
      <p:sp>
        <p:nvSpPr>
          <p:cNvPr id="6" name="Content Placeholder 5"/>
          <p:cNvSpPr>
            <a:spLocks noGrp="1"/>
          </p:cNvSpPr>
          <p:nvPr>
            <p:ph sz="quarter" idx="4"/>
          </p:nvPr>
        </p:nvSpPr>
        <p:spPr>
          <a:xfrm>
            <a:off x="4645633" y="2175344"/>
            <a:ext cx="4040909" cy="3951474"/>
          </a:xfrm>
          <a:prstGeom prst="rect">
            <a:avLst/>
          </a:prstGeom>
        </p:spPr>
        <p:txBody>
          <a:bodyPr vert="horz" lIns="81797" tIns="40898" rIns="81797" bIns="40898"/>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26940989"/>
      </p:ext>
    </p:extLst>
  </p:cSld>
  <p:clrMapOvr>
    <a:masterClrMapping/>
  </p:clrMapOvr>
</p:sldLayout>
</file>

<file path=ppt/slideLayouts/slideLayout5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532" y="274544"/>
            <a:ext cx="8229023" cy="1143000"/>
          </a:xfrm>
          <a:prstGeom prst="rect">
            <a:avLst/>
          </a:prstGeom>
        </p:spPr>
        <p:txBody>
          <a:bodyPr vert="horz" lIns="81797" tIns="40898" rIns="81797" bIns="40898"/>
          <a:lstStyle/>
          <a:p>
            <a:r>
              <a:rPr lang="en-US"/>
              <a:t>Click to edit Master title style</a:t>
            </a:r>
          </a:p>
        </p:txBody>
      </p:sp>
    </p:spTree>
    <p:extLst>
      <p:ext uri="{BB962C8B-B14F-4D97-AF65-F5344CB8AC3E}">
        <p14:creationId xmlns:p14="http://schemas.microsoft.com/office/powerpoint/2010/main" val="2961197596"/>
      </p:ext>
    </p:extLst>
  </p:cSld>
  <p:clrMapOvr>
    <a:masterClrMapping/>
  </p:clrMapOvr>
</p:sldLayout>
</file>

<file path=ppt/slideLayouts/slideLayout5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950523"/>
      </p:ext>
    </p:extLst>
  </p:cSld>
  <p:clrMapOvr>
    <a:masterClrMapping/>
  </p:clrMapOvr>
</p:sldLayout>
</file>

<file path=ppt/slideLayouts/slideLayout5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522" y="273144"/>
            <a:ext cx="3007591" cy="1162610"/>
          </a:xfrm>
          <a:prstGeom prst="rect">
            <a:avLst/>
          </a:prstGeom>
        </p:spPr>
        <p:txBody>
          <a:bodyPr vert="horz" lIns="81797" tIns="40898" rIns="81797" bIns="40898" anchor="b"/>
          <a:lstStyle>
            <a:lvl1pPr algn="l">
              <a:defRPr sz="1800" b="1"/>
            </a:lvl1pPr>
          </a:lstStyle>
          <a:p>
            <a:r>
              <a:rPr lang="en-US"/>
              <a:t>Click to edit Master title style</a:t>
            </a:r>
          </a:p>
        </p:txBody>
      </p:sp>
      <p:sp>
        <p:nvSpPr>
          <p:cNvPr id="3" name="Content Placeholder 2"/>
          <p:cNvSpPr>
            <a:spLocks noGrp="1"/>
          </p:cNvSpPr>
          <p:nvPr>
            <p:ph idx="1"/>
          </p:nvPr>
        </p:nvSpPr>
        <p:spPr>
          <a:xfrm>
            <a:off x="3574763" y="273144"/>
            <a:ext cx="5111750" cy="5853672"/>
          </a:xfrm>
          <a:prstGeom prst="rect">
            <a:avLst/>
          </a:prstGeom>
        </p:spPr>
        <p:txBody>
          <a:bodyPr vert="horz" lIns="81797" tIns="40898" rIns="81797" bIns="40898"/>
          <a:lstStyle>
            <a:lvl1pPr>
              <a:defRPr sz="2900"/>
            </a:lvl1pPr>
            <a:lvl2pPr>
              <a:defRPr sz="2500"/>
            </a:lvl2pPr>
            <a:lvl3pPr>
              <a:defRPr sz="22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522" y="1435755"/>
            <a:ext cx="3007591" cy="4691062"/>
          </a:xfrm>
          <a:prstGeom prst="rect">
            <a:avLst/>
          </a:prstGeom>
        </p:spPr>
        <p:txBody>
          <a:bodyPr vert="horz" lIns="81797" tIns="40898" rIns="81797" bIns="40898"/>
          <a:lstStyle>
            <a:lvl1pPr marL="0" indent="0">
              <a:buNone/>
              <a:defRPr sz="1300"/>
            </a:lvl1pPr>
            <a:lvl2pPr marL="408937" indent="0">
              <a:buNone/>
              <a:defRPr sz="1100"/>
            </a:lvl2pPr>
            <a:lvl3pPr marL="817879" indent="0">
              <a:buNone/>
              <a:defRPr sz="900"/>
            </a:lvl3pPr>
            <a:lvl4pPr marL="1226812" indent="0">
              <a:buNone/>
              <a:defRPr sz="800"/>
            </a:lvl4pPr>
            <a:lvl5pPr marL="1635753" indent="0">
              <a:buNone/>
              <a:defRPr sz="800"/>
            </a:lvl5pPr>
            <a:lvl6pPr marL="2044691" indent="0">
              <a:buNone/>
              <a:defRPr sz="800"/>
            </a:lvl6pPr>
            <a:lvl7pPr marL="2453635" indent="0">
              <a:buNone/>
              <a:defRPr sz="800"/>
            </a:lvl7pPr>
            <a:lvl8pPr marL="2862571" indent="0">
              <a:buNone/>
              <a:defRPr sz="800"/>
            </a:lvl8pPr>
            <a:lvl9pPr marL="3271507" indent="0">
              <a:buNone/>
              <a:defRPr sz="800"/>
            </a:lvl9pPr>
          </a:lstStyle>
          <a:p>
            <a:pPr lvl="0"/>
            <a:r>
              <a:rPr lang="en-US"/>
              <a:t>Click to edit Master text styles</a:t>
            </a:r>
          </a:p>
        </p:txBody>
      </p:sp>
    </p:spTree>
    <p:extLst>
      <p:ext uri="{BB962C8B-B14F-4D97-AF65-F5344CB8AC3E}">
        <p14:creationId xmlns:p14="http://schemas.microsoft.com/office/powerpoint/2010/main" val="674948700"/>
      </p:ext>
    </p:extLst>
  </p:cSld>
  <p:clrMapOvr>
    <a:masterClrMapping/>
  </p:clrMapOvr>
</p:sldLayout>
</file>

<file path=ppt/slideLayouts/slideLayout5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464" y="4800351"/>
            <a:ext cx="5486977" cy="567297"/>
          </a:xfrm>
          <a:prstGeom prst="rect">
            <a:avLst/>
          </a:prstGeom>
        </p:spPr>
        <p:txBody>
          <a:bodyPr vert="horz" lIns="81797" tIns="40898" rIns="81797" bIns="40898" anchor="b"/>
          <a:lstStyle>
            <a:lvl1pPr algn="l">
              <a:defRPr sz="1800" b="1"/>
            </a:lvl1pPr>
          </a:lstStyle>
          <a:p>
            <a:r>
              <a:rPr lang="en-US"/>
              <a:t>Click to edit Master title style</a:t>
            </a:r>
          </a:p>
        </p:txBody>
      </p:sp>
      <p:sp>
        <p:nvSpPr>
          <p:cNvPr id="3" name="Picture Placeholder 2"/>
          <p:cNvSpPr>
            <a:spLocks noGrp="1"/>
          </p:cNvSpPr>
          <p:nvPr>
            <p:ph type="pic" idx="1"/>
          </p:nvPr>
        </p:nvSpPr>
        <p:spPr>
          <a:xfrm>
            <a:off x="1792464" y="612122"/>
            <a:ext cx="5486977" cy="4115360"/>
          </a:xfrm>
          <a:prstGeom prst="rect">
            <a:avLst/>
          </a:prstGeom>
        </p:spPr>
        <p:txBody>
          <a:bodyPr vert="horz" lIns="81797" tIns="40898" rIns="81797" bIns="40898"/>
          <a:lstStyle>
            <a:lvl1pPr marL="0" indent="0">
              <a:buNone/>
              <a:defRPr sz="2900"/>
            </a:lvl1pPr>
            <a:lvl2pPr marL="408937" indent="0">
              <a:buNone/>
              <a:defRPr sz="2500"/>
            </a:lvl2pPr>
            <a:lvl3pPr marL="817879" indent="0">
              <a:buNone/>
              <a:defRPr sz="2200"/>
            </a:lvl3pPr>
            <a:lvl4pPr marL="1226812" indent="0">
              <a:buNone/>
              <a:defRPr sz="1800"/>
            </a:lvl4pPr>
            <a:lvl5pPr marL="1635753" indent="0">
              <a:buNone/>
              <a:defRPr sz="1800"/>
            </a:lvl5pPr>
            <a:lvl6pPr marL="2044691" indent="0">
              <a:buNone/>
              <a:defRPr sz="1800"/>
            </a:lvl6pPr>
            <a:lvl7pPr marL="2453635" indent="0">
              <a:buNone/>
              <a:defRPr sz="1800"/>
            </a:lvl7pPr>
            <a:lvl8pPr marL="2862571" indent="0">
              <a:buNone/>
              <a:defRPr sz="1800"/>
            </a:lvl8pPr>
            <a:lvl9pPr marL="3271507" indent="0">
              <a:buNone/>
              <a:defRPr sz="1800"/>
            </a:lvl9pPr>
          </a:lstStyle>
          <a:p>
            <a:pPr lvl="0"/>
            <a:endParaRPr lang="en-US" noProof="0"/>
          </a:p>
        </p:txBody>
      </p:sp>
      <p:sp>
        <p:nvSpPr>
          <p:cNvPr id="4" name="Text Placeholder 3"/>
          <p:cNvSpPr>
            <a:spLocks noGrp="1"/>
          </p:cNvSpPr>
          <p:nvPr>
            <p:ph type="body" sz="half" idx="2"/>
          </p:nvPr>
        </p:nvSpPr>
        <p:spPr>
          <a:xfrm>
            <a:off x="1792464" y="5367618"/>
            <a:ext cx="5486977" cy="804022"/>
          </a:xfrm>
          <a:prstGeom prst="rect">
            <a:avLst/>
          </a:prstGeom>
        </p:spPr>
        <p:txBody>
          <a:bodyPr vert="horz" lIns="81797" tIns="40898" rIns="81797" bIns="40898"/>
          <a:lstStyle>
            <a:lvl1pPr marL="0" indent="0">
              <a:buNone/>
              <a:defRPr sz="1300"/>
            </a:lvl1pPr>
            <a:lvl2pPr marL="408937" indent="0">
              <a:buNone/>
              <a:defRPr sz="1100"/>
            </a:lvl2pPr>
            <a:lvl3pPr marL="817879" indent="0">
              <a:buNone/>
              <a:defRPr sz="900"/>
            </a:lvl3pPr>
            <a:lvl4pPr marL="1226812" indent="0">
              <a:buNone/>
              <a:defRPr sz="800"/>
            </a:lvl4pPr>
            <a:lvl5pPr marL="1635753" indent="0">
              <a:buNone/>
              <a:defRPr sz="800"/>
            </a:lvl5pPr>
            <a:lvl6pPr marL="2044691" indent="0">
              <a:buNone/>
              <a:defRPr sz="800"/>
            </a:lvl6pPr>
            <a:lvl7pPr marL="2453635" indent="0">
              <a:buNone/>
              <a:defRPr sz="800"/>
            </a:lvl7pPr>
            <a:lvl8pPr marL="2862571" indent="0">
              <a:buNone/>
              <a:defRPr sz="800"/>
            </a:lvl8pPr>
            <a:lvl9pPr marL="3271507" indent="0">
              <a:buNone/>
              <a:defRPr sz="800"/>
            </a:lvl9pPr>
          </a:lstStyle>
          <a:p>
            <a:pPr lvl="0"/>
            <a:r>
              <a:rPr lang="en-US"/>
              <a:t>Click to edit Master text styles</a:t>
            </a:r>
          </a:p>
        </p:txBody>
      </p:sp>
    </p:spTree>
    <p:extLst>
      <p:ext uri="{BB962C8B-B14F-4D97-AF65-F5344CB8AC3E}">
        <p14:creationId xmlns:p14="http://schemas.microsoft.com/office/powerpoint/2010/main" val="3237305011"/>
      </p:ext>
    </p:extLst>
  </p:cSld>
  <p:clrMapOvr>
    <a:masterClrMapping/>
  </p:clrMapOvr>
</p:sldLayout>
</file>

<file path=ppt/slideLayouts/slideLayout5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532" y="274544"/>
            <a:ext cx="8229023" cy="1143000"/>
          </a:xfrm>
          <a:prstGeom prst="rect">
            <a:avLst/>
          </a:prstGeom>
        </p:spPr>
        <p:txBody>
          <a:bodyPr vert="horz" lIns="81797" tIns="40898" rIns="81797" bIns="40898"/>
          <a:lstStyle/>
          <a:p>
            <a:r>
              <a:rPr lang="en-US"/>
              <a:t>Click to edit Master title style</a:t>
            </a:r>
          </a:p>
        </p:txBody>
      </p:sp>
      <p:sp>
        <p:nvSpPr>
          <p:cNvPr id="3" name="Vertical Text Placeholder 2"/>
          <p:cNvSpPr>
            <a:spLocks noGrp="1"/>
          </p:cNvSpPr>
          <p:nvPr>
            <p:ph type="body" orient="vert" idx="1"/>
          </p:nvPr>
        </p:nvSpPr>
        <p:spPr>
          <a:xfrm>
            <a:off x="457532" y="1599643"/>
            <a:ext cx="8229023" cy="4527176"/>
          </a:xfrm>
          <a:prstGeom prst="rect">
            <a:avLst/>
          </a:prstGeom>
        </p:spPr>
        <p:txBody>
          <a:bodyPr vert="eaVert" lIns="81797" tIns="40898" rIns="81797" bIns="40898"/>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82644397"/>
      </p:ext>
    </p:extLst>
  </p:cSld>
  <p:clrMapOvr>
    <a:masterClrMapping/>
  </p:clrMapOvr>
</p:sldLayout>
</file>

<file path=ppt/slideLayouts/slideLayout5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30006" y="274545"/>
            <a:ext cx="2056535" cy="5852272"/>
          </a:xfrm>
          <a:prstGeom prst="rect">
            <a:avLst/>
          </a:prstGeom>
        </p:spPr>
        <p:txBody>
          <a:bodyPr vert="eaVert" lIns="81797" tIns="40898" rIns="81797" bIns="40898"/>
          <a:lstStyle/>
          <a:p>
            <a:r>
              <a:rPr lang="en-US"/>
              <a:t>Click to edit Master title style</a:t>
            </a:r>
          </a:p>
        </p:txBody>
      </p:sp>
      <p:sp>
        <p:nvSpPr>
          <p:cNvPr id="3" name="Vertical Text Placeholder 2"/>
          <p:cNvSpPr>
            <a:spLocks noGrp="1"/>
          </p:cNvSpPr>
          <p:nvPr>
            <p:ph type="body" orient="vert" idx="1"/>
          </p:nvPr>
        </p:nvSpPr>
        <p:spPr>
          <a:xfrm>
            <a:off x="457517" y="274545"/>
            <a:ext cx="6033943" cy="5852272"/>
          </a:xfrm>
          <a:prstGeom prst="rect">
            <a:avLst/>
          </a:prstGeom>
        </p:spPr>
        <p:txBody>
          <a:bodyPr vert="eaVert" lIns="81797" tIns="40898" rIns="81797" bIns="40898"/>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4860108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sz="half" idx="10"/>
          </p:nvPr>
        </p:nvSpPr>
        <p:spPr/>
        <p:txBody>
          <a:bodyPr/>
          <a:lstStyle>
            <a:lvl1pPr defTabSz="914400">
              <a:defRPr/>
            </a:lvl1pPr>
          </a:lstStyle>
          <a:p>
            <a:pPr>
              <a:defRPr/>
            </a:pPr>
            <a:endParaRPr lang="en-US"/>
          </a:p>
        </p:txBody>
      </p:sp>
      <p:sp>
        <p:nvSpPr>
          <p:cNvPr id="4" name="Rectangle 3"/>
          <p:cNvSpPr>
            <a:spLocks noGrp="1" noChangeArrowheads="1"/>
          </p:cNvSpPr>
          <p:nvPr>
            <p:ph type="sldNum" sz="quarter" idx="11"/>
          </p:nvPr>
        </p:nvSpPr>
        <p:spPr/>
        <p:txBody>
          <a:bodyPr/>
          <a:lstStyle>
            <a:lvl1pPr defTabSz="914400">
              <a:defRPr/>
            </a:lvl1pPr>
          </a:lstStyle>
          <a:p>
            <a:pPr>
              <a:defRPr/>
            </a:pPr>
            <a:fld id="{78AAB042-2BE9-9847-9273-3027FC0920C4}" type="slidenum">
              <a:rPr lang="en-US"/>
              <a:pPr>
                <a:defRPr/>
              </a:pPr>
              <a:t>‹#›</a:t>
            </a:fld>
            <a:endParaRPr lang="en-US"/>
          </a:p>
        </p:txBody>
      </p:sp>
      <p:sp>
        <p:nvSpPr>
          <p:cNvPr id="5" name="Rectangle 14"/>
          <p:cNvSpPr>
            <a:spLocks noGrp="1" noChangeArrowheads="1"/>
          </p:cNvSpPr>
          <p:nvPr>
            <p:ph type="ftr" sz="quarter" idx="12"/>
          </p:nvPr>
        </p:nvSpPr>
        <p:spPr/>
        <p:txBody>
          <a:bodyPr/>
          <a:lstStyle>
            <a:lvl1pPr algn="l" defTabSz="914400">
              <a:defRPr/>
            </a:lvl1pPr>
          </a:lstStyle>
          <a:p>
            <a:pPr>
              <a:defRPr/>
            </a:pPr>
            <a:endParaRPr lang="en-US"/>
          </a:p>
        </p:txBody>
      </p:sp>
    </p:spTree>
    <p:extLst>
      <p:ext uri="{BB962C8B-B14F-4D97-AF65-F5344CB8AC3E}">
        <p14:creationId xmlns:p14="http://schemas.microsoft.com/office/powerpoint/2010/main" val="3798893519"/>
      </p:ext>
    </p:extLst>
  </p:cSld>
  <p:clrMapOvr>
    <a:masterClrMapping/>
  </p:clrMapOvr>
</p:sldLayout>
</file>

<file path=ppt/slideLayouts/slideLayout5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1"/>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6686" indent="0" algn="ctr">
              <a:buNone/>
              <a:defRPr/>
            </a:lvl2pPr>
            <a:lvl3pPr marL="913370" indent="0" algn="ctr">
              <a:buNone/>
              <a:defRPr/>
            </a:lvl3pPr>
            <a:lvl4pPr marL="1370051" indent="0" algn="ctr">
              <a:buNone/>
              <a:defRPr/>
            </a:lvl4pPr>
            <a:lvl5pPr marL="1826739" indent="0" algn="ctr">
              <a:buNone/>
              <a:defRPr/>
            </a:lvl5pPr>
            <a:lvl6pPr marL="2283420" indent="0" algn="ctr">
              <a:buNone/>
              <a:defRPr/>
            </a:lvl6pPr>
            <a:lvl7pPr marL="2740100" indent="0" algn="ctr">
              <a:buNone/>
              <a:defRPr/>
            </a:lvl7pPr>
            <a:lvl8pPr marL="3196784" indent="0" algn="ctr">
              <a:buNone/>
              <a:defRPr/>
            </a:lvl8pPr>
            <a:lvl9pPr marL="3653466" indent="0" algn="ctr">
              <a:buNone/>
              <a:defRPr/>
            </a:lvl9pPr>
          </a:lstStyle>
          <a:p>
            <a:r>
              <a:rPr lang="en-US"/>
              <a:t>Click to edit Master subtitle style</a:t>
            </a:r>
          </a:p>
        </p:txBody>
      </p:sp>
      <p:sp>
        <p:nvSpPr>
          <p:cNvPr id="4" name="Rectangle 44"/>
          <p:cNvSpPr>
            <a:spLocks noGrp="1" noChangeArrowheads="1"/>
          </p:cNvSpPr>
          <p:nvPr>
            <p:ph type="dt" sz="half" idx="10"/>
          </p:nvPr>
        </p:nvSpPr>
        <p:spPr/>
        <p:txBody>
          <a:bodyPr/>
          <a:lstStyle>
            <a:lvl1pPr>
              <a:defRPr/>
            </a:lvl1pPr>
          </a:lstStyle>
          <a:p>
            <a:pPr>
              <a:defRPr/>
            </a:pPr>
            <a:endParaRPr lang="en-US"/>
          </a:p>
        </p:txBody>
      </p:sp>
      <p:sp>
        <p:nvSpPr>
          <p:cNvPr id="5" name="Rectangle 45"/>
          <p:cNvSpPr>
            <a:spLocks noGrp="1" noChangeArrowheads="1"/>
          </p:cNvSpPr>
          <p:nvPr>
            <p:ph type="ftr" sz="quarter" idx="11"/>
          </p:nvPr>
        </p:nvSpPr>
        <p:spPr/>
        <p:txBody>
          <a:bodyPr/>
          <a:lstStyle>
            <a:lvl1pPr>
              <a:defRPr/>
            </a:lvl1pPr>
          </a:lstStyle>
          <a:p>
            <a:pPr>
              <a:defRPr/>
            </a:pPr>
            <a:endParaRPr lang="en-US"/>
          </a:p>
        </p:txBody>
      </p:sp>
      <p:sp>
        <p:nvSpPr>
          <p:cNvPr id="6" name="Rectangle 46"/>
          <p:cNvSpPr>
            <a:spLocks noGrp="1" noChangeArrowheads="1"/>
          </p:cNvSpPr>
          <p:nvPr>
            <p:ph type="sldNum" sz="quarter" idx="12"/>
          </p:nvPr>
        </p:nvSpPr>
        <p:spPr/>
        <p:txBody>
          <a:bodyPr/>
          <a:lstStyle>
            <a:lvl1pPr>
              <a:defRPr/>
            </a:lvl1pPr>
          </a:lstStyle>
          <a:p>
            <a:pPr>
              <a:defRPr/>
            </a:pPr>
            <a:fld id="{1AAE2E2F-9BC9-3447-9B86-D84BAB9FDB47}" type="slidenum">
              <a:rPr lang="en-US"/>
              <a:pPr>
                <a:defRPr/>
              </a:pPr>
              <a:t>‹#›</a:t>
            </a:fld>
            <a:endParaRPr lang="en-US"/>
          </a:p>
        </p:txBody>
      </p:sp>
    </p:spTree>
    <p:extLst>
      <p:ext uri="{BB962C8B-B14F-4D97-AF65-F5344CB8AC3E}">
        <p14:creationId xmlns:p14="http://schemas.microsoft.com/office/powerpoint/2010/main" val="1193193752"/>
      </p:ext>
    </p:extLst>
  </p:cSld>
  <p:clrMapOvr>
    <a:masterClrMapping/>
  </p:clrMapOvr>
  <p:transition/>
</p:sldLayout>
</file>

<file path=ppt/slideLayouts/slideLayout5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defRPr/>
            </a:lvl1pPr>
          </a:lstStyle>
          <a:p>
            <a:pPr>
              <a:defRPr/>
            </a:pPr>
            <a:endParaRPr lang="en-US"/>
          </a:p>
        </p:txBody>
      </p:sp>
      <p:sp>
        <p:nvSpPr>
          <p:cNvPr id="5" name="Rectangle 45"/>
          <p:cNvSpPr>
            <a:spLocks noGrp="1" noChangeArrowheads="1"/>
          </p:cNvSpPr>
          <p:nvPr>
            <p:ph type="ftr" sz="quarter" idx="11"/>
          </p:nvPr>
        </p:nvSpPr>
        <p:spPr/>
        <p:txBody>
          <a:bodyPr/>
          <a:lstStyle>
            <a:lvl1pPr>
              <a:defRPr/>
            </a:lvl1pPr>
          </a:lstStyle>
          <a:p>
            <a:pPr>
              <a:defRPr/>
            </a:pPr>
            <a:endParaRPr lang="en-US"/>
          </a:p>
        </p:txBody>
      </p:sp>
      <p:sp>
        <p:nvSpPr>
          <p:cNvPr id="6" name="Rectangle 46"/>
          <p:cNvSpPr>
            <a:spLocks noGrp="1" noChangeArrowheads="1"/>
          </p:cNvSpPr>
          <p:nvPr>
            <p:ph type="sldNum" sz="quarter" idx="12"/>
          </p:nvPr>
        </p:nvSpPr>
        <p:spPr/>
        <p:txBody>
          <a:bodyPr/>
          <a:lstStyle>
            <a:lvl1pPr>
              <a:defRPr/>
            </a:lvl1pPr>
          </a:lstStyle>
          <a:p>
            <a:pPr>
              <a:defRPr/>
            </a:pPr>
            <a:fld id="{6B86527B-3656-794D-8DAE-0D8055D70328}" type="slidenum">
              <a:rPr lang="en-US"/>
              <a:pPr>
                <a:defRPr/>
              </a:pPr>
              <a:t>‹#›</a:t>
            </a:fld>
            <a:endParaRPr lang="en-US"/>
          </a:p>
        </p:txBody>
      </p:sp>
    </p:spTree>
    <p:extLst>
      <p:ext uri="{BB962C8B-B14F-4D97-AF65-F5344CB8AC3E}">
        <p14:creationId xmlns:p14="http://schemas.microsoft.com/office/powerpoint/2010/main" val="1606349065"/>
      </p:ext>
    </p:extLst>
  </p:cSld>
  <p:clrMapOvr>
    <a:masterClrMapping/>
  </p:clrMapOvr>
  <p:transition/>
</p:sldLayout>
</file>

<file path=ppt/slideLayouts/slideLayout5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7"/>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686" indent="0">
              <a:buNone/>
              <a:defRPr sz="1800"/>
            </a:lvl2pPr>
            <a:lvl3pPr marL="913370" indent="0">
              <a:buNone/>
              <a:defRPr sz="1600"/>
            </a:lvl3pPr>
            <a:lvl4pPr marL="1370051" indent="0">
              <a:buNone/>
              <a:defRPr sz="1400"/>
            </a:lvl4pPr>
            <a:lvl5pPr marL="1826739" indent="0">
              <a:buNone/>
              <a:defRPr sz="1400"/>
            </a:lvl5pPr>
            <a:lvl6pPr marL="2283420" indent="0">
              <a:buNone/>
              <a:defRPr sz="1400"/>
            </a:lvl6pPr>
            <a:lvl7pPr marL="2740100" indent="0">
              <a:buNone/>
              <a:defRPr sz="1400"/>
            </a:lvl7pPr>
            <a:lvl8pPr marL="3196784" indent="0">
              <a:buNone/>
              <a:defRPr sz="1400"/>
            </a:lvl8pPr>
            <a:lvl9pPr marL="3653466" indent="0">
              <a:buNone/>
              <a:defRPr sz="1400"/>
            </a:lvl9pPr>
          </a:lstStyle>
          <a:p>
            <a:pPr lvl="0"/>
            <a:r>
              <a:rPr lang="en-US"/>
              <a:t>Click to edit Master text styles</a:t>
            </a:r>
          </a:p>
        </p:txBody>
      </p:sp>
      <p:sp>
        <p:nvSpPr>
          <p:cNvPr id="4" name="Rectangle 44"/>
          <p:cNvSpPr>
            <a:spLocks noGrp="1" noChangeArrowheads="1"/>
          </p:cNvSpPr>
          <p:nvPr>
            <p:ph type="dt" sz="half" idx="10"/>
          </p:nvPr>
        </p:nvSpPr>
        <p:spPr/>
        <p:txBody>
          <a:bodyPr/>
          <a:lstStyle>
            <a:lvl1pPr>
              <a:defRPr/>
            </a:lvl1pPr>
          </a:lstStyle>
          <a:p>
            <a:pPr>
              <a:defRPr/>
            </a:pPr>
            <a:endParaRPr lang="en-US"/>
          </a:p>
        </p:txBody>
      </p:sp>
      <p:sp>
        <p:nvSpPr>
          <p:cNvPr id="5" name="Rectangle 45"/>
          <p:cNvSpPr>
            <a:spLocks noGrp="1" noChangeArrowheads="1"/>
          </p:cNvSpPr>
          <p:nvPr>
            <p:ph type="ftr" sz="quarter" idx="11"/>
          </p:nvPr>
        </p:nvSpPr>
        <p:spPr/>
        <p:txBody>
          <a:bodyPr/>
          <a:lstStyle>
            <a:lvl1pPr>
              <a:defRPr/>
            </a:lvl1pPr>
          </a:lstStyle>
          <a:p>
            <a:pPr>
              <a:defRPr/>
            </a:pPr>
            <a:endParaRPr lang="en-US"/>
          </a:p>
        </p:txBody>
      </p:sp>
      <p:sp>
        <p:nvSpPr>
          <p:cNvPr id="6" name="Rectangle 46"/>
          <p:cNvSpPr>
            <a:spLocks noGrp="1" noChangeArrowheads="1"/>
          </p:cNvSpPr>
          <p:nvPr>
            <p:ph type="sldNum" sz="quarter" idx="12"/>
          </p:nvPr>
        </p:nvSpPr>
        <p:spPr/>
        <p:txBody>
          <a:bodyPr/>
          <a:lstStyle>
            <a:lvl1pPr>
              <a:defRPr/>
            </a:lvl1pPr>
          </a:lstStyle>
          <a:p>
            <a:pPr>
              <a:defRPr/>
            </a:pPr>
            <a:fld id="{1CF9D631-03FF-AC4F-BF85-9F99AB23BAC6}" type="slidenum">
              <a:rPr lang="en-US"/>
              <a:pPr>
                <a:defRPr/>
              </a:pPr>
              <a:t>‹#›</a:t>
            </a:fld>
            <a:endParaRPr lang="en-US"/>
          </a:p>
        </p:txBody>
      </p:sp>
    </p:spTree>
    <p:extLst>
      <p:ext uri="{BB962C8B-B14F-4D97-AF65-F5344CB8AC3E}">
        <p14:creationId xmlns:p14="http://schemas.microsoft.com/office/powerpoint/2010/main" val="2744134373"/>
      </p:ext>
    </p:extLst>
  </p:cSld>
  <p:clrMapOvr>
    <a:masterClrMapping/>
  </p:clrMapOvr>
  <p:transition/>
</p:sldLayout>
</file>

<file path=ppt/slideLayouts/slideLayout5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16"/>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16"/>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dt" sz="half" idx="10"/>
          </p:nvPr>
        </p:nvSpPr>
        <p:spPr/>
        <p:txBody>
          <a:bodyPr/>
          <a:lstStyle>
            <a:lvl1pPr>
              <a:defRPr/>
            </a:lvl1pPr>
          </a:lstStyle>
          <a:p>
            <a:pPr>
              <a:defRPr/>
            </a:pPr>
            <a:endParaRPr lang="en-US"/>
          </a:p>
        </p:txBody>
      </p:sp>
      <p:sp>
        <p:nvSpPr>
          <p:cNvPr id="6" name="Rectangle 45"/>
          <p:cNvSpPr>
            <a:spLocks noGrp="1" noChangeArrowheads="1"/>
          </p:cNvSpPr>
          <p:nvPr>
            <p:ph type="ftr" sz="quarter" idx="11"/>
          </p:nvPr>
        </p:nvSpPr>
        <p:spPr/>
        <p:txBody>
          <a:bodyPr/>
          <a:lstStyle>
            <a:lvl1pPr>
              <a:defRPr/>
            </a:lvl1pPr>
          </a:lstStyle>
          <a:p>
            <a:pPr>
              <a:defRPr/>
            </a:pPr>
            <a:endParaRPr lang="en-US"/>
          </a:p>
        </p:txBody>
      </p:sp>
      <p:sp>
        <p:nvSpPr>
          <p:cNvPr id="7" name="Rectangle 46"/>
          <p:cNvSpPr>
            <a:spLocks noGrp="1" noChangeArrowheads="1"/>
          </p:cNvSpPr>
          <p:nvPr>
            <p:ph type="sldNum" sz="quarter" idx="12"/>
          </p:nvPr>
        </p:nvSpPr>
        <p:spPr/>
        <p:txBody>
          <a:bodyPr/>
          <a:lstStyle>
            <a:lvl1pPr>
              <a:defRPr/>
            </a:lvl1pPr>
          </a:lstStyle>
          <a:p>
            <a:pPr>
              <a:defRPr/>
            </a:pPr>
            <a:fld id="{84727C60-2E5D-054A-BF56-EF64E2CB8907}" type="slidenum">
              <a:rPr lang="en-US"/>
              <a:pPr>
                <a:defRPr/>
              </a:pPr>
              <a:t>‹#›</a:t>
            </a:fld>
            <a:endParaRPr lang="en-US"/>
          </a:p>
        </p:txBody>
      </p:sp>
    </p:spTree>
    <p:extLst>
      <p:ext uri="{BB962C8B-B14F-4D97-AF65-F5344CB8AC3E}">
        <p14:creationId xmlns:p14="http://schemas.microsoft.com/office/powerpoint/2010/main" val="1165113910"/>
      </p:ext>
    </p:extLst>
  </p:cSld>
  <p:clrMapOvr>
    <a:masterClrMapping/>
  </p:clrMapOvr>
  <p:transition/>
</p:sldLayout>
</file>

<file path=ppt/slideLayouts/slideLayout5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686" indent="0">
              <a:buNone/>
              <a:defRPr sz="2000" b="1"/>
            </a:lvl2pPr>
            <a:lvl3pPr marL="913370" indent="0">
              <a:buNone/>
              <a:defRPr sz="1800" b="1"/>
            </a:lvl3pPr>
            <a:lvl4pPr marL="1370051" indent="0">
              <a:buNone/>
              <a:defRPr sz="1600" b="1"/>
            </a:lvl4pPr>
            <a:lvl5pPr marL="1826739" indent="0">
              <a:buNone/>
              <a:defRPr sz="1600" b="1"/>
            </a:lvl5pPr>
            <a:lvl6pPr marL="2283420" indent="0">
              <a:buNone/>
              <a:defRPr sz="1600" b="1"/>
            </a:lvl6pPr>
            <a:lvl7pPr marL="2740100" indent="0">
              <a:buNone/>
              <a:defRPr sz="1600" b="1"/>
            </a:lvl7pPr>
            <a:lvl8pPr marL="3196784" indent="0">
              <a:buNone/>
              <a:defRPr sz="1600" b="1"/>
            </a:lvl8pPr>
            <a:lvl9pPr marL="3653466"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2" y="1535113"/>
            <a:ext cx="4041775" cy="639762"/>
          </a:xfrm>
        </p:spPr>
        <p:txBody>
          <a:bodyPr anchor="b"/>
          <a:lstStyle>
            <a:lvl1pPr marL="0" indent="0">
              <a:buNone/>
              <a:defRPr sz="2400" b="1"/>
            </a:lvl1pPr>
            <a:lvl2pPr marL="456686" indent="0">
              <a:buNone/>
              <a:defRPr sz="2000" b="1"/>
            </a:lvl2pPr>
            <a:lvl3pPr marL="913370" indent="0">
              <a:buNone/>
              <a:defRPr sz="1800" b="1"/>
            </a:lvl3pPr>
            <a:lvl4pPr marL="1370051" indent="0">
              <a:buNone/>
              <a:defRPr sz="1600" b="1"/>
            </a:lvl4pPr>
            <a:lvl5pPr marL="1826739" indent="0">
              <a:buNone/>
              <a:defRPr sz="1600" b="1"/>
            </a:lvl5pPr>
            <a:lvl6pPr marL="2283420" indent="0">
              <a:buNone/>
              <a:defRPr sz="1600" b="1"/>
            </a:lvl6pPr>
            <a:lvl7pPr marL="2740100" indent="0">
              <a:buNone/>
              <a:defRPr sz="1600" b="1"/>
            </a:lvl7pPr>
            <a:lvl8pPr marL="3196784" indent="0">
              <a:buNone/>
              <a:defRPr sz="1600" b="1"/>
            </a:lvl8pPr>
            <a:lvl9pPr marL="365346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p:cNvSpPr>
            <a:spLocks noGrp="1" noChangeArrowheads="1"/>
          </p:cNvSpPr>
          <p:nvPr>
            <p:ph type="dt" sz="half" idx="10"/>
          </p:nvPr>
        </p:nvSpPr>
        <p:spPr/>
        <p:txBody>
          <a:bodyPr/>
          <a:lstStyle>
            <a:lvl1pPr>
              <a:defRPr/>
            </a:lvl1pPr>
          </a:lstStyle>
          <a:p>
            <a:pPr>
              <a:defRPr/>
            </a:pPr>
            <a:endParaRPr lang="en-US"/>
          </a:p>
        </p:txBody>
      </p:sp>
      <p:sp>
        <p:nvSpPr>
          <p:cNvPr id="8" name="Rectangle 45"/>
          <p:cNvSpPr>
            <a:spLocks noGrp="1" noChangeArrowheads="1"/>
          </p:cNvSpPr>
          <p:nvPr>
            <p:ph type="ftr" sz="quarter" idx="11"/>
          </p:nvPr>
        </p:nvSpPr>
        <p:spPr/>
        <p:txBody>
          <a:bodyPr/>
          <a:lstStyle>
            <a:lvl1pPr>
              <a:defRPr/>
            </a:lvl1pPr>
          </a:lstStyle>
          <a:p>
            <a:pPr>
              <a:defRPr/>
            </a:pPr>
            <a:endParaRPr lang="en-US"/>
          </a:p>
        </p:txBody>
      </p:sp>
      <p:sp>
        <p:nvSpPr>
          <p:cNvPr id="9" name="Rectangle 46"/>
          <p:cNvSpPr>
            <a:spLocks noGrp="1" noChangeArrowheads="1"/>
          </p:cNvSpPr>
          <p:nvPr>
            <p:ph type="sldNum" sz="quarter" idx="12"/>
          </p:nvPr>
        </p:nvSpPr>
        <p:spPr/>
        <p:txBody>
          <a:bodyPr/>
          <a:lstStyle>
            <a:lvl1pPr>
              <a:defRPr/>
            </a:lvl1pPr>
          </a:lstStyle>
          <a:p>
            <a:pPr>
              <a:defRPr/>
            </a:pPr>
            <a:fld id="{0A8D7845-80D6-0045-AB26-A3CB44A6B5EB}" type="slidenum">
              <a:rPr lang="en-US"/>
              <a:pPr>
                <a:defRPr/>
              </a:pPr>
              <a:t>‹#›</a:t>
            </a:fld>
            <a:endParaRPr lang="en-US"/>
          </a:p>
        </p:txBody>
      </p:sp>
    </p:spTree>
    <p:extLst>
      <p:ext uri="{BB962C8B-B14F-4D97-AF65-F5344CB8AC3E}">
        <p14:creationId xmlns:p14="http://schemas.microsoft.com/office/powerpoint/2010/main" val="901984518"/>
      </p:ext>
    </p:extLst>
  </p:cSld>
  <p:clrMapOvr>
    <a:masterClrMapping/>
  </p:clrMapOvr>
  <p:transition/>
</p:sldLayout>
</file>

<file path=ppt/slideLayouts/slideLayout5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p:cNvSpPr>
            <a:spLocks noGrp="1" noChangeArrowheads="1"/>
          </p:cNvSpPr>
          <p:nvPr>
            <p:ph type="dt" sz="half" idx="10"/>
          </p:nvPr>
        </p:nvSpPr>
        <p:spPr/>
        <p:txBody>
          <a:bodyPr/>
          <a:lstStyle>
            <a:lvl1pPr>
              <a:defRPr/>
            </a:lvl1pPr>
          </a:lstStyle>
          <a:p>
            <a:pPr>
              <a:defRPr/>
            </a:pPr>
            <a:endParaRPr lang="en-US"/>
          </a:p>
        </p:txBody>
      </p:sp>
      <p:sp>
        <p:nvSpPr>
          <p:cNvPr id="4" name="Rectangle 45"/>
          <p:cNvSpPr>
            <a:spLocks noGrp="1" noChangeArrowheads="1"/>
          </p:cNvSpPr>
          <p:nvPr>
            <p:ph type="ftr" sz="quarter" idx="11"/>
          </p:nvPr>
        </p:nvSpPr>
        <p:spPr/>
        <p:txBody>
          <a:bodyPr/>
          <a:lstStyle>
            <a:lvl1pPr>
              <a:defRPr/>
            </a:lvl1pPr>
          </a:lstStyle>
          <a:p>
            <a:pPr>
              <a:defRPr/>
            </a:pPr>
            <a:endParaRPr lang="en-US"/>
          </a:p>
        </p:txBody>
      </p:sp>
      <p:sp>
        <p:nvSpPr>
          <p:cNvPr id="5" name="Rectangle 46"/>
          <p:cNvSpPr>
            <a:spLocks noGrp="1" noChangeArrowheads="1"/>
          </p:cNvSpPr>
          <p:nvPr>
            <p:ph type="sldNum" sz="quarter" idx="12"/>
          </p:nvPr>
        </p:nvSpPr>
        <p:spPr/>
        <p:txBody>
          <a:bodyPr/>
          <a:lstStyle>
            <a:lvl1pPr>
              <a:defRPr/>
            </a:lvl1pPr>
          </a:lstStyle>
          <a:p>
            <a:pPr>
              <a:defRPr/>
            </a:pPr>
            <a:fld id="{49FC5CFE-7A1A-D741-9E3C-8CC63099A628}" type="slidenum">
              <a:rPr lang="en-US"/>
              <a:pPr>
                <a:defRPr/>
              </a:pPr>
              <a:t>‹#›</a:t>
            </a:fld>
            <a:endParaRPr lang="en-US"/>
          </a:p>
        </p:txBody>
      </p:sp>
    </p:spTree>
    <p:extLst>
      <p:ext uri="{BB962C8B-B14F-4D97-AF65-F5344CB8AC3E}">
        <p14:creationId xmlns:p14="http://schemas.microsoft.com/office/powerpoint/2010/main" val="2563433164"/>
      </p:ext>
    </p:extLst>
  </p:cSld>
  <p:clrMapOvr>
    <a:masterClrMapping/>
  </p:clrMapOvr>
  <p:transition/>
</p:sldLayout>
</file>

<file path=ppt/slideLayouts/slideLayout5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p:txBody>
          <a:bodyPr/>
          <a:lstStyle>
            <a:lvl1pPr>
              <a:defRPr/>
            </a:lvl1pPr>
          </a:lstStyle>
          <a:p>
            <a:pPr>
              <a:defRPr/>
            </a:pPr>
            <a:endParaRPr lang="en-US"/>
          </a:p>
        </p:txBody>
      </p:sp>
      <p:sp>
        <p:nvSpPr>
          <p:cNvPr id="3" name="Rectangle 45"/>
          <p:cNvSpPr>
            <a:spLocks noGrp="1" noChangeArrowheads="1"/>
          </p:cNvSpPr>
          <p:nvPr>
            <p:ph type="ftr" sz="quarter" idx="11"/>
          </p:nvPr>
        </p:nvSpPr>
        <p:spPr/>
        <p:txBody>
          <a:bodyPr/>
          <a:lstStyle>
            <a:lvl1pPr>
              <a:defRPr/>
            </a:lvl1pPr>
          </a:lstStyle>
          <a:p>
            <a:pPr>
              <a:defRPr/>
            </a:pPr>
            <a:endParaRPr lang="en-US"/>
          </a:p>
        </p:txBody>
      </p:sp>
      <p:sp>
        <p:nvSpPr>
          <p:cNvPr id="4" name="Rectangle 46"/>
          <p:cNvSpPr>
            <a:spLocks noGrp="1" noChangeArrowheads="1"/>
          </p:cNvSpPr>
          <p:nvPr>
            <p:ph type="sldNum" sz="quarter" idx="12"/>
          </p:nvPr>
        </p:nvSpPr>
        <p:spPr/>
        <p:txBody>
          <a:bodyPr/>
          <a:lstStyle>
            <a:lvl1pPr>
              <a:defRPr/>
            </a:lvl1pPr>
          </a:lstStyle>
          <a:p>
            <a:pPr>
              <a:defRPr/>
            </a:pPr>
            <a:fld id="{25DB9959-4477-754C-8096-CDE957F8B576}" type="slidenum">
              <a:rPr lang="en-US"/>
              <a:pPr>
                <a:defRPr/>
              </a:pPr>
              <a:t>‹#›</a:t>
            </a:fld>
            <a:endParaRPr lang="en-US"/>
          </a:p>
        </p:txBody>
      </p:sp>
    </p:spTree>
    <p:extLst>
      <p:ext uri="{BB962C8B-B14F-4D97-AF65-F5344CB8AC3E}">
        <p14:creationId xmlns:p14="http://schemas.microsoft.com/office/powerpoint/2010/main" val="2682459104"/>
      </p:ext>
    </p:extLst>
  </p:cSld>
  <p:clrMapOvr>
    <a:masterClrMapping/>
  </p:clrMapOvr>
  <p:transition/>
</p:sldLayout>
</file>

<file path=ppt/slideLayouts/slideLayout5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5"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5" y="1435108"/>
            <a:ext cx="3008313" cy="4691063"/>
          </a:xfrm>
        </p:spPr>
        <p:txBody>
          <a:bodyPr/>
          <a:lstStyle>
            <a:lvl1pPr marL="0" indent="0">
              <a:buNone/>
              <a:defRPr sz="1400"/>
            </a:lvl1pPr>
            <a:lvl2pPr marL="456686" indent="0">
              <a:buNone/>
              <a:defRPr sz="1200"/>
            </a:lvl2pPr>
            <a:lvl3pPr marL="913370" indent="0">
              <a:buNone/>
              <a:defRPr sz="1000"/>
            </a:lvl3pPr>
            <a:lvl4pPr marL="1370051" indent="0">
              <a:buNone/>
              <a:defRPr sz="900"/>
            </a:lvl4pPr>
            <a:lvl5pPr marL="1826739" indent="0">
              <a:buNone/>
              <a:defRPr sz="900"/>
            </a:lvl5pPr>
            <a:lvl6pPr marL="2283420" indent="0">
              <a:buNone/>
              <a:defRPr sz="900"/>
            </a:lvl6pPr>
            <a:lvl7pPr marL="2740100" indent="0">
              <a:buNone/>
              <a:defRPr sz="900"/>
            </a:lvl7pPr>
            <a:lvl8pPr marL="3196784" indent="0">
              <a:buNone/>
              <a:defRPr sz="900"/>
            </a:lvl8pPr>
            <a:lvl9pPr marL="3653466" indent="0">
              <a:buNone/>
              <a:defRPr sz="900"/>
            </a:lvl9pPr>
          </a:lstStyle>
          <a:p>
            <a:pPr lvl="0"/>
            <a:r>
              <a:rPr lang="en-US"/>
              <a:t>Click to edit Master text styles</a:t>
            </a:r>
          </a:p>
        </p:txBody>
      </p:sp>
      <p:sp>
        <p:nvSpPr>
          <p:cNvPr id="5" name="Rectangle 44"/>
          <p:cNvSpPr>
            <a:spLocks noGrp="1" noChangeArrowheads="1"/>
          </p:cNvSpPr>
          <p:nvPr>
            <p:ph type="dt" sz="half" idx="10"/>
          </p:nvPr>
        </p:nvSpPr>
        <p:spPr/>
        <p:txBody>
          <a:bodyPr/>
          <a:lstStyle>
            <a:lvl1pPr>
              <a:defRPr/>
            </a:lvl1pPr>
          </a:lstStyle>
          <a:p>
            <a:pPr>
              <a:defRPr/>
            </a:pPr>
            <a:endParaRPr lang="en-US"/>
          </a:p>
        </p:txBody>
      </p:sp>
      <p:sp>
        <p:nvSpPr>
          <p:cNvPr id="6" name="Rectangle 45"/>
          <p:cNvSpPr>
            <a:spLocks noGrp="1" noChangeArrowheads="1"/>
          </p:cNvSpPr>
          <p:nvPr>
            <p:ph type="ftr" sz="quarter" idx="11"/>
          </p:nvPr>
        </p:nvSpPr>
        <p:spPr/>
        <p:txBody>
          <a:bodyPr/>
          <a:lstStyle>
            <a:lvl1pPr>
              <a:defRPr/>
            </a:lvl1pPr>
          </a:lstStyle>
          <a:p>
            <a:pPr>
              <a:defRPr/>
            </a:pPr>
            <a:endParaRPr lang="en-US"/>
          </a:p>
        </p:txBody>
      </p:sp>
      <p:sp>
        <p:nvSpPr>
          <p:cNvPr id="7" name="Rectangle 46"/>
          <p:cNvSpPr>
            <a:spLocks noGrp="1" noChangeArrowheads="1"/>
          </p:cNvSpPr>
          <p:nvPr>
            <p:ph type="sldNum" sz="quarter" idx="12"/>
          </p:nvPr>
        </p:nvSpPr>
        <p:spPr/>
        <p:txBody>
          <a:bodyPr/>
          <a:lstStyle>
            <a:lvl1pPr>
              <a:defRPr/>
            </a:lvl1pPr>
          </a:lstStyle>
          <a:p>
            <a:pPr>
              <a:defRPr/>
            </a:pPr>
            <a:fld id="{CE68CA7C-9B97-314C-998D-2AF7F5CDF955}" type="slidenum">
              <a:rPr lang="en-US"/>
              <a:pPr>
                <a:defRPr/>
              </a:pPr>
              <a:t>‹#›</a:t>
            </a:fld>
            <a:endParaRPr lang="en-US"/>
          </a:p>
        </p:txBody>
      </p:sp>
    </p:spTree>
    <p:extLst>
      <p:ext uri="{BB962C8B-B14F-4D97-AF65-F5344CB8AC3E}">
        <p14:creationId xmlns:p14="http://schemas.microsoft.com/office/powerpoint/2010/main" val="3878673285"/>
      </p:ext>
    </p:extLst>
  </p:cSld>
  <p:clrMapOvr>
    <a:masterClrMapping/>
  </p:clrMapOvr>
  <p:transition/>
</p:sldLayout>
</file>

<file path=ppt/slideLayouts/slideLayout5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86" indent="0">
              <a:buNone/>
              <a:defRPr sz="2800"/>
            </a:lvl2pPr>
            <a:lvl3pPr marL="913370" indent="0">
              <a:buNone/>
              <a:defRPr sz="2400"/>
            </a:lvl3pPr>
            <a:lvl4pPr marL="1370051" indent="0">
              <a:buNone/>
              <a:defRPr sz="2000"/>
            </a:lvl4pPr>
            <a:lvl5pPr marL="1826739" indent="0">
              <a:buNone/>
              <a:defRPr sz="2000"/>
            </a:lvl5pPr>
            <a:lvl6pPr marL="2283420" indent="0">
              <a:buNone/>
              <a:defRPr sz="2000"/>
            </a:lvl6pPr>
            <a:lvl7pPr marL="2740100" indent="0">
              <a:buNone/>
              <a:defRPr sz="2000"/>
            </a:lvl7pPr>
            <a:lvl8pPr marL="3196784" indent="0">
              <a:buNone/>
              <a:defRPr sz="2000"/>
            </a:lvl8pPr>
            <a:lvl9pPr marL="3653466"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86" indent="0">
              <a:buNone/>
              <a:defRPr sz="1200"/>
            </a:lvl2pPr>
            <a:lvl3pPr marL="913370" indent="0">
              <a:buNone/>
              <a:defRPr sz="1000"/>
            </a:lvl3pPr>
            <a:lvl4pPr marL="1370051" indent="0">
              <a:buNone/>
              <a:defRPr sz="900"/>
            </a:lvl4pPr>
            <a:lvl5pPr marL="1826739" indent="0">
              <a:buNone/>
              <a:defRPr sz="900"/>
            </a:lvl5pPr>
            <a:lvl6pPr marL="2283420" indent="0">
              <a:buNone/>
              <a:defRPr sz="900"/>
            </a:lvl6pPr>
            <a:lvl7pPr marL="2740100" indent="0">
              <a:buNone/>
              <a:defRPr sz="900"/>
            </a:lvl7pPr>
            <a:lvl8pPr marL="3196784" indent="0">
              <a:buNone/>
              <a:defRPr sz="900"/>
            </a:lvl8pPr>
            <a:lvl9pPr marL="3653466" indent="0">
              <a:buNone/>
              <a:defRPr sz="900"/>
            </a:lvl9pPr>
          </a:lstStyle>
          <a:p>
            <a:pPr lvl="0"/>
            <a:r>
              <a:rPr lang="en-US"/>
              <a:t>Click to edit Master text styles</a:t>
            </a:r>
          </a:p>
        </p:txBody>
      </p:sp>
      <p:sp>
        <p:nvSpPr>
          <p:cNvPr id="5" name="Rectangle 44"/>
          <p:cNvSpPr>
            <a:spLocks noGrp="1" noChangeArrowheads="1"/>
          </p:cNvSpPr>
          <p:nvPr>
            <p:ph type="dt" sz="half" idx="10"/>
          </p:nvPr>
        </p:nvSpPr>
        <p:spPr/>
        <p:txBody>
          <a:bodyPr/>
          <a:lstStyle>
            <a:lvl1pPr>
              <a:defRPr/>
            </a:lvl1pPr>
          </a:lstStyle>
          <a:p>
            <a:pPr>
              <a:defRPr/>
            </a:pPr>
            <a:endParaRPr lang="en-US"/>
          </a:p>
        </p:txBody>
      </p:sp>
      <p:sp>
        <p:nvSpPr>
          <p:cNvPr id="6" name="Rectangle 45"/>
          <p:cNvSpPr>
            <a:spLocks noGrp="1" noChangeArrowheads="1"/>
          </p:cNvSpPr>
          <p:nvPr>
            <p:ph type="ftr" sz="quarter" idx="11"/>
          </p:nvPr>
        </p:nvSpPr>
        <p:spPr/>
        <p:txBody>
          <a:bodyPr/>
          <a:lstStyle>
            <a:lvl1pPr>
              <a:defRPr/>
            </a:lvl1pPr>
          </a:lstStyle>
          <a:p>
            <a:pPr>
              <a:defRPr/>
            </a:pPr>
            <a:endParaRPr lang="en-US"/>
          </a:p>
        </p:txBody>
      </p:sp>
      <p:sp>
        <p:nvSpPr>
          <p:cNvPr id="7" name="Rectangle 46"/>
          <p:cNvSpPr>
            <a:spLocks noGrp="1" noChangeArrowheads="1"/>
          </p:cNvSpPr>
          <p:nvPr>
            <p:ph type="sldNum" sz="quarter" idx="12"/>
          </p:nvPr>
        </p:nvSpPr>
        <p:spPr/>
        <p:txBody>
          <a:bodyPr/>
          <a:lstStyle>
            <a:lvl1pPr>
              <a:defRPr/>
            </a:lvl1pPr>
          </a:lstStyle>
          <a:p>
            <a:pPr>
              <a:defRPr/>
            </a:pPr>
            <a:fld id="{F10CAD7D-57D8-F040-9472-5CB3FDDE8DD9}" type="slidenum">
              <a:rPr lang="en-US"/>
              <a:pPr>
                <a:defRPr/>
              </a:pPr>
              <a:t>‹#›</a:t>
            </a:fld>
            <a:endParaRPr lang="en-US"/>
          </a:p>
        </p:txBody>
      </p:sp>
    </p:spTree>
    <p:extLst>
      <p:ext uri="{BB962C8B-B14F-4D97-AF65-F5344CB8AC3E}">
        <p14:creationId xmlns:p14="http://schemas.microsoft.com/office/powerpoint/2010/main" val="1492222172"/>
      </p:ext>
    </p:extLst>
  </p:cSld>
  <p:clrMapOvr>
    <a:masterClrMapping/>
  </p:clrMapOvr>
  <p:transition/>
</p:sldLayout>
</file>

<file path=ppt/slideLayouts/slideLayout5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defRPr/>
            </a:lvl1pPr>
          </a:lstStyle>
          <a:p>
            <a:pPr>
              <a:defRPr/>
            </a:pPr>
            <a:endParaRPr lang="en-US"/>
          </a:p>
        </p:txBody>
      </p:sp>
      <p:sp>
        <p:nvSpPr>
          <p:cNvPr id="5" name="Rectangle 45"/>
          <p:cNvSpPr>
            <a:spLocks noGrp="1" noChangeArrowheads="1"/>
          </p:cNvSpPr>
          <p:nvPr>
            <p:ph type="ftr" sz="quarter" idx="11"/>
          </p:nvPr>
        </p:nvSpPr>
        <p:spPr/>
        <p:txBody>
          <a:bodyPr/>
          <a:lstStyle>
            <a:lvl1pPr>
              <a:defRPr/>
            </a:lvl1pPr>
          </a:lstStyle>
          <a:p>
            <a:pPr>
              <a:defRPr/>
            </a:pPr>
            <a:endParaRPr lang="en-US"/>
          </a:p>
        </p:txBody>
      </p:sp>
      <p:sp>
        <p:nvSpPr>
          <p:cNvPr id="6" name="Rectangle 46"/>
          <p:cNvSpPr>
            <a:spLocks noGrp="1" noChangeArrowheads="1"/>
          </p:cNvSpPr>
          <p:nvPr>
            <p:ph type="sldNum" sz="quarter" idx="12"/>
          </p:nvPr>
        </p:nvSpPr>
        <p:spPr/>
        <p:txBody>
          <a:bodyPr/>
          <a:lstStyle>
            <a:lvl1pPr>
              <a:defRPr/>
            </a:lvl1pPr>
          </a:lstStyle>
          <a:p>
            <a:pPr>
              <a:defRPr/>
            </a:pPr>
            <a:fld id="{F32D78CC-E50B-3B46-99D0-71739832EA7C}" type="slidenum">
              <a:rPr lang="en-US"/>
              <a:pPr>
                <a:defRPr/>
              </a:pPr>
              <a:t>‹#›</a:t>
            </a:fld>
            <a:endParaRPr lang="en-US"/>
          </a:p>
        </p:txBody>
      </p:sp>
    </p:spTree>
    <p:extLst>
      <p:ext uri="{BB962C8B-B14F-4D97-AF65-F5344CB8AC3E}">
        <p14:creationId xmlns:p14="http://schemas.microsoft.com/office/powerpoint/2010/main" val="2669543640"/>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p:txBody>
          <a:bodyPr/>
          <a:lstStyle>
            <a:lvl1pPr defTabSz="914400">
              <a:defRPr/>
            </a:lvl1pPr>
          </a:lstStyle>
          <a:p>
            <a:pPr>
              <a:defRPr/>
            </a:pPr>
            <a:endParaRPr lang="en-US"/>
          </a:p>
        </p:txBody>
      </p:sp>
      <p:sp>
        <p:nvSpPr>
          <p:cNvPr id="3" name="Rectangle 3"/>
          <p:cNvSpPr>
            <a:spLocks noGrp="1" noChangeArrowheads="1"/>
          </p:cNvSpPr>
          <p:nvPr>
            <p:ph type="sldNum" sz="quarter" idx="11"/>
          </p:nvPr>
        </p:nvSpPr>
        <p:spPr/>
        <p:txBody>
          <a:bodyPr/>
          <a:lstStyle>
            <a:lvl1pPr defTabSz="914400">
              <a:defRPr/>
            </a:lvl1pPr>
          </a:lstStyle>
          <a:p>
            <a:pPr>
              <a:defRPr/>
            </a:pPr>
            <a:fld id="{2A322E5D-9533-244F-BDF3-E106D4DA5E6E}" type="slidenum">
              <a:rPr lang="en-US"/>
              <a:pPr>
                <a:defRPr/>
              </a:pPr>
              <a:t>‹#›</a:t>
            </a:fld>
            <a:endParaRPr lang="en-US"/>
          </a:p>
        </p:txBody>
      </p:sp>
      <p:sp>
        <p:nvSpPr>
          <p:cNvPr id="4" name="Rectangle 14"/>
          <p:cNvSpPr>
            <a:spLocks noGrp="1" noChangeArrowheads="1"/>
          </p:cNvSpPr>
          <p:nvPr>
            <p:ph type="ftr" sz="quarter" idx="12"/>
          </p:nvPr>
        </p:nvSpPr>
        <p:spPr/>
        <p:txBody>
          <a:bodyPr/>
          <a:lstStyle>
            <a:lvl1pPr algn="l" defTabSz="914400">
              <a:defRPr/>
            </a:lvl1pPr>
          </a:lstStyle>
          <a:p>
            <a:pPr>
              <a:defRPr/>
            </a:pPr>
            <a:endParaRPr lang="en-US"/>
          </a:p>
        </p:txBody>
      </p:sp>
    </p:spTree>
    <p:extLst>
      <p:ext uri="{BB962C8B-B14F-4D97-AF65-F5344CB8AC3E}">
        <p14:creationId xmlns:p14="http://schemas.microsoft.com/office/powerpoint/2010/main" val="3354290195"/>
      </p:ext>
    </p:extLst>
  </p:cSld>
  <p:clrMapOvr>
    <a:masterClrMapping/>
  </p:clrMapOvr>
</p:sldLayout>
</file>

<file path=ppt/slideLayouts/slideLayout5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6"/>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6"/>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defRPr/>
            </a:lvl1pPr>
          </a:lstStyle>
          <a:p>
            <a:pPr>
              <a:defRPr/>
            </a:pPr>
            <a:endParaRPr lang="en-US"/>
          </a:p>
        </p:txBody>
      </p:sp>
      <p:sp>
        <p:nvSpPr>
          <p:cNvPr id="5" name="Rectangle 45"/>
          <p:cNvSpPr>
            <a:spLocks noGrp="1" noChangeArrowheads="1"/>
          </p:cNvSpPr>
          <p:nvPr>
            <p:ph type="ftr" sz="quarter" idx="11"/>
          </p:nvPr>
        </p:nvSpPr>
        <p:spPr/>
        <p:txBody>
          <a:bodyPr/>
          <a:lstStyle>
            <a:lvl1pPr>
              <a:defRPr/>
            </a:lvl1pPr>
          </a:lstStyle>
          <a:p>
            <a:pPr>
              <a:defRPr/>
            </a:pPr>
            <a:endParaRPr lang="en-US"/>
          </a:p>
        </p:txBody>
      </p:sp>
      <p:sp>
        <p:nvSpPr>
          <p:cNvPr id="6" name="Rectangle 46"/>
          <p:cNvSpPr>
            <a:spLocks noGrp="1" noChangeArrowheads="1"/>
          </p:cNvSpPr>
          <p:nvPr>
            <p:ph type="sldNum" sz="quarter" idx="12"/>
          </p:nvPr>
        </p:nvSpPr>
        <p:spPr/>
        <p:txBody>
          <a:bodyPr/>
          <a:lstStyle>
            <a:lvl1pPr>
              <a:defRPr/>
            </a:lvl1pPr>
          </a:lstStyle>
          <a:p>
            <a:pPr>
              <a:defRPr/>
            </a:pPr>
            <a:fld id="{82F69E31-99C3-4E49-A6A2-7999D5358948}" type="slidenum">
              <a:rPr lang="en-US"/>
              <a:pPr>
                <a:defRPr/>
              </a:pPr>
              <a:t>‹#›</a:t>
            </a:fld>
            <a:endParaRPr lang="en-US"/>
          </a:p>
        </p:txBody>
      </p:sp>
    </p:spTree>
    <p:extLst>
      <p:ext uri="{BB962C8B-B14F-4D97-AF65-F5344CB8AC3E}">
        <p14:creationId xmlns:p14="http://schemas.microsoft.com/office/powerpoint/2010/main" val="2772621666"/>
      </p:ext>
    </p:extLst>
  </p:cSld>
  <p:clrMapOvr>
    <a:masterClrMapping/>
  </p:clrMapOvr>
  <p:transition/>
</p:sldLayout>
</file>

<file path=ppt/slideLayouts/slideLayout5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p:txBody>
          <a:bodyPr/>
          <a:lstStyle>
            <a:lvl1pPr>
              <a:defRPr/>
            </a:lvl1pPr>
          </a:lstStyle>
          <a:p>
            <a:pPr>
              <a:defRPr/>
            </a:pPr>
            <a:endParaRPr lang="en-US"/>
          </a:p>
        </p:txBody>
      </p:sp>
      <p:sp>
        <p:nvSpPr>
          <p:cNvPr id="5" name="Rectangle 40"/>
          <p:cNvSpPr>
            <a:spLocks noGrp="1" noChangeArrowheads="1"/>
          </p:cNvSpPr>
          <p:nvPr>
            <p:ph type="ftr" sz="quarter" idx="11"/>
          </p:nvPr>
        </p:nvSpPr>
        <p:spPr/>
        <p:txBody>
          <a:bodyPr/>
          <a:lstStyle>
            <a:lvl1pPr>
              <a:defRPr/>
            </a:lvl1pPr>
          </a:lstStyle>
          <a:p>
            <a:pPr>
              <a:defRPr/>
            </a:pPr>
            <a:endParaRPr lang="en-US"/>
          </a:p>
        </p:txBody>
      </p:sp>
      <p:sp>
        <p:nvSpPr>
          <p:cNvPr id="6" name="Rectangle 41"/>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B0712B5-51FE-664B-BBC2-6CDBBE87225C}" type="slidenum">
              <a:rPr lang="en-US" smtClean="0"/>
              <a:pPr>
                <a:defRPr/>
              </a:pPr>
              <a:t>‹#›</a:t>
            </a:fld>
            <a:endParaRPr lang="en-US"/>
          </a:p>
        </p:txBody>
      </p:sp>
    </p:spTree>
    <p:extLst>
      <p:ext uri="{BB962C8B-B14F-4D97-AF65-F5344CB8AC3E}">
        <p14:creationId xmlns:p14="http://schemas.microsoft.com/office/powerpoint/2010/main" val="2650493459"/>
      </p:ext>
    </p:extLst>
  </p:cSld>
  <p:clrMapOvr>
    <a:masterClrMapping/>
  </p:clrMapOvr>
  <p:transition/>
</p:sldLayout>
</file>

<file path=ppt/slideLayouts/slideLayout5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9"/>
          <p:cNvSpPr>
            <a:spLocks noGrp="1" noChangeArrowheads="1"/>
          </p:cNvSpPr>
          <p:nvPr>
            <p:ph type="dt" sz="half" idx="10"/>
          </p:nvPr>
        </p:nvSpPr>
        <p:spPr/>
        <p:txBody>
          <a:bodyPr/>
          <a:lstStyle>
            <a:lvl1pPr>
              <a:defRPr/>
            </a:lvl1pPr>
          </a:lstStyle>
          <a:p>
            <a:pPr>
              <a:defRPr/>
            </a:pPr>
            <a:endParaRPr lang="en-US"/>
          </a:p>
        </p:txBody>
      </p:sp>
      <p:sp>
        <p:nvSpPr>
          <p:cNvPr id="5" name="Rectangle 40"/>
          <p:cNvSpPr>
            <a:spLocks noGrp="1" noChangeArrowheads="1"/>
          </p:cNvSpPr>
          <p:nvPr>
            <p:ph type="ftr" sz="quarter" idx="11"/>
          </p:nvPr>
        </p:nvSpPr>
        <p:spPr/>
        <p:txBody>
          <a:bodyPr/>
          <a:lstStyle>
            <a:lvl1pPr>
              <a:defRPr/>
            </a:lvl1pPr>
          </a:lstStyle>
          <a:p>
            <a:pPr>
              <a:defRPr/>
            </a:pPr>
            <a:endParaRPr lang="en-US"/>
          </a:p>
        </p:txBody>
      </p:sp>
      <p:sp>
        <p:nvSpPr>
          <p:cNvPr id="6" name="Rectangle 41"/>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D909A8C-6487-B04E-A5D2-28C024B54BF5}" type="slidenum">
              <a:rPr lang="en-US" smtClean="0"/>
              <a:pPr>
                <a:defRPr/>
              </a:pPr>
              <a:t>‹#›</a:t>
            </a:fld>
            <a:endParaRPr lang="en-US"/>
          </a:p>
        </p:txBody>
      </p:sp>
    </p:spTree>
    <p:extLst>
      <p:ext uri="{BB962C8B-B14F-4D97-AF65-F5344CB8AC3E}">
        <p14:creationId xmlns:p14="http://schemas.microsoft.com/office/powerpoint/2010/main" val="2386018378"/>
      </p:ext>
    </p:extLst>
  </p:cSld>
  <p:clrMapOvr>
    <a:masterClrMapping/>
  </p:clrMapOvr>
  <p:transition/>
</p:sldLayout>
</file>

<file path=ppt/slideLayouts/slideLayout5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9"/>
          <p:cNvSpPr>
            <a:spLocks noGrp="1" noChangeArrowheads="1"/>
          </p:cNvSpPr>
          <p:nvPr>
            <p:ph type="dt" sz="half" idx="10"/>
          </p:nvPr>
        </p:nvSpPr>
        <p:spPr/>
        <p:txBody>
          <a:bodyPr/>
          <a:lstStyle>
            <a:lvl1pPr>
              <a:defRPr/>
            </a:lvl1pPr>
          </a:lstStyle>
          <a:p>
            <a:pPr>
              <a:defRPr/>
            </a:pPr>
            <a:endParaRPr lang="en-US"/>
          </a:p>
        </p:txBody>
      </p:sp>
      <p:sp>
        <p:nvSpPr>
          <p:cNvPr id="6" name="Rectangle 40"/>
          <p:cNvSpPr>
            <a:spLocks noGrp="1" noChangeArrowheads="1"/>
          </p:cNvSpPr>
          <p:nvPr>
            <p:ph type="ftr" sz="quarter" idx="11"/>
          </p:nvPr>
        </p:nvSpPr>
        <p:spPr/>
        <p:txBody>
          <a:bodyPr/>
          <a:lstStyle>
            <a:lvl1pPr>
              <a:defRPr/>
            </a:lvl1pPr>
          </a:lstStyle>
          <a:p>
            <a:pPr>
              <a:defRPr/>
            </a:pPr>
            <a:endParaRPr lang="en-US"/>
          </a:p>
        </p:txBody>
      </p:sp>
      <p:sp>
        <p:nvSpPr>
          <p:cNvPr id="7" name="Rectangle 41"/>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FEDDCD0B-6929-B445-925A-976783025B0E}" type="slidenum">
              <a:rPr lang="en-US" smtClean="0"/>
              <a:pPr>
                <a:defRPr/>
              </a:pPr>
              <a:t>‹#›</a:t>
            </a:fld>
            <a:endParaRPr lang="en-US"/>
          </a:p>
        </p:txBody>
      </p:sp>
    </p:spTree>
    <p:extLst>
      <p:ext uri="{BB962C8B-B14F-4D97-AF65-F5344CB8AC3E}">
        <p14:creationId xmlns:p14="http://schemas.microsoft.com/office/powerpoint/2010/main" val="2613101456"/>
      </p:ext>
    </p:extLst>
  </p:cSld>
  <p:clrMapOvr>
    <a:masterClrMapping/>
  </p:clrMapOvr>
  <p:transition/>
</p:sldLayout>
</file>

<file path=ppt/slideLayouts/slideLayout5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9"/>
          <p:cNvSpPr>
            <a:spLocks noGrp="1" noChangeArrowheads="1"/>
          </p:cNvSpPr>
          <p:nvPr>
            <p:ph type="dt" sz="half" idx="10"/>
          </p:nvPr>
        </p:nvSpPr>
        <p:spPr/>
        <p:txBody>
          <a:bodyPr/>
          <a:lstStyle>
            <a:lvl1pPr>
              <a:defRPr/>
            </a:lvl1pPr>
          </a:lstStyle>
          <a:p>
            <a:pPr>
              <a:defRPr/>
            </a:pPr>
            <a:endParaRPr lang="en-US"/>
          </a:p>
        </p:txBody>
      </p:sp>
      <p:sp>
        <p:nvSpPr>
          <p:cNvPr id="8" name="Rectangle 40"/>
          <p:cNvSpPr>
            <a:spLocks noGrp="1" noChangeArrowheads="1"/>
          </p:cNvSpPr>
          <p:nvPr>
            <p:ph type="ftr" sz="quarter" idx="11"/>
          </p:nvPr>
        </p:nvSpPr>
        <p:spPr/>
        <p:txBody>
          <a:bodyPr/>
          <a:lstStyle>
            <a:lvl1pPr>
              <a:defRPr/>
            </a:lvl1pPr>
          </a:lstStyle>
          <a:p>
            <a:pPr>
              <a:defRPr/>
            </a:pPr>
            <a:endParaRPr lang="en-US"/>
          </a:p>
        </p:txBody>
      </p:sp>
      <p:sp>
        <p:nvSpPr>
          <p:cNvPr id="9" name="Rectangle 41"/>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0283B22-D36B-F146-AA59-3C7C05BD3B28}" type="slidenum">
              <a:rPr lang="en-US" smtClean="0"/>
              <a:pPr>
                <a:defRPr/>
              </a:pPr>
              <a:t>‹#›</a:t>
            </a:fld>
            <a:endParaRPr lang="en-US"/>
          </a:p>
        </p:txBody>
      </p:sp>
    </p:spTree>
    <p:extLst>
      <p:ext uri="{BB962C8B-B14F-4D97-AF65-F5344CB8AC3E}">
        <p14:creationId xmlns:p14="http://schemas.microsoft.com/office/powerpoint/2010/main" val="3325458609"/>
      </p:ext>
    </p:extLst>
  </p:cSld>
  <p:clrMapOvr>
    <a:masterClrMapping/>
  </p:clrMapOvr>
  <p:transition/>
</p:sldLayout>
</file>

<file path=ppt/slideLayouts/slideLayout5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9"/>
          <p:cNvSpPr>
            <a:spLocks noGrp="1" noChangeArrowheads="1"/>
          </p:cNvSpPr>
          <p:nvPr>
            <p:ph type="dt" sz="half" idx="10"/>
          </p:nvPr>
        </p:nvSpPr>
        <p:spPr/>
        <p:txBody>
          <a:bodyPr/>
          <a:lstStyle>
            <a:lvl1pPr>
              <a:defRPr/>
            </a:lvl1pPr>
          </a:lstStyle>
          <a:p>
            <a:pPr>
              <a:defRPr/>
            </a:pPr>
            <a:endParaRPr lang="en-US"/>
          </a:p>
        </p:txBody>
      </p:sp>
      <p:sp>
        <p:nvSpPr>
          <p:cNvPr id="4" name="Rectangle 40"/>
          <p:cNvSpPr>
            <a:spLocks noGrp="1" noChangeArrowheads="1"/>
          </p:cNvSpPr>
          <p:nvPr>
            <p:ph type="ftr" sz="quarter" idx="11"/>
          </p:nvPr>
        </p:nvSpPr>
        <p:spPr/>
        <p:txBody>
          <a:bodyPr/>
          <a:lstStyle>
            <a:lvl1pPr>
              <a:defRPr/>
            </a:lvl1pPr>
          </a:lstStyle>
          <a:p>
            <a:pPr>
              <a:defRPr/>
            </a:pPr>
            <a:endParaRPr lang="en-US"/>
          </a:p>
        </p:txBody>
      </p:sp>
      <p:sp>
        <p:nvSpPr>
          <p:cNvPr id="5" name="Rectangle 41"/>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6895729-7484-4245-90A2-215A398B2709}" type="slidenum">
              <a:rPr lang="en-US" smtClean="0"/>
              <a:pPr>
                <a:defRPr/>
              </a:pPr>
              <a:t>‹#›</a:t>
            </a:fld>
            <a:endParaRPr lang="en-US"/>
          </a:p>
        </p:txBody>
      </p:sp>
    </p:spTree>
    <p:extLst>
      <p:ext uri="{BB962C8B-B14F-4D97-AF65-F5344CB8AC3E}">
        <p14:creationId xmlns:p14="http://schemas.microsoft.com/office/powerpoint/2010/main" val="1683226071"/>
      </p:ext>
    </p:extLst>
  </p:cSld>
  <p:clrMapOvr>
    <a:masterClrMapping/>
  </p:clrMapOvr>
  <p:transition/>
</p:sldLayout>
</file>

<file path=ppt/slideLayouts/slideLayout5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9"/>
          <p:cNvSpPr>
            <a:spLocks noGrp="1" noChangeArrowheads="1"/>
          </p:cNvSpPr>
          <p:nvPr>
            <p:ph type="dt" sz="half" idx="10"/>
          </p:nvPr>
        </p:nvSpPr>
        <p:spPr/>
        <p:txBody>
          <a:bodyPr/>
          <a:lstStyle>
            <a:lvl1pPr>
              <a:defRPr/>
            </a:lvl1pPr>
          </a:lstStyle>
          <a:p>
            <a:pPr>
              <a:defRPr/>
            </a:pPr>
            <a:endParaRPr lang="en-US"/>
          </a:p>
        </p:txBody>
      </p:sp>
      <p:sp>
        <p:nvSpPr>
          <p:cNvPr id="3" name="Rectangle 40"/>
          <p:cNvSpPr>
            <a:spLocks noGrp="1" noChangeArrowheads="1"/>
          </p:cNvSpPr>
          <p:nvPr>
            <p:ph type="ftr" sz="quarter" idx="11"/>
          </p:nvPr>
        </p:nvSpPr>
        <p:spPr/>
        <p:txBody>
          <a:bodyPr/>
          <a:lstStyle>
            <a:lvl1pPr>
              <a:defRPr/>
            </a:lvl1pPr>
          </a:lstStyle>
          <a:p>
            <a:pPr>
              <a:defRPr/>
            </a:pPr>
            <a:endParaRPr lang="en-US"/>
          </a:p>
        </p:txBody>
      </p:sp>
      <p:sp>
        <p:nvSpPr>
          <p:cNvPr id="4" name="Rectangle 41"/>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F93A049F-BF80-DE4B-A853-411C8E69F55B}" type="slidenum">
              <a:rPr lang="en-US" smtClean="0"/>
              <a:pPr>
                <a:defRPr/>
              </a:pPr>
              <a:t>‹#›</a:t>
            </a:fld>
            <a:endParaRPr lang="en-US"/>
          </a:p>
        </p:txBody>
      </p:sp>
    </p:spTree>
    <p:extLst>
      <p:ext uri="{BB962C8B-B14F-4D97-AF65-F5344CB8AC3E}">
        <p14:creationId xmlns:p14="http://schemas.microsoft.com/office/powerpoint/2010/main" val="3474329147"/>
      </p:ext>
    </p:extLst>
  </p:cSld>
  <p:clrMapOvr>
    <a:masterClrMapping/>
  </p:clrMapOvr>
  <p:transition/>
</p:sldLayout>
</file>

<file path=ppt/slideLayouts/slideLayout5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9"/>
          <p:cNvSpPr>
            <a:spLocks noGrp="1" noChangeArrowheads="1"/>
          </p:cNvSpPr>
          <p:nvPr>
            <p:ph type="dt" sz="half" idx="10"/>
          </p:nvPr>
        </p:nvSpPr>
        <p:spPr/>
        <p:txBody>
          <a:bodyPr/>
          <a:lstStyle>
            <a:lvl1pPr>
              <a:defRPr/>
            </a:lvl1pPr>
          </a:lstStyle>
          <a:p>
            <a:pPr>
              <a:defRPr/>
            </a:pPr>
            <a:endParaRPr lang="en-US"/>
          </a:p>
        </p:txBody>
      </p:sp>
      <p:sp>
        <p:nvSpPr>
          <p:cNvPr id="6" name="Rectangle 40"/>
          <p:cNvSpPr>
            <a:spLocks noGrp="1" noChangeArrowheads="1"/>
          </p:cNvSpPr>
          <p:nvPr>
            <p:ph type="ftr" sz="quarter" idx="11"/>
          </p:nvPr>
        </p:nvSpPr>
        <p:spPr/>
        <p:txBody>
          <a:bodyPr/>
          <a:lstStyle>
            <a:lvl1pPr>
              <a:defRPr/>
            </a:lvl1pPr>
          </a:lstStyle>
          <a:p>
            <a:pPr>
              <a:defRPr/>
            </a:pPr>
            <a:endParaRPr lang="en-US"/>
          </a:p>
        </p:txBody>
      </p:sp>
      <p:sp>
        <p:nvSpPr>
          <p:cNvPr id="7" name="Rectangle 41"/>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2825F31-08EF-E84E-9183-BBEF9156FCEB}" type="slidenum">
              <a:rPr lang="en-US" smtClean="0"/>
              <a:pPr>
                <a:defRPr/>
              </a:pPr>
              <a:t>‹#›</a:t>
            </a:fld>
            <a:endParaRPr lang="en-US"/>
          </a:p>
        </p:txBody>
      </p:sp>
    </p:spTree>
    <p:extLst>
      <p:ext uri="{BB962C8B-B14F-4D97-AF65-F5344CB8AC3E}">
        <p14:creationId xmlns:p14="http://schemas.microsoft.com/office/powerpoint/2010/main" val="3764776869"/>
      </p:ext>
    </p:extLst>
  </p:cSld>
  <p:clrMapOvr>
    <a:masterClrMapping/>
  </p:clrMapOvr>
  <p:transition/>
</p:sldLayout>
</file>

<file path=ppt/slideLayouts/slideLayout5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9"/>
          <p:cNvSpPr>
            <a:spLocks noGrp="1" noChangeArrowheads="1"/>
          </p:cNvSpPr>
          <p:nvPr>
            <p:ph type="dt" sz="half" idx="10"/>
          </p:nvPr>
        </p:nvSpPr>
        <p:spPr/>
        <p:txBody>
          <a:bodyPr/>
          <a:lstStyle>
            <a:lvl1pPr>
              <a:defRPr/>
            </a:lvl1pPr>
          </a:lstStyle>
          <a:p>
            <a:pPr>
              <a:defRPr/>
            </a:pPr>
            <a:endParaRPr lang="en-US"/>
          </a:p>
        </p:txBody>
      </p:sp>
      <p:sp>
        <p:nvSpPr>
          <p:cNvPr id="6" name="Rectangle 40"/>
          <p:cNvSpPr>
            <a:spLocks noGrp="1" noChangeArrowheads="1"/>
          </p:cNvSpPr>
          <p:nvPr>
            <p:ph type="ftr" sz="quarter" idx="11"/>
          </p:nvPr>
        </p:nvSpPr>
        <p:spPr/>
        <p:txBody>
          <a:bodyPr/>
          <a:lstStyle>
            <a:lvl1pPr>
              <a:defRPr/>
            </a:lvl1pPr>
          </a:lstStyle>
          <a:p>
            <a:pPr>
              <a:defRPr/>
            </a:pPr>
            <a:endParaRPr lang="en-US"/>
          </a:p>
        </p:txBody>
      </p:sp>
      <p:sp>
        <p:nvSpPr>
          <p:cNvPr id="7" name="Rectangle 41"/>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FD271081-A441-0247-88B3-DA794BDACCFF}" type="slidenum">
              <a:rPr lang="en-US" smtClean="0"/>
              <a:pPr>
                <a:defRPr/>
              </a:pPr>
              <a:t>‹#›</a:t>
            </a:fld>
            <a:endParaRPr lang="en-US"/>
          </a:p>
        </p:txBody>
      </p:sp>
    </p:spTree>
    <p:extLst>
      <p:ext uri="{BB962C8B-B14F-4D97-AF65-F5344CB8AC3E}">
        <p14:creationId xmlns:p14="http://schemas.microsoft.com/office/powerpoint/2010/main" val="1853488583"/>
      </p:ext>
    </p:extLst>
  </p:cSld>
  <p:clrMapOvr>
    <a:masterClrMapping/>
  </p:clrMapOvr>
  <p:transition/>
</p:sldLayout>
</file>

<file path=ppt/slideLayouts/slideLayout5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p:txBody>
          <a:bodyPr/>
          <a:lstStyle>
            <a:lvl1pPr>
              <a:defRPr/>
            </a:lvl1pPr>
          </a:lstStyle>
          <a:p>
            <a:pPr>
              <a:defRPr/>
            </a:pPr>
            <a:endParaRPr lang="en-US"/>
          </a:p>
        </p:txBody>
      </p:sp>
      <p:sp>
        <p:nvSpPr>
          <p:cNvPr id="5" name="Rectangle 40"/>
          <p:cNvSpPr>
            <a:spLocks noGrp="1" noChangeArrowheads="1"/>
          </p:cNvSpPr>
          <p:nvPr>
            <p:ph type="ftr" sz="quarter" idx="11"/>
          </p:nvPr>
        </p:nvSpPr>
        <p:spPr/>
        <p:txBody>
          <a:bodyPr/>
          <a:lstStyle>
            <a:lvl1pPr>
              <a:defRPr/>
            </a:lvl1pPr>
          </a:lstStyle>
          <a:p>
            <a:pPr>
              <a:defRPr/>
            </a:pPr>
            <a:endParaRPr lang="en-US"/>
          </a:p>
        </p:txBody>
      </p:sp>
      <p:sp>
        <p:nvSpPr>
          <p:cNvPr id="6" name="Rectangle 41"/>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CB55B7D-AA46-044F-836E-042E984C69FB}" type="slidenum">
              <a:rPr lang="en-US" smtClean="0"/>
              <a:pPr>
                <a:defRPr/>
              </a:pPr>
              <a:t>‹#›</a:t>
            </a:fld>
            <a:endParaRPr lang="en-US"/>
          </a:p>
        </p:txBody>
      </p:sp>
    </p:spTree>
    <p:extLst>
      <p:ext uri="{BB962C8B-B14F-4D97-AF65-F5344CB8AC3E}">
        <p14:creationId xmlns:p14="http://schemas.microsoft.com/office/powerpoint/2010/main" val="3372511848"/>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35" indent="0">
              <a:buNone/>
              <a:defRPr sz="1200"/>
            </a:lvl2pPr>
            <a:lvl3pPr marL="914071" indent="0">
              <a:buNone/>
              <a:defRPr sz="1000"/>
            </a:lvl3pPr>
            <a:lvl4pPr marL="1371110" indent="0">
              <a:buNone/>
              <a:defRPr sz="900"/>
            </a:lvl4pPr>
            <a:lvl5pPr marL="1828146" indent="0">
              <a:buNone/>
              <a:defRPr sz="900"/>
            </a:lvl5pPr>
            <a:lvl6pPr marL="2285181" indent="0">
              <a:buNone/>
              <a:defRPr sz="900"/>
            </a:lvl6pPr>
            <a:lvl7pPr marL="2742219" indent="0">
              <a:buNone/>
              <a:defRPr sz="900"/>
            </a:lvl7pPr>
            <a:lvl8pPr marL="3199252" indent="0">
              <a:buNone/>
              <a:defRPr sz="900"/>
            </a:lvl8pPr>
            <a:lvl9pPr marL="3656291" indent="0">
              <a:buNone/>
              <a:defRPr sz="900"/>
            </a:lvl9pPr>
          </a:lstStyle>
          <a:p>
            <a:pPr lvl="0"/>
            <a:r>
              <a:rPr lang="en-US"/>
              <a:t>Click to edit Master text styles</a:t>
            </a:r>
          </a:p>
        </p:txBody>
      </p:sp>
      <p:sp>
        <p:nvSpPr>
          <p:cNvPr id="5" name="Rectangle 2"/>
          <p:cNvSpPr>
            <a:spLocks noGrp="1" noChangeArrowheads="1"/>
          </p:cNvSpPr>
          <p:nvPr>
            <p:ph type="dt" sz="half" idx="10"/>
          </p:nvPr>
        </p:nvSpPr>
        <p:spPr/>
        <p:txBody>
          <a:bodyPr/>
          <a:lstStyle>
            <a:lvl1pPr defTabSz="914400">
              <a:defRPr/>
            </a:lvl1pPr>
          </a:lstStyle>
          <a:p>
            <a:pPr>
              <a:defRPr/>
            </a:pPr>
            <a:endParaRPr lang="en-US"/>
          </a:p>
        </p:txBody>
      </p:sp>
      <p:sp>
        <p:nvSpPr>
          <p:cNvPr id="6" name="Rectangle 3"/>
          <p:cNvSpPr>
            <a:spLocks noGrp="1" noChangeArrowheads="1"/>
          </p:cNvSpPr>
          <p:nvPr>
            <p:ph type="sldNum" sz="quarter" idx="11"/>
          </p:nvPr>
        </p:nvSpPr>
        <p:spPr/>
        <p:txBody>
          <a:bodyPr/>
          <a:lstStyle>
            <a:lvl1pPr defTabSz="914400">
              <a:defRPr/>
            </a:lvl1pPr>
          </a:lstStyle>
          <a:p>
            <a:pPr>
              <a:defRPr/>
            </a:pPr>
            <a:fld id="{9CDDBDAB-D2AD-3548-8A58-A8BD1BC4E9BE}" type="slidenum">
              <a:rPr lang="en-US"/>
              <a:pPr>
                <a:defRPr/>
              </a:pPr>
              <a:t>‹#›</a:t>
            </a:fld>
            <a:endParaRPr lang="en-US"/>
          </a:p>
        </p:txBody>
      </p:sp>
      <p:sp>
        <p:nvSpPr>
          <p:cNvPr id="7" name="Rectangle 14"/>
          <p:cNvSpPr>
            <a:spLocks noGrp="1" noChangeArrowheads="1"/>
          </p:cNvSpPr>
          <p:nvPr>
            <p:ph type="ftr" sz="quarter" idx="12"/>
          </p:nvPr>
        </p:nvSpPr>
        <p:spPr/>
        <p:txBody>
          <a:bodyPr/>
          <a:lstStyle>
            <a:lvl1pPr algn="l" defTabSz="914400">
              <a:defRPr/>
            </a:lvl1pPr>
          </a:lstStyle>
          <a:p>
            <a:pPr>
              <a:defRPr/>
            </a:pPr>
            <a:endParaRPr lang="en-US"/>
          </a:p>
        </p:txBody>
      </p:sp>
    </p:spTree>
    <p:extLst>
      <p:ext uri="{BB962C8B-B14F-4D97-AF65-F5344CB8AC3E}">
        <p14:creationId xmlns:p14="http://schemas.microsoft.com/office/powerpoint/2010/main" val="3432073945"/>
      </p:ext>
    </p:extLst>
  </p:cSld>
  <p:clrMapOvr>
    <a:masterClrMapping/>
  </p:clrMapOvr>
</p:sldLayout>
</file>

<file path=ppt/slideLayouts/slideLayout5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p:txBody>
          <a:bodyPr/>
          <a:lstStyle>
            <a:lvl1pPr>
              <a:defRPr/>
            </a:lvl1pPr>
          </a:lstStyle>
          <a:p>
            <a:pPr>
              <a:defRPr/>
            </a:pPr>
            <a:endParaRPr lang="en-US"/>
          </a:p>
        </p:txBody>
      </p:sp>
      <p:sp>
        <p:nvSpPr>
          <p:cNvPr id="5" name="Rectangle 40"/>
          <p:cNvSpPr>
            <a:spLocks noGrp="1" noChangeArrowheads="1"/>
          </p:cNvSpPr>
          <p:nvPr>
            <p:ph type="ftr" sz="quarter" idx="11"/>
          </p:nvPr>
        </p:nvSpPr>
        <p:spPr/>
        <p:txBody>
          <a:bodyPr/>
          <a:lstStyle>
            <a:lvl1pPr>
              <a:defRPr/>
            </a:lvl1pPr>
          </a:lstStyle>
          <a:p>
            <a:pPr>
              <a:defRPr/>
            </a:pPr>
            <a:endParaRPr lang="en-US"/>
          </a:p>
        </p:txBody>
      </p:sp>
      <p:sp>
        <p:nvSpPr>
          <p:cNvPr id="6" name="Rectangle 41"/>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FB53930-CED0-524A-A50E-B8198A400F07}" type="slidenum">
              <a:rPr lang="en-US" smtClean="0"/>
              <a:pPr>
                <a:defRPr/>
              </a:pPr>
              <a:t>‹#›</a:t>
            </a:fld>
            <a:endParaRPr lang="en-US"/>
          </a:p>
        </p:txBody>
      </p:sp>
    </p:spTree>
    <p:extLst>
      <p:ext uri="{BB962C8B-B14F-4D97-AF65-F5344CB8AC3E}">
        <p14:creationId xmlns:p14="http://schemas.microsoft.com/office/powerpoint/2010/main" val="2009268111"/>
      </p:ext>
    </p:extLst>
  </p:cSld>
  <p:clrMapOvr>
    <a:masterClrMapping/>
  </p:clrMapOvr>
  <p:transition/>
</p:sldLayout>
</file>

<file path=ppt/slideLayouts/slideLayout5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zh-CN" altLang="en-US">
              <a:solidFill>
                <a:srgbClr val="000000"/>
              </a:solidFill>
            </a:endParaRPr>
          </a:p>
        </p:txBody>
      </p:sp>
      <p:sp>
        <p:nvSpPr>
          <p:cNvPr id="5" name="Rectangle 13"/>
          <p:cNvSpPr>
            <a:spLocks noGrp="1" noChangeArrowheads="1"/>
          </p:cNvSpPr>
          <p:nvPr>
            <p:ph type="ftr" sz="quarter" idx="11"/>
          </p:nvPr>
        </p:nvSpPr>
        <p:spPr/>
        <p:txBody>
          <a:bodyPr/>
          <a:lstStyle>
            <a:lvl1pPr>
              <a:defRPr/>
            </a:lvl1pPr>
          </a:lstStyle>
          <a:p>
            <a:pPr>
              <a:defRPr/>
            </a:pPr>
            <a:endParaRPr lang="zh-CN" altLang="en-US">
              <a:solidFill>
                <a:srgbClr val="000000"/>
              </a:solidFill>
            </a:endParaRPr>
          </a:p>
        </p:txBody>
      </p:sp>
      <p:sp>
        <p:nvSpPr>
          <p:cNvPr id="6" name="Rectangle 14"/>
          <p:cNvSpPr>
            <a:spLocks noGrp="1" noChangeArrowheads="1"/>
          </p:cNvSpPr>
          <p:nvPr>
            <p:ph type="sldNum" sz="quarter" idx="12"/>
          </p:nvPr>
        </p:nvSpPr>
        <p:spPr/>
        <p:txBody>
          <a:bodyPr/>
          <a:lstStyle>
            <a:lvl1pPr>
              <a:defRPr/>
            </a:lvl1pPr>
          </a:lstStyle>
          <a:p>
            <a:pPr>
              <a:defRPr/>
            </a:pPr>
            <a:fld id="{7D4693F0-859D-0340-9958-E4A175A70E39}" type="slidenum">
              <a:rPr lang="zh-CN" altLang="en-US" smtClean="0">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095944235"/>
      </p:ext>
    </p:extLst>
  </p:cSld>
  <p:clrMapOvr>
    <a:masterClrMapping/>
  </p:clrMapOvr>
  <p:transition/>
</p:sldLayout>
</file>

<file path=ppt/slideLayouts/slideLayout5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zh-CN" altLang="en-US">
              <a:solidFill>
                <a:srgbClr val="000000"/>
              </a:solidFill>
            </a:endParaRPr>
          </a:p>
        </p:txBody>
      </p:sp>
      <p:sp>
        <p:nvSpPr>
          <p:cNvPr id="5" name="Rectangle 13"/>
          <p:cNvSpPr>
            <a:spLocks noGrp="1" noChangeArrowheads="1"/>
          </p:cNvSpPr>
          <p:nvPr>
            <p:ph type="ftr" sz="quarter" idx="11"/>
          </p:nvPr>
        </p:nvSpPr>
        <p:spPr/>
        <p:txBody>
          <a:bodyPr/>
          <a:lstStyle>
            <a:lvl1pPr>
              <a:defRPr/>
            </a:lvl1pPr>
          </a:lstStyle>
          <a:p>
            <a:pPr>
              <a:defRPr/>
            </a:pPr>
            <a:endParaRPr lang="zh-CN" altLang="en-US">
              <a:solidFill>
                <a:srgbClr val="000000"/>
              </a:solidFill>
            </a:endParaRPr>
          </a:p>
        </p:txBody>
      </p:sp>
      <p:sp>
        <p:nvSpPr>
          <p:cNvPr id="6" name="Rectangle 14"/>
          <p:cNvSpPr>
            <a:spLocks noGrp="1" noChangeArrowheads="1"/>
          </p:cNvSpPr>
          <p:nvPr>
            <p:ph type="sldNum" sz="quarter" idx="12"/>
          </p:nvPr>
        </p:nvSpPr>
        <p:spPr/>
        <p:txBody>
          <a:bodyPr/>
          <a:lstStyle>
            <a:lvl1pPr>
              <a:defRPr/>
            </a:lvl1pPr>
          </a:lstStyle>
          <a:p>
            <a:pPr>
              <a:defRPr/>
            </a:pPr>
            <a:fld id="{B1A5A5C9-507C-DB44-9C74-D58949136E8D}" type="slidenum">
              <a:rPr lang="zh-CN" altLang="en-US" smtClean="0">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3452177170"/>
      </p:ext>
    </p:extLst>
  </p:cSld>
  <p:clrMapOvr>
    <a:masterClrMapping/>
  </p:clrMapOvr>
  <p:transition/>
</p:sldLayout>
</file>

<file path=ppt/slideLayouts/slideLayout5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zh-CN" altLang="en-US">
              <a:solidFill>
                <a:srgbClr val="000000"/>
              </a:solidFill>
            </a:endParaRPr>
          </a:p>
        </p:txBody>
      </p:sp>
      <p:sp>
        <p:nvSpPr>
          <p:cNvPr id="6" name="Rectangle 13"/>
          <p:cNvSpPr>
            <a:spLocks noGrp="1" noChangeArrowheads="1"/>
          </p:cNvSpPr>
          <p:nvPr>
            <p:ph type="ftr" sz="quarter" idx="11"/>
          </p:nvPr>
        </p:nvSpPr>
        <p:spPr/>
        <p:txBody>
          <a:bodyPr/>
          <a:lstStyle>
            <a:lvl1pPr>
              <a:defRPr/>
            </a:lvl1pPr>
          </a:lstStyle>
          <a:p>
            <a:pPr>
              <a:defRPr/>
            </a:pPr>
            <a:endParaRPr lang="zh-CN" altLang="en-US">
              <a:solidFill>
                <a:srgbClr val="000000"/>
              </a:solidFill>
            </a:endParaRPr>
          </a:p>
        </p:txBody>
      </p:sp>
      <p:sp>
        <p:nvSpPr>
          <p:cNvPr id="7" name="Rectangle 14"/>
          <p:cNvSpPr>
            <a:spLocks noGrp="1" noChangeArrowheads="1"/>
          </p:cNvSpPr>
          <p:nvPr>
            <p:ph type="sldNum" sz="quarter" idx="12"/>
          </p:nvPr>
        </p:nvSpPr>
        <p:spPr/>
        <p:txBody>
          <a:bodyPr/>
          <a:lstStyle>
            <a:lvl1pPr>
              <a:defRPr/>
            </a:lvl1pPr>
          </a:lstStyle>
          <a:p>
            <a:pPr>
              <a:defRPr/>
            </a:pPr>
            <a:fld id="{B1A5A5C9-507C-DB44-9C74-D58949136E8D}" type="slidenum">
              <a:rPr lang="zh-CN" altLang="en-US" smtClean="0">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987889062"/>
      </p:ext>
    </p:extLst>
  </p:cSld>
  <p:clrMapOvr>
    <a:masterClrMapping/>
  </p:clrMapOvr>
  <p:transition/>
</p:sldLayout>
</file>

<file path=ppt/slideLayouts/slideLayout5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zh-CN" altLang="en-US">
              <a:solidFill>
                <a:srgbClr val="000000"/>
              </a:solidFill>
            </a:endParaRPr>
          </a:p>
        </p:txBody>
      </p:sp>
      <p:sp>
        <p:nvSpPr>
          <p:cNvPr id="8" name="Rectangle 13"/>
          <p:cNvSpPr>
            <a:spLocks noGrp="1" noChangeArrowheads="1"/>
          </p:cNvSpPr>
          <p:nvPr>
            <p:ph type="ftr" sz="quarter" idx="11"/>
          </p:nvPr>
        </p:nvSpPr>
        <p:spPr/>
        <p:txBody>
          <a:bodyPr/>
          <a:lstStyle>
            <a:lvl1pPr>
              <a:defRPr/>
            </a:lvl1pPr>
          </a:lstStyle>
          <a:p>
            <a:pPr>
              <a:defRPr/>
            </a:pPr>
            <a:endParaRPr lang="zh-CN" altLang="en-US">
              <a:solidFill>
                <a:srgbClr val="000000"/>
              </a:solidFill>
            </a:endParaRPr>
          </a:p>
        </p:txBody>
      </p:sp>
      <p:sp>
        <p:nvSpPr>
          <p:cNvPr id="9" name="Rectangle 14"/>
          <p:cNvSpPr>
            <a:spLocks noGrp="1" noChangeArrowheads="1"/>
          </p:cNvSpPr>
          <p:nvPr>
            <p:ph type="sldNum" sz="quarter" idx="12"/>
          </p:nvPr>
        </p:nvSpPr>
        <p:spPr/>
        <p:txBody>
          <a:bodyPr/>
          <a:lstStyle>
            <a:lvl1pPr>
              <a:defRPr/>
            </a:lvl1pPr>
          </a:lstStyle>
          <a:p>
            <a:pPr>
              <a:defRPr/>
            </a:pPr>
            <a:fld id="{B1A5A5C9-507C-DB44-9C74-D58949136E8D}" type="slidenum">
              <a:rPr lang="zh-CN" altLang="en-US" smtClean="0">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779445998"/>
      </p:ext>
    </p:extLst>
  </p:cSld>
  <p:clrMapOvr>
    <a:masterClrMapping/>
  </p:clrMapOvr>
  <p:transition/>
</p:sldLayout>
</file>

<file path=ppt/slideLayouts/slideLayout5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zh-CN" altLang="en-US">
              <a:solidFill>
                <a:srgbClr val="000000"/>
              </a:solidFill>
            </a:endParaRPr>
          </a:p>
        </p:txBody>
      </p:sp>
      <p:sp>
        <p:nvSpPr>
          <p:cNvPr id="4" name="Rectangle 13"/>
          <p:cNvSpPr>
            <a:spLocks noGrp="1" noChangeArrowheads="1"/>
          </p:cNvSpPr>
          <p:nvPr>
            <p:ph type="ftr" sz="quarter" idx="11"/>
          </p:nvPr>
        </p:nvSpPr>
        <p:spPr/>
        <p:txBody>
          <a:bodyPr/>
          <a:lstStyle>
            <a:lvl1pPr>
              <a:defRPr/>
            </a:lvl1pPr>
          </a:lstStyle>
          <a:p>
            <a:pPr>
              <a:defRPr/>
            </a:pPr>
            <a:endParaRPr lang="zh-CN" altLang="en-US">
              <a:solidFill>
                <a:srgbClr val="000000"/>
              </a:solidFill>
            </a:endParaRPr>
          </a:p>
        </p:txBody>
      </p:sp>
      <p:sp>
        <p:nvSpPr>
          <p:cNvPr id="5" name="Rectangle 14"/>
          <p:cNvSpPr>
            <a:spLocks noGrp="1" noChangeArrowheads="1"/>
          </p:cNvSpPr>
          <p:nvPr>
            <p:ph type="sldNum" sz="quarter" idx="12"/>
          </p:nvPr>
        </p:nvSpPr>
        <p:spPr/>
        <p:txBody>
          <a:bodyPr/>
          <a:lstStyle>
            <a:lvl1pPr>
              <a:defRPr/>
            </a:lvl1pPr>
          </a:lstStyle>
          <a:p>
            <a:pPr>
              <a:defRPr/>
            </a:pPr>
            <a:fld id="{B1A5A5C9-507C-DB44-9C74-D58949136E8D}" type="slidenum">
              <a:rPr lang="zh-CN" altLang="en-US" smtClean="0">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610005040"/>
      </p:ext>
    </p:extLst>
  </p:cSld>
  <p:clrMapOvr>
    <a:masterClrMapping/>
  </p:clrMapOvr>
  <p:transition/>
</p:sldLayout>
</file>

<file path=ppt/slideLayouts/slideLayout5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zh-CN" altLang="en-US">
              <a:solidFill>
                <a:srgbClr val="000000"/>
              </a:solidFill>
            </a:endParaRPr>
          </a:p>
        </p:txBody>
      </p:sp>
      <p:sp>
        <p:nvSpPr>
          <p:cNvPr id="3" name="Rectangle 13"/>
          <p:cNvSpPr>
            <a:spLocks noGrp="1" noChangeArrowheads="1"/>
          </p:cNvSpPr>
          <p:nvPr>
            <p:ph type="ftr" sz="quarter" idx="11"/>
          </p:nvPr>
        </p:nvSpPr>
        <p:spPr/>
        <p:txBody>
          <a:bodyPr/>
          <a:lstStyle>
            <a:lvl1pPr>
              <a:defRPr/>
            </a:lvl1pPr>
          </a:lstStyle>
          <a:p>
            <a:pPr>
              <a:defRPr/>
            </a:pPr>
            <a:endParaRPr lang="zh-CN" altLang="en-US">
              <a:solidFill>
                <a:srgbClr val="000000"/>
              </a:solidFill>
            </a:endParaRPr>
          </a:p>
        </p:txBody>
      </p:sp>
      <p:sp>
        <p:nvSpPr>
          <p:cNvPr id="4" name="Rectangle 14"/>
          <p:cNvSpPr>
            <a:spLocks noGrp="1" noChangeArrowheads="1"/>
          </p:cNvSpPr>
          <p:nvPr>
            <p:ph type="sldNum" sz="quarter" idx="12"/>
          </p:nvPr>
        </p:nvSpPr>
        <p:spPr/>
        <p:txBody>
          <a:bodyPr/>
          <a:lstStyle>
            <a:lvl1pPr>
              <a:defRPr/>
            </a:lvl1pPr>
          </a:lstStyle>
          <a:p>
            <a:pPr>
              <a:defRPr/>
            </a:pPr>
            <a:fld id="{13D65723-5AE2-1540-BA79-9B58FA0DAB46}" type="slidenum">
              <a:rPr lang="zh-CN" altLang="en-US" smtClean="0">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3891170363"/>
      </p:ext>
    </p:extLst>
  </p:cSld>
  <p:clrMapOvr>
    <a:masterClrMapping/>
  </p:clrMapOvr>
  <p:transition/>
</p:sldLayout>
</file>

<file path=ppt/slideLayouts/slideLayout5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zh-CN" altLang="en-US">
              <a:solidFill>
                <a:srgbClr val="000000"/>
              </a:solidFill>
            </a:endParaRPr>
          </a:p>
        </p:txBody>
      </p:sp>
      <p:sp>
        <p:nvSpPr>
          <p:cNvPr id="6" name="Rectangle 13"/>
          <p:cNvSpPr>
            <a:spLocks noGrp="1" noChangeArrowheads="1"/>
          </p:cNvSpPr>
          <p:nvPr>
            <p:ph type="ftr" sz="quarter" idx="11"/>
          </p:nvPr>
        </p:nvSpPr>
        <p:spPr/>
        <p:txBody>
          <a:bodyPr/>
          <a:lstStyle>
            <a:lvl1pPr>
              <a:defRPr/>
            </a:lvl1pPr>
          </a:lstStyle>
          <a:p>
            <a:pPr>
              <a:defRPr/>
            </a:pPr>
            <a:endParaRPr lang="zh-CN" altLang="en-US">
              <a:solidFill>
                <a:srgbClr val="000000"/>
              </a:solidFill>
            </a:endParaRPr>
          </a:p>
        </p:txBody>
      </p:sp>
      <p:sp>
        <p:nvSpPr>
          <p:cNvPr id="7" name="Rectangle 14"/>
          <p:cNvSpPr>
            <a:spLocks noGrp="1" noChangeArrowheads="1"/>
          </p:cNvSpPr>
          <p:nvPr>
            <p:ph type="sldNum" sz="quarter" idx="12"/>
          </p:nvPr>
        </p:nvSpPr>
        <p:spPr/>
        <p:txBody>
          <a:bodyPr/>
          <a:lstStyle>
            <a:lvl1pPr>
              <a:defRPr/>
            </a:lvl1pPr>
          </a:lstStyle>
          <a:p>
            <a:pPr>
              <a:defRPr/>
            </a:pPr>
            <a:fld id="{B1A5A5C9-507C-DB44-9C74-D58949136E8D}" type="slidenum">
              <a:rPr lang="zh-CN" altLang="en-US" smtClean="0">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533256869"/>
      </p:ext>
    </p:extLst>
  </p:cSld>
  <p:clrMapOvr>
    <a:masterClrMapping/>
  </p:clrMapOvr>
  <p:transition/>
</p:sldLayout>
</file>

<file path=ppt/slideLayouts/slideLayout5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zh-CN" altLang="en-US">
              <a:solidFill>
                <a:srgbClr val="000000"/>
              </a:solidFill>
            </a:endParaRPr>
          </a:p>
        </p:txBody>
      </p:sp>
      <p:sp>
        <p:nvSpPr>
          <p:cNvPr id="6" name="Rectangle 13"/>
          <p:cNvSpPr>
            <a:spLocks noGrp="1" noChangeArrowheads="1"/>
          </p:cNvSpPr>
          <p:nvPr>
            <p:ph type="ftr" sz="quarter" idx="11"/>
          </p:nvPr>
        </p:nvSpPr>
        <p:spPr/>
        <p:txBody>
          <a:bodyPr/>
          <a:lstStyle>
            <a:lvl1pPr>
              <a:defRPr/>
            </a:lvl1pPr>
          </a:lstStyle>
          <a:p>
            <a:pPr>
              <a:defRPr/>
            </a:pPr>
            <a:endParaRPr lang="zh-CN" altLang="en-US">
              <a:solidFill>
                <a:srgbClr val="000000"/>
              </a:solidFill>
            </a:endParaRPr>
          </a:p>
        </p:txBody>
      </p:sp>
      <p:sp>
        <p:nvSpPr>
          <p:cNvPr id="7" name="Rectangle 14"/>
          <p:cNvSpPr>
            <a:spLocks noGrp="1" noChangeArrowheads="1"/>
          </p:cNvSpPr>
          <p:nvPr>
            <p:ph type="sldNum" sz="quarter" idx="12"/>
          </p:nvPr>
        </p:nvSpPr>
        <p:spPr/>
        <p:txBody>
          <a:bodyPr/>
          <a:lstStyle>
            <a:lvl1pPr>
              <a:defRPr/>
            </a:lvl1pPr>
          </a:lstStyle>
          <a:p>
            <a:pPr>
              <a:defRPr/>
            </a:pPr>
            <a:fld id="{B1A5A5C9-507C-DB44-9C74-D58949136E8D}" type="slidenum">
              <a:rPr lang="zh-CN" altLang="en-US" smtClean="0">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350649542"/>
      </p:ext>
    </p:extLst>
  </p:cSld>
  <p:clrMapOvr>
    <a:masterClrMapping/>
  </p:clrMapOvr>
  <p:transition/>
</p:sldLayout>
</file>

<file path=ppt/slideLayouts/slideLayout5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zh-CN" altLang="en-US">
              <a:solidFill>
                <a:srgbClr val="000000"/>
              </a:solidFill>
            </a:endParaRPr>
          </a:p>
        </p:txBody>
      </p:sp>
      <p:sp>
        <p:nvSpPr>
          <p:cNvPr id="5" name="Rectangle 13"/>
          <p:cNvSpPr>
            <a:spLocks noGrp="1" noChangeArrowheads="1"/>
          </p:cNvSpPr>
          <p:nvPr>
            <p:ph type="ftr" sz="quarter" idx="11"/>
          </p:nvPr>
        </p:nvSpPr>
        <p:spPr/>
        <p:txBody>
          <a:bodyPr/>
          <a:lstStyle>
            <a:lvl1pPr>
              <a:defRPr/>
            </a:lvl1pPr>
          </a:lstStyle>
          <a:p>
            <a:pPr>
              <a:defRPr/>
            </a:pPr>
            <a:endParaRPr lang="zh-CN" altLang="en-US">
              <a:solidFill>
                <a:srgbClr val="000000"/>
              </a:solidFill>
            </a:endParaRPr>
          </a:p>
        </p:txBody>
      </p:sp>
      <p:sp>
        <p:nvSpPr>
          <p:cNvPr id="6" name="Rectangle 14"/>
          <p:cNvSpPr>
            <a:spLocks noGrp="1" noChangeArrowheads="1"/>
          </p:cNvSpPr>
          <p:nvPr>
            <p:ph type="sldNum" sz="quarter" idx="12"/>
          </p:nvPr>
        </p:nvSpPr>
        <p:spPr/>
        <p:txBody>
          <a:bodyPr/>
          <a:lstStyle>
            <a:lvl1pPr>
              <a:defRPr/>
            </a:lvl1pPr>
          </a:lstStyle>
          <a:p>
            <a:pPr>
              <a:defRPr/>
            </a:pPr>
            <a:fld id="{B1A5A5C9-507C-DB44-9C74-D58949136E8D}" type="slidenum">
              <a:rPr lang="zh-CN" altLang="en-US" smtClean="0">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3124953499"/>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35" indent="0">
              <a:buNone/>
              <a:defRPr sz="2800"/>
            </a:lvl2pPr>
            <a:lvl3pPr marL="914071" indent="0">
              <a:buNone/>
              <a:defRPr sz="2400"/>
            </a:lvl3pPr>
            <a:lvl4pPr marL="1371110" indent="0">
              <a:buNone/>
              <a:defRPr sz="2000"/>
            </a:lvl4pPr>
            <a:lvl5pPr marL="1828146" indent="0">
              <a:buNone/>
              <a:defRPr sz="2000"/>
            </a:lvl5pPr>
            <a:lvl6pPr marL="2285181" indent="0">
              <a:buNone/>
              <a:defRPr sz="2000"/>
            </a:lvl6pPr>
            <a:lvl7pPr marL="2742219" indent="0">
              <a:buNone/>
              <a:defRPr sz="2000"/>
            </a:lvl7pPr>
            <a:lvl8pPr marL="3199252" indent="0">
              <a:buNone/>
              <a:defRPr sz="2000"/>
            </a:lvl8pPr>
            <a:lvl9pPr marL="3656291"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35" indent="0">
              <a:buNone/>
              <a:defRPr sz="1200"/>
            </a:lvl2pPr>
            <a:lvl3pPr marL="914071" indent="0">
              <a:buNone/>
              <a:defRPr sz="1000"/>
            </a:lvl3pPr>
            <a:lvl4pPr marL="1371110" indent="0">
              <a:buNone/>
              <a:defRPr sz="900"/>
            </a:lvl4pPr>
            <a:lvl5pPr marL="1828146" indent="0">
              <a:buNone/>
              <a:defRPr sz="900"/>
            </a:lvl5pPr>
            <a:lvl6pPr marL="2285181" indent="0">
              <a:buNone/>
              <a:defRPr sz="900"/>
            </a:lvl6pPr>
            <a:lvl7pPr marL="2742219" indent="0">
              <a:buNone/>
              <a:defRPr sz="900"/>
            </a:lvl7pPr>
            <a:lvl8pPr marL="3199252" indent="0">
              <a:buNone/>
              <a:defRPr sz="900"/>
            </a:lvl8pPr>
            <a:lvl9pPr marL="3656291" indent="0">
              <a:buNone/>
              <a:defRPr sz="900"/>
            </a:lvl9pPr>
          </a:lstStyle>
          <a:p>
            <a:pPr lvl="0"/>
            <a:r>
              <a:rPr lang="en-US"/>
              <a:t>Click to edit Master text styles</a:t>
            </a:r>
          </a:p>
        </p:txBody>
      </p:sp>
      <p:sp>
        <p:nvSpPr>
          <p:cNvPr id="5" name="Rectangle 2"/>
          <p:cNvSpPr>
            <a:spLocks noGrp="1" noChangeArrowheads="1"/>
          </p:cNvSpPr>
          <p:nvPr>
            <p:ph type="dt" sz="half" idx="10"/>
          </p:nvPr>
        </p:nvSpPr>
        <p:spPr/>
        <p:txBody>
          <a:bodyPr/>
          <a:lstStyle>
            <a:lvl1pPr defTabSz="914400">
              <a:defRPr/>
            </a:lvl1pPr>
          </a:lstStyle>
          <a:p>
            <a:pPr>
              <a:defRPr/>
            </a:pPr>
            <a:endParaRPr lang="en-US"/>
          </a:p>
        </p:txBody>
      </p:sp>
      <p:sp>
        <p:nvSpPr>
          <p:cNvPr id="6" name="Rectangle 3"/>
          <p:cNvSpPr>
            <a:spLocks noGrp="1" noChangeArrowheads="1"/>
          </p:cNvSpPr>
          <p:nvPr>
            <p:ph type="sldNum" sz="quarter" idx="11"/>
          </p:nvPr>
        </p:nvSpPr>
        <p:spPr/>
        <p:txBody>
          <a:bodyPr/>
          <a:lstStyle>
            <a:lvl1pPr defTabSz="914400">
              <a:defRPr/>
            </a:lvl1pPr>
          </a:lstStyle>
          <a:p>
            <a:pPr>
              <a:defRPr/>
            </a:pPr>
            <a:fld id="{D08D3A92-ADBA-C74E-8EB1-9FB3F4191C6B}" type="slidenum">
              <a:rPr lang="en-US"/>
              <a:pPr>
                <a:defRPr/>
              </a:pPr>
              <a:t>‹#›</a:t>
            </a:fld>
            <a:endParaRPr lang="en-US"/>
          </a:p>
        </p:txBody>
      </p:sp>
      <p:sp>
        <p:nvSpPr>
          <p:cNvPr id="7" name="Rectangle 14"/>
          <p:cNvSpPr>
            <a:spLocks noGrp="1" noChangeArrowheads="1"/>
          </p:cNvSpPr>
          <p:nvPr>
            <p:ph type="ftr" sz="quarter" idx="12"/>
          </p:nvPr>
        </p:nvSpPr>
        <p:spPr/>
        <p:txBody>
          <a:bodyPr/>
          <a:lstStyle>
            <a:lvl1pPr algn="l" defTabSz="914400">
              <a:defRPr/>
            </a:lvl1pPr>
          </a:lstStyle>
          <a:p>
            <a:pPr>
              <a:defRPr/>
            </a:pPr>
            <a:endParaRPr lang="en-US"/>
          </a:p>
        </p:txBody>
      </p:sp>
    </p:spTree>
    <p:extLst>
      <p:ext uri="{BB962C8B-B14F-4D97-AF65-F5344CB8AC3E}">
        <p14:creationId xmlns:p14="http://schemas.microsoft.com/office/powerpoint/2010/main" val="3262637228"/>
      </p:ext>
    </p:extLst>
  </p:cSld>
  <p:clrMapOvr>
    <a:masterClrMapping/>
  </p:clrMapOvr>
</p:sldLayout>
</file>

<file path=ppt/slideLayouts/slideLayout5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zh-CN" altLang="en-US">
              <a:solidFill>
                <a:srgbClr val="000000"/>
              </a:solidFill>
            </a:endParaRPr>
          </a:p>
        </p:txBody>
      </p:sp>
      <p:sp>
        <p:nvSpPr>
          <p:cNvPr id="5" name="Rectangle 13"/>
          <p:cNvSpPr>
            <a:spLocks noGrp="1" noChangeArrowheads="1"/>
          </p:cNvSpPr>
          <p:nvPr>
            <p:ph type="ftr" sz="quarter" idx="11"/>
          </p:nvPr>
        </p:nvSpPr>
        <p:spPr/>
        <p:txBody>
          <a:bodyPr/>
          <a:lstStyle>
            <a:lvl1pPr>
              <a:defRPr/>
            </a:lvl1pPr>
          </a:lstStyle>
          <a:p>
            <a:pPr>
              <a:defRPr/>
            </a:pPr>
            <a:endParaRPr lang="zh-CN" altLang="en-US">
              <a:solidFill>
                <a:srgbClr val="000000"/>
              </a:solidFill>
            </a:endParaRPr>
          </a:p>
        </p:txBody>
      </p:sp>
      <p:sp>
        <p:nvSpPr>
          <p:cNvPr id="6" name="Rectangle 14"/>
          <p:cNvSpPr>
            <a:spLocks noGrp="1" noChangeArrowheads="1"/>
          </p:cNvSpPr>
          <p:nvPr>
            <p:ph type="sldNum" sz="quarter" idx="12"/>
          </p:nvPr>
        </p:nvSpPr>
        <p:spPr/>
        <p:txBody>
          <a:bodyPr/>
          <a:lstStyle>
            <a:lvl1pPr>
              <a:defRPr/>
            </a:lvl1pPr>
          </a:lstStyle>
          <a:p>
            <a:pPr>
              <a:defRPr/>
            </a:pPr>
            <a:fld id="{B1A5A5C9-507C-DB44-9C74-D58949136E8D}" type="slidenum">
              <a:rPr lang="zh-CN" altLang="en-US" smtClean="0">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911464617"/>
      </p:ext>
    </p:extLst>
  </p:cSld>
  <p:clrMapOvr>
    <a:masterClrMapping/>
  </p:clrMapOvr>
  <p:transition/>
</p:sldLayout>
</file>

<file path=ppt/slideLayouts/slideLayout54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zh-CN" altLang="en-US">
              <a:solidFill>
                <a:srgbClr val="000000"/>
              </a:solidFill>
            </a:endParaRPr>
          </a:p>
        </p:txBody>
      </p:sp>
      <p:sp>
        <p:nvSpPr>
          <p:cNvPr id="5" name="Rectangle 13"/>
          <p:cNvSpPr>
            <a:spLocks noGrp="1" noChangeArrowheads="1"/>
          </p:cNvSpPr>
          <p:nvPr>
            <p:ph type="ftr" sz="quarter" idx="11"/>
          </p:nvPr>
        </p:nvSpPr>
        <p:spPr/>
        <p:txBody>
          <a:bodyPr/>
          <a:lstStyle>
            <a:lvl1pPr>
              <a:defRPr/>
            </a:lvl1pPr>
          </a:lstStyle>
          <a:p>
            <a:pPr>
              <a:defRPr/>
            </a:pPr>
            <a:endParaRPr lang="zh-CN" altLang="en-US">
              <a:solidFill>
                <a:srgbClr val="000000"/>
              </a:solidFill>
            </a:endParaRPr>
          </a:p>
        </p:txBody>
      </p:sp>
      <p:sp>
        <p:nvSpPr>
          <p:cNvPr id="6" name="Rectangle 14"/>
          <p:cNvSpPr>
            <a:spLocks noGrp="1" noChangeArrowheads="1"/>
          </p:cNvSpPr>
          <p:nvPr>
            <p:ph type="sldNum" sz="quarter" idx="12"/>
          </p:nvPr>
        </p:nvSpPr>
        <p:spPr/>
        <p:txBody>
          <a:bodyPr/>
          <a:lstStyle>
            <a:lvl1pPr>
              <a:defRPr/>
            </a:lvl1pPr>
          </a:lstStyle>
          <a:p>
            <a:pPr>
              <a:defRPr/>
            </a:pPr>
            <a:fld id="{920F497F-C165-9C4F-9E20-95A85E06DFC8}" type="slidenum">
              <a:rPr lang="zh-CN" altLang="en-US" smtClean="0">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567109740"/>
      </p:ext>
    </p:extLst>
  </p:cSld>
  <p:clrMapOvr>
    <a:masterClrMapping/>
  </p:clrMapOvr>
  <p:transition/>
</p:sldLayout>
</file>

<file path=ppt/slideLayouts/slideLayout54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atin typeface="Times New Roman" charset="0"/>
              </a:defRPr>
            </a:lvl1pPr>
          </a:lstStyle>
          <a:p>
            <a:pPr>
              <a:defRPr/>
            </a:pPr>
            <a:endParaRPr lang="zh-CN" altLang="en-US"/>
          </a:p>
        </p:txBody>
      </p:sp>
      <p:sp>
        <p:nvSpPr>
          <p:cNvPr id="5" name="Rectangle 5"/>
          <p:cNvSpPr>
            <a:spLocks noGrp="1" noChangeArrowheads="1"/>
          </p:cNvSpPr>
          <p:nvPr>
            <p:ph type="ftr" sz="quarter" idx="11"/>
          </p:nvPr>
        </p:nvSpPr>
        <p:spPr/>
        <p:txBody>
          <a:bodyPr/>
          <a:lstStyle>
            <a:lvl1pPr eaLnBrk="1" hangingPunct="1">
              <a:defRPr>
                <a:latin typeface="Times New Roman" charset="0"/>
              </a:defRPr>
            </a:lvl1pPr>
          </a:lstStyle>
          <a:p>
            <a:pPr>
              <a:defRPr/>
            </a:pPr>
            <a:endParaRPr lang="zh-CN" alt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7D4693F0-859D-0340-9958-E4A175A70E39}" type="slidenum">
              <a:rPr lang="zh-CN" altLang="en-US"/>
              <a:pPr>
                <a:defRPr/>
              </a:pPr>
              <a:t>‹#›</a:t>
            </a:fld>
            <a:endParaRPr lang="en-US" altLang="zh-CN"/>
          </a:p>
        </p:txBody>
      </p:sp>
    </p:spTree>
    <p:extLst>
      <p:ext uri="{BB962C8B-B14F-4D97-AF65-F5344CB8AC3E}">
        <p14:creationId xmlns:p14="http://schemas.microsoft.com/office/powerpoint/2010/main" val="1236063764"/>
      </p:ext>
    </p:extLst>
  </p:cSld>
  <p:clrMapOvr>
    <a:masterClrMapping/>
  </p:clrMapOvr>
</p:sldLayout>
</file>

<file path=ppt/slideLayouts/slideLayout54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a:latin typeface="Times New Roman" charset="0"/>
              </a:defRPr>
            </a:lvl1pPr>
          </a:lstStyle>
          <a:p>
            <a:pPr>
              <a:defRPr/>
            </a:pPr>
            <a:endParaRPr lang="zh-CN" altLang="en-US"/>
          </a:p>
        </p:txBody>
      </p:sp>
      <p:sp>
        <p:nvSpPr>
          <p:cNvPr id="5" name="Rectangle 5"/>
          <p:cNvSpPr>
            <a:spLocks noGrp="1" noChangeArrowheads="1"/>
          </p:cNvSpPr>
          <p:nvPr>
            <p:ph type="ftr" sz="quarter" idx="11"/>
          </p:nvPr>
        </p:nvSpPr>
        <p:spPr/>
        <p:txBody>
          <a:bodyPr/>
          <a:lstStyle>
            <a:lvl1pPr eaLnBrk="1" hangingPunct="1">
              <a:defRPr>
                <a:latin typeface="Times New Roman" charset="0"/>
              </a:defRPr>
            </a:lvl1pPr>
          </a:lstStyle>
          <a:p>
            <a:pPr>
              <a:defRPr/>
            </a:pPr>
            <a:endParaRPr lang="zh-CN" alt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920F497F-C165-9C4F-9E20-95A85E06DFC8}" type="slidenum">
              <a:rPr lang="zh-CN" altLang="en-US"/>
              <a:pPr>
                <a:defRPr/>
              </a:pPr>
              <a:t>‹#›</a:t>
            </a:fld>
            <a:endParaRPr lang="en-US" altLang="zh-CN"/>
          </a:p>
        </p:txBody>
      </p:sp>
    </p:spTree>
    <p:extLst>
      <p:ext uri="{BB962C8B-B14F-4D97-AF65-F5344CB8AC3E}">
        <p14:creationId xmlns:p14="http://schemas.microsoft.com/office/powerpoint/2010/main" val="3047711196"/>
      </p:ext>
    </p:extLst>
  </p:cSld>
  <p:clrMapOvr>
    <a:masterClrMapping/>
  </p:clrMapOvr>
</p:sldLayout>
</file>

<file path=ppt/slideLayouts/slideLayout54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zh-CN" alt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zh-CN" altLang="en-US"/>
          </a:p>
        </p:txBody>
      </p:sp>
      <p:sp>
        <p:nvSpPr>
          <p:cNvPr id="4" name="Rectangle 6"/>
          <p:cNvSpPr>
            <a:spLocks noGrp="1" noChangeArrowheads="1"/>
          </p:cNvSpPr>
          <p:nvPr>
            <p:ph type="sldNum" sz="quarter" idx="12"/>
          </p:nvPr>
        </p:nvSpPr>
        <p:spPr>
          <a:ln/>
        </p:spPr>
        <p:txBody>
          <a:bodyPr/>
          <a:lstStyle>
            <a:lvl1pPr>
              <a:defRPr/>
            </a:lvl1pPr>
          </a:lstStyle>
          <a:p>
            <a:pPr>
              <a:defRPr/>
            </a:pPr>
            <a:fld id="{13D65723-5AE2-1540-BA79-9B58FA0DAB46}" type="slidenum">
              <a:rPr lang="zh-CN" altLang="en-US"/>
              <a:pPr>
                <a:defRPr/>
              </a:pPr>
              <a:t>‹#›</a:t>
            </a:fld>
            <a:endParaRPr lang="en-US" altLang="zh-CN"/>
          </a:p>
        </p:txBody>
      </p:sp>
    </p:spTree>
    <p:extLst>
      <p:ext uri="{BB962C8B-B14F-4D97-AF65-F5344CB8AC3E}">
        <p14:creationId xmlns:p14="http://schemas.microsoft.com/office/powerpoint/2010/main" val="2978634994"/>
      </p:ext>
    </p:extLst>
  </p:cSld>
  <p:clrMapOvr>
    <a:masterClrMapping/>
  </p:clrMapOvr>
</p:sldLayout>
</file>

<file path=ppt/slideLayouts/slideLayout5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6" name="Slide Number Placeholder 5"/>
          <p:cNvSpPr>
            <a:spLocks noGrp="1"/>
          </p:cNvSpPr>
          <p:nvPr>
            <p:ph type="sldNum" sz="quarter" idx="12"/>
          </p:nvPr>
        </p:nvSpPr>
        <p:spPr/>
        <p:txBody>
          <a:bodyPr/>
          <a:lstStyle>
            <a:lvl1pPr>
              <a:defRPr/>
            </a:lvl1pPr>
          </a:lstStyle>
          <a:p>
            <a:fld id="{04681C70-B94D-4549-9835-718B41824CE2}" type="slidenum">
              <a:rPr lang="en-US">
                <a:solidFill>
                  <a:srgbClr val="000000"/>
                </a:solidFill>
                <a:latin typeface="Arial"/>
                <a:ea typeface="ヒラギノ角ゴ Pro W3"/>
                <a:cs typeface="ヒラギノ角ゴ Pro W3"/>
              </a:rPr>
              <a:pPr/>
              <a:t>‹#›</a:t>
            </a:fld>
            <a:endParaRPr lang="en-US">
              <a:solidFill>
                <a:srgbClr val="000000"/>
              </a:solidFill>
              <a:latin typeface="Arial"/>
              <a:ea typeface="ヒラギノ角ゴ Pro W3"/>
              <a:cs typeface="ヒラギノ角ゴ Pro W3"/>
            </a:endParaRPr>
          </a:p>
        </p:txBody>
      </p:sp>
    </p:spTree>
    <p:extLst>
      <p:ext uri="{BB962C8B-B14F-4D97-AF65-F5344CB8AC3E}">
        <p14:creationId xmlns:p14="http://schemas.microsoft.com/office/powerpoint/2010/main" val="1557884138"/>
      </p:ext>
    </p:extLst>
  </p:cSld>
  <p:clrMapOvr>
    <a:masterClrMapping/>
  </p:clrMapOvr>
</p:sldLayout>
</file>

<file path=ppt/slideLayouts/slideLayout5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6" name="Slide Number Placeholder 5"/>
          <p:cNvSpPr>
            <a:spLocks noGrp="1"/>
          </p:cNvSpPr>
          <p:nvPr>
            <p:ph type="sldNum" sz="quarter" idx="12"/>
          </p:nvPr>
        </p:nvSpPr>
        <p:spPr/>
        <p:txBody>
          <a:bodyPr/>
          <a:lstStyle>
            <a:lvl1pPr>
              <a:defRPr/>
            </a:lvl1pPr>
          </a:lstStyle>
          <a:p>
            <a:fld id="{8C56C0BA-5711-484D-9FDA-874B8739ADF9}" type="slidenum">
              <a:rPr lang="en-US">
                <a:solidFill>
                  <a:srgbClr val="000000"/>
                </a:solidFill>
                <a:latin typeface="Arial"/>
                <a:ea typeface="ヒラギノ角ゴ Pro W3"/>
                <a:cs typeface="ヒラギノ角ゴ Pro W3"/>
              </a:rPr>
              <a:pPr/>
              <a:t>‹#›</a:t>
            </a:fld>
            <a:endParaRPr lang="en-US">
              <a:solidFill>
                <a:srgbClr val="000000"/>
              </a:solidFill>
              <a:latin typeface="Arial"/>
              <a:ea typeface="ヒラギノ角ゴ Pro W3"/>
              <a:cs typeface="ヒラギノ角ゴ Pro W3"/>
            </a:endParaRPr>
          </a:p>
        </p:txBody>
      </p:sp>
    </p:spTree>
    <p:extLst>
      <p:ext uri="{BB962C8B-B14F-4D97-AF65-F5344CB8AC3E}">
        <p14:creationId xmlns:p14="http://schemas.microsoft.com/office/powerpoint/2010/main" val="2085514630"/>
      </p:ext>
    </p:extLst>
  </p:cSld>
  <p:clrMapOvr>
    <a:masterClrMapping/>
  </p:clrMapOvr>
</p:sldLayout>
</file>

<file path=ppt/slideLayouts/slideLayout5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6" name="Slide Number Placeholder 5"/>
          <p:cNvSpPr>
            <a:spLocks noGrp="1"/>
          </p:cNvSpPr>
          <p:nvPr>
            <p:ph type="sldNum" sz="quarter" idx="12"/>
          </p:nvPr>
        </p:nvSpPr>
        <p:spPr/>
        <p:txBody>
          <a:bodyPr/>
          <a:lstStyle>
            <a:lvl1pPr>
              <a:defRPr/>
            </a:lvl1pPr>
          </a:lstStyle>
          <a:p>
            <a:fld id="{91ECEB9C-53F4-EB4E-8A4F-B755C1704F37}" type="slidenum">
              <a:rPr lang="en-US">
                <a:solidFill>
                  <a:srgbClr val="000000"/>
                </a:solidFill>
                <a:latin typeface="Arial"/>
                <a:ea typeface="ヒラギノ角ゴ Pro W3"/>
                <a:cs typeface="ヒラギノ角ゴ Pro W3"/>
              </a:rPr>
              <a:pPr/>
              <a:t>‹#›</a:t>
            </a:fld>
            <a:endParaRPr lang="en-US">
              <a:solidFill>
                <a:srgbClr val="000000"/>
              </a:solidFill>
              <a:latin typeface="Arial"/>
              <a:ea typeface="ヒラギノ角ゴ Pro W3"/>
              <a:cs typeface="ヒラギノ角ゴ Pro W3"/>
            </a:endParaRPr>
          </a:p>
        </p:txBody>
      </p:sp>
    </p:spTree>
    <p:extLst>
      <p:ext uri="{BB962C8B-B14F-4D97-AF65-F5344CB8AC3E}">
        <p14:creationId xmlns:p14="http://schemas.microsoft.com/office/powerpoint/2010/main" val="4246985033"/>
      </p:ext>
    </p:extLst>
  </p:cSld>
  <p:clrMapOvr>
    <a:masterClrMapping/>
  </p:clrMapOvr>
</p:sldLayout>
</file>

<file path=ppt/slideLayouts/slideLayout5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7" name="Slide Number Placeholder 6"/>
          <p:cNvSpPr>
            <a:spLocks noGrp="1"/>
          </p:cNvSpPr>
          <p:nvPr>
            <p:ph type="sldNum" sz="quarter" idx="12"/>
          </p:nvPr>
        </p:nvSpPr>
        <p:spPr/>
        <p:txBody>
          <a:bodyPr/>
          <a:lstStyle>
            <a:lvl1pPr>
              <a:defRPr/>
            </a:lvl1pPr>
          </a:lstStyle>
          <a:p>
            <a:fld id="{07D2235B-C62C-1642-984F-27E099E6AA07}" type="slidenum">
              <a:rPr lang="en-US">
                <a:solidFill>
                  <a:srgbClr val="000000"/>
                </a:solidFill>
                <a:latin typeface="Arial"/>
                <a:ea typeface="ヒラギノ角ゴ Pro W3"/>
                <a:cs typeface="ヒラギノ角ゴ Pro W3"/>
              </a:rPr>
              <a:pPr/>
              <a:t>‹#›</a:t>
            </a:fld>
            <a:endParaRPr lang="en-US">
              <a:solidFill>
                <a:srgbClr val="000000"/>
              </a:solidFill>
              <a:latin typeface="Arial"/>
              <a:ea typeface="ヒラギノ角ゴ Pro W3"/>
              <a:cs typeface="ヒラギノ角ゴ Pro W3"/>
            </a:endParaRPr>
          </a:p>
        </p:txBody>
      </p:sp>
    </p:spTree>
    <p:extLst>
      <p:ext uri="{BB962C8B-B14F-4D97-AF65-F5344CB8AC3E}">
        <p14:creationId xmlns:p14="http://schemas.microsoft.com/office/powerpoint/2010/main" val="2680815266"/>
      </p:ext>
    </p:extLst>
  </p:cSld>
  <p:clrMapOvr>
    <a:masterClrMapping/>
  </p:clrMapOvr>
</p:sldLayout>
</file>

<file path=ppt/slideLayouts/slideLayout5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9" name="Slide Number Placeholder 8"/>
          <p:cNvSpPr>
            <a:spLocks noGrp="1"/>
          </p:cNvSpPr>
          <p:nvPr>
            <p:ph type="sldNum" sz="quarter" idx="12"/>
          </p:nvPr>
        </p:nvSpPr>
        <p:spPr/>
        <p:txBody>
          <a:bodyPr/>
          <a:lstStyle>
            <a:lvl1pPr>
              <a:defRPr/>
            </a:lvl1pPr>
          </a:lstStyle>
          <a:p>
            <a:fld id="{E70310CF-347F-A842-AB35-88099C81249C}" type="slidenum">
              <a:rPr lang="en-US">
                <a:solidFill>
                  <a:srgbClr val="000000"/>
                </a:solidFill>
                <a:latin typeface="Arial"/>
                <a:ea typeface="ヒラギノ角ゴ Pro W3"/>
                <a:cs typeface="ヒラギノ角ゴ Pro W3"/>
              </a:rPr>
              <a:pPr/>
              <a:t>‹#›</a:t>
            </a:fld>
            <a:endParaRPr lang="en-US">
              <a:solidFill>
                <a:srgbClr val="000000"/>
              </a:solidFill>
              <a:latin typeface="Arial"/>
              <a:ea typeface="ヒラギノ角ゴ Pro W3"/>
              <a:cs typeface="ヒラギノ角ゴ Pro W3"/>
            </a:endParaRPr>
          </a:p>
        </p:txBody>
      </p:sp>
    </p:spTree>
    <p:extLst>
      <p:ext uri="{BB962C8B-B14F-4D97-AF65-F5344CB8AC3E}">
        <p14:creationId xmlns:p14="http://schemas.microsoft.com/office/powerpoint/2010/main" val="91738180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p:txBody>
          <a:bodyPr/>
          <a:lstStyle>
            <a:lvl1pPr defTabSz="914400">
              <a:defRPr/>
            </a:lvl1pPr>
          </a:lstStyle>
          <a:p>
            <a:pPr>
              <a:defRPr/>
            </a:pPr>
            <a:endParaRPr lang="en-US"/>
          </a:p>
        </p:txBody>
      </p:sp>
      <p:sp>
        <p:nvSpPr>
          <p:cNvPr id="5" name="Rectangle 3"/>
          <p:cNvSpPr>
            <a:spLocks noGrp="1" noChangeArrowheads="1"/>
          </p:cNvSpPr>
          <p:nvPr>
            <p:ph type="sldNum" sz="quarter" idx="11"/>
          </p:nvPr>
        </p:nvSpPr>
        <p:spPr/>
        <p:txBody>
          <a:bodyPr/>
          <a:lstStyle>
            <a:lvl1pPr defTabSz="914400">
              <a:defRPr/>
            </a:lvl1pPr>
          </a:lstStyle>
          <a:p>
            <a:pPr>
              <a:defRPr/>
            </a:pPr>
            <a:fld id="{2CF28FE6-1FED-0240-8C27-B6147F09657F}" type="slidenum">
              <a:rPr lang="en-US"/>
              <a:pPr>
                <a:defRPr/>
              </a:pPr>
              <a:t>‹#›</a:t>
            </a:fld>
            <a:endParaRPr lang="en-US"/>
          </a:p>
        </p:txBody>
      </p:sp>
      <p:sp>
        <p:nvSpPr>
          <p:cNvPr id="6" name="Rectangle 14"/>
          <p:cNvSpPr>
            <a:spLocks noGrp="1" noChangeArrowheads="1"/>
          </p:cNvSpPr>
          <p:nvPr>
            <p:ph type="ftr" sz="quarter" idx="12"/>
          </p:nvPr>
        </p:nvSpPr>
        <p:spPr/>
        <p:txBody>
          <a:bodyPr/>
          <a:lstStyle>
            <a:lvl1pPr algn="l" defTabSz="914400">
              <a:defRPr/>
            </a:lvl1pPr>
          </a:lstStyle>
          <a:p>
            <a:pPr>
              <a:defRPr/>
            </a:pPr>
            <a:endParaRPr lang="en-US"/>
          </a:p>
        </p:txBody>
      </p:sp>
    </p:spTree>
    <p:extLst>
      <p:ext uri="{BB962C8B-B14F-4D97-AF65-F5344CB8AC3E}">
        <p14:creationId xmlns:p14="http://schemas.microsoft.com/office/powerpoint/2010/main" val="2969207414"/>
      </p:ext>
    </p:extLst>
  </p:cSld>
  <p:clrMapOvr>
    <a:masterClrMapping/>
  </p:clrMapOvr>
</p:sldLayout>
</file>

<file path=ppt/slideLayouts/slideLayout5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5" name="Slide Number Placeholder 4"/>
          <p:cNvSpPr>
            <a:spLocks noGrp="1"/>
          </p:cNvSpPr>
          <p:nvPr>
            <p:ph type="sldNum" sz="quarter" idx="12"/>
          </p:nvPr>
        </p:nvSpPr>
        <p:spPr/>
        <p:txBody>
          <a:bodyPr/>
          <a:lstStyle>
            <a:lvl1pPr>
              <a:defRPr/>
            </a:lvl1pPr>
          </a:lstStyle>
          <a:p>
            <a:fld id="{86ECF134-A2E6-BF45-B521-390AD28EF377}" type="slidenum">
              <a:rPr lang="en-US">
                <a:solidFill>
                  <a:srgbClr val="000000"/>
                </a:solidFill>
                <a:latin typeface="Arial"/>
                <a:ea typeface="ヒラギノ角ゴ Pro W3"/>
                <a:cs typeface="ヒラギノ角ゴ Pro W3"/>
              </a:rPr>
              <a:pPr/>
              <a:t>‹#›</a:t>
            </a:fld>
            <a:endParaRPr lang="en-US">
              <a:solidFill>
                <a:srgbClr val="000000"/>
              </a:solidFill>
              <a:latin typeface="Arial"/>
              <a:ea typeface="ヒラギノ角ゴ Pro W3"/>
              <a:cs typeface="ヒラギノ角ゴ Pro W3"/>
            </a:endParaRPr>
          </a:p>
        </p:txBody>
      </p:sp>
    </p:spTree>
    <p:extLst>
      <p:ext uri="{BB962C8B-B14F-4D97-AF65-F5344CB8AC3E}">
        <p14:creationId xmlns:p14="http://schemas.microsoft.com/office/powerpoint/2010/main" val="1565360039"/>
      </p:ext>
    </p:extLst>
  </p:cSld>
  <p:clrMapOvr>
    <a:masterClrMapping/>
  </p:clrMapOvr>
</p:sldLayout>
</file>

<file path=ppt/slideLayouts/slideLayout5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4" name="Slide Number Placeholder 3"/>
          <p:cNvSpPr>
            <a:spLocks noGrp="1"/>
          </p:cNvSpPr>
          <p:nvPr>
            <p:ph type="sldNum" sz="quarter" idx="12"/>
          </p:nvPr>
        </p:nvSpPr>
        <p:spPr/>
        <p:txBody>
          <a:bodyPr/>
          <a:lstStyle>
            <a:lvl1pPr>
              <a:defRPr/>
            </a:lvl1pPr>
          </a:lstStyle>
          <a:p>
            <a:fld id="{6F1630E8-D517-274B-854A-E92DDA117705}" type="slidenum">
              <a:rPr lang="en-US">
                <a:solidFill>
                  <a:srgbClr val="000000"/>
                </a:solidFill>
                <a:latin typeface="Arial"/>
                <a:ea typeface="ヒラギノ角ゴ Pro W3"/>
                <a:cs typeface="ヒラギノ角ゴ Pro W3"/>
              </a:rPr>
              <a:pPr/>
              <a:t>‹#›</a:t>
            </a:fld>
            <a:endParaRPr lang="en-US">
              <a:solidFill>
                <a:srgbClr val="000000"/>
              </a:solidFill>
              <a:latin typeface="Arial"/>
              <a:ea typeface="ヒラギノ角ゴ Pro W3"/>
              <a:cs typeface="ヒラギノ角ゴ Pro W3"/>
            </a:endParaRPr>
          </a:p>
        </p:txBody>
      </p:sp>
    </p:spTree>
    <p:extLst>
      <p:ext uri="{BB962C8B-B14F-4D97-AF65-F5344CB8AC3E}">
        <p14:creationId xmlns:p14="http://schemas.microsoft.com/office/powerpoint/2010/main" val="1852447833"/>
      </p:ext>
    </p:extLst>
  </p:cSld>
  <p:clrMapOvr>
    <a:masterClrMapping/>
  </p:clrMapOvr>
</p:sldLayout>
</file>

<file path=ppt/slideLayouts/slideLayout5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7" name="Slide Number Placeholder 6"/>
          <p:cNvSpPr>
            <a:spLocks noGrp="1"/>
          </p:cNvSpPr>
          <p:nvPr>
            <p:ph type="sldNum" sz="quarter" idx="12"/>
          </p:nvPr>
        </p:nvSpPr>
        <p:spPr/>
        <p:txBody>
          <a:bodyPr/>
          <a:lstStyle>
            <a:lvl1pPr>
              <a:defRPr/>
            </a:lvl1pPr>
          </a:lstStyle>
          <a:p>
            <a:fld id="{BDA6D355-03F2-FD4E-9DAB-EFA3BCC6A3FA}" type="slidenum">
              <a:rPr lang="en-US">
                <a:solidFill>
                  <a:srgbClr val="000000"/>
                </a:solidFill>
                <a:latin typeface="Arial"/>
                <a:ea typeface="ヒラギノ角ゴ Pro W3"/>
                <a:cs typeface="ヒラギノ角ゴ Pro W3"/>
              </a:rPr>
              <a:pPr/>
              <a:t>‹#›</a:t>
            </a:fld>
            <a:endParaRPr lang="en-US">
              <a:solidFill>
                <a:srgbClr val="000000"/>
              </a:solidFill>
              <a:latin typeface="Arial"/>
              <a:ea typeface="ヒラギノ角ゴ Pro W3"/>
              <a:cs typeface="ヒラギノ角ゴ Pro W3"/>
            </a:endParaRPr>
          </a:p>
        </p:txBody>
      </p:sp>
    </p:spTree>
    <p:extLst>
      <p:ext uri="{BB962C8B-B14F-4D97-AF65-F5344CB8AC3E}">
        <p14:creationId xmlns:p14="http://schemas.microsoft.com/office/powerpoint/2010/main" val="714923541"/>
      </p:ext>
    </p:extLst>
  </p:cSld>
  <p:clrMapOvr>
    <a:masterClrMapping/>
  </p:clrMapOvr>
</p:sldLayout>
</file>

<file path=ppt/slideLayouts/slideLayout5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7" name="Slide Number Placeholder 6"/>
          <p:cNvSpPr>
            <a:spLocks noGrp="1"/>
          </p:cNvSpPr>
          <p:nvPr>
            <p:ph type="sldNum" sz="quarter" idx="12"/>
          </p:nvPr>
        </p:nvSpPr>
        <p:spPr/>
        <p:txBody>
          <a:bodyPr/>
          <a:lstStyle>
            <a:lvl1pPr>
              <a:defRPr/>
            </a:lvl1pPr>
          </a:lstStyle>
          <a:p>
            <a:fld id="{B3F7EB35-E0A0-AB4A-A375-04F4B65E32AB}" type="slidenum">
              <a:rPr lang="en-US">
                <a:solidFill>
                  <a:srgbClr val="000000"/>
                </a:solidFill>
                <a:latin typeface="Arial"/>
                <a:ea typeface="ヒラギノ角ゴ Pro W3"/>
                <a:cs typeface="ヒラギノ角ゴ Pro W3"/>
              </a:rPr>
              <a:pPr/>
              <a:t>‹#›</a:t>
            </a:fld>
            <a:endParaRPr lang="en-US">
              <a:solidFill>
                <a:srgbClr val="000000"/>
              </a:solidFill>
              <a:latin typeface="Arial"/>
              <a:ea typeface="ヒラギノ角ゴ Pro W3"/>
              <a:cs typeface="ヒラギノ角ゴ Pro W3"/>
            </a:endParaRPr>
          </a:p>
        </p:txBody>
      </p:sp>
    </p:spTree>
    <p:extLst>
      <p:ext uri="{BB962C8B-B14F-4D97-AF65-F5344CB8AC3E}">
        <p14:creationId xmlns:p14="http://schemas.microsoft.com/office/powerpoint/2010/main" val="1757416188"/>
      </p:ext>
    </p:extLst>
  </p:cSld>
  <p:clrMapOvr>
    <a:masterClrMapping/>
  </p:clrMapOvr>
</p:sldLayout>
</file>

<file path=ppt/slideLayouts/slideLayout5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6" name="Slide Number Placeholder 5"/>
          <p:cNvSpPr>
            <a:spLocks noGrp="1"/>
          </p:cNvSpPr>
          <p:nvPr>
            <p:ph type="sldNum" sz="quarter" idx="12"/>
          </p:nvPr>
        </p:nvSpPr>
        <p:spPr/>
        <p:txBody>
          <a:bodyPr/>
          <a:lstStyle>
            <a:lvl1pPr>
              <a:defRPr/>
            </a:lvl1pPr>
          </a:lstStyle>
          <a:p>
            <a:fld id="{F25C467B-BFE5-C648-808F-8F1822300D1E}" type="slidenum">
              <a:rPr lang="en-US">
                <a:solidFill>
                  <a:srgbClr val="000000"/>
                </a:solidFill>
                <a:latin typeface="Arial"/>
                <a:ea typeface="ヒラギノ角ゴ Pro W3"/>
                <a:cs typeface="ヒラギノ角ゴ Pro W3"/>
              </a:rPr>
              <a:pPr/>
              <a:t>‹#›</a:t>
            </a:fld>
            <a:endParaRPr lang="en-US">
              <a:solidFill>
                <a:srgbClr val="000000"/>
              </a:solidFill>
              <a:latin typeface="Arial"/>
              <a:ea typeface="ヒラギノ角ゴ Pro W3"/>
              <a:cs typeface="ヒラギノ角ゴ Pro W3"/>
            </a:endParaRPr>
          </a:p>
        </p:txBody>
      </p:sp>
    </p:spTree>
    <p:extLst>
      <p:ext uri="{BB962C8B-B14F-4D97-AF65-F5344CB8AC3E}">
        <p14:creationId xmlns:p14="http://schemas.microsoft.com/office/powerpoint/2010/main" val="3844974007"/>
      </p:ext>
    </p:extLst>
  </p:cSld>
  <p:clrMapOvr>
    <a:masterClrMapping/>
  </p:clrMapOvr>
</p:sldLayout>
</file>

<file path=ppt/slideLayouts/slideLayout5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6" name="Slide Number Placeholder 5"/>
          <p:cNvSpPr>
            <a:spLocks noGrp="1"/>
          </p:cNvSpPr>
          <p:nvPr>
            <p:ph type="sldNum" sz="quarter" idx="12"/>
          </p:nvPr>
        </p:nvSpPr>
        <p:spPr/>
        <p:txBody>
          <a:bodyPr/>
          <a:lstStyle>
            <a:lvl1pPr>
              <a:defRPr/>
            </a:lvl1pPr>
          </a:lstStyle>
          <a:p>
            <a:fld id="{2841D679-39C1-F343-8D8F-C1308DCC07BE}" type="slidenum">
              <a:rPr lang="en-US">
                <a:solidFill>
                  <a:srgbClr val="000000"/>
                </a:solidFill>
                <a:latin typeface="Arial"/>
                <a:ea typeface="ヒラギノ角ゴ Pro W3"/>
                <a:cs typeface="ヒラギノ角ゴ Pro W3"/>
              </a:rPr>
              <a:pPr/>
              <a:t>‹#›</a:t>
            </a:fld>
            <a:endParaRPr lang="en-US">
              <a:solidFill>
                <a:srgbClr val="000000"/>
              </a:solidFill>
              <a:latin typeface="Arial"/>
              <a:ea typeface="ヒラギノ角ゴ Pro W3"/>
              <a:cs typeface="ヒラギノ角ゴ Pro W3"/>
            </a:endParaRPr>
          </a:p>
        </p:txBody>
      </p:sp>
    </p:spTree>
    <p:extLst>
      <p:ext uri="{BB962C8B-B14F-4D97-AF65-F5344CB8AC3E}">
        <p14:creationId xmlns:p14="http://schemas.microsoft.com/office/powerpoint/2010/main" val="2909550714"/>
      </p:ext>
    </p:extLst>
  </p:cSld>
  <p:clrMapOvr>
    <a:masterClrMapping/>
  </p:clrMapOvr>
</p:sldLayout>
</file>

<file path=ppt/slideLayouts/slideLayout55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12700"/>
            <a:ext cx="9156700" cy="6870700"/>
            <a:chOff x="0" y="-8"/>
            <a:chExt cx="5768" cy="4328"/>
          </a:xfrm>
        </p:grpSpPr>
        <p:sp>
          <p:nvSpPr>
            <p:cNvPr id="5" name="Rectangle 3"/>
            <p:cNvSpPr>
              <a:spLocks noChangeArrowheads="1"/>
            </p:cNvSpPr>
            <p:nvPr/>
          </p:nvSpPr>
          <p:spPr bwMode="auto">
            <a:xfrm>
              <a:off x="0" y="0"/>
              <a:ext cx="5760" cy="1344"/>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hangingPunct="0"/>
              <a:endParaRPr lang="zh-CN" altLang="en-US" sz="2400">
                <a:solidFill>
                  <a:srgbClr val="EAEAEA"/>
                </a:solidFill>
                <a:latin typeface="Times New Roman" charset="0"/>
                <a:cs typeface="MS PGothic" charset="0"/>
              </a:endParaRPr>
            </a:p>
          </p:txBody>
        </p:sp>
        <p:sp>
          <p:nvSpPr>
            <p:cNvPr id="6" name="Rectangle 4"/>
            <p:cNvSpPr>
              <a:spLocks noChangeArrowheads="1"/>
            </p:cNvSpPr>
            <p:nvPr/>
          </p:nvSpPr>
          <p:spPr bwMode="white">
            <a:xfrm>
              <a:off x="0" y="1344"/>
              <a:ext cx="5760" cy="2976"/>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defTabSz="914400" eaLnBrk="0" hangingPunct="0">
                <a:defRPr/>
              </a:pPr>
              <a:endParaRPr lang="en-US" sz="2400">
                <a:solidFill>
                  <a:srgbClr val="EAEAEA"/>
                </a:solidFill>
                <a:latin typeface="Times New Roman" pitchFamily="-112" charset="0"/>
                <a:cs typeface="MS PGothic" charset="0"/>
              </a:endParaRPr>
            </a:p>
          </p:txBody>
        </p:sp>
        <p:sp>
          <p:nvSpPr>
            <p:cNvPr id="7" name="Freeform 5"/>
            <p:cNvSpPr>
              <a:spLocks/>
            </p:cNvSpPr>
            <p:nvPr/>
          </p:nvSpPr>
          <p:spPr bwMode="hidden">
            <a:xfrm>
              <a:off x="0" y="-8"/>
              <a:ext cx="3640" cy="1434"/>
            </a:xfrm>
            <a:custGeom>
              <a:avLst/>
              <a:gdLst>
                <a:gd name="T0" fmla="*/ 0 w 3640"/>
                <a:gd name="T1" fmla="*/ 1152 h 1434"/>
                <a:gd name="T2" fmla="*/ 672 w 3640"/>
                <a:gd name="T3" fmla="*/ 1392 h 1434"/>
                <a:gd name="T4" fmla="*/ 912 w 3640"/>
                <a:gd name="T5" fmla="*/ 1152 h 1434"/>
                <a:gd name="T6" fmla="*/ 864 w 3640"/>
                <a:gd name="T7" fmla="*/ 816 h 1434"/>
                <a:gd name="T8" fmla="*/ 1170 w 3640"/>
                <a:gd name="T9" fmla="*/ 588 h 1434"/>
                <a:gd name="T10" fmla="*/ 1692 w 3640"/>
                <a:gd name="T11" fmla="*/ 546 h 1434"/>
                <a:gd name="T12" fmla="*/ 2112 w 3640"/>
                <a:gd name="T13" fmla="*/ 576 h 1434"/>
                <a:gd name="T14" fmla="*/ 2208 w 3640"/>
                <a:gd name="T15" fmla="*/ 384 h 1434"/>
                <a:gd name="T16" fmla="*/ 2184 w 3640"/>
                <a:gd name="T17" fmla="*/ 138 h 1434"/>
                <a:gd name="T18" fmla="*/ 2640 w 3640"/>
                <a:gd name="T19" fmla="*/ 144 h 1434"/>
                <a:gd name="T20" fmla="*/ 3024 w 3640"/>
                <a:gd name="T21" fmla="*/ 432 h 1434"/>
                <a:gd name="T22" fmla="*/ 3552 w 3640"/>
                <a:gd name="T23" fmla="*/ 192 h 1434"/>
                <a:gd name="T24" fmla="*/ 3552 w 3640"/>
                <a:gd name="T25" fmla="*/ 0 h 143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640" h="1434">
                  <a:moveTo>
                    <a:pt x="0" y="1152"/>
                  </a:moveTo>
                  <a:cubicBezTo>
                    <a:pt x="112" y="1192"/>
                    <a:pt x="204" y="1434"/>
                    <a:pt x="672" y="1392"/>
                  </a:cubicBezTo>
                  <a:cubicBezTo>
                    <a:pt x="824" y="1392"/>
                    <a:pt x="880" y="1248"/>
                    <a:pt x="912" y="1152"/>
                  </a:cubicBezTo>
                  <a:cubicBezTo>
                    <a:pt x="944" y="1056"/>
                    <a:pt x="821" y="910"/>
                    <a:pt x="864" y="816"/>
                  </a:cubicBezTo>
                  <a:cubicBezTo>
                    <a:pt x="864" y="552"/>
                    <a:pt x="1044" y="582"/>
                    <a:pt x="1170" y="588"/>
                  </a:cubicBezTo>
                  <a:cubicBezTo>
                    <a:pt x="1386" y="666"/>
                    <a:pt x="1535" y="548"/>
                    <a:pt x="1692" y="546"/>
                  </a:cubicBezTo>
                  <a:cubicBezTo>
                    <a:pt x="1849" y="544"/>
                    <a:pt x="1944" y="648"/>
                    <a:pt x="2112" y="576"/>
                  </a:cubicBezTo>
                  <a:cubicBezTo>
                    <a:pt x="2250" y="510"/>
                    <a:pt x="2200" y="448"/>
                    <a:pt x="2208" y="384"/>
                  </a:cubicBezTo>
                  <a:cubicBezTo>
                    <a:pt x="2220" y="311"/>
                    <a:pt x="2040" y="198"/>
                    <a:pt x="2184" y="138"/>
                  </a:cubicBezTo>
                  <a:cubicBezTo>
                    <a:pt x="2346" y="60"/>
                    <a:pt x="2500" y="95"/>
                    <a:pt x="2640" y="144"/>
                  </a:cubicBezTo>
                  <a:cubicBezTo>
                    <a:pt x="2780" y="193"/>
                    <a:pt x="2872" y="424"/>
                    <a:pt x="3024" y="432"/>
                  </a:cubicBezTo>
                  <a:cubicBezTo>
                    <a:pt x="3176" y="440"/>
                    <a:pt x="3464" y="264"/>
                    <a:pt x="3552" y="192"/>
                  </a:cubicBezTo>
                  <a:cubicBezTo>
                    <a:pt x="3640" y="120"/>
                    <a:pt x="3552" y="40"/>
                    <a:pt x="3552" y="0"/>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a:endParaRPr lang="en-US" sz="2400">
                <a:solidFill>
                  <a:srgbClr val="EAEAEA"/>
                </a:solidFill>
              </a:endParaRPr>
            </a:p>
          </p:txBody>
        </p:sp>
        <p:sp>
          <p:nvSpPr>
            <p:cNvPr id="8" name="Freeform 6"/>
            <p:cNvSpPr>
              <a:spLocks/>
            </p:cNvSpPr>
            <p:nvPr/>
          </p:nvSpPr>
          <p:spPr bwMode="hidden">
            <a:xfrm>
              <a:off x="0" y="-8"/>
              <a:ext cx="1996" cy="1240"/>
            </a:xfrm>
            <a:custGeom>
              <a:avLst/>
              <a:gdLst>
                <a:gd name="T0" fmla="*/ 0 w 1996"/>
                <a:gd name="T1" fmla="*/ 960 h 1240"/>
                <a:gd name="T2" fmla="*/ 336 w 1996"/>
                <a:gd name="T3" fmla="*/ 1200 h 1240"/>
                <a:gd name="T4" fmla="*/ 576 w 1996"/>
                <a:gd name="T5" fmla="*/ 1200 h 1240"/>
                <a:gd name="T6" fmla="*/ 696 w 1996"/>
                <a:gd name="T7" fmla="*/ 972 h 1240"/>
                <a:gd name="T8" fmla="*/ 636 w 1996"/>
                <a:gd name="T9" fmla="*/ 462 h 1240"/>
                <a:gd name="T10" fmla="*/ 816 w 1996"/>
                <a:gd name="T11" fmla="*/ 276 h 1240"/>
                <a:gd name="T12" fmla="*/ 1392 w 1996"/>
                <a:gd name="T13" fmla="*/ 432 h 1240"/>
                <a:gd name="T14" fmla="*/ 1740 w 1996"/>
                <a:gd name="T15" fmla="*/ 390 h 1240"/>
                <a:gd name="T16" fmla="*/ 1974 w 1996"/>
                <a:gd name="T17" fmla="*/ 348 h 1240"/>
                <a:gd name="T18" fmla="*/ 1872 w 1996"/>
                <a:gd name="T19" fmla="*/ 0 h 124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996" h="1240">
                  <a:moveTo>
                    <a:pt x="0" y="960"/>
                  </a:moveTo>
                  <a:cubicBezTo>
                    <a:pt x="56" y="1000"/>
                    <a:pt x="240" y="1160"/>
                    <a:pt x="336" y="1200"/>
                  </a:cubicBezTo>
                  <a:cubicBezTo>
                    <a:pt x="432" y="1240"/>
                    <a:pt x="516" y="1238"/>
                    <a:pt x="576" y="1200"/>
                  </a:cubicBezTo>
                  <a:cubicBezTo>
                    <a:pt x="636" y="1162"/>
                    <a:pt x="686" y="1095"/>
                    <a:pt x="696" y="972"/>
                  </a:cubicBezTo>
                  <a:cubicBezTo>
                    <a:pt x="706" y="849"/>
                    <a:pt x="616" y="578"/>
                    <a:pt x="636" y="462"/>
                  </a:cubicBezTo>
                  <a:cubicBezTo>
                    <a:pt x="656" y="346"/>
                    <a:pt x="690" y="281"/>
                    <a:pt x="816" y="276"/>
                  </a:cubicBezTo>
                  <a:cubicBezTo>
                    <a:pt x="942" y="271"/>
                    <a:pt x="1238" y="413"/>
                    <a:pt x="1392" y="432"/>
                  </a:cubicBezTo>
                  <a:cubicBezTo>
                    <a:pt x="1546" y="451"/>
                    <a:pt x="1643" y="404"/>
                    <a:pt x="1740" y="390"/>
                  </a:cubicBezTo>
                  <a:cubicBezTo>
                    <a:pt x="1837" y="376"/>
                    <a:pt x="1952" y="413"/>
                    <a:pt x="1974" y="348"/>
                  </a:cubicBezTo>
                  <a:cubicBezTo>
                    <a:pt x="1996" y="283"/>
                    <a:pt x="1986" y="84"/>
                    <a:pt x="1872" y="0"/>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a:endParaRPr lang="en-US" sz="2400">
                <a:solidFill>
                  <a:srgbClr val="EAEAEA"/>
                </a:solidFill>
              </a:endParaRPr>
            </a:p>
          </p:txBody>
        </p:sp>
        <p:sp>
          <p:nvSpPr>
            <p:cNvPr id="9" name="Freeform 7"/>
            <p:cNvSpPr>
              <a:spLocks/>
            </p:cNvSpPr>
            <p:nvPr/>
          </p:nvSpPr>
          <p:spPr bwMode="hidden">
            <a:xfrm>
              <a:off x="0" y="-8"/>
              <a:ext cx="1584" cy="1008"/>
            </a:xfrm>
            <a:custGeom>
              <a:avLst/>
              <a:gdLst>
                <a:gd name="T0" fmla="*/ 0 w 1584"/>
                <a:gd name="T1" fmla="*/ 576 h 1008"/>
                <a:gd name="T2" fmla="*/ 336 w 1584"/>
                <a:gd name="T3" fmla="*/ 960 h 1008"/>
                <a:gd name="T4" fmla="*/ 480 w 1584"/>
                <a:gd name="T5" fmla="*/ 864 h 1008"/>
                <a:gd name="T6" fmla="*/ 318 w 1584"/>
                <a:gd name="T7" fmla="*/ 414 h 1008"/>
                <a:gd name="T8" fmla="*/ 780 w 1584"/>
                <a:gd name="T9" fmla="*/ 36 h 1008"/>
                <a:gd name="T10" fmla="*/ 1440 w 1584"/>
                <a:gd name="T11" fmla="*/ 192 h 1008"/>
                <a:gd name="T12" fmla="*/ 1584 w 1584"/>
                <a:gd name="T13" fmla="*/ 0 h 100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84" h="1008">
                  <a:moveTo>
                    <a:pt x="0" y="576"/>
                  </a:moveTo>
                  <a:cubicBezTo>
                    <a:pt x="56" y="640"/>
                    <a:pt x="256" y="912"/>
                    <a:pt x="336" y="960"/>
                  </a:cubicBezTo>
                  <a:cubicBezTo>
                    <a:pt x="416" y="1008"/>
                    <a:pt x="483" y="955"/>
                    <a:pt x="480" y="864"/>
                  </a:cubicBezTo>
                  <a:cubicBezTo>
                    <a:pt x="477" y="773"/>
                    <a:pt x="384" y="618"/>
                    <a:pt x="318" y="414"/>
                  </a:cubicBezTo>
                  <a:cubicBezTo>
                    <a:pt x="156" y="12"/>
                    <a:pt x="528" y="6"/>
                    <a:pt x="780" y="36"/>
                  </a:cubicBezTo>
                  <a:cubicBezTo>
                    <a:pt x="1002" y="66"/>
                    <a:pt x="1306" y="198"/>
                    <a:pt x="1440" y="192"/>
                  </a:cubicBezTo>
                  <a:cubicBezTo>
                    <a:pt x="1574" y="186"/>
                    <a:pt x="1554" y="40"/>
                    <a:pt x="1584" y="0"/>
                  </a:cubicBezTo>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a:endParaRPr lang="en-US" sz="2400">
                <a:solidFill>
                  <a:srgbClr val="EAEAEA"/>
                </a:solidFill>
              </a:endParaRPr>
            </a:p>
          </p:txBody>
        </p:sp>
        <p:sp>
          <p:nvSpPr>
            <p:cNvPr id="10" name="Freeform 8"/>
            <p:cNvSpPr>
              <a:spLocks/>
            </p:cNvSpPr>
            <p:nvPr/>
          </p:nvSpPr>
          <p:spPr bwMode="hidden">
            <a:xfrm>
              <a:off x="856" y="144"/>
              <a:ext cx="3752" cy="1816"/>
            </a:xfrm>
            <a:custGeom>
              <a:avLst/>
              <a:gdLst>
                <a:gd name="T0" fmla="*/ 248 w 3752"/>
                <a:gd name="T1" fmla="*/ 1000 h 1816"/>
                <a:gd name="T2" fmla="*/ 200 w 3752"/>
                <a:gd name="T3" fmla="*/ 760 h 1816"/>
                <a:gd name="T4" fmla="*/ 248 w 3752"/>
                <a:gd name="T5" fmla="*/ 664 h 1816"/>
                <a:gd name="T6" fmla="*/ 584 w 3752"/>
                <a:gd name="T7" fmla="*/ 616 h 1816"/>
                <a:gd name="T8" fmla="*/ 1304 w 3752"/>
                <a:gd name="T9" fmla="*/ 664 h 1816"/>
                <a:gd name="T10" fmla="*/ 1640 w 3752"/>
                <a:gd name="T11" fmla="*/ 424 h 1816"/>
                <a:gd name="T12" fmla="*/ 1976 w 3752"/>
                <a:gd name="T13" fmla="*/ 472 h 1816"/>
                <a:gd name="T14" fmla="*/ 2600 w 3752"/>
                <a:gd name="T15" fmla="*/ 424 h 1816"/>
                <a:gd name="T16" fmla="*/ 3128 w 3752"/>
                <a:gd name="T17" fmla="*/ 88 h 1816"/>
                <a:gd name="T18" fmla="*/ 3560 w 3752"/>
                <a:gd name="T19" fmla="*/ 40 h 1816"/>
                <a:gd name="T20" fmla="*/ 3656 w 3752"/>
                <a:gd name="T21" fmla="*/ 328 h 1816"/>
                <a:gd name="T22" fmla="*/ 2984 w 3752"/>
                <a:gd name="T23" fmla="*/ 760 h 1816"/>
                <a:gd name="T24" fmla="*/ 2456 w 3752"/>
                <a:gd name="T25" fmla="*/ 952 h 1816"/>
                <a:gd name="T26" fmla="*/ 1976 w 3752"/>
                <a:gd name="T27" fmla="*/ 1432 h 1816"/>
                <a:gd name="T28" fmla="*/ 1400 w 3752"/>
                <a:gd name="T29" fmla="*/ 1768 h 1816"/>
                <a:gd name="T30" fmla="*/ 968 w 3752"/>
                <a:gd name="T31" fmla="*/ 1720 h 1816"/>
                <a:gd name="T32" fmla="*/ 296 w 3752"/>
                <a:gd name="T33" fmla="*/ 1768 h 1816"/>
                <a:gd name="T34" fmla="*/ 8 w 3752"/>
                <a:gd name="T35" fmla="*/ 1432 h 1816"/>
                <a:gd name="T36" fmla="*/ 248 w 3752"/>
                <a:gd name="T37" fmla="*/ 1000 h 18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3752" h="1816">
                  <a:moveTo>
                    <a:pt x="248" y="1000"/>
                  </a:moveTo>
                  <a:cubicBezTo>
                    <a:pt x="280" y="888"/>
                    <a:pt x="200" y="816"/>
                    <a:pt x="200" y="760"/>
                  </a:cubicBezTo>
                  <a:cubicBezTo>
                    <a:pt x="200" y="704"/>
                    <a:pt x="184" y="688"/>
                    <a:pt x="248" y="664"/>
                  </a:cubicBezTo>
                  <a:cubicBezTo>
                    <a:pt x="312" y="640"/>
                    <a:pt x="408" y="616"/>
                    <a:pt x="584" y="616"/>
                  </a:cubicBezTo>
                  <a:cubicBezTo>
                    <a:pt x="760" y="616"/>
                    <a:pt x="1128" y="696"/>
                    <a:pt x="1304" y="664"/>
                  </a:cubicBezTo>
                  <a:cubicBezTo>
                    <a:pt x="1480" y="632"/>
                    <a:pt x="1528" y="456"/>
                    <a:pt x="1640" y="424"/>
                  </a:cubicBezTo>
                  <a:cubicBezTo>
                    <a:pt x="1752" y="392"/>
                    <a:pt x="1816" y="472"/>
                    <a:pt x="1976" y="472"/>
                  </a:cubicBezTo>
                  <a:cubicBezTo>
                    <a:pt x="2136" y="472"/>
                    <a:pt x="2408" y="488"/>
                    <a:pt x="2600" y="424"/>
                  </a:cubicBezTo>
                  <a:cubicBezTo>
                    <a:pt x="2792" y="360"/>
                    <a:pt x="2968" y="152"/>
                    <a:pt x="3128" y="88"/>
                  </a:cubicBezTo>
                  <a:cubicBezTo>
                    <a:pt x="3288" y="24"/>
                    <a:pt x="3472" y="0"/>
                    <a:pt x="3560" y="40"/>
                  </a:cubicBezTo>
                  <a:cubicBezTo>
                    <a:pt x="3648" y="80"/>
                    <a:pt x="3752" y="208"/>
                    <a:pt x="3656" y="328"/>
                  </a:cubicBezTo>
                  <a:cubicBezTo>
                    <a:pt x="3560" y="448"/>
                    <a:pt x="3184" y="656"/>
                    <a:pt x="2984" y="760"/>
                  </a:cubicBezTo>
                  <a:cubicBezTo>
                    <a:pt x="2784" y="864"/>
                    <a:pt x="2624" y="840"/>
                    <a:pt x="2456" y="952"/>
                  </a:cubicBezTo>
                  <a:cubicBezTo>
                    <a:pt x="2288" y="1064"/>
                    <a:pt x="2152" y="1296"/>
                    <a:pt x="1976" y="1432"/>
                  </a:cubicBezTo>
                  <a:cubicBezTo>
                    <a:pt x="1800" y="1568"/>
                    <a:pt x="1568" y="1720"/>
                    <a:pt x="1400" y="1768"/>
                  </a:cubicBezTo>
                  <a:cubicBezTo>
                    <a:pt x="1232" y="1816"/>
                    <a:pt x="1152" y="1720"/>
                    <a:pt x="968" y="1720"/>
                  </a:cubicBezTo>
                  <a:cubicBezTo>
                    <a:pt x="784" y="1720"/>
                    <a:pt x="456" y="1816"/>
                    <a:pt x="296" y="1768"/>
                  </a:cubicBezTo>
                  <a:cubicBezTo>
                    <a:pt x="136" y="1720"/>
                    <a:pt x="16" y="1560"/>
                    <a:pt x="8" y="1432"/>
                  </a:cubicBezTo>
                  <a:cubicBezTo>
                    <a:pt x="0" y="1304"/>
                    <a:pt x="216" y="1112"/>
                    <a:pt x="248" y="1000"/>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a:endParaRPr lang="en-US" sz="2400">
                <a:solidFill>
                  <a:srgbClr val="EAEAEA"/>
                </a:solidFill>
              </a:endParaRPr>
            </a:p>
          </p:txBody>
        </p:sp>
        <p:sp>
          <p:nvSpPr>
            <p:cNvPr id="11" name="Freeform 9"/>
            <p:cNvSpPr>
              <a:spLocks/>
            </p:cNvSpPr>
            <p:nvPr/>
          </p:nvSpPr>
          <p:spPr bwMode="hidden">
            <a:xfrm>
              <a:off x="972" y="688"/>
              <a:ext cx="2580" cy="1140"/>
            </a:xfrm>
            <a:custGeom>
              <a:avLst/>
              <a:gdLst>
                <a:gd name="T0" fmla="*/ 36 w 2580"/>
                <a:gd name="T1" fmla="*/ 792 h 1140"/>
                <a:gd name="T2" fmla="*/ 228 w 2580"/>
                <a:gd name="T3" fmla="*/ 456 h 1140"/>
                <a:gd name="T4" fmla="*/ 324 w 2580"/>
                <a:gd name="T5" fmla="*/ 264 h 1140"/>
                <a:gd name="T6" fmla="*/ 612 w 2580"/>
                <a:gd name="T7" fmla="*/ 216 h 1140"/>
                <a:gd name="T8" fmla="*/ 1092 w 2580"/>
                <a:gd name="T9" fmla="*/ 312 h 1140"/>
                <a:gd name="T10" fmla="*/ 1536 w 2580"/>
                <a:gd name="T11" fmla="*/ 60 h 1140"/>
                <a:gd name="T12" fmla="*/ 2388 w 2580"/>
                <a:gd name="T13" fmla="*/ 120 h 1140"/>
                <a:gd name="T14" fmla="*/ 2328 w 2580"/>
                <a:gd name="T15" fmla="*/ 288 h 1140"/>
                <a:gd name="T16" fmla="*/ 2028 w 2580"/>
                <a:gd name="T17" fmla="*/ 612 h 1140"/>
                <a:gd name="T18" fmla="*/ 1428 w 2580"/>
                <a:gd name="T19" fmla="*/ 1032 h 1140"/>
                <a:gd name="T20" fmla="*/ 1140 w 2580"/>
                <a:gd name="T21" fmla="*/ 1080 h 1140"/>
                <a:gd name="T22" fmla="*/ 324 w 2580"/>
                <a:gd name="T23" fmla="*/ 1032 h 1140"/>
                <a:gd name="T24" fmla="*/ 36 w 2580"/>
                <a:gd name="T25" fmla="*/ 792 h 114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580" h="1140">
                  <a:moveTo>
                    <a:pt x="36" y="792"/>
                  </a:moveTo>
                  <a:cubicBezTo>
                    <a:pt x="66" y="666"/>
                    <a:pt x="180" y="544"/>
                    <a:pt x="228" y="456"/>
                  </a:cubicBezTo>
                  <a:cubicBezTo>
                    <a:pt x="276" y="368"/>
                    <a:pt x="260" y="304"/>
                    <a:pt x="324" y="264"/>
                  </a:cubicBezTo>
                  <a:cubicBezTo>
                    <a:pt x="388" y="224"/>
                    <a:pt x="484" y="208"/>
                    <a:pt x="612" y="216"/>
                  </a:cubicBezTo>
                  <a:cubicBezTo>
                    <a:pt x="740" y="224"/>
                    <a:pt x="828" y="330"/>
                    <a:pt x="1092" y="312"/>
                  </a:cubicBezTo>
                  <a:cubicBezTo>
                    <a:pt x="1422" y="270"/>
                    <a:pt x="1416" y="0"/>
                    <a:pt x="1536" y="60"/>
                  </a:cubicBezTo>
                  <a:cubicBezTo>
                    <a:pt x="1782" y="204"/>
                    <a:pt x="2256" y="82"/>
                    <a:pt x="2388" y="120"/>
                  </a:cubicBezTo>
                  <a:cubicBezTo>
                    <a:pt x="2520" y="158"/>
                    <a:pt x="2580" y="198"/>
                    <a:pt x="2328" y="288"/>
                  </a:cubicBezTo>
                  <a:cubicBezTo>
                    <a:pt x="2094" y="378"/>
                    <a:pt x="2178" y="488"/>
                    <a:pt x="2028" y="612"/>
                  </a:cubicBezTo>
                  <a:cubicBezTo>
                    <a:pt x="1878" y="736"/>
                    <a:pt x="1576" y="954"/>
                    <a:pt x="1428" y="1032"/>
                  </a:cubicBezTo>
                  <a:cubicBezTo>
                    <a:pt x="1292" y="1112"/>
                    <a:pt x="1218" y="1140"/>
                    <a:pt x="1140" y="1080"/>
                  </a:cubicBezTo>
                  <a:cubicBezTo>
                    <a:pt x="918" y="960"/>
                    <a:pt x="508" y="1080"/>
                    <a:pt x="324" y="1032"/>
                  </a:cubicBezTo>
                  <a:cubicBezTo>
                    <a:pt x="140" y="984"/>
                    <a:pt x="0" y="918"/>
                    <a:pt x="36" y="792"/>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a:endParaRPr lang="en-US" sz="2400">
                <a:solidFill>
                  <a:srgbClr val="EAEAEA"/>
                </a:solidFill>
              </a:endParaRPr>
            </a:p>
          </p:txBody>
        </p:sp>
        <p:sp>
          <p:nvSpPr>
            <p:cNvPr id="12" name="Freeform 10"/>
            <p:cNvSpPr>
              <a:spLocks/>
            </p:cNvSpPr>
            <p:nvPr/>
          </p:nvSpPr>
          <p:spPr bwMode="hidden">
            <a:xfrm>
              <a:off x="1170" y="910"/>
              <a:ext cx="1758" cy="696"/>
            </a:xfrm>
            <a:custGeom>
              <a:avLst/>
              <a:gdLst>
                <a:gd name="T0" fmla="*/ 60 w 1758"/>
                <a:gd name="T1" fmla="*/ 594 h 696"/>
                <a:gd name="T2" fmla="*/ 126 w 1758"/>
                <a:gd name="T3" fmla="*/ 234 h 696"/>
                <a:gd name="T4" fmla="*/ 1182 w 1758"/>
                <a:gd name="T5" fmla="*/ 234 h 696"/>
                <a:gd name="T6" fmla="*/ 1518 w 1758"/>
                <a:gd name="T7" fmla="*/ 90 h 696"/>
                <a:gd name="T8" fmla="*/ 1710 w 1758"/>
                <a:gd name="T9" fmla="*/ 138 h 696"/>
                <a:gd name="T10" fmla="*/ 1230 w 1758"/>
                <a:gd name="T11" fmla="*/ 522 h 696"/>
                <a:gd name="T12" fmla="*/ 750 w 1758"/>
                <a:gd name="T13" fmla="*/ 666 h 696"/>
                <a:gd name="T14" fmla="*/ 60 w 1758"/>
                <a:gd name="T15" fmla="*/ 594 h 69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758" h="696">
                  <a:moveTo>
                    <a:pt x="60" y="594"/>
                  </a:moveTo>
                  <a:cubicBezTo>
                    <a:pt x="0" y="462"/>
                    <a:pt x="48" y="306"/>
                    <a:pt x="126" y="234"/>
                  </a:cubicBezTo>
                  <a:cubicBezTo>
                    <a:pt x="390" y="30"/>
                    <a:pt x="654" y="378"/>
                    <a:pt x="1182" y="234"/>
                  </a:cubicBezTo>
                  <a:cubicBezTo>
                    <a:pt x="1414" y="210"/>
                    <a:pt x="1284" y="132"/>
                    <a:pt x="1518" y="90"/>
                  </a:cubicBezTo>
                  <a:cubicBezTo>
                    <a:pt x="1680" y="0"/>
                    <a:pt x="1758" y="66"/>
                    <a:pt x="1710" y="138"/>
                  </a:cubicBezTo>
                  <a:cubicBezTo>
                    <a:pt x="1662" y="210"/>
                    <a:pt x="1290" y="372"/>
                    <a:pt x="1230" y="522"/>
                  </a:cubicBezTo>
                  <a:cubicBezTo>
                    <a:pt x="1134" y="696"/>
                    <a:pt x="945" y="654"/>
                    <a:pt x="750" y="666"/>
                  </a:cubicBezTo>
                  <a:cubicBezTo>
                    <a:pt x="555" y="678"/>
                    <a:pt x="164" y="666"/>
                    <a:pt x="60" y="594"/>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a:endParaRPr lang="en-US" sz="2400">
                <a:solidFill>
                  <a:srgbClr val="EAEAEA"/>
                </a:solidFill>
              </a:endParaRPr>
            </a:p>
          </p:txBody>
        </p:sp>
        <p:sp>
          <p:nvSpPr>
            <p:cNvPr id="13" name="Freeform 11"/>
            <p:cNvSpPr>
              <a:spLocks/>
            </p:cNvSpPr>
            <p:nvPr/>
          </p:nvSpPr>
          <p:spPr bwMode="hidden">
            <a:xfrm rot="-299203">
              <a:off x="1296" y="1240"/>
              <a:ext cx="928" cy="192"/>
            </a:xfrm>
            <a:custGeom>
              <a:avLst/>
              <a:gdLst>
                <a:gd name="T0" fmla="*/ 104 w 928"/>
                <a:gd name="T1" fmla="*/ 96 h 192"/>
                <a:gd name="T2" fmla="*/ 152 w 928"/>
                <a:gd name="T3" fmla="*/ 0 h 192"/>
                <a:gd name="T4" fmla="*/ 728 w 928"/>
                <a:gd name="T5" fmla="*/ 96 h 192"/>
                <a:gd name="T6" fmla="*/ 920 w 928"/>
                <a:gd name="T7" fmla="*/ 96 h 192"/>
                <a:gd name="T8" fmla="*/ 776 w 928"/>
                <a:gd name="T9" fmla="*/ 192 h 192"/>
                <a:gd name="T10" fmla="*/ 104 w 928"/>
                <a:gd name="T11" fmla="*/ 96 h 19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28" h="192">
                  <a:moveTo>
                    <a:pt x="104" y="96"/>
                  </a:moveTo>
                  <a:cubicBezTo>
                    <a:pt x="0" y="64"/>
                    <a:pt x="48" y="0"/>
                    <a:pt x="152" y="0"/>
                  </a:cubicBezTo>
                  <a:cubicBezTo>
                    <a:pt x="256" y="0"/>
                    <a:pt x="600" y="80"/>
                    <a:pt x="728" y="96"/>
                  </a:cubicBezTo>
                  <a:cubicBezTo>
                    <a:pt x="856" y="112"/>
                    <a:pt x="912" y="80"/>
                    <a:pt x="920" y="96"/>
                  </a:cubicBezTo>
                  <a:cubicBezTo>
                    <a:pt x="928" y="112"/>
                    <a:pt x="912" y="192"/>
                    <a:pt x="776" y="192"/>
                  </a:cubicBezTo>
                  <a:cubicBezTo>
                    <a:pt x="640" y="192"/>
                    <a:pt x="208" y="128"/>
                    <a:pt x="104" y="9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a:endParaRPr lang="en-US" sz="2400">
                <a:solidFill>
                  <a:srgbClr val="EAEAEA"/>
                </a:solidFill>
              </a:endParaRPr>
            </a:p>
          </p:txBody>
        </p:sp>
        <p:sp>
          <p:nvSpPr>
            <p:cNvPr id="14" name="Freeform 12"/>
            <p:cNvSpPr>
              <a:spLocks/>
            </p:cNvSpPr>
            <p:nvPr/>
          </p:nvSpPr>
          <p:spPr bwMode="hidden">
            <a:xfrm>
              <a:off x="0" y="1584"/>
              <a:ext cx="5754" cy="2280"/>
            </a:xfrm>
            <a:custGeom>
              <a:avLst/>
              <a:gdLst>
                <a:gd name="T0" fmla="*/ 0 w 5754"/>
                <a:gd name="T1" fmla="*/ 40 h 2280"/>
                <a:gd name="T2" fmla="*/ 336 w 5754"/>
                <a:gd name="T3" fmla="*/ 40 h 2280"/>
                <a:gd name="T4" fmla="*/ 720 w 5754"/>
                <a:gd name="T5" fmla="*/ 280 h 2280"/>
                <a:gd name="T6" fmla="*/ 912 w 5754"/>
                <a:gd name="T7" fmla="*/ 712 h 2280"/>
                <a:gd name="T8" fmla="*/ 864 w 5754"/>
                <a:gd name="T9" fmla="*/ 1240 h 2280"/>
                <a:gd name="T10" fmla="*/ 960 w 5754"/>
                <a:gd name="T11" fmla="*/ 1768 h 2280"/>
                <a:gd name="T12" fmla="*/ 1440 w 5754"/>
                <a:gd name="T13" fmla="*/ 2152 h 2280"/>
                <a:gd name="T14" fmla="*/ 2160 w 5754"/>
                <a:gd name="T15" fmla="*/ 2248 h 2280"/>
                <a:gd name="T16" fmla="*/ 2688 w 5754"/>
                <a:gd name="T17" fmla="*/ 1960 h 2280"/>
                <a:gd name="T18" fmla="*/ 2706 w 5754"/>
                <a:gd name="T19" fmla="*/ 472 h 2280"/>
                <a:gd name="T20" fmla="*/ 3456 w 5754"/>
                <a:gd name="T21" fmla="*/ 424 h 2280"/>
                <a:gd name="T22" fmla="*/ 4416 w 5754"/>
                <a:gd name="T23" fmla="*/ 712 h 2280"/>
                <a:gd name="T24" fmla="*/ 4416 w 5754"/>
                <a:gd name="T25" fmla="*/ 1432 h 2280"/>
                <a:gd name="T26" fmla="*/ 4728 w 5754"/>
                <a:gd name="T27" fmla="*/ 1822 h 2280"/>
                <a:gd name="T28" fmla="*/ 5322 w 5754"/>
                <a:gd name="T29" fmla="*/ 2206 h 2280"/>
                <a:gd name="T30" fmla="*/ 5754 w 5754"/>
                <a:gd name="T31" fmla="*/ 1510 h 22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5754" h="2280">
                  <a:moveTo>
                    <a:pt x="0" y="40"/>
                  </a:moveTo>
                  <a:cubicBezTo>
                    <a:pt x="56" y="40"/>
                    <a:pt x="216" y="0"/>
                    <a:pt x="336" y="40"/>
                  </a:cubicBezTo>
                  <a:cubicBezTo>
                    <a:pt x="456" y="80"/>
                    <a:pt x="624" y="168"/>
                    <a:pt x="720" y="280"/>
                  </a:cubicBezTo>
                  <a:cubicBezTo>
                    <a:pt x="816" y="392"/>
                    <a:pt x="888" y="552"/>
                    <a:pt x="912" y="712"/>
                  </a:cubicBezTo>
                  <a:cubicBezTo>
                    <a:pt x="936" y="872"/>
                    <a:pt x="856" y="1064"/>
                    <a:pt x="864" y="1240"/>
                  </a:cubicBezTo>
                  <a:cubicBezTo>
                    <a:pt x="872" y="1416"/>
                    <a:pt x="864" y="1616"/>
                    <a:pt x="960" y="1768"/>
                  </a:cubicBezTo>
                  <a:cubicBezTo>
                    <a:pt x="1056" y="1920"/>
                    <a:pt x="1240" y="2072"/>
                    <a:pt x="1440" y="2152"/>
                  </a:cubicBezTo>
                  <a:cubicBezTo>
                    <a:pt x="1640" y="2232"/>
                    <a:pt x="1952" y="2280"/>
                    <a:pt x="2160" y="2248"/>
                  </a:cubicBezTo>
                  <a:cubicBezTo>
                    <a:pt x="2368" y="2216"/>
                    <a:pt x="2597" y="2256"/>
                    <a:pt x="2688" y="1960"/>
                  </a:cubicBezTo>
                  <a:cubicBezTo>
                    <a:pt x="2779" y="1664"/>
                    <a:pt x="2578" y="728"/>
                    <a:pt x="2706" y="472"/>
                  </a:cubicBezTo>
                  <a:cubicBezTo>
                    <a:pt x="2834" y="216"/>
                    <a:pt x="3171" y="384"/>
                    <a:pt x="3456" y="424"/>
                  </a:cubicBezTo>
                  <a:cubicBezTo>
                    <a:pt x="3741" y="464"/>
                    <a:pt x="4256" y="544"/>
                    <a:pt x="4416" y="712"/>
                  </a:cubicBezTo>
                  <a:cubicBezTo>
                    <a:pt x="4576" y="880"/>
                    <a:pt x="4364" y="1247"/>
                    <a:pt x="4416" y="1432"/>
                  </a:cubicBezTo>
                  <a:cubicBezTo>
                    <a:pt x="4468" y="1617"/>
                    <a:pt x="4577" y="1693"/>
                    <a:pt x="4728" y="1822"/>
                  </a:cubicBezTo>
                  <a:cubicBezTo>
                    <a:pt x="4879" y="1951"/>
                    <a:pt x="5151" y="2258"/>
                    <a:pt x="5322" y="2206"/>
                  </a:cubicBezTo>
                  <a:cubicBezTo>
                    <a:pt x="5493" y="2154"/>
                    <a:pt x="5664" y="1655"/>
                    <a:pt x="5754" y="1510"/>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a:endParaRPr lang="en-US" sz="2400">
                <a:solidFill>
                  <a:srgbClr val="EAEAEA"/>
                </a:solidFill>
              </a:endParaRPr>
            </a:p>
          </p:txBody>
        </p:sp>
        <p:sp>
          <p:nvSpPr>
            <p:cNvPr id="15" name="Freeform 13"/>
            <p:cNvSpPr>
              <a:spLocks/>
            </p:cNvSpPr>
            <p:nvPr/>
          </p:nvSpPr>
          <p:spPr bwMode="hidden">
            <a:xfrm>
              <a:off x="1056" y="2008"/>
              <a:ext cx="1496" cy="1464"/>
            </a:xfrm>
            <a:custGeom>
              <a:avLst/>
              <a:gdLst>
                <a:gd name="T0" fmla="*/ 408 w 1496"/>
                <a:gd name="T1" fmla="*/ 16 h 1464"/>
                <a:gd name="T2" fmla="*/ 72 w 1496"/>
                <a:gd name="T3" fmla="*/ 304 h 1464"/>
                <a:gd name="T4" fmla="*/ 72 w 1496"/>
                <a:gd name="T5" fmla="*/ 976 h 1464"/>
                <a:gd name="T6" fmla="*/ 504 w 1496"/>
                <a:gd name="T7" fmla="*/ 1360 h 1464"/>
                <a:gd name="T8" fmla="*/ 1128 w 1496"/>
                <a:gd name="T9" fmla="*/ 1408 h 1464"/>
                <a:gd name="T10" fmla="*/ 1464 w 1496"/>
                <a:gd name="T11" fmla="*/ 1024 h 1464"/>
                <a:gd name="T12" fmla="*/ 1320 w 1496"/>
                <a:gd name="T13" fmla="*/ 208 h 1464"/>
                <a:gd name="T14" fmla="*/ 408 w 1496"/>
                <a:gd name="T15" fmla="*/ 16 h 146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496" h="1464">
                  <a:moveTo>
                    <a:pt x="408" y="16"/>
                  </a:moveTo>
                  <a:cubicBezTo>
                    <a:pt x="200" y="32"/>
                    <a:pt x="128" y="144"/>
                    <a:pt x="72" y="304"/>
                  </a:cubicBezTo>
                  <a:cubicBezTo>
                    <a:pt x="16" y="464"/>
                    <a:pt x="0" y="800"/>
                    <a:pt x="72" y="976"/>
                  </a:cubicBezTo>
                  <a:cubicBezTo>
                    <a:pt x="144" y="1152"/>
                    <a:pt x="328" y="1288"/>
                    <a:pt x="504" y="1360"/>
                  </a:cubicBezTo>
                  <a:cubicBezTo>
                    <a:pt x="680" y="1432"/>
                    <a:pt x="968" y="1464"/>
                    <a:pt x="1128" y="1408"/>
                  </a:cubicBezTo>
                  <a:cubicBezTo>
                    <a:pt x="1288" y="1352"/>
                    <a:pt x="1432" y="1224"/>
                    <a:pt x="1464" y="1024"/>
                  </a:cubicBezTo>
                  <a:cubicBezTo>
                    <a:pt x="1496" y="824"/>
                    <a:pt x="1496" y="376"/>
                    <a:pt x="1320" y="208"/>
                  </a:cubicBezTo>
                  <a:cubicBezTo>
                    <a:pt x="1144" y="40"/>
                    <a:pt x="616" y="0"/>
                    <a:pt x="408" y="1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a:endParaRPr lang="en-US" sz="2400">
                <a:solidFill>
                  <a:srgbClr val="EAEAEA"/>
                </a:solidFill>
              </a:endParaRPr>
            </a:p>
          </p:txBody>
        </p:sp>
        <p:sp>
          <p:nvSpPr>
            <p:cNvPr id="16" name="Freeform 14"/>
            <p:cNvSpPr>
              <a:spLocks/>
            </p:cNvSpPr>
            <p:nvPr/>
          </p:nvSpPr>
          <p:spPr bwMode="hidden">
            <a:xfrm rot="1159149">
              <a:off x="1296" y="2152"/>
              <a:ext cx="1126" cy="730"/>
            </a:xfrm>
            <a:custGeom>
              <a:avLst/>
              <a:gdLst>
                <a:gd name="T0" fmla="*/ 940 w 1126"/>
                <a:gd name="T1" fmla="*/ 196 h 730"/>
                <a:gd name="T2" fmla="*/ 576 w 1126"/>
                <a:gd name="T3" fmla="*/ 20 h 730"/>
                <a:gd name="T4" fmla="*/ 192 w 1126"/>
                <a:gd name="T5" fmla="*/ 76 h 730"/>
                <a:gd name="T6" fmla="*/ 24 w 1126"/>
                <a:gd name="T7" fmla="*/ 372 h 730"/>
                <a:gd name="T8" fmla="*/ 520 w 1126"/>
                <a:gd name="T9" fmla="*/ 670 h 730"/>
                <a:gd name="T10" fmla="*/ 1048 w 1126"/>
                <a:gd name="T11" fmla="*/ 568 h 730"/>
                <a:gd name="T12" fmla="*/ 940 w 1126"/>
                <a:gd name="T13" fmla="*/ 196 h 7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26" h="730">
                  <a:moveTo>
                    <a:pt x="940" y="196"/>
                  </a:moveTo>
                  <a:cubicBezTo>
                    <a:pt x="700" y="100"/>
                    <a:pt x="701" y="40"/>
                    <a:pt x="576" y="20"/>
                  </a:cubicBezTo>
                  <a:cubicBezTo>
                    <a:pt x="451" y="0"/>
                    <a:pt x="284" y="17"/>
                    <a:pt x="192" y="76"/>
                  </a:cubicBezTo>
                  <a:cubicBezTo>
                    <a:pt x="100" y="135"/>
                    <a:pt x="56" y="132"/>
                    <a:pt x="24" y="372"/>
                  </a:cubicBezTo>
                  <a:cubicBezTo>
                    <a:pt x="0" y="730"/>
                    <a:pt x="350" y="637"/>
                    <a:pt x="520" y="670"/>
                  </a:cubicBezTo>
                  <a:cubicBezTo>
                    <a:pt x="690" y="703"/>
                    <a:pt x="978" y="647"/>
                    <a:pt x="1048" y="568"/>
                  </a:cubicBezTo>
                  <a:cubicBezTo>
                    <a:pt x="1118" y="489"/>
                    <a:pt x="1126" y="280"/>
                    <a:pt x="940" y="19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a:endParaRPr lang="en-US" sz="2400">
                <a:solidFill>
                  <a:srgbClr val="EAEAEA"/>
                </a:solidFill>
              </a:endParaRPr>
            </a:p>
          </p:txBody>
        </p:sp>
        <p:sp>
          <p:nvSpPr>
            <p:cNvPr id="17" name="Freeform 15"/>
            <p:cNvSpPr>
              <a:spLocks/>
            </p:cNvSpPr>
            <p:nvPr/>
          </p:nvSpPr>
          <p:spPr bwMode="hidden">
            <a:xfrm>
              <a:off x="3112" y="-8"/>
              <a:ext cx="2648" cy="3394"/>
            </a:xfrm>
            <a:custGeom>
              <a:avLst/>
              <a:gdLst>
                <a:gd name="T0" fmla="*/ 1496 w 2648"/>
                <a:gd name="T1" fmla="*/ 0 h 3394"/>
                <a:gd name="T2" fmla="*/ 1640 w 2648"/>
                <a:gd name="T3" fmla="*/ 384 h 3394"/>
                <a:gd name="T4" fmla="*/ 1400 w 2648"/>
                <a:gd name="T5" fmla="*/ 864 h 3394"/>
                <a:gd name="T6" fmla="*/ 536 w 2648"/>
                <a:gd name="T7" fmla="*/ 1200 h 3394"/>
                <a:gd name="T8" fmla="*/ 56 w 2648"/>
                <a:gd name="T9" fmla="*/ 1584 h 3394"/>
                <a:gd name="T10" fmla="*/ 200 w 2648"/>
                <a:gd name="T11" fmla="*/ 1872 h 3394"/>
                <a:gd name="T12" fmla="*/ 1064 w 2648"/>
                <a:gd name="T13" fmla="*/ 2016 h 3394"/>
                <a:gd name="T14" fmla="*/ 1592 w 2648"/>
                <a:gd name="T15" fmla="*/ 2304 h 3394"/>
                <a:gd name="T16" fmla="*/ 1562 w 2648"/>
                <a:gd name="T17" fmla="*/ 2940 h 3394"/>
                <a:gd name="T18" fmla="*/ 2120 w 2648"/>
                <a:gd name="T19" fmla="*/ 3384 h 3394"/>
                <a:gd name="T20" fmla="*/ 2648 w 2648"/>
                <a:gd name="T21" fmla="*/ 2880 h 339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648" h="3394">
                  <a:moveTo>
                    <a:pt x="1496" y="0"/>
                  </a:moveTo>
                  <a:cubicBezTo>
                    <a:pt x="1520" y="64"/>
                    <a:pt x="1656" y="240"/>
                    <a:pt x="1640" y="384"/>
                  </a:cubicBezTo>
                  <a:cubicBezTo>
                    <a:pt x="1624" y="528"/>
                    <a:pt x="1584" y="728"/>
                    <a:pt x="1400" y="864"/>
                  </a:cubicBezTo>
                  <a:cubicBezTo>
                    <a:pt x="1216" y="1000"/>
                    <a:pt x="760" y="1080"/>
                    <a:pt x="536" y="1200"/>
                  </a:cubicBezTo>
                  <a:cubicBezTo>
                    <a:pt x="312" y="1320"/>
                    <a:pt x="112" y="1472"/>
                    <a:pt x="56" y="1584"/>
                  </a:cubicBezTo>
                  <a:cubicBezTo>
                    <a:pt x="0" y="1696"/>
                    <a:pt x="32" y="1800"/>
                    <a:pt x="200" y="1872"/>
                  </a:cubicBezTo>
                  <a:cubicBezTo>
                    <a:pt x="368" y="1944"/>
                    <a:pt x="832" y="1944"/>
                    <a:pt x="1064" y="2016"/>
                  </a:cubicBezTo>
                  <a:cubicBezTo>
                    <a:pt x="1296" y="2088"/>
                    <a:pt x="1509" y="2150"/>
                    <a:pt x="1592" y="2304"/>
                  </a:cubicBezTo>
                  <a:cubicBezTo>
                    <a:pt x="1675" y="2458"/>
                    <a:pt x="1474" y="2760"/>
                    <a:pt x="1562" y="2940"/>
                  </a:cubicBezTo>
                  <a:cubicBezTo>
                    <a:pt x="1650" y="3120"/>
                    <a:pt x="1939" y="3394"/>
                    <a:pt x="2120" y="3384"/>
                  </a:cubicBezTo>
                  <a:cubicBezTo>
                    <a:pt x="2301" y="3374"/>
                    <a:pt x="2538" y="2985"/>
                    <a:pt x="2648" y="2880"/>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a:endParaRPr lang="en-US" sz="2400">
                <a:solidFill>
                  <a:srgbClr val="EAEAEA"/>
                </a:solidFill>
              </a:endParaRPr>
            </a:p>
          </p:txBody>
        </p:sp>
        <p:sp>
          <p:nvSpPr>
            <p:cNvPr id="18" name="Freeform 16"/>
            <p:cNvSpPr>
              <a:spLocks/>
            </p:cNvSpPr>
            <p:nvPr/>
          </p:nvSpPr>
          <p:spPr bwMode="hidden">
            <a:xfrm>
              <a:off x="3504" y="-8"/>
              <a:ext cx="2256" cy="3160"/>
            </a:xfrm>
            <a:custGeom>
              <a:avLst/>
              <a:gdLst>
                <a:gd name="T0" fmla="*/ 1488 w 2256"/>
                <a:gd name="T1" fmla="*/ 0 h 3160"/>
                <a:gd name="T2" fmla="*/ 1488 w 2256"/>
                <a:gd name="T3" fmla="*/ 528 h 3160"/>
                <a:gd name="T4" fmla="*/ 1104 w 2256"/>
                <a:gd name="T5" fmla="*/ 1008 h 3160"/>
                <a:gd name="T6" fmla="*/ 144 w 2256"/>
                <a:gd name="T7" fmla="*/ 1488 h 3160"/>
                <a:gd name="T8" fmla="*/ 240 w 2256"/>
                <a:gd name="T9" fmla="*/ 1776 h 3160"/>
                <a:gd name="T10" fmla="*/ 1056 w 2256"/>
                <a:gd name="T11" fmla="*/ 1872 h 3160"/>
                <a:gd name="T12" fmla="*/ 1536 w 2256"/>
                <a:gd name="T13" fmla="*/ 2064 h 3160"/>
                <a:gd name="T14" fmla="*/ 1536 w 2256"/>
                <a:gd name="T15" fmla="*/ 2448 h 3160"/>
                <a:gd name="T16" fmla="*/ 1344 w 2256"/>
                <a:gd name="T17" fmla="*/ 2784 h 3160"/>
                <a:gd name="T18" fmla="*/ 1632 w 2256"/>
                <a:gd name="T19" fmla="*/ 3120 h 3160"/>
                <a:gd name="T20" fmla="*/ 1968 w 2256"/>
                <a:gd name="T21" fmla="*/ 3024 h 3160"/>
                <a:gd name="T22" fmla="*/ 2208 w 2256"/>
                <a:gd name="T23" fmla="*/ 2496 h 3160"/>
                <a:gd name="T24" fmla="*/ 2112 w 2256"/>
                <a:gd name="T25" fmla="*/ 1968 h 3160"/>
                <a:gd name="T26" fmla="*/ 1776 w 2256"/>
                <a:gd name="T27" fmla="*/ 1584 h 3160"/>
                <a:gd name="T28" fmla="*/ 1824 w 2256"/>
                <a:gd name="T29" fmla="*/ 1152 h 3160"/>
                <a:gd name="T30" fmla="*/ 2256 w 2256"/>
                <a:gd name="T31" fmla="*/ 672 h 316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256" h="3160">
                  <a:moveTo>
                    <a:pt x="1488" y="0"/>
                  </a:moveTo>
                  <a:cubicBezTo>
                    <a:pt x="1488" y="88"/>
                    <a:pt x="1552" y="360"/>
                    <a:pt x="1488" y="528"/>
                  </a:cubicBezTo>
                  <a:cubicBezTo>
                    <a:pt x="1424" y="696"/>
                    <a:pt x="1328" y="848"/>
                    <a:pt x="1104" y="1008"/>
                  </a:cubicBezTo>
                  <a:cubicBezTo>
                    <a:pt x="880" y="1168"/>
                    <a:pt x="288" y="1360"/>
                    <a:pt x="144" y="1488"/>
                  </a:cubicBezTo>
                  <a:cubicBezTo>
                    <a:pt x="0" y="1616"/>
                    <a:pt x="88" y="1712"/>
                    <a:pt x="240" y="1776"/>
                  </a:cubicBezTo>
                  <a:cubicBezTo>
                    <a:pt x="392" y="1840"/>
                    <a:pt x="840" y="1824"/>
                    <a:pt x="1056" y="1872"/>
                  </a:cubicBezTo>
                  <a:cubicBezTo>
                    <a:pt x="1272" y="1920"/>
                    <a:pt x="1456" y="1968"/>
                    <a:pt x="1536" y="2064"/>
                  </a:cubicBezTo>
                  <a:cubicBezTo>
                    <a:pt x="1616" y="2160"/>
                    <a:pt x="1568" y="2328"/>
                    <a:pt x="1536" y="2448"/>
                  </a:cubicBezTo>
                  <a:cubicBezTo>
                    <a:pt x="1504" y="2568"/>
                    <a:pt x="1328" y="2672"/>
                    <a:pt x="1344" y="2784"/>
                  </a:cubicBezTo>
                  <a:cubicBezTo>
                    <a:pt x="1360" y="2896"/>
                    <a:pt x="1528" y="3080"/>
                    <a:pt x="1632" y="3120"/>
                  </a:cubicBezTo>
                  <a:cubicBezTo>
                    <a:pt x="1736" y="3160"/>
                    <a:pt x="1872" y="3128"/>
                    <a:pt x="1968" y="3024"/>
                  </a:cubicBezTo>
                  <a:cubicBezTo>
                    <a:pt x="2064" y="2920"/>
                    <a:pt x="2184" y="2672"/>
                    <a:pt x="2208" y="2496"/>
                  </a:cubicBezTo>
                  <a:cubicBezTo>
                    <a:pt x="2232" y="2320"/>
                    <a:pt x="2184" y="2120"/>
                    <a:pt x="2112" y="1968"/>
                  </a:cubicBezTo>
                  <a:cubicBezTo>
                    <a:pt x="2040" y="1816"/>
                    <a:pt x="1824" y="1720"/>
                    <a:pt x="1776" y="1584"/>
                  </a:cubicBezTo>
                  <a:cubicBezTo>
                    <a:pt x="1728" y="1448"/>
                    <a:pt x="1744" y="1304"/>
                    <a:pt x="1824" y="1152"/>
                  </a:cubicBezTo>
                  <a:cubicBezTo>
                    <a:pt x="1904" y="1000"/>
                    <a:pt x="2166" y="772"/>
                    <a:pt x="2256" y="672"/>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a:endParaRPr lang="en-US" sz="2400">
                <a:solidFill>
                  <a:srgbClr val="EAEAEA"/>
                </a:solidFill>
              </a:endParaRPr>
            </a:p>
          </p:txBody>
        </p:sp>
        <p:sp>
          <p:nvSpPr>
            <p:cNvPr id="19" name="Freeform 17"/>
            <p:cNvSpPr>
              <a:spLocks/>
            </p:cNvSpPr>
            <p:nvPr/>
          </p:nvSpPr>
          <p:spPr bwMode="hidden">
            <a:xfrm>
              <a:off x="4008" y="1080"/>
              <a:ext cx="1048" cy="696"/>
            </a:xfrm>
            <a:custGeom>
              <a:avLst/>
              <a:gdLst>
                <a:gd name="T0" fmla="*/ 984 w 1048"/>
                <a:gd name="T1" fmla="*/ 256 h 696"/>
                <a:gd name="T2" fmla="*/ 840 w 1048"/>
                <a:gd name="T3" fmla="*/ 16 h 696"/>
                <a:gd name="T4" fmla="*/ 552 w 1048"/>
                <a:gd name="T5" fmla="*/ 160 h 696"/>
                <a:gd name="T6" fmla="*/ 320 w 1048"/>
                <a:gd name="T7" fmla="*/ 304 h 696"/>
                <a:gd name="T8" fmla="*/ 600 w 1048"/>
                <a:gd name="T9" fmla="*/ 592 h 696"/>
                <a:gd name="T10" fmla="*/ 984 w 1048"/>
                <a:gd name="T11" fmla="*/ 640 h 696"/>
                <a:gd name="T12" fmla="*/ 984 w 1048"/>
                <a:gd name="T13" fmla="*/ 256 h 6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48" h="696">
                  <a:moveTo>
                    <a:pt x="984" y="256"/>
                  </a:moveTo>
                  <a:cubicBezTo>
                    <a:pt x="960" y="152"/>
                    <a:pt x="992" y="32"/>
                    <a:pt x="840" y="16"/>
                  </a:cubicBezTo>
                  <a:cubicBezTo>
                    <a:pt x="736" y="0"/>
                    <a:pt x="624" y="104"/>
                    <a:pt x="552" y="160"/>
                  </a:cubicBezTo>
                  <a:cubicBezTo>
                    <a:pt x="465" y="208"/>
                    <a:pt x="480" y="240"/>
                    <a:pt x="320" y="304"/>
                  </a:cubicBezTo>
                  <a:cubicBezTo>
                    <a:pt x="168" y="368"/>
                    <a:pt x="0" y="512"/>
                    <a:pt x="600" y="592"/>
                  </a:cubicBezTo>
                  <a:cubicBezTo>
                    <a:pt x="696" y="640"/>
                    <a:pt x="920" y="696"/>
                    <a:pt x="984" y="640"/>
                  </a:cubicBezTo>
                  <a:cubicBezTo>
                    <a:pt x="1048" y="584"/>
                    <a:pt x="984" y="336"/>
                    <a:pt x="984" y="25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a:endParaRPr lang="en-US" sz="2400">
                <a:solidFill>
                  <a:srgbClr val="EAEAEA"/>
                </a:solidFill>
              </a:endParaRPr>
            </a:p>
          </p:txBody>
        </p:sp>
        <p:sp>
          <p:nvSpPr>
            <p:cNvPr id="20" name="Freeform 18"/>
            <p:cNvSpPr>
              <a:spLocks/>
            </p:cNvSpPr>
            <p:nvPr/>
          </p:nvSpPr>
          <p:spPr bwMode="hidden">
            <a:xfrm>
              <a:off x="5117" y="-8"/>
              <a:ext cx="547" cy="696"/>
            </a:xfrm>
            <a:custGeom>
              <a:avLst/>
              <a:gdLst>
                <a:gd name="T0" fmla="*/ 19 w 547"/>
                <a:gd name="T1" fmla="*/ 0 h 696"/>
                <a:gd name="T2" fmla="*/ 19 w 547"/>
                <a:gd name="T3" fmla="*/ 528 h 696"/>
                <a:gd name="T4" fmla="*/ 131 w 547"/>
                <a:gd name="T5" fmla="*/ 680 h 696"/>
                <a:gd name="T6" fmla="*/ 355 w 547"/>
                <a:gd name="T7" fmla="*/ 624 h 696"/>
                <a:gd name="T8" fmla="*/ 499 w 547"/>
                <a:gd name="T9" fmla="*/ 384 h 696"/>
                <a:gd name="T10" fmla="*/ 547 w 547"/>
                <a:gd name="T11" fmla="*/ 0 h 6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47" h="696">
                  <a:moveTo>
                    <a:pt x="19" y="0"/>
                  </a:moveTo>
                  <a:cubicBezTo>
                    <a:pt x="19" y="88"/>
                    <a:pt x="0" y="415"/>
                    <a:pt x="19" y="528"/>
                  </a:cubicBezTo>
                  <a:cubicBezTo>
                    <a:pt x="38" y="641"/>
                    <a:pt x="75" y="664"/>
                    <a:pt x="131" y="680"/>
                  </a:cubicBezTo>
                  <a:cubicBezTo>
                    <a:pt x="187" y="696"/>
                    <a:pt x="294" y="673"/>
                    <a:pt x="355" y="624"/>
                  </a:cubicBezTo>
                  <a:cubicBezTo>
                    <a:pt x="416" y="575"/>
                    <a:pt x="467" y="488"/>
                    <a:pt x="499" y="384"/>
                  </a:cubicBezTo>
                  <a:cubicBezTo>
                    <a:pt x="531" y="280"/>
                    <a:pt x="537" y="80"/>
                    <a:pt x="547" y="0"/>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a:endParaRPr lang="en-US" sz="2400">
                <a:solidFill>
                  <a:srgbClr val="EAEAEA"/>
                </a:solidFill>
              </a:endParaRPr>
            </a:p>
          </p:txBody>
        </p:sp>
        <p:sp>
          <p:nvSpPr>
            <p:cNvPr id="21" name="Freeform 19"/>
            <p:cNvSpPr>
              <a:spLocks/>
            </p:cNvSpPr>
            <p:nvPr/>
          </p:nvSpPr>
          <p:spPr bwMode="hidden">
            <a:xfrm>
              <a:off x="0" y="2024"/>
              <a:ext cx="1984" cy="2296"/>
            </a:xfrm>
            <a:custGeom>
              <a:avLst/>
              <a:gdLst>
                <a:gd name="T0" fmla="*/ 0 w 1984"/>
                <a:gd name="T1" fmla="*/ 32 h 2296"/>
                <a:gd name="T2" fmla="*/ 336 w 1984"/>
                <a:gd name="T3" fmla="*/ 32 h 2296"/>
                <a:gd name="T4" fmla="*/ 592 w 1984"/>
                <a:gd name="T5" fmla="*/ 224 h 2296"/>
                <a:gd name="T6" fmla="*/ 696 w 1984"/>
                <a:gd name="T7" fmla="*/ 664 h 2296"/>
                <a:gd name="T8" fmla="*/ 664 w 1984"/>
                <a:gd name="T9" fmla="*/ 1224 h 2296"/>
                <a:gd name="T10" fmla="*/ 816 w 1984"/>
                <a:gd name="T11" fmla="*/ 1784 h 2296"/>
                <a:gd name="T12" fmla="*/ 1128 w 1984"/>
                <a:gd name="T13" fmla="*/ 2128 h 2296"/>
                <a:gd name="T14" fmla="*/ 1984 w 1984"/>
                <a:gd name="T15" fmla="*/ 2296 h 229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984" h="2296">
                  <a:moveTo>
                    <a:pt x="0" y="32"/>
                  </a:moveTo>
                  <a:cubicBezTo>
                    <a:pt x="56" y="32"/>
                    <a:pt x="237" y="0"/>
                    <a:pt x="336" y="32"/>
                  </a:cubicBezTo>
                  <a:cubicBezTo>
                    <a:pt x="435" y="64"/>
                    <a:pt x="532" y="119"/>
                    <a:pt x="592" y="224"/>
                  </a:cubicBezTo>
                  <a:cubicBezTo>
                    <a:pt x="652" y="329"/>
                    <a:pt x="684" y="497"/>
                    <a:pt x="696" y="664"/>
                  </a:cubicBezTo>
                  <a:cubicBezTo>
                    <a:pt x="708" y="831"/>
                    <a:pt x="644" y="1037"/>
                    <a:pt x="664" y="1224"/>
                  </a:cubicBezTo>
                  <a:cubicBezTo>
                    <a:pt x="684" y="1411"/>
                    <a:pt x="739" y="1633"/>
                    <a:pt x="816" y="1784"/>
                  </a:cubicBezTo>
                  <a:cubicBezTo>
                    <a:pt x="893" y="1935"/>
                    <a:pt x="933" y="2043"/>
                    <a:pt x="1128" y="2128"/>
                  </a:cubicBezTo>
                  <a:cubicBezTo>
                    <a:pt x="1323" y="2213"/>
                    <a:pt x="1806" y="2261"/>
                    <a:pt x="1984" y="2296"/>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a:endParaRPr lang="en-US" sz="2400">
                <a:solidFill>
                  <a:srgbClr val="EAEAEA"/>
                </a:solidFill>
              </a:endParaRPr>
            </a:p>
          </p:txBody>
        </p:sp>
        <p:sp>
          <p:nvSpPr>
            <p:cNvPr id="22" name="Freeform 20"/>
            <p:cNvSpPr>
              <a:spLocks/>
            </p:cNvSpPr>
            <p:nvPr/>
          </p:nvSpPr>
          <p:spPr bwMode="hidden">
            <a:xfrm>
              <a:off x="0" y="2400"/>
              <a:ext cx="816" cy="1912"/>
            </a:xfrm>
            <a:custGeom>
              <a:avLst/>
              <a:gdLst>
                <a:gd name="T0" fmla="*/ 0 w 816"/>
                <a:gd name="T1" fmla="*/ 280 h 1912"/>
                <a:gd name="T2" fmla="*/ 384 w 816"/>
                <a:gd name="T3" fmla="*/ 280 h 1912"/>
                <a:gd name="T4" fmla="*/ 368 w 816"/>
                <a:gd name="T5" fmla="*/ 896 h 1912"/>
                <a:gd name="T6" fmla="*/ 528 w 816"/>
                <a:gd name="T7" fmla="*/ 1528 h 1912"/>
                <a:gd name="T8" fmla="*/ 816 w 816"/>
                <a:gd name="T9" fmla="*/ 1912 h 19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16" h="1912">
                  <a:moveTo>
                    <a:pt x="0" y="280"/>
                  </a:moveTo>
                  <a:cubicBezTo>
                    <a:pt x="144" y="0"/>
                    <a:pt x="323" y="177"/>
                    <a:pt x="384" y="280"/>
                  </a:cubicBezTo>
                  <a:cubicBezTo>
                    <a:pt x="488" y="440"/>
                    <a:pt x="344" y="688"/>
                    <a:pt x="368" y="896"/>
                  </a:cubicBezTo>
                  <a:cubicBezTo>
                    <a:pt x="392" y="1104"/>
                    <a:pt x="453" y="1359"/>
                    <a:pt x="528" y="1528"/>
                  </a:cubicBezTo>
                  <a:cubicBezTo>
                    <a:pt x="603" y="1697"/>
                    <a:pt x="756" y="1832"/>
                    <a:pt x="816" y="1912"/>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a:endParaRPr lang="en-US" sz="2400">
                <a:solidFill>
                  <a:srgbClr val="EAEAEA"/>
                </a:solidFill>
              </a:endParaRPr>
            </a:p>
          </p:txBody>
        </p:sp>
        <p:sp>
          <p:nvSpPr>
            <p:cNvPr id="23" name="Freeform 21"/>
            <p:cNvSpPr>
              <a:spLocks/>
            </p:cNvSpPr>
            <p:nvPr/>
          </p:nvSpPr>
          <p:spPr bwMode="hidden">
            <a:xfrm>
              <a:off x="2688" y="3228"/>
              <a:ext cx="3080" cy="1084"/>
            </a:xfrm>
            <a:custGeom>
              <a:avLst/>
              <a:gdLst>
                <a:gd name="T0" fmla="*/ 0 w 3080"/>
                <a:gd name="T1" fmla="*/ 1084 h 1084"/>
                <a:gd name="T2" fmla="*/ 424 w 3080"/>
                <a:gd name="T3" fmla="*/ 932 h 1084"/>
                <a:gd name="T4" fmla="*/ 640 w 3080"/>
                <a:gd name="T5" fmla="*/ 292 h 1084"/>
                <a:gd name="T6" fmla="*/ 1032 w 3080"/>
                <a:gd name="T7" fmla="*/ 20 h 1084"/>
                <a:gd name="T8" fmla="*/ 1536 w 3080"/>
                <a:gd name="T9" fmla="*/ 172 h 1084"/>
                <a:gd name="T10" fmla="*/ 2064 w 3080"/>
                <a:gd name="T11" fmla="*/ 604 h 1084"/>
                <a:gd name="T12" fmla="*/ 2400 w 3080"/>
                <a:gd name="T13" fmla="*/ 940 h 1084"/>
                <a:gd name="T14" fmla="*/ 3080 w 3080"/>
                <a:gd name="T15" fmla="*/ 1084 h 108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080" h="1084">
                  <a:moveTo>
                    <a:pt x="0" y="1084"/>
                  </a:moveTo>
                  <a:cubicBezTo>
                    <a:pt x="71" y="1059"/>
                    <a:pt x="317" y="1064"/>
                    <a:pt x="424" y="932"/>
                  </a:cubicBezTo>
                  <a:cubicBezTo>
                    <a:pt x="531" y="800"/>
                    <a:pt x="539" y="444"/>
                    <a:pt x="640" y="292"/>
                  </a:cubicBezTo>
                  <a:cubicBezTo>
                    <a:pt x="741" y="140"/>
                    <a:pt x="883" y="40"/>
                    <a:pt x="1032" y="20"/>
                  </a:cubicBezTo>
                  <a:cubicBezTo>
                    <a:pt x="1181" y="0"/>
                    <a:pt x="1364" y="75"/>
                    <a:pt x="1536" y="172"/>
                  </a:cubicBezTo>
                  <a:cubicBezTo>
                    <a:pt x="1708" y="269"/>
                    <a:pt x="1920" y="476"/>
                    <a:pt x="2064" y="604"/>
                  </a:cubicBezTo>
                  <a:cubicBezTo>
                    <a:pt x="2208" y="732"/>
                    <a:pt x="2231" y="860"/>
                    <a:pt x="2400" y="940"/>
                  </a:cubicBezTo>
                  <a:cubicBezTo>
                    <a:pt x="2569" y="1020"/>
                    <a:pt x="2939" y="1054"/>
                    <a:pt x="3080" y="1084"/>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a:endParaRPr lang="en-US" sz="2400">
                <a:solidFill>
                  <a:srgbClr val="EAEAEA"/>
                </a:solidFill>
              </a:endParaRPr>
            </a:p>
          </p:txBody>
        </p:sp>
        <p:pic>
          <p:nvPicPr>
            <p:cNvPr id="24" name="Picture 22" descr="Topbanx"/>
            <p:cNvPicPr>
              <a:picLocks noChangeAspect="1" noChangeArrowheads="1"/>
            </p:cNvPicPr>
            <p:nvPr/>
          </p:nvPicPr>
          <p:blipFill>
            <a:blip r:embed="rId2" cstate="screen">
              <a:clrChange>
                <a:clrFrom>
                  <a:srgbClr val="33CC99"/>
                </a:clrFrom>
                <a:clrTo>
                  <a:srgbClr val="33CC99">
                    <a:alpha val="0"/>
                  </a:srgbClr>
                </a:clrTo>
              </a:clrChange>
              <a:extLst>
                <a:ext uri="{28A0092B-C50C-407E-A947-70E740481C1C}">
                  <a14:useLocalDpi xmlns:a14="http://schemas.microsoft.com/office/drawing/2010/main" val="0"/>
                </a:ext>
              </a:extLst>
            </a:blip>
            <a:srcRect l="31929" t="5319" b="4256"/>
            <a:stretch>
              <a:fillRect/>
            </a:stretch>
          </p:blipFill>
          <p:spPr bwMode="auto">
            <a:xfrm>
              <a:off x="0" y="0"/>
              <a:ext cx="325" cy="4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 name="Rectangle 23"/>
            <p:cNvSpPr>
              <a:spLocks noChangeArrowheads="1"/>
            </p:cNvSpPr>
            <p:nvPr/>
          </p:nvSpPr>
          <p:spPr bwMode="ltGray">
            <a:xfrm>
              <a:off x="240" y="2112"/>
              <a:ext cx="2688" cy="9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hangingPunct="0"/>
              <a:endParaRPr lang="zh-CN" altLang="en-US" sz="2400">
                <a:solidFill>
                  <a:srgbClr val="EAEAEA"/>
                </a:solidFill>
                <a:latin typeface="Times New Roman" charset="0"/>
                <a:cs typeface="MS PGothic" charset="0"/>
              </a:endParaRPr>
            </a:p>
          </p:txBody>
        </p:sp>
      </p:grpSp>
      <p:sp>
        <p:nvSpPr>
          <p:cNvPr id="26" name="Line 24"/>
          <p:cNvSpPr>
            <a:spLocks noChangeShapeType="1"/>
          </p:cNvSpPr>
          <p:nvPr/>
        </p:nvSpPr>
        <p:spPr bwMode="ltGray">
          <a:xfrm>
            <a:off x="685800" y="3429000"/>
            <a:ext cx="1676400" cy="0"/>
          </a:xfrm>
          <a:prstGeom prst="line">
            <a:avLst/>
          </a:prstGeom>
          <a:noFill/>
          <a:ln w="9525">
            <a:solidFill>
              <a:schemeClr val="tx1"/>
            </a:solidFill>
            <a:round/>
            <a:headEnd/>
            <a:tailEnd type="stealth" w="med" len="lg"/>
          </a:ln>
          <a:extLst>
            <a:ext uri="{909E8E84-426E-40dd-AFC4-6F175D3DCCD1}">
              <a14:hiddenFill xmlns:a14="http://schemas.microsoft.com/office/drawing/2010/main" xmlns="">
                <a:noFill/>
              </a14:hiddenFill>
            </a:ext>
          </a:extLst>
        </p:spPr>
        <p:txBody>
          <a:bodyPr wrap="none" anchor="ctr"/>
          <a:lstStyle/>
          <a:p>
            <a:pPr defTabSz="914400"/>
            <a:endParaRPr lang="en-US" sz="2400">
              <a:solidFill>
                <a:srgbClr val="EAEAEA"/>
              </a:solidFill>
            </a:endParaRPr>
          </a:p>
        </p:txBody>
      </p:sp>
      <p:grpSp>
        <p:nvGrpSpPr>
          <p:cNvPr id="27" name="Group 25"/>
          <p:cNvGrpSpPr>
            <a:grpSpLocks/>
          </p:cNvGrpSpPr>
          <p:nvPr/>
        </p:nvGrpSpPr>
        <p:grpSpPr bwMode="auto">
          <a:xfrm>
            <a:off x="762000" y="3352800"/>
            <a:ext cx="457200" cy="457200"/>
            <a:chOff x="480" y="2112"/>
            <a:chExt cx="288" cy="288"/>
          </a:xfrm>
        </p:grpSpPr>
        <p:sp>
          <p:nvSpPr>
            <p:cNvPr id="28" name="Line 26"/>
            <p:cNvSpPr>
              <a:spLocks noChangeShapeType="1"/>
            </p:cNvSpPr>
            <p:nvPr/>
          </p:nvSpPr>
          <p:spPr bwMode="ltGray">
            <a:xfrm>
              <a:off x="528" y="2160"/>
              <a:ext cx="240" cy="240"/>
            </a:xfrm>
            <a:prstGeom prst="line">
              <a:avLst/>
            </a:prstGeom>
            <a:noFill/>
            <a:ln w="9525">
              <a:solidFill>
                <a:schemeClr val="tx1"/>
              </a:solidFill>
              <a:round/>
              <a:headEnd/>
              <a:tailEnd type="stealth" w="sm" len="lg"/>
            </a:ln>
            <a:extLst>
              <a:ext uri="{909E8E84-426E-40dd-AFC4-6F175D3DCCD1}">
                <a14:hiddenFill xmlns:a14="http://schemas.microsoft.com/office/drawing/2010/main" xmlns="">
                  <a:noFill/>
                </a14:hiddenFill>
              </a:ext>
            </a:extLst>
          </p:spPr>
          <p:txBody>
            <a:bodyPr wrap="none" anchor="ctr"/>
            <a:lstStyle/>
            <a:p>
              <a:pPr defTabSz="914400"/>
              <a:endParaRPr lang="en-US" sz="2400">
                <a:solidFill>
                  <a:srgbClr val="EAEAEA"/>
                </a:solidFill>
              </a:endParaRPr>
            </a:p>
          </p:txBody>
        </p:sp>
        <p:sp>
          <p:nvSpPr>
            <p:cNvPr id="29" name="Oval 27"/>
            <p:cNvSpPr>
              <a:spLocks noChangeArrowheads="1"/>
            </p:cNvSpPr>
            <p:nvPr/>
          </p:nvSpPr>
          <p:spPr bwMode="ltGray">
            <a:xfrm>
              <a:off x="480" y="2112"/>
              <a:ext cx="117" cy="117"/>
            </a:xfrm>
            <a:prstGeom prst="ellipse">
              <a:avLst/>
            </a:prstGeom>
            <a:noFill/>
            <a:ln w="952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eaLnBrk="0" hangingPunct="0"/>
              <a:endParaRPr lang="zh-CN" altLang="en-US" sz="2400">
                <a:solidFill>
                  <a:srgbClr val="EAEAEA"/>
                </a:solidFill>
                <a:latin typeface="Times New Roman" charset="0"/>
                <a:cs typeface="MS PGothic" charset="0"/>
              </a:endParaRPr>
            </a:p>
          </p:txBody>
        </p:sp>
      </p:grpSp>
      <p:sp>
        <p:nvSpPr>
          <p:cNvPr id="86044" name="Rectangle 28"/>
          <p:cNvSpPr>
            <a:spLocks noGrp="1" noChangeArrowheads="1"/>
          </p:cNvSpPr>
          <p:nvPr>
            <p:ph type="ctrTitle" sz="quarter"/>
          </p:nvPr>
        </p:nvSpPr>
        <p:spPr>
          <a:xfrm>
            <a:off x="685800" y="2133600"/>
            <a:ext cx="7772400" cy="1143000"/>
          </a:xfrm>
        </p:spPr>
        <p:txBody>
          <a:bodyPr anchor="ctr"/>
          <a:lstStyle>
            <a:lvl1pPr>
              <a:defRPr/>
            </a:lvl1pPr>
          </a:lstStyle>
          <a:p>
            <a:r>
              <a:rPr lang="en-US"/>
              <a:t>Click to edit Master title style</a:t>
            </a:r>
          </a:p>
        </p:txBody>
      </p:sp>
      <p:sp>
        <p:nvSpPr>
          <p:cNvPr id="86045" name="Rectangle 29"/>
          <p:cNvSpPr>
            <a:spLocks noGrp="1" noChangeArrowheads="1"/>
          </p:cNvSpPr>
          <p:nvPr>
            <p:ph type="subTitle" sz="quarter" idx="1"/>
          </p:nvPr>
        </p:nvSpPr>
        <p:spPr>
          <a:xfrm>
            <a:off x="1371600" y="3886200"/>
            <a:ext cx="6400800" cy="1752600"/>
          </a:xfrm>
        </p:spPr>
        <p:txBody>
          <a:bodyPr/>
          <a:lstStyle>
            <a:lvl1pPr marL="0" indent="0" algn="ctr">
              <a:buFont typeface="Wingdings" pitchFamily="-108" charset="2"/>
              <a:buNone/>
              <a:defRPr/>
            </a:lvl1pPr>
          </a:lstStyle>
          <a:p>
            <a:r>
              <a:rPr lang="en-US"/>
              <a:t>Click to edit Master subtitle style</a:t>
            </a:r>
          </a:p>
        </p:txBody>
      </p:sp>
      <p:sp>
        <p:nvSpPr>
          <p:cNvPr id="30" name="Rectangle 30"/>
          <p:cNvSpPr>
            <a:spLocks noGrp="1" noChangeArrowheads="1"/>
          </p:cNvSpPr>
          <p:nvPr>
            <p:ph type="dt" sz="quarter" idx="10"/>
          </p:nvPr>
        </p:nvSpPr>
        <p:spPr>
          <a:xfrm>
            <a:off x="685800" y="6342063"/>
            <a:ext cx="1905000" cy="457200"/>
          </a:xfrm>
        </p:spPr>
        <p:txBody>
          <a:bodyPr/>
          <a:lstStyle>
            <a:lvl1pPr>
              <a:defRPr/>
            </a:lvl1pPr>
          </a:lstStyle>
          <a:p>
            <a:pPr>
              <a:defRPr/>
            </a:pPr>
            <a:endParaRPr lang="en-US"/>
          </a:p>
        </p:txBody>
      </p:sp>
      <p:sp>
        <p:nvSpPr>
          <p:cNvPr id="31" name="Rectangle 31"/>
          <p:cNvSpPr>
            <a:spLocks noGrp="1" noChangeArrowheads="1"/>
          </p:cNvSpPr>
          <p:nvPr>
            <p:ph type="ftr" sz="quarter" idx="11"/>
          </p:nvPr>
        </p:nvSpPr>
        <p:spPr>
          <a:xfrm>
            <a:off x="3124200" y="6342063"/>
            <a:ext cx="2895600" cy="457200"/>
          </a:xfrm>
        </p:spPr>
        <p:txBody>
          <a:bodyPr/>
          <a:lstStyle>
            <a:lvl1pPr>
              <a:defRPr/>
            </a:lvl1pPr>
          </a:lstStyle>
          <a:p>
            <a:pPr>
              <a:defRPr/>
            </a:pPr>
            <a:endParaRPr lang="en-US"/>
          </a:p>
        </p:txBody>
      </p:sp>
      <p:sp>
        <p:nvSpPr>
          <p:cNvPr id="32" name="Rectangle 32"/>
          <p:cNvSpPr>
            <a:spLocks noGrp="1" noChangeArrowheads="1"/>
          </p:cNvSpPr>
          <p:nvPr>
            <p:ph type="sldNum" sz="quarter" idx="12"/>
          </p:nvPr>
        </p:nvSpPr>
        <p:spPr>
          <a:xfrm>
            <a:off x="7086600" y="6342063"/>
            <a:ext cx="1905000" cy="457200"/>
          </a:xfrm>
        </p:spPr>
        <p:txBody>
          <a:bodyPr/>
          <a:lstStyle>
            <a:lvl1pPr>
              <a:defRPr>
                <a:latin typeface="Arial" charset="0"/>
                <a:cs typeface="ＭＳ Ｐゴシック" charset="0"/>
              </a:defRPr>
            </a:lvl1pPr>
          </a:lstStyle>
          <a:p>
            <a:pPr>
              <a:defRPr/>
            </a:pPr>
            <a:fld id="{8590F162-60F8-2C44-B177-D27D8F2100F7}" type="slidenum">
              <a:rPr lang="zh-CN" altLang="en-US"/>
              <a:pPr>
                <a:defRPr/>
              </a:pPr>
              <a:t>‹#›</a:t>
            </a:fld>
            <a:endParaRPr lang="en-US" altLang="zh-CN"/>
          </a:p>
        </p:txBody>
      </p:sp>
    </p:spTree>
    <p:extLst>
      <p:ext uri="{BB962C8B-B14F-4D97-AF65-F5344CB8AC3E}">
        <p14:creationId xmlns:p14="http://schemas.microsoft.com/office/powerpoint/2010/main" val="4117698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left)">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Layout>
</file>

<file path=ppt/slideLayouts/slideLayout5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5"/>
          <p:cNvSpPr>
            <a:spLocks noGrp="1" noChangeArrowheads="1"/>
          </p:cNvSpPr>
          <p:nvPr>
            <p:ph type="dt" sz="half" idx="10"/>
          </p:nvPr>
        </p:nvSpPr>
        <p:spPr/>
        <p:txBody>
          <a:bodyPr/>
          <a:lstStyle>
            <a:lvl1pPr>
              <a:defRPr/>
            </a:lvl1pPr>
          </a:lstStyle>
          <a:p>
            <a:pPr>
              <a:defRPr/>
            </a:pPr>
            <a:endParaRPr lang="en-US"/>
          </a:p>
        </p:txBody>
      </p:sp>
      <p:sp>
        <p:nvSpPr>
          <p:cNvPr id="5" name="Rectangle 26"/>
          <p:cNvSpPr>
            <a:spLocks noGrp="1" noChangeArrowheads="1"/>
          </p:cNvSpPr>
          <p:nvPr>
            <p:ph type="ftr" sz="quarter" idx="11"/>
          </p:nvPr>
        </p:nvSpPr>
        <p:spPr/>
        <p:txBody>
          <a:bodyPr/>
          <a:lstStyle>
            <a:lvl1pPr>
              <a:defRPr/>
            </a:lvl1pPr>
          </a:lstStyle>
          <a:p>
            <a:pPr>
              <a:defRPr/>
            </a:pPr>
            <a:endParaRPr lang="en-US"/>
          </a:p>
        </p:txBody>
      </p:sp>
      <p:sp>
        <p:nvSpPr>
          <p:cNvPr id="6" name="Rectangle 27"/>
          <p:cNvSpPr>
            <a:spLocks noGrp="1" noChangeArrowheads="1"/>
          </p:cNvSpPr>
          <p:nvPr>
            <p:ph type="sldNum" sz="quarter" idx="12"/>
          </p:nvPr>
        </p:nvSpPr>
        <p:spPr/>
        <p:txBody>
          <a:bodyPr/>
          <a:lstStyle>
            <a:lvl1pPr>
              <a:defRPr>
                <a:latin typeface="Arial" charset="0"/>
                <a:cs typeface="ＭＳ Ｐゴシック" charset="0"/>
              </a:defRPr>
            </a:lvl1pPr>
          </a:lstStyle>
          <a:p>
            <a:pPr>
              <a:defRPr/>
            </a:pPr>
            <a:fld id="{6DD5C5E8-CB2F-2F47-9FBF-DEFEE32C62D5}" type="slidenum">
              <a:rPr lang="zh-CN" altLang="en-US"/>
              <a:pPr>
                <a:defRPr/>
              </a:pPr>
              <a:t>‹#›</a:t>
            </a:fld>
            <a:endParaRPr lang="en-US" altLang="zh-CN"/>
          </a:p>
        </p:txBody>
      </p:sp>
    </p:spTree>
    <p:extLst>
      <p:ext uri="{BB962C8B-B14F-4D97-AF65-F5344CB8AC3E}">
        <p14:creationId xmlns:p14="http://schemas.microsoft.com/office/powerpoint/2010/main" val="591399273"/>
      </p:ext>
    </p:extLst>
  </p:cSld>
  <p:clrMapOvr>
    <a:masterClrMapping/>
  </p:clrMapOvr>
</p:sldLayout>
</file>

<file path=ppt/slideLayouts/slideLayout5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5"/>
          <p:cNvSpPr>
            <a:spLocks noGrp="1" noChangeArrowheads="1"/>
          </p:cNvSpPr>
          <p:nvPr>
            <p:ph type="dt" sz="half" idx="10"/>
          </p:nvPr>
        </p:nvSpPr>
        <p:spPr/>
        <p:txBody>
          <a:bodyPr/>
          <a:lstStyle>
            <a:lvl1pPr>
              <a:defRPr/>
            </a:lvl1pPr>
          </a:lstStyle>
          <a:p>
            <a:pPr>
              <a:defRPr/>
            </a:pPr>
            <a:endParaRPr lang="en-US"/>
          </a:p>
        </p:txBody>
      </p:sp>
      <p:sp>
        <p:nvSpPr>
          <p:cNvPr id="5" name="Rectangle 26"/>
          <p:cNvSpPr>
            <a:spLocks noGrp="1" noChangeArrowheads="1"/>
          </p:cNvSpPr>
          <p:nvPr>
            <p:ph type="ftr" sz="quarter" idx="11"/>
          </p:nvPr>
        </p:nvSpPr>
        <p:spPr/>
        <p:txBody>
          <a:bodyPr/>
          <a:lstStyle>
            <a:lvl1pPr>
              <a:defRPr/>
            </a:lvl1pPr>
          </a:lstStyle>
          <a:p>
            <a:pPr>
              <a:defRPr/>
            </a:pPr>
            <a:endParaRPr lang="en-US"/>
          </a:p>
        </p:txBody>
      </p:sp>
      <p:sp>
        <p:nvSpPr>
          <p:cNvPr id="6" name="Rectangle 27"/>
          <p:cNvSpPr>
            <a:spLocks noGrp="1" noChangeArrowheads="1"/>
          </p:cNvSpPr>
          <p:nvPr>
            <p:ph type="sldNum" sz="quarter" idx="12"/>
          </p:nvPr>
        </p:nvSpPr>
        <p:spPr/>
        <p:txBody>
          <a:bodyPr/>
          <a:lstStyle>
            <a:lvl1pPr>
              <a:defRPr>
                <a:latin typeface="Arial" charset="0"/>
                <a:cs typeface="ＭＳ Ｐゴシック" charset="0"/>
              </a:defRPr>
            </a:lvl1pPr>
          </a:lstStyle>
          <a:p>
            <a:pPr>
              <a:defRPr/>
            </a:pPr>
            <a:fld id="{0C3569AA-6105-7A4E-BF41-157A2CCBB526}" type="slidenum">
              <a:rPr lang="zh-CN" altLang="en-US"/>
              <a:pPr>
                <a:defRPr/>
              </a:pPr>
              <a:t>‹#›</a:t>
            </a:fld>
            <a:endParaRPr lang="en-US" altLang="zh-CN"/>
          </a:p>
        </p:txBody>
      </p:sp>
    </p:spTree>
    <p:extLst>
      <p:ext uri="{BB962C8B-B14F-4D97-AF65-F5344CB8AC3E}">
        <p14:creationId xmlns:p14="http://schemas.microsoft.com/office/powerpoint/2010/main" val="673897449"/>
      </p:ext>
    </p:extLst>
  </p:cSld>
  <p:clrMapOvr>
    <a:masterClrMapping/>
  </p:clrMapOvr>
</p:sldLayout>
</file>

<file path=ppt/slideLayouts/slideLayout5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5"/>
          <p:cNvSpPr>
            <a:spLocks noGrp="1" noChangeArrowheads="1"/>
          </p:cNvSpPr>
          <p:nvPr>
            <p:ph type="dt" sz="half" idx="10"/>
          </p:nvPr>
        </p:nvSpPr>
        <p:spPr/>
        <p:txBody>
          <a:bodyPr/>
          <a:lstStyle>
            <a:lvl1pPr>
              <a:defRPr/>
            </a:lvl1pPr>
          </a:lstStyle>
          <a:p>
            <a:pPr>
              <a:defRPr/>
            </a:pPr>
            <a:endParaRPr lang="en-US"/>
          </a:p>
        </p:txBody>
      </p:sp>
      <p:sp>
        <p:nvSpPr>
          <p:cNvPr id="6" name="Rectangle 26"/>
          <p:cNvSpPr>
            <a:spLocks noGrp="1" noChangeArrowheads="1"/>
          </p:cNvSpPr>
          <p:nvPr>
            <p:ph type="ftr" sz="quarter" idx="11"/>
          </p:nvPr>
        </p:nvSpPr>
        <p:spPr/>
        <p:txBody>
          <a:bodyPr/>
          <a:lstStyle>
            <a:lvl1pPr>
              <a:defRPr/>
            </a:lvl1pPr>
          </a:lstStyle>
          <a:p>
            <a:pPr>
              <a:defRPr/>
            </a:pPr>
            <a:endParaRPr lang="en-US"/>
          </a:p>
        </p:txBody>
      </p:sp>
      <p:sp>
        <p:nvSpPr>
          <p:cNvPr id="7" name="Rectangle 27"/>
          <p:cNvSpPr>
            <a:spLocks noGrp="1" noChangeArrowheads="1"/>
          </p:cNvSpPr>
          <p:nvPr>
            <p:ph type="sldNum" sz="quarter" idx="12"/>
          </p:nvPr>
        </p:nvSpPr>
        <p:spPr/>
        <p:txBody>
          <a:bodyPr/>
          <a:lstStyle>
            <a:lvl1pPr>
              <a:defRPr>
                <a:latin typeface="Arial" charset="0"/>
                <a:cs typeface="ＭＳ Ｐゴシック" charset="0"/>
              </a:defRPr>
            </a:lvl1pPr>
          </a:lstStyle>
          <a:p>
            <a:pPr>
              <a:defRPr/>
            </a:pPr>
            <a:fld id="{E9E5AA4B-9D9F-3044-9979-A2DC7FD1005A}" type="slidenum">
              <a:rPr lang="zh-CN" altLang="en-US"/>
              <a:pPr>
                <a:defRPr/>
              </a:pPr>
              <a:t>‹#›</a:t>
            </a:fld>
            <a:endParaRPr lang="en-US" altLang="zh-CN"/>
          </a:p>
        </p:txBody>
      </p:sp>
    </p:spTree>
    <p:extLst>
      <p:ext uri="{BB962C8B-B14F-4D97-AF65-F5344CB8AC3E}">
        <p14:creationId xmlns:p14="http://schemas.microsoft.com/office/powerpoint/2010/main" val="248583167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5"/>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5"/>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p:txBody>
          <a:bodyPr/>
          <a:lstStyle>
            <a:lvl1pPr defTabSz="914400">
              <a:defRPr/>
            </a:lvl1pPr>
          </a:lstStyle>
          <a:p>
            <a:pPr>
              <a:defRPr/>
            </a:pPr>
            <a:endParaRPr lang="en-US"/>
          </a:p>
        </p:txBody>
      </p:sp>
      <p:sp>
        <p:nvSpPr>
          <p:cNvPr id="5" name="Rectangle 3"/>
          <p:cNvSpPr>
            <a:spLocks noGrp="1" noChangeArrowheads="1"/>
          </p:cNvSpPr>
          <p:nvPr>
            <p:ph type="sldNum" sz="quarter" idx="11"/>
          </p:nvPr>
        </p:nvSpPr>
        <p:spPr/>
        <p:txBody>
          <a:bodyPr/>
          <a:lstStyle>
            <a:lvl1pPr defTabSz="914400">
              <a:defRPr/>
            </a:lvl1pPr>
          </a:lstStyle>
          <a:p>
            <a:pPr>
              <a:defRPr/>
            </a:pPr>
            <a:fld id="{9C265E2F-8140-8C44-8B99-AE37CDB656E4}" type="slidenum">
              <a:rPr lang="en-US"/>
              <a:pPr>
                <a:defRPr/>
              </a:pPr>
              <a:t>‹#›</a:t>
            </a:fld>
            <a:endParaRPr lang="en-US"/>
          </a:p>
        </p:txBody>
      </p:sp>
      <p:sp>
        <p:nvSpPr>
          <p:cNvPr id="6" name="Rectangle 14"/>
          <p:cNvSpPr>
            <a:spLocks noGrp="1" noChangeArrowheads="1"/>
          </p:cNvSpPr>
          <p:nvPr>
            <p:ph type="ftr" sz="quarter" idx="12"/>
          </p:nvPr>
        </p:nvSpPr>
        <p:spPr/>
        <p:txBody>
          <a:bodyPr/>
          <a:lstStyle>
            <a:lvl1pPr algn="l" defTabSz="914400">
              <a:defRPr/>
            </a:lvl1pPr>
          </a:lstStyle>
          <a:p>
            <a:pPr>
              <a:defRPr/>
            </a:pPr>
            <a:endParaRPr lang="en-US"/>
          </a:p>
        </p:txBody>
      </p:sp>
    </p:spTree>
    <p:extLst>
      <p:ext uri="{BB962C8B-B14F-4D97-AF65-F5344CB8AC3E}">
        <p14:creationId xmlns:p14="http://schemas.microsoft.com/office/powerpoint/2010/main" val="2045394801"/>
      </p:ext>
    </p:extLst>
  </p:cSld>
  <p:clrMapOvr>
    <a:masterClrMapping/>
  </p:clrMapOvr>
</p:sldLayout>
</file>

<file path=ppt/slideLayouts/slideLayout5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5"/>
          <p:cNvSpPr>
            <a:spLocks noGrp="1" noChangeArrowheads="1"/>
          </p:cNvSpPr>
          <p:nvPr>
            <p:ph type="dt" sz="half" idx="10"/>
          </p:nvPr>
        </p:nvSpPr>
        <p:spPr/>
        <p:txBody>
          <a:bodyPr/>
          <a:lstStyle>
            <a:lvl1pPr>
              <a:defRPr/>
            </a:lvl1pPr>
          </a:lstStyle>
          <a:p>
            <a:pPr>
              <a:defRPr/>
            </a:pPr>
            <a:endParaRPr lang="en-US"/>
          </a:p>
        </p:txBody>
      </p:sp>
      <p:sp>
        <p:nvSpPr>
          <p:cNvPr id="8" name="Rectangle 26"/>
          <p:cNvSpPr>
            <a:spLocks noGrp="1" noChangeArrowheads="1"/>
          </p:cNvSpPr>
          <p:nvPr>
            <p:ph type="ftr" sz="quarter" idx="11"/>
          </p:nvPr>
        </p:nvSpPr>
        <p:spPr/>
        <p:txBody>
          <a:bodyPr/>
          <a:lstStyle>
            <a:lvl1pPr>
              <a:defRPr/>
            </a:lvl1pPr>
          </a:lstStyle>
          <a:p>
            <a:pPr>
              <a:defRPr/>
            </a:pPr>
            <a:endParaRPr lang="en-US"/>
          </a:p>
        </p:txBody>
      </p:sp>
      <p:sp>
        <p:nvSpPr>
          <p:cNvPr id="9" name="Rectangle 27"/>
          <p:cNvSpPr>
            <a:spLocks noGrp="1" noChangeArrowheads="1"/>
          </p:cNvSpPr>
          <p:nvPr>
            <p:ph type="sldNum" sz="quarter" idx="12"/>
          </p:nvPr>
        </p:nvSpPr>
        <p:spPr/>
        <p:txBody>
          <a:bodyPr/>
          <a:lstStyle>
            <a:lvl1pPr>
              <a:defRPr>
                <a:latin typeface="Arial" charset="0"/>
                <a:cs typeface="ＭＳ Ｐゴシック" charset="0"/>
              </a:defRPr>
            </a:lvl1pPr>
          </a:lstStyle>
          <a:p>
            <a:pPr>
              <a:defRPr/>
            </a:pPr>
            <a:fld id="{659E47C7-9481-5343-B908-A3771FBC279C}" type="slidenum">
              <a:rPr lang="zh-CN" altLang="en-US"/>
              <a:pPr>
                <a:defRPr/>
              </a:pPr>
              <a:t>‹#›</a:t>
            </a:fld>
            <a:endParaRPr lang="en-US" altLang="zh-CN"/>
          </a:p>
        </p:txBody>
      </p:sp>
    </p:spTree>
    <p:extLst>
      <p:ext uri="{BB962C8B-B14F-4D97-AF65-F5344CB8AC3E}">
        <p14:creationId xmlns:p14="http://schemas.microsoft.com/office/powerpoint/2010/main" val="3073754695"/>
      </p:ext>
    </p:extLst>
  </p:cSld>
  <p:clrMapOvr>
    <a:masterClrMapping/>
  </p:clrMapOvr>
</p:sldLayout>
</file>

<file path=ppt/slideLayouts/slideLayout5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5"/>
          <p:cNvSpPr>
            <a:spLocks noGrp="1" noChangeArrowheads="1"/>
          </p:cNvSpPr>
          <p:nvPr>
            <p:ph type="dt" sz="half" idx="10"/>
          </p:nvPr>
        </p:nvSpPr>
        <p:spPr/>
        <p:txBody>
          <a:bodyPr/>
          <a:lstStyle>
            <a:lvl1pPr>
              <a:defRPr/>
            </a:lvl1pPr>
          </a:lstStyle>
          <a:p>
            <a:pPr>
              <a:defRPr/>
            </a:pPr>
            <a:endParaRPr lang="en-US"/>
          </a:p>
        </p:txBody>
      </p:sp>
      <p:sp>
        <p:nvSpPr>
          <p:cNvPr id="4" name="Rectangle 26"/>
          <p:cNvSpPr>
            <a:spLocks noGrp="1" noChangeArrowheads="1"/>
          </p:cNvSpPr>
          <p:nvPr>
            <p:ph type="ftr" sz="quarter" idx="11"/>
          </p:nvPr>
        </p:nvSpPr>
        <p:spPr/>
        <p:txBody>
          <a:bodyPr/>
          <a:lstStyle>
            <a:lvl1pPr>
              <a:defRPr/>
            </a:lvl1pPr>
          </a:lstStyle>
          <a:p>
            <a:pPr>
              <a:defRPr/>
            </a:pPr>
            <a:endParaRPr lang="en-US"/>
          </a:p>
        </p:txBody>
      </p:sp>
      <p:sp>
        <p:nvSpPr>
          <p:cNvPr id="5" name="Rectangle 27"/>
          <p:cNvSpPr>
            <a:spLocks noGrp="1" noChangeArrowheads="1"/>
          </p:cNvSpPr>
          <p:nvPr>
            <p:ph type="sldNum" sz="quarter" idx="12"/>
          </p:nvPr>
        </p:nvSpPr>
        <p:spPr/>
        <p:txBody>
          <a:bodyPr/>
          <a:lstStyle>
            <a:lvl1pPr>
              <a:defRPr>
                <a:latin typeface="Arial" charset="0"/>
                <a:cs typeface="ＭＳ Ｐゴシック" charset="0"/>
              </a:defRPr>
            </a:lvl1pPr>
          </a:lstStyle>
          <a:p>
            <a:pPr>
              <a:defRPr/>
            </a:pPr>
            <a:fld id="{0B2795C9-3092-E544-8E05-E85AAE363932}" type="slidenum">
              <a:rPr lang="zh-CN" altLang="en-US"/>
              <a:pPr>
                <a:defRPr/>
              </a:pPr>
              <a:t>‹#›</a:t>
            </a:fld>
            <a:endParaRPr lang="en-US" altLang="zh-CN"/>
          </a:p>
        </p:txBody>
      </p:sp>
    </p:spTree>
    <p:extLst>
      <p:ext uri="{BB962C8B-B14F-4D97-AF65-F5344CB8AC3E}">
        <p14:creationId xmlns:p14="http://schemas.microsoft.com/office/powerpoint/2010/main" val="628607778"/>
      </p:ext>
    </p:extLst>
  </p:cSld>
  <p:clrMapOvr>
    <a:masterClrMapping/>
  </p:clrMapOvr>
</p:sldLayout>
</file>

<file path=ppt/slideLayouts/slideLayout5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5"/>
          <p:cNvSpPr>
            <a:spLocks noGrp="1" noChangeArrowheads="1"/>
          </p:cNvSpPr>
          <p:nvPr>
            <p:ph type="dt" sz="half" idx="10"/>
          </p:nvPr>
        </p:nvSpPr>
        <p:spPr/>
        <p:txBody>
          <a:bodyPr/>
          <a:lstStyle>
            <a:lvl1pPr>
              <a:defRPr/>
            </a:lvl1pPr>
          </a:lstStyle>
          <a:p>
            <a:pPr>
              <a:defRPr/>
            </a:pPr>
            <a:endParaRPr lang="en-US"/>
          </a:p>
        </p:txBody>
      </p:sp>
      <p:sp>
        <p:nvSpPr>
          <p:cNvPr id="3" name="Rectangle 26"/>
          <p:cNvSpPr>
            <a:spLocks noGrp="1" noChangeArrowheads="1"/>
          </p:cNvSpPr>
          <p:nvPr>
            <p:ph type="ftr" sz="quarter" idx="11"/>
          </p:nvPr>
        </p:nvSpPr>
        <p:spPr/>
        <p:txBody>
          <a:bodyPr/>
          <a:lstStyle>
            <a:lvl1pPr>
              <a:defRPr/>
            </a:lvl1pPr>
          </a:lstStyle>
          <a:p>
            <a:pPr>
              <a:defRPr/>
            </a:pPr>
            <a:endParaRPr lang="en-US"/>
          </a:p>
        </p:txBody>
      </p:sp>
      <p:sp>
        <p:nvSpPr>
          <p:cNvPr id="4" name="Rectangle 27"/>
          <p:cNvSpPr>
            <a:spLocks noGrp="1" noChangeArrowheads="1"/>
          </p:cNvSpPr>
          <p:nvPr>
            <p:ph type="sldNum" sz="quarter" idx="12"/>
          </p:nvPr>
        </p:nvSpPr>
        <p:spPr/>
        <p:txBody>
          <a:bodyPr/>
          <a:lstStyle>
            <a:lvl1pPr>
              <a:defRPr>
                <a:latin typeface="Arial" charset="0"/>
                <a:cs typeface="ＭＳ Ｐゴシック" charset="0"/>
              </a:defRPr>
            </a:lvl1pPr>
          </a:lstStyle>
          <a:p>
            <a:pPr>
              <a:defRPr/>
            </a:pPr>
            <a:fld id="{7C4CB841-8546-174D-9332-5F8618B0BA0A}" type="slidenum">
              <a:rPr lang="zh-CN" altLang="en-US"/>
              <a:pPr>
                <a:defRPr/>
              </a:pPr>
              <a:t>‹#›</a:t>
            </a:fld>
            <a:endParaRPr lang="en-US" altLang="zh-CN"/>
          </a:p>
        </p:txBody>
      </p:sp>
    </p:spTree>
    <p:extLst>
      <p:ext uri="{BB962C8B-B14F-4D97-AF65-F5344CB8AC3E}">
        <p14:creationId xmlns:p14="http://schemas.microsoft.com/office/powerpoint/2010/main" val="3685624156"/>
      </p:ext>
    </p:extLst>
  </p:cSld>
  <p:clrMapOvr>
    <a:masterClrMapping/>
  </p:clrMapOvr>
</p:sldLayout>
</file>

<file path=ppt/slideLayouts/slideLayout5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5"/>
          <p:cNvSpPr>
            <a:spLocks noGrp="1" noChangeArrowheads="1"/>
          </p:cNvSpPr>
          <p:nvPr>
            <p:ph type="dt" sz="half" idx="10"/>
          </p:nvPr>
        </p:nvSpPr>
        <p:spPr/>
        <p:txBody>
          <a:bodyPr/>
          <a:lstStyle>
            <a:lvl1pPr>
              <a:defRPr/>
            </a:lvl1pPr>
          </a:lstStyle>
          <a:p>
            <a:pPr>
              <a:defRPr/>
            </a:pPr>
            <a:endParaRPr lang="en-US"/>
          </a:p>
        </p:txBody>
      </p:sp>
      <p:sp>
        <p:nvSpPr>
          <p:cNvPr id="6" name="Rectangle 26"/>
          <p:cNvSpPr>
            <a:spLocks noGrp="1" noChangeArrowheads="1"/>
          </p:cNvSpPr>
          <p:nvPr>
            <p:ph type="ftr" sz="quarter" idx="11"/>
          </p:nvPr>
        </p:nvSpPr>
        <p:spPr/>
        <p:txBody>
          <a:bodyPr/>
          <a:lstStyle>
            <a:lvl1pPr>
              <a:defRPr/>
            </a:lvl1pPr>
          </a:lstStyle>
          <a:p>
            <a:pPr>
              <a:defRPr/>
            </a:pPr>
            <a:endParaRPr lang="en-US"/>
          </a:p>
        </p:txBody>
      </p:sp>
      <p:sp>
        <p:nvSpPr>
          <p:cNvPr id="7" name="Rectangle 27"/>
          <p:cNvSpPr>
            <a:spLocks noGrp="1" noChangeArrowheads="1"/>
          </p:cNvSpPr>
          <p:nvPr>
            <p:ph type="sldNum" sz="quarter" idx="12"/>
          </p:nvPr>
        </p:nvSpPr>
        <p:spPr/>
        <p:txBody>
          <a:bodyPr/>
          <a:lstStyle>
            <a:lvl1pPr>
              <a:defRPr>
                <a:latin typeface="Arial" charset="0"/>
                <a:cs typeface="ＭＳ Ｐゴシック" charset="0"/>
              </a:defRPr>
            </a:lvl1pPr>
          </a:lstStyle>
          <a:p>
            <a:pPr>
              <a:defRPr/>
            </a:pPr>
            <a:fld id="{0A05EE7C-92A3-B344-BCD8-7C55D3571D1D}" type="slidenum">
              <a:rPr lang="zh-CN" altLang="en-US"/>
              <a:pPr>
                <a:defRPr/>
              </a:pPr>
              <a:t>‹#›</a:t>
            </a:fld>
            <a:endParaRPr lang="en-US" altLang="zh-CN"/>
          </a:p>
        </p:txBody>
      </p:sp>
    </p:spTree>
    <p:extLst>
      <p:ext uri="{BB962C8B-B14F-4D97-AF65-F5344CB8AC3E}">
        <p14:creationId xmlns:p14="http://schemas.microsoft.com/office/powerpoint/2010/main" val="1140704360"/>
      </p:ext>
    </p:extLst>
  </p:cSld>
  <p:clrMapOvr>
    <a:masterClrMapping/>
  </p:clrMapOvr>
</p:sldLayout>
</file>

<file path=ppt/slideLayouts/slideLayout5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5"/>
          <p:cNvSpPr>
            <a:spLocks noGrp="1" noChangeArrowheads="1"/>
          </p:cNvSpPr>
          <p:nvPr>
            <p:ph type="dt" sz="half" idx="10"/>
          </p:nvPr>
        </p:nvSpPr>
        <p:spPr/>
        <p:txBody>
          <a:bodyPr/>
          <a:lstStyle>
            <a:lvl1pPr>
              <a:defRPr/>
            </a:lvl1pPr>
          </a:lstStyle>
          <a:p>
            <a:pPr>
              <a:defRPr/>
            </a:pPr>
            <a:endParaRPr lang="en-US"/>
          </a:p>
        </p:txBody>
      </p:sp>
      <p:sp>
        <p:nvSpPr>
          <p:cNvPr id="6" name="Rectangle 26"/>
          <p:cNvSpPr>
            <a:spLocks noGrp="1" noChangeArrowheads="1"/>
          </p:cNvSpPr>
          <p:nvPr>
            <p:ph type="ftr" sz="quarter" idx="11"/>
          </p:nvPr>
        </p:nvSpPr>
        <p:spPr/>
        <p:txBody>
          <a:bodyPr/>
          <a:lstStyle>
            <a:lvl1pPr>
              <a:defRPr/>
            </a:lvl1pPr>
          </a:lstStyle>
          <a:p>
            <a:pPr>
              <a:defRPr/>
            </a:pPr>
            <a:endParaRPr lang="en-US"/>
          </a:p>
        </p:txBody>
      </p:sp>
      <p:sp>
        <p:nvSpPr>
          <p:cNvPr id="7" name="Rectangle 27"/>
          <p:cNvSpPr>
            <a:spLocks noGrp="1" noChangeArrowheads="1"/>
          </p:cNvSpPr>
          <p:nvPr>
            <p:ph type="sldNum" sz="quarter" idx="12"/>
          </p:nvPr>
        </p:nvSpPr>
        <p:spPr/>
        <p:txBody>
          <a:bodyPr/>
          <a:lstStyle>
            <a:lvl1pPr>
              <a:defRPr>
                <a:latin typeface="Arial" charset="0"/>
                <a:cs typeface="ＭＳ Ｐゴシック" charset="0"/>
              </a:defRPr>
            </a:lvl1pPr>
          </a:lstStyle>
          <a:p>
            <a:pPr>
              <a:defRPr/>
            </a:pPr>
            <a:fld id="{7E4B8975-80F8-7543-BE57-9C7B008D0803}" type="slidenum">
              <a:rPr lang="zh-CN" altLang="en-US"/>
              <a:pPr>
                <a:defRPr/>
              </a:pPr>
              <a:t>‹#›</a:t>
            </a:fld>
            <a:endParaRPr lang="en-US" altLang="zh-CN"/>
          </a:p>
        </p:txBody>
      </p:sp>
    </p:spTree>
    <p:extLst>
      <p:ext uri="{BB962C8B-B14F-4D97-AF65-F5344CB8AC3E}">
        <p14:creationId xmlns:p14="http://schemas.microsoft.com/office/powerpoint/2010/main" val="3214336398"/>
      </p:ext>
    </p:extLst>
  </p:cSld>
  <p:clrMapOvr>
    <a:masterClrMapping/>
  </p:clrMapOvr>
</p:sldLayout>
</file>

<file path=ppt/slideLayouts/slideLayout5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5"/>
          <p:cNvSpPr>
            <a:spLocks noGrp="1" noChangeArrowheads="1"/>
          </p:cNvSpPr>
          <p:nvPr>
            <p:ph type="dt" sz="half" idx="10"/>
          </p:nvPr>
        </p:nvSpPr>
        <p:spPr/>
        <p:txBody>
          <a:bodyPr/>
          <a:lstStyle>
            <a:lvl1pPr>
              <a:defRPr/>
            </a:lvl1pPr>
          </a:lstStyle>
          <a:p>
            <a:pPr>
              <a:defRPr/>
            </a:pPr>
            <a:endParaRPr lang="en-US"/>
          </a:p>
        </p:txBody>
      </p:sp>
      <p:sp>
        <p:nvSpPr>
          <p:cNvPr id="5" name="Rectangle 26"/>
          <p:cNvSpPr>
            <a:spLocks noGrp="1" noChangeArrowheads="1"/>
          </p:cNvSpPr>
          <p:nvPr>
            <p:ph type="ftr" sz="quarter" idx="11"/>
          </p:nvPr>
        </p:nvSpPr>
        <p:spPr/>
        <p:txBody>
          <a:bodyPr/>
          <a:lstStyle>
            <a:lvl1pPr>
              <a:defRPr/>
            </a:lvl1pPr>
          </a:lstStyle>
          <a:p>
            <a:pPr>
              <a:defRPr/>
            </a:pPr>
            <a:endParaRPr lang="en-US"/>
          </a:p>
        </p:txBody>
      </p:sp>
      <p:sp>
        <p:nvSpPr>
          <p:cNvPr id="6" name="Rectangle 27"/>
          <p:cNvSpPr>
            <a:spLocks noGrp="1" noChangeArrowheads="1"/>
          </p:cNvSpPr>
          <p:nvPr>
            <p:ph type="sldNum" sz="quarter" idx="12"/>
          </p:nvPr>
        </p:nvSpPr>
        <p:spPr/>
        <p:txBody>
          <a:bodyPr/>
          <a:lstStyle>
            <a:lvl1pPr>
              <a:defRPr>
                <a:latin typeface="Arial" charset="0"/>
                <a:cs typeface="ＭＳ Ｐゴシック" charset="0"/>
              </a:defRPr>
            </a:lvl1pPr>
          </a:lstStyle>
          <a:p>
            <a:pPr>
              <a:defRPr/>
            </a:pPr>
            <a:fld id="{F9A118E3-3242-EA43-8CDB-FF10AA1E1B7E}" type="slidenum">
              <a:rPr lang="zh-CN" altLang="en-US"/>
              <a:pPr>
                <a:defRPr/>
              </a:pPr>
              <a:t>‹#›</a:t>
            </a:fld>
            <a:endParaRPr lang="en-US" altLang="zh-CN"/>
          </a:p>
        </p:txBody>
      </p:sp>
    </p:spTree>
    <p:extLst>
      <p:ext uri="{BB962C8B-B14F-4D97-AF65-F5344CB8AC3E}">
        <p14:creationId xmlns:p14="http://schemas.microsoft.com/office/powerpoint/2010/main" val="1935984429"/>
      </p:ext>
    </p:extLst>
  </p:cSld>
  <p:clrMapOvr>
    <a:masterClrMapping/>
  </p:clrMapOvr>
</p:sldLayout>
</file>

<file path=ppt/slideLayouts/slideLayout5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5"/>
          <p:cNvSpPr>
            <a:spLocks noGrp="1" noChangeArrowheads="1"/>
          </p:cNvSpPr>
          <p:nvPr>
            <p:ph type="dt" sz="half" idx="10"/>
          </p:nvPr>
        </p:nvSpPr>
        <p:spPr/>
        <p:txBody>
          <a:bodyPr/>
          <a:lstStyle>
            <a:lvl1pPr>
              <a:defRPr/>
            </a:lvl1pPr>
          </a:lstStyle>
          <a:p>
            <a:pPr>
              <a:defRPr/>
            </a:pPr>
            <a:endParaRPr lang="en-US"/>
          </a:p>
        </p:txBody>
      </p:sp>
      <p:sp>
        <p:nvSpPr>
          <p:cNvPr id="5" name="Rectangle 26"/>
          <p:cNvSpPr>
            <a:spLocks noGrp="1" noChangeArrowheads="1"/>
          </p:cNvSpPr>
          <p:nvPr>
            <p:ph type="ftr" sz="quarter" idx="11"/>
          </p:nvPr>
        </p:nvSpPr>
        <p:spPr/>
        <p:txBody>
          <a:bodyPr/>
          <a:lstStyle>
            <a:lvl1pPr>
              <a:defRPr/>
            </a:lvl1pPr>
          </a:lstStyle>
          <a:p>
            <a:pPr>
              <a:defRPr/>
            </a:pPr>
            <a:endParaRPr lang="en-US"/>
          </a:p>
        </p:txBody>
      </p:sp>
      <p:sp>
        <p:nvSpPr>
          <p:cNvPr id="6" name="Rectangle 27"/>
          <p:cNvSpPr>
            <a:spLocks noGrp="1" noChangeArrowheads="1"/>
          </p:cNvSpPr>
          <p:nvPr>
            <p:ph type="sldNum" sz="quarter" idx="12"/>
          </p:nvPr>
        </p:nvSpPr>
        <p:spPr/>
        <p:txBody>
          <a:bodyPr/>
          <a:lstStyle>
            <a:lvl1pPr>
              <a:defRPr>
                <a:latin typeface="Arial" charset="0"/>
                <a:cs typeface="ＭＳ Ｐゴシック" charset="0"/>
              </a:defRPr>
            </a:lvl1pPr>
          </a:lstStyle>
          <a:p>
            <a:pPr>
              <a:defRPr/>
            </a:pPr>
            <a:fld id="{0F9DF401-7863-974F-9FF2-9CCD87735D5E}" type="slidenum">
              <a:rPr lang="zh-CN" altLang="en-US"/>
              <a:pPr>
                <a:defRPr/>
              </a:pPr>
              <a:t>‹#›</a:t>
            </a:fld>
            <a:endParaRPr lang="en-US" altLang="zh-CN"/>
          </a:p>
        </p:txBody>
      </p:sp>
    </p:spTree>
    <p:extLst>
      <p:ext uri="{BB962C8B-B14F-4D97-AF65-F5344CB8AC3E}">
        <p14:creationId xmlns:p14="http://schemas.microsoft.com/office/powerpoint/2010/main" val="995074128"/>
      </p:ext>
    </p:extLst>
  </p:cSld>
  <p:clrMapOvr>
    <a:masterClrMapping/>
  </p:clrMapOvr>
</p:sldLayout>
</file>

<file path=ppt/slideLayouts/slideLayout56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5"/>
          <p:cNvSpPr>
            <a:spLocks noGrp="1" noChangeArrowheads="1"/>
          </p:cNvSpPr>
          <p:nvPr>
            <p:ph type="dt" sz="half" idx="10"/>
          </p:nvPr>
        </p:nvSpPr>
        <p:spPr/>
        <p:txBody>
          <a:bodyPr/>
          <a:lstStyle>
            <a:lvl1pPr>
              <a:defRPr/>
            </a:lvl1pPr>
          </a:lstStyle>
          <a:p>
            <a:pPr>
              <a:defRPr/>
            </a:pPr>
            <a:endParaRPr lang="en-US"/>
          </a:p>
        </p:txBody>
      </p:sp>
      <p:sp>
        <p:nvSpPr>
          <p:cNvPr id="6" name="Rectangle 26"/>
          <p:cNvSpPr>
            <a:spLocks noGrp="1" noChangeArrowheads="1"/>
          </p:cNvSpPr>
          <p:nvPr>
            <p:ph type="ftr" sz="quarter" idx="11"/>
          </p:nvPr>
        </p:nvSpPr>
        <p:spPr/>
        <p:txBody>
          <a:bodyPr/>
          <a:lstStyle>
            <a:lvl1pPr>
              <a:defRPr/>
            </a:lvl1pPr>
          </a:lstStyle>
          <a:p>
            <a:pPr>
              <a:defRPr/>
            </a:pPr>
            <a:endParaRPr lang="en-US"/>
          </a:p>
        </p:txBody>
      </p:sp>
      <p:sp>
        <p:nvSpPr>
          <p:cNvPr id="7" name="Rectangle 27"/>
          <p:cNvSpPr>
            <a:spLocks noGrp="1" noChangeArrowheads="1"/>
          </p:cNvSpPr>
          <p:nvPr>
            <p:ph type="sldNum" sz="quarter" idx="12"/>
          </p:nvPr>
        </p:nvSpPr>
        <p:spPr/>
        <p:txBody>
          <a:bodyPr/>
          <a:lstStyle>
            <a:lvl1pPr>
              <a:defRPr>
                <a:latin typeface="Arial" charset="0"/>
                <a:cs typeface="ＭＳ Ｐゴシック" charset="0"/>
              </a:defRPr>
            </a:lvl1pPr>
          </a:lstStyle>
          <a:p>
            <a:pPr>
              <a:defRPr/>
            </a:pPr>
            <a:fld id="{ECB7B6B4-FD9F-2A44-9303-B5EE1854D19E}" type="slidenum">
              <a:rPr lang="zh-CN" altLang="en-US"/>
              <a:pPr>
                <a:defRPr/>
              </a:pPr>
              <a:t>‹#›</a:t>
            </a:fld>
            <a:endParaRPr lang="en-US" altLang="zh-CN"/>
          </a:p>
        </p:txBody>
      </p:sp>
    </p:spTree>
    <p:extLst>
      <p:ext uri="{BB962C8B-B14F-4D97-AF65-F5344CB8AC3E}">
        <p14:creationId xmlns:p14="http://schemas.microsoft.com/office/powerpoint/2010/main" val="3971717283"/>
      </p:ext>
    </p:extLst>
  </p:cSld>
  <p:clrMapOvr>
    <a:masterClrMapping/>
  </p:clrMapOvr>
</p:sldLayout>
</file>

<file path=ppt/slideLayouts/slideLayout56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12700"/>
            <a:ext cx="9156700" cy="6870700"/>
            <a:chOff x="0" y="-8"/>
            <a:chExt cx="5768" cy="4328"/>
          </a:xfrm>
        </p:grpSpPr>
        <p:sp>
          <p:nvSpPr>
            <p:cNvPr id="5" name="Rectangle 3"/>
            <p:cNvSpPr>
              <a:spLocks noChangeArrowheads="1"/>
            </p:cNvSpPr>
            <p:nvPr/>
          </p:nvSpPr>
          <p:spPr bwMode="auto">
            <a:xfrm>
              <a:off x="0" y="0"/>
              <a:ext cx="5760" cy="1344"/>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a:solidFill>
                  <a:srgbClr val="EAEAEA"/>
                </a:solidFill>
              </a:endParaRPr>
            </a:p>
          </p:txBody>
        </p:sp>
        <p:sp>
          <p:nvSpPr>
            <p:cNvPr id="6" name="Rectangle 4"/>
            <p:cNvSpPr>
              <a:spLocks noChangeArrowheads="1"/>
            </p:cNvSpPr>
            <p:nvPr/>
          </p:nvSpPr>
          <p:spPr bwMode="white">
            <a:xfrm>
              <a:off x="0" y="1344"/>
              <a:ext cx="5760" cy="2976"/>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eaLnBrk="0" hangingPunct="0">
                <a:defRPr/>
              </a:pPr>
              <a:endParaRPr lang="en-US">
                <a:solidFill>
                  <a:srgbClr val="EAEAEA"/>
                </a:solidFill>
                <a:latin typeface="Times New Roman" pitchFamily="-112" charset="0"/>
              </a:endParaRPr>
            </a:p>
          </p:txBody>
        </p:sp>
        <p:sp>
          <p:nvSpPr>
            <p:cNvPr id="7" name="Freeform 5"/>
            <p:cNvSpPr>
              <a:spLocks/>
            </p:cNvSpPr>
            <p:nvPr/>
          </p:nvSpPr>
          <p:spPr bwMode="hidden">
            <a:xfrm>
              <a:off x="0" y="-8"/>
              <a:ext cx="3640" cy="1434"/>
            </a:xfrm>
            <a:custGeom>
              <a:avLst/>
              <a:gdLst>
                <a:gd name="T0" fmla="*/ 0 w 3640"/>
                <a:gd name="T1" fmla="*/ 1152 h 1434"/>
                <a:gd name="T2" fmla="*/ 672 w 3640"/>
                <a:gd name="T3" fmla="*/ 1392 h 1434"/>
                <a:gd name="T4" fmla="*/ 912 w 3640"/>
                <a:gd name="T5" fmla="*/ 1152 h 1434"/>
                <a:gd name="T6" fmla="*/ 864 w 3640"/>
                <a:gd name="T7" fmla="*/ 816 h 1434"/>
                <a:gd name="T8" fmla="*/ 1170 w 3640"/>
                <a:gd name="T9" fmla="*/ 588 h 1434"/>
                <a:gd name="T10" fmla="*/ 1692 w 3640"/>
                <a:gd name="T11" fmla="*/ 546 h 1434"/>
                <a:gd name="T12" fmla="*/ 2112 w 3640"/>
                <a:gd name="T13" fmla="*/ 576 h 1434"/>
                <a:gd name="T14" fmla="*/ 2208 w 3640"/>
                <a:gd name="T15" fmla="*/ 384 h 1434"/>
                <a:gd name="T16" fmla="*/ 2184 w 3640"/>
                <a:gd name="T17" fmla="*/ 138 h 1434"/>
                <a:gd name="T18" fmla="*/ 2640 w 3640"/>
                <a:gd name="T19" fmla="*/ 144 h 1434"/>
                <a:gd name="T20" fmla="*/ 3024 w 3640"/>
                <a:gd name="T21" fmla="*/ 432 h 1434"/>
                <a:gd name="T22" fmla="*/ 3552 w 3640"/>
                <a:gd name="T23" fmla="*/ 192 h 1434"/>
                <a:gd name="T24" fmla="*/ 3552 w 3640"/>
                <a:gd name="T25" fmla="*/ 0 h 143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640" h="1434">
                  <a:moveTo>
                    <a:pt x="0" y="1152"/>
                  </a:moveTo>
                  <a:cubicBezTo>
                    <a:pt x="112" y="1192"/>
                    <a:pt x="204" y="1434"/>
                    <a:pt x="672" y="1392"/>
                  </a:cubicBezTo>
                  <a:cubicBezTo>
                    <a:pt x="824" y="1392"/>
                    <a:pt x="880" y="1248"/>
                    <a:pt x="912" y="1152"/>
                  </a:cubicBezTo>
                  <a:cubicBezTo>
                    <a:pt x="944" y="1056"/>
                    <a:pt x="821" y="910"/>
                    <a:pt x="864" y="816"/>
                  </a:cubicBezTo>
                  <a:cubicBezTo>
                    <a:pt x="864" y="552"/>
                    <a:pt x="1044" y="582"/>
                    <a:pt x="1170" y="588"/>
                  </a:cubicBezTo>
                  <a:cubicBezTo>
                    <a:pt x="1386" y="666"/>
                    <a:pt x="1535" y="548"/>
                    <a:pt x="1692" y="546"/>
                  </a:cubicBezTo>
                  <a:cubicBezTo>
                    <a:pt x="1849" y="544"/>
                    <a:pt x="1944" y="648"/>
                    <a:pt x="2112" y="576"/>
                  </a:cubicBezTo>
                  <a:cubicBezTo>
                    <a:pt x="2250" y="510"/>
                    <a:pt x="2200" y="448"/>
                    <a:pt x="2208" y="384"/>
                  </a:cubicBezTo>
                  <a:cubicBezTo>
                    <a:pt x="2220" y="311"/>
                    <a:pt x="2040" y="198"/>
                    <a:pt x="2184" y="138"/>
                  </a:cubicBezTo>
                  <a:cubicBezTo>
                    <a:pt x="2346" y="60"/>
                    <a:pt x="2500" y="95"/>
                    <a:pt x="2640" y="144"/>
                  </a:cubicBezTo>
                  <a:cubicBezTo>
                    <a:pt x="2780" y="193"/>
                    <a:pt x="2872" y="424"/>
                    <a:pt x="3024" y="432"/>
                  </a:cubicBezTo>
                  <a:cubicBezTo>
                    <a:pt x="3176" y="440"/>
                    <a:pt x="3464" y="264"/>
                    <a:pt x="3552" y="192"/>
                  </a:cubicBezTo>
                  <a:cubicBezTo>
                    <a:pt x="3640" y="120"/>
                    <a:pt x="3552" y="40"/>
                    <a:pt x="3552" y="0"/>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a:solidFill>
                  <a:srgbClr val="EAEAEA"/>
                </a:solidFill>
              </a:endParaRPr>
            </a:p>
          </p:txBody>
        </p:sp>
        <p:sp>
          <p:nvSpPr>
            <p:cNvPr id="8" name="Freeform 6"/>
            <p:cNvSpPr>
              <a:spLocks/>
            </p:cNvSpPr>
            <p:nvPr/>
          </p:nvSpPr>
          <p:spPr bwMode="hidden">
            <a:xfrm>
              <a:off x="0" y="-8"/>
              <a:ext cx="1996" cy="1240"/>
            </a:xfrm>
            <a:custGeom>
              <a:avLst/>
              <a:gdLst>
                <a:gd name="T0" fmla="*/ 0 w 1996"/>
                <a:gd name="T1" fmla="*/ 960 h 1240"/>
                <a:gd name="T2" fmla="*/ 336 w 1996"/>
                <a:gd name="T3" fmla="*/ 1200 h 1240"/>
                <a:gd name="T4" fmla="*/ 576 w 1996"/>
                <a:gd name="T5" fmla="*/ 1200 h 1240"/>
                <a:gd name="T6" fmla="*/ 696 w 1996"/>
                <a:gd name="T7" fmla="*/ 972 h 1240"/>
                <a:gd name="T8" fmla="*/ 636 w 1996"/>
                <a:gd name="T9" fmla="*/ 462 h 1240"/>
                <a:gd name="T10" fmla="*/ 816 w 1996"/>
                <a:gd name="T11" fmla="*/ 276 h 1240"/>
                <a:gd name="T12" fmla="*/ 1392 w 1996"/>
                <a:gd name="T13" fmla="*/ 432 h 1240"/>
                <a:gd name="T14" fmla="*/ 1740 w 1996"/>
                <a:gd name="T15" fmla="*/ 390 h 1240"/>
                <a:gd name="T16" fmla="*/ 1974 w 1996"/>
                <a:gd name="T17" fmla="*/ 348 h 1240"/>
                <a:gd name="T18" fmla="*/ 1872 w 1996"/>
                <a:gd name="T19" fmla="*/ 0 h 124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996" h="1240">
                  <a:moveTo>
                    <a:pt x="0" y="960"/>
                  </a:moveTo>
                  <a:cubicBezTo>
                    <a:pt x="56" y="1000"/>
                    <a:pt x="240" y="1160"/>
                    <a:pt x="336" y="1200"/>
                  </a:cubicBezTo>
                  <a:cubicBezTo>
                    <a:pt x="432" y="1240"/>
                    <a:pt x="516" y="1238"/>
                    <a:pt x="576" y="1200"/>
                  </a:cubicBezTo>
                  <a:cubicBezTo>
                    <a:pt x="636" y="1162"/>
                    <a:pt x="686" y="1095"/>
                    <a:pt x="696" y="972"/>
                  </a:cubicBezTo>
                  <a:cubicBezTo>
                    <a:pt x="706" y="849"/>
                    <a:pt x="616" y="578"/>
                    <a:pt x="636" y="462"/>
                  </a:cubicBezTo>
                  <a:cubicBezTo>
                    <a:pt x="656" y="346"/>
                    <a:pt x="690" y="281"/>
                    <a:pt x="816" y="276"/>
                  </a:cubicBezTo>
                  <a:cubicBezTo>
                    <a:pt x="942" y="271"/>
                    <a:pt x="1238" y="413"/>
                    <a:pt x="1392" y="432"/>
                  </a:cubicBezTo>
                  <a:cubicBezTo>
                    <a:pt x="1546" y="451"/>
                    <a:pt x="1643" y="404"/>
                    <a:pt x="1740" y="390"/>
                  </a:cubicBezTo>
                  <a:cubicBezTo>
                    <a:pt x="1837" y="376"/>
                    <a:pt x="1952" y="413"/>
                    <a:pt x="1974" y="348"/>
                  </a:cubicBezTo>
                  <a:cubicBezTo>
                    <a:pt x="1996" y="283"/>
                    <a:pt x="1986" y="84"/>
                    <a:pt x="1872" y="0"/>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a:solidFill>
                  <a:srgbClr val="EAEAEA"/>
                </a:solidFill>
              </a:endParaRPr>
            </a:p>
          </p:txBody>
        </p:sp>
        <p:sp>
          <p:nvSpPr>
            <p:cNvPr id="9" name="Freeform 7"/>
            <p:cNvSpPr>
              <a:spLocks/>
            </p:cNvSpPr>
            <p:nvPr/>
          </p:nvSpPr>
          <p:spPr bwMode="hidden">
            <a:xfrm>
              <a:off x="0" y="-8"/>
              <a:ext cx="1584" cy="1008"/>
            </a:xfrm>
            <a:custGeom>
              <a:avLst/>
              <a:gdLst>
                <a:gd name="T0" fmla="*/ 0 w 1584"/>
                <a:gd name="T1" fmla="*/ 576 h 1008"/>
                <a:gd name="T2" fmla="*/ 336 w 1584"/>
                <a:gd name="T3" fmla="*/ 960 h 1008"/>
                <a:gd name="T4" fmla="*/ 480 w 1584"/>
                <a:gd name="T5" fmla="*/ 864 h 1008"/>
                <a:gd name="T6" fmla="*/ 318 w 1584"/>
                <a:gd name="T7" fmla="*/ 414 h 1008"/>
                <a:gd name="T8" fmla="*/ 780 w 1584"/>
                <a:gd name="T9" fmla="*/ 36 h 1008"/>
                <a:gd name="T10" fmla="*/ 1440 w 1584"/>
                <a:gd name="T11" fmla="*/ 192 h 1008"/>
                <a:gd name="T12" fmla="*/ 1584 w 1584"/>
                <a:gd name="T13" fmla="*/ 0 h 100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84" h="1008">
                  <a:moveTo>
                    <a:pt x="0" y="576"/>
                  </a:moveTo>
                  <a:cubicBezTo>
                    <a:pt x="56" y="640"/>
                    <a:pt x="256" y="912"/>
                    <a:pt x="336" y="960"/>
                  </a:cubicBezTo>
                  <a:cubicBezTo>
                    <a:pt x="416" y="1008"/>
                    <a:pt x="483" y="955"/>
                    <a:pt x="480" y="864"/>
                  </a:cubicBezTo>
                  <a:cubicBezTo>
                    <a:pt x="477" y="773"/>
                    <a:pt x="384" y="618"/>
                    <a:pt x="318" y="414"/>
                  </a:cubicBezTo>
                  <a:cubicBezTo>
                    <a:pt x="156" y="12"/>
                    <a:pt x="528" y="6"/>
                    <a:pt x="780" y="36"/>
                  </a:cubicBezTo>
                  <a:cubicBezTo>
                    <a:pt x="1002" y="66"/>
                    <a:pt x="1306" y="198"/>
                    <a:pt x="1440" y="192"/>
                  </a:cubicBezTo>
                  <a:cubicBezTo>
                    <a:pt x="1574" y="186"/>
                    <a:pt x="1554" y="40"/>
                    <a:pt x="1584" y="0"/>
                  </a:cubicBezTo>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a:solidFill>
                  <a:srgbClr val="EAEAEA"/>
                </a:solidFill>
              </a:endParaRPr>
            </a:p>
          </p:txBody>
        </p:sp>
        <p:sp>
          <p:nvSpPr>
            <p:cNvPr id="10" name="Freeform 8"/>
            <p:cNvSpPr>
              <a:spLocks/>
            </p:cNvSpPr>
            <p:nvPr/>
          </p:nvSpPr>
          <p:spPr bwMode="hidden">
            <a:xfrm>
              <a:off x="856" y="144"/>
              <a:ext cx="3752" cy="1816"/>
            </a:xfrm>
            <a:custGeom>
              <a:avLst/>
              <a:gdLst>
                <a:gd name="T0" fmla="*/ 248 w 3752"/>
                <a:gd name="T1" fmla="*/ 1000 h 1816"/>
                <a:gd name="T2" fmla="*/ 200 w 3752"/>
                <a:gd name="T3" fmla="*/ 760 h 1816"/>
                <a:gd name="T4" fmla="*/ 248 w 3752"/>
                <a:gd name="T5" fmla="*/ 664 h 1816"/>
                <a:gd name="T6" fmla="*/ 584 w 3752"/>
                <a:gd name="T7" fmla="*/ 616 h 1816"/>
                <a:gd name="T8" fmla="*/ 1304 w 3752"/>
                <a:gd name="T9" fmla="*/ 664 h 1816"/>
                <a:gd name="T10" fmla="*/ 1640 w 3752"/>
                <a:gd name="T11" fmla="*/ 424 h 1816"/>
                <a:gd name="T12" fmla="*/ 1976 w 3752"/>
                <a:gd name="T13" fmla="*/ 472 h 1816"/>
                <a:gd name="T14" fmla="*/ 2600 w 3752"/>
                <a:gd name="T15" fmla="*/ 424 h 1816"/>
                <a:gd name="T16" fmla="*/ 3128 w 3752"/>
                <a:gd name="T17" fmla="*/ 88 h 1816"/>
                <a:gd name="T18" fmla="*/ 3560 w 3752"/>
                <a:gd name="T19" fmla="*/ 40 h 1816"/>
                <a:gd name="T20" fmla="*/ 3656 w 3752"/>
                <a:gd name="T21" fmla="*/ 328 h 1816"/>
                <a:gd name="T22" fmla="*/ 2984 w 3752"/>
                <a:gd name="T23" fmla="*/ 760 h 1816"/>
                <a:gd name="T24" fmla="*/ 2456 w 3752"/>
                <a:gd name="T25" fmla="*/ 952 h 1816"/>
                <a:gd name="T26" fmla="*/ 1976 w 3752"/>
                <a:gd name="T27" fmla="*/ 1432 h 1816"/>
                <a:gd name="T28" fmla="*/ 1400 w 3752"/>
                <a:gd name="T29" fmla="*/ 1768 h 1816"/>
                <a:gd name="T30" fmla="*/ 968 w 3752"/>
                <a:gd name="T31" fmla="*/ 1720 h 1816"/>
                <a:gd name="T32" fmla="*/ 296 w 3752"/>
                <a:gd name="T33" fmla="*/ 1768 h 1816"/>
                <a:gd name="T34" fmla="*/ 8 w 3752"/>
                <a:gd name="T35" fmla="*/ 1432 h 1816"/>
                <a:gd name="T36" fmla="*/ 248 w 3752"/>
                <a:gd name="T37" fmla="*/ 1000 h 18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3752" h="1816">
                  <a:moveTo>
                    <a:pt x="248" y="1000"/>
                  </a:moveTo>
                  <a:cubicBezTo>
                    <a:pt x="280" y="888"/>
                    <a:pt x="200" y="816"/>
                    <a:pt x="200" y="760"/>
                  </a:cubicBezTo>
                  <a:cubicBezTo>
                    <a:pt x="200" y="704"/>
                    <a:pt x="184" y="688"/>
                    <a:pt x="248" y="664"/>
                  </a:cubicBezTo>
                  <a:cubicBezTo>
                    <a:pt x="312" y="640"/>
                    <a:pt x="408" y="616"/>
                    <a:pt x="584" y="616"/>
                  </a:cubicBezTo>
                  <a:cubicBezTo>
                    <a:pt x="760" y="616"/>
                    <a:pt x="1128" y="696"/>
                    <a:pt x="1304" y="664"/>
                  </a:cubicBezTo>
                  <a:cubicBezTo>
                    <a:pt x="1480" y="632"/>
                    <a:pt x="1528" y="456"/>
                    <a:pt x="1640" y="424"/>
                  </a:cubicBezTo>
                  <a:cubicBezTo>
                    <a:pt x="1752" y="392"/>
                    <a:pt x="1816" y="472"/>
                    <a:pt x="1976" y="472"/>
                  </a:cubicBezTo>
                  <a:cubicBezTo>
                    <a:pt x="2136" y="472"/>
                    <a:pt x="2408" y="488"/>
                    <a:pt x="2600" y="424"/>
                  </a:cubicBezTo>
                  <a:cubicBezTo>
                    <a:pt x="2792" y="360"/>
                    <a:pt x="2968" y="152"/>
                    <a:pt x="3128" y="88"/>
                  </a:cubicBezTo>
                  <a:cubicBezTo>
                    <a:pt x="3288" y="24"/>
                    <a:pt x="3472" y="0"/>
                    <a:pt x="3560" y="40"/>
                  </a:cubicBezTo>
                  <a:cubicBezTo>
                    <a:pt x="3648" y="80"/>
                    <a:pt x="3752" y="208"/>
                    <a:pt x="3656" y="328"/>
                  </a:cubicBezTo>
                  <a:cubicBezTo>
                    <a:pt x="3560" y="448"/>
                    <a:pt x="3184" y="656"/>
                    <a:pt x="2984" y="760"/>
                  </a:cubicBezTo>
                  <a:cubicBezTo>
                    <a:pt x="2784" y="864"/>
                    <a:pt x="2624" y="840"/>
                    <a:pt x="2456" y="952"/>
                  </a:cubicBezTo>
                  <a:cubicBezTo>
                    <a:pt x="2288" y="1064"/>
                    <a:pt x="2152" y="1296"/>
                    <a:pt x="1976" y="1432"/>
                  </a:cubicBezTo>
                  <a:cubicBezTo>
                    <a:pt x="1800" y="1568"/>
                    <a:pt x="1568" y="1720"/>
                    <a:pt x="1400" y="1768"/>
                  </a:cubicBezTo>
                  <a:cubicBezTo>
                    <a:pt x="1232" y="1816"/>
                    <a:pt x="1152" y="1720"/>
                    <a:pt x="968" y="1720"/>
                  </a:cubicBezTo>
                  <a:cubicBezTo>
                    <a:pt x="784" y="1720"/>
                    <a:pt x="456" y="1816"/>
                    <a:pt x="296" y="1768"/>
                  </a:cubicBezTo>
                  <a:cubicBezTo>
                    <a:pt x="136" y="1720"/>
                    <a:pt x="16" y="1560"/>
                    <a:pt x="8" y="1432"/>
                  </a:cubicBezTo>
                  <a:cubicBezTo>
                    <a:pt x="0" y="1304"/>
                    <a:pt x="216" y="1112"/>
                    <a:pt x="248" y="1000"/>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a:solidFill>
                  <a:srgbClr val="EAEAEA"/>
                </a:solidFill>
              </a:endParaRPr>
            </a:p>
          </p:txBody>
        </p:sp>
        <p:sp>
          <p:nvSpPr>
            <p:cNvPr id="11" name="Freeform 9"/>
            <p:cNvSpPr>
              <a:spLocks/>
            </p:cNvSpPr>
            <p:nvPr/>
          </p:nvSpPr>
          <p:spPr bwMode="hidden">
            <a:xfrm>
              <a:off x="972" y="688"/>
              <a:ext cx="2580" cy="1140"/>
            </a:xfrm>
            <a:custGeom>
              <a:avLst/>
              <a:gdLst>
                <a:gd name="T0" fmla="*/ 36 w 2580"/>
                <a:gd name="T1" fmla="*/ 792 h 1140"/>
                <a:gd name="T2" fmla="*/ 228 w 2580"/>
                <a:gd name="T3" fmla="*/ 456 h 1140"/>
                <a:gd name="T4" fmla="*/ 324 w 2580"/>
                <a:gd name="T5" fmla="*/ 264 h 1140"/>
                <a:gd name="T6" fmla="*/ 612 w 2580"/>
                <a:gd name="T7" fmla="*/ 216 h 1140"/>
                <a:gd name="T8" fmla="*/ 1092 w 2580"/>
                <a:gd name="T9" fmla="*/ 312 h 1140"/>
                <a:gd name="T10" fmla="*/ 1536 w 2580"/>
                <a:gd name="T11" fmla="*/ 60 h 1140"/>
                <a:gd name="T12" fmla="*/ 2388 w 2580"/>
                <a:gd name="T13" fmla="*/ 120 h 1140"/>
                <a:gd name="T14" fmla="*/ 2328 w 2580"/>
                <a:gd name="T15" fmla="*/ 288 h 1140"/>
                <a:gd name="T16" fmla="*/ 2028 w 2580"/>
                <a:gd name="T17" fmla="*/ 612 h 1140"/>
                <a:gd name="T18" fmla="*/ 1428 w 2580"/>
                <a:gd name="T19" fmla="*/ 1032 h 1140"/>
                <a:gd name="T20" fmla="*/ 1140 w 2580"/>
                <a:gd name="T21" fmla="*/ 1080 h 1140"/>
                <a:gd name="T22" fmla="*/ 324 w 2580"/>
                <a:gd name="T23" fmla="*/ 1032 h 1140"/>
                <a:gd name="T24" fmla="*/ 36 w 2580"/>
                <a:gd name="T25" fmla="*/ 792 h 114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580" h="1140">
                  <a:moveTo>
                    <a:pt x="36" y="792"/>
                  </a:moveTo>
                  <a:cubicBezTo>
                    <a:pt x="66" y="666"/>
                    <a:pt x="180" y="544"/>
                    <a:pt x="228" y="456"/>
                  </a:cubicBezTo>
                  <a:cubicBezTo>
                    <a:pt x="276" y="368"/>
                    <a:pt x="260" y="304"/>
                    <a:pt x="324" y="264"/>
                  </a:cubicBezTo>
                  <a:cubicBezTo>
                    <a:pt x="388" y="224"/>
                    <a:pt x="484" y="208"/>
                    <a:pt x="612" y="216"/>
                  </a:cubicBezTo>
                  <a:cubicBezTo>
                    <a:pt x="740" y="224"/>
                    <a:pt x="828" y="330"/>
                    <a:pt x="1092" y="312"/>
                  </a:cubicBezTo>
                  <a:cubicBezTo>
                    <a:pt x="1422" y="270"/>
                    <a:pt x="1416" y="0"/>
                    <a:pt x="1536" y="60"/>
                  </a:cubicBezTo>
                  <a:cubicBezTo>
                    <a:pt x="1782" y="204"/>
                    <a:pt x="2256" y="82"/>
                    <a:pt x="2388" y="120"/>
                  </a:cubicBezTo>
                  <a:cubicBezTo>
                    <a:pt x="2520" y="158"/>
                    <a:pt x="2580" y="198"/>
                    <a:pt x="2328" y="288"/>
                  </a:cubicBezTo>
                  <a:cubicBezTo>
                    <a:pt x="2094" y="378"/>
                    <a:pt x="2178" y="488"/>
                    <a:pt x="2028" y="612"/>
                  </a:cubicBezTo>
                  <a:cubicBezTo>
                    <a:pt x="1878" y="736"/>
                    <a:pt x="1576" y="954"/>
                    <a:pt x="1428" y="1032"/>
                  </a:cubicBezTo>
                  <a:cubicBezTo>
                    <a:pt x="1292" y="1112"/>
                    <a:pt x="1218" y="1140"/>
                    <a:pt x="1140" y="1080"/>
                  </a:cubicBezTo>
                  <a:cubicBezTo>
                    <a:pt x="918" y="960"/>
                    <a:pt x="508" y="1080"/>
                    <a:pt x="324" y="1032"/>
                  </a:cubicBezTo>
                  <a:cubicBezTo>
                    <a:pt x="140" y="984"/>
                    <a:pt x="0" y="918"/>
                    <a:pt x="36" y="792"/>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a:solidFill>
                  <a:srgbClr val="EAEAEA"/>
                </a:solidFill>
              </a:endParaRPr>
            </a:p>
          </p:txBody>
        </p:sp>
        <p:sp>
          <p:nvSpPr>
            <p:cNvPr id="12" name="Freeform 10"/>
            <p:cNvSpPr>
              <a:spLocks/>
            </p:cNvSpPr>
            <p:nvPr/>
          </p:nvSpPr>
          <p:spPr bwMode="hidden">
            <a:xfrm>
              <a:off x="1170" y="910"/>
              <a:ext cx="1758" cy="696"/>
            </a:xfrm>
            <a:custGeom>
              <a:avLst/>
              <a:gdLst>
                <a:gd name="T0" fmla="*/ 60 w 1758"/>
                <a:gd name="T1" fmla="*/ 594 h 696"/>
                <a:gd name="T2" fmla="*/ 126 w 1758"/>
                <a:gd name="T3" fmla="*/ 234 h 696"/>
                <a:gd name="T4" fmla="*/ 1182 w 1758"/>
                <a:gd name="T5" fmla="*/ 234 h 696"/>
                <a:gd name="T6" fmla="*/ 1518 w 1758"/>
                <a:gd name="T7" fmla="*/ 90 h 696"/>
                <a:gd name="T8" fmla="*/ 1710 w 1758"/>
                <a:gd name="T9" fmla="*/ 138 h 696"/>
                <a:gd name="T10" fmla="*/ 1230 w 1758"/>
                <a:gd name="T11" fmla="*/ 522 h 696"/>
                <a:gd name="T12" fmla="*/ 750 w 1758"/>
                <a:gd name="T13" fmla="*/ 666 h 696"/>
                <a:gd name="T14" fmla="*/ 60 w 1758"/>
                <a:gd name="T15" fmla="*/ 594 h 69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758" h="696">
                  <a:moveTo>
                    <a:pt x="60" y="594"/>
                  </a:moveTo>
                  <a:cubicBezTo>
                    <a:pt x="0" y="462"/>
                    <a:pt x="48" y="306"/>
                    <a:pt x="126" y="234"/>
                  </a:cubicBezTo>
                  <a:cubicBezTo>
                    <a:pt x="390" y="30"/>
                    <a:pt x="654" y="378"/>
                    <a:pt x="1182" y="234"/>
                  </a:cubicBezTo>
                  <a:cubicBezTo>
                    <a:pt x="1414" y="210"/>
                    <a:pt x="1284" y="132"/>
                    <a:pt x="1518" y="90"/>
                  </a:cubicBezTo>
                  <a:cubicBezTo>
                    <a:pt x="1680" y="0"/>
                    <a:pt x="1758" y="66"/>
                    <a:pt x="1710" y="138"/>
                  </a:cubicBezTo>
                  <a:cubicBezTo>
                    <a:pt x="1662" y="210"/>
                    <a:pt x="1290" y="372"/>
                    <a:pt x="1230" y="522"/>
                  </a:cubicBezTo>
                  <a:cubicBezTo>
                    <a:pt x="1134" y="696"/>
                    <a:pt x="945" y="654"/>
                    <a:pt x="750" y="666"/>
                  </a:cubicBezTo>
                  <a:cubicBezTo>
                    <a:pt x="555" y="678"/>
                    <a:pt x="164" y="666"/>
                    <a:pt x="60" y="594"/>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a:solidFill>
                  <a:srgbClr val="EAEAEA"/>
                </a:solidFill>
              </a:endParaRPr>
            </a:p>
          </p:txBody>
        </p:sp>
        <p:sp>
          <p:nvSpPr>
            <p:cNvPr id="13" name="Freeform 11"/>
            <p:cNvSpPr>
              <a:spLocks/>
            </p:cNvSpPr>
            <p:nvPr/>
          </p:nvSpPr>
          <p:spPr bwMode="hidden">
            <a:xfrm rot="-299203">
              <a:off x="1296" y="1240"/>
              <a:ext cx="928" cy="192"/>
            </a:xfrm>
            <a:custGeom>
              <a:avLst/>
              <a:gdLst>
                <a:gd name="T0" fmla="*/ 104 w 928"/>
                <a:gd name="T1" fmla="*/ 96 h 192"/>
                <a:gd name="T2" fmla="*/ 152 w 928"/>
                <a:gd name="T3" fmla="*/ 0 h 192"/>
                <a:gd name="T4" fmla="*/ 728 w 928"/>
                <a:gd name="T5" fmla="*/ 96 h 192"/>
                <a:gd name="T6" fmla="*/ 920 w 928"/>
                <a:gd name="T7" fmla="*/ 96 h 192"/>
                <a:gd name="T8" fmla="*/ 776 w 928"/>
                <a:gd name="T9" fmla="*/ 192 h 192"/>
                <a:gd name="T10" fmla="*/ 104 w 928"/>
                <a:gd name="T11" fmla="*/ 96 h 19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28" h="192">
                  <a:moveTo>
                    <a:pt x="104" y="96"/>
                  </a:moveTo>
                  <a:cubicBezTo>
                    <a:pt x="0" y="64"/>
                    <a:pt x="48" y="0"/>
                    <a:pt x="152" y="0"/>
                  </a:cubicBezTo>
                  <a:cubicBezTo>
                    <a:pt x="256" y="0"/>
                    <a:pt x="600" y="80"/>
                    <a:pt x="728" y="96"/>
                  </a:cubicBezTo>
                  <a:cubicBezTo>
                    <a:pt x="856" y="112"/>
                    <a:pt x="912" y="80"/>
                    <a:pt x="920" y="96"/>
                  </a:cubicBezTo>
                  <a:cubicBezTo>
                    <a:pt x="928" y="112"/>
                    <a:pt x="912" y="192"/>
                    <a:pt x="776" y="192"/>
                  </a:cubicBezTo>
                  <a:cubicBezTo>
                    <a:pt x="640" y="192"/>
                    <a:pt x="208" y="128"/>
                    <a:pt x="104" y="9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a:solidFill>
                  <a:srgbClr val="EAEAEA"/>
                </a:solidFill>
              </a:endParaRPr>
            </a:p>
          </p:txBody>
        </p:sp>
        <p:sp>
          <p:nvSpPr>
            <p:cNvPr id="14" name="Freeform 12"/>
            <p:cNvSpPr>
              <a:spLocks/>
            </p:cNvSpPr>
            <p:nvPr/>
          </p:nvSpPr>
          <p:spPr bwMode="hidden">
            <a:xfrm>
              <a:off x="0" y="1584"/>
              <a:ext cx="5754" cy="2280"/>
            </a:xfrm>
            <a:custGeom>
              <a:avLst/>
              <a:gdLst>
                <a:gd name="T0" fmla="*/ 0 w 5754"/>
                <a:gd name="T1" fmla="*/ 40 h 2280"/>
                <a:gd name="T2" fmla="*/ 336 w 5754"/>
                <a:gd name="T3" fmla="*/ 40 h 2280"/>
                <a:gd name="T4" fmla="*/ 720 w 5754"/>
                <a:gd name="T5" fmla="*/ 280 h 2280"/>
                <a:gd name="T6" fmla="*/ 912 w 5754"/>
                <a:gd name="T7" fmla="*/ 712 h 2280"/>
                <a:gd name="T8" fmla="*/ 864 w 5754"/>
                <a:gd name="T9" fmla="*/ 1240 h 2280"/>
                <a:gd name="T10" fmla="*/ 960 w 5754"/>
                <a:gd name="T11" fmla="*/ 1768 h 2280"/>
                <a:gd name="T12" fmla="*/ 1440 w 5754"/>
                <a:gd name="T13" fmla="*/ 2152 h 2280"/>
                <a:gd name="T14" fmla="*/ 2160 w 5754"/>
                <a:gd name="T15" fmla="*/ 2248 h 2280"/>
                <a:gd name="T16" fmla="*/ 2688 w 5754"/>
                <a:gd name="T17" fmla="*/ 1960 h 2280"/>
                <a:gd name="T18" fmla="*/ 2706 w 5754"/>
                <a:gd name="T19" fmla="*/ 472 h 2280"/>
                <a:gd name="T20" fmla="*/ 3456 w 5754"/>
                <a:gd name="T21" fmla="*/ 424 h 2280"/>
                <a:gd name="T22" fmla="*/ 4416 w 5754"/>
                <a:gd name="T23" fmla="*/ 712 h 2280"/>
                <a:gd name="T24" fmla="*/ 4416 w 5754"/>
                <a:gd name="T25" fmla="*/ 1432 h 2280"/>
                <a:gd name="T26" fmla="*/ 4728 w 5754"/>
                <a:gd name="T27" fmla="*/ 1822 h 2280"/>
                <a:gd name="T28" fmla="*/ 5322 w 5754"/>
                <a:gd name="T29" fmla="*/ 2206 h 2280"/>
                <a:gd name="T30" fmla="*/ 5754 w 5754"/>
                <a:gd name="T31" fmla="*/ 1510 h 22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5754" h="2280">
                  <a:moveTo>
                    <a:pt x="0" y="40"/>
                  </a:moveTo>
                  <a:cubicBezTo>
                    <a:pt x="56" y="40"/>
                    <a:pt x="216" y="0"/>
                    <a:pt x="336" y="40"/>
                  </a:cubicBezTo>
                  <a:cubicBezTo>
                    <a:pt x="456" y="80"/>
                    <a:pt x="624" y="168"/>
                    <a:pt x="720" y="280"/>
                  </a:cubicBezTo>
                  <a:cubicBezTo>
                    <a:pt x="816" y="392"/>
                    <a:pt x="888" y="552"/>
                    <a:pt x="912" y="712"/>
                  </a:cubicBezTo>
                  <a:cubicBezTo>
                    <a:pt x="936" y="872"/>
                    <a:pt x="856" y="1064"/>
                    <a:pt x="864" y="1240"/>
                  </a:cubicBezTo>
                  <a:cubicBezTo>
                    <a:pt x="872" y="1416"/>
                    <a:pt x="864" y="1616"/>
                    <a:pt x="960" y="1768"/>
                  </a:cubicBezTo>
                  <a:cubicBezTo>
                    <a:pt x="1056" y="1920"/>
                    <a:pt x="1240" y="2072"/>
                    <a:pt x="1440" y="2152"/>
                  </a:cubicBezTo>
                  <a:cubicBezTo>
                    <a:pt x="1640" y="2232"/>
                    <a:pt x="1952" y="2280"/>
                    <a:pt x="2160" y="2248"/>
                  </a:cubicBezTo>
                  <a:cubicBezTo>
                    <a:pt x="2368" y="2216"/>
                    <a:pt x="2597" y="2256"/>
                    <a:pt x="2688" y="1960"/>
                  </a:cubicBezTo>
                  <a:cubicBezTo>
                    <a:pt x="2779" y="1664"/>
                    <a:pt x="2578" y="728"/>
                    <a:pt x="2706" y="472"/>
                  </a:cubicBezTo>
                  <a:cubicBezTo>
                    <a:pt x="2834" y="216"/>
                    <a:pt x="3171" y="384"/>
                    <a:pt x="3456" y="424"/>
                  </a:cubicBezTo>
                  <a:cubicBezTo>
                    <a:pt x="3741" y="464"/>
                    <a:pt x="4256" y="544"/>
                    <a:pt x="4416" y="712"/>
                  </a:cubicBezTo>
                  <a:cubicBezTo>
                    <a:pt x="4576" y="880"/>
                    <a:pt x="4364" y="1247"/>
                    <a:pt x="4416" y="1432"/>
                  </a:cubicBezTo>
                  <a:cubicBezTo>
                    <a:pt x="4468" y="1617"/>
                    <a:pt x="4577" y="1693"/>
                    <a:pt x="4728" y="1822"/>
                  </a:cubicBezTo>
                  <a:cubicBezTo>
                    <a:pt x="4879" y="1951"/>
                    <a:pt x="5151" y="2258"/>
                    <a:pt x="5322" y="2206"/>
                  </a:cubicBezTo>
                  <a:cubicBezTo>
                    <a:pt x="5493" y="2154"/>
                    <a:pt x="5664" y="1655"/>
                    <a:pt x="5754" y="1510"/>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a:solidFill>
                  <a:srgbClr val="EAEAEA"/>
                </a:solidFill>
              </a:endParaRPr>
            </a:p>
          </p:txBody>
        </p:sp>
        <p:sp>
          <p:nvSpPr>
            <p:cNvPr id="15" name="Freeform 13"/>
            <p:cNvSpPr>
              <a:spLocks/>
            </p:cNvSpPr>
            <p:nvPr/>
          </p:nvSpPr>
          <p:spPr bwMode="hidden">
            <a:xfrm>
              <a:off x="1056" y="2008"/>
              <a:ext cx="1496" cy="1464"/>
            </a:xfrm>
            <a:custGeom>
              <a:avLst/>
              <a:gdLst>
                <a:gd name="T0" fmla="*/ 408 w 1496"/>
                <a:gd name="T1" fmla="*/ 16 h 1464"/>
                <a:gd name="T2" fmla="*/ 72 w 1496"/>
                <a:gd name="T3" fmla="*/ 304 h 1464"/>
                <a:gd name="T4" fmla="*/ 72 w 1496"/>
                <a:gd name="T5" fmla="*/ 976 h 1464"/>
                <a:gd name="T6" fmla="*/ 504 w 1496"/>
                <a:gd name="T7" fmla="*/ 1360 h 1464"/>
                <a:gd name="T8" fmla="*/ 1128 w 1496"/>
                <a:gd name="T9" fmla="*/ 1408 h 1464"/>
                <a:gd name="T10" fmla="*/ 1464 w 1496"/>
                <a:gd name="T11" fmla="*/ 1024 h 1464"/>
                <a:gd name="T12" fmla="*/ 1320 w 1496"/>
                <a:gd name="T13" fmla="*/ 208 h 1464"/>
                <a:gd name="T14" fmla="*/ 408 w 1496"/>
                <a:gd name="T15" fmla="*/ 16 h 146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496" h="1464">
                  <a:moveTo>
                    <a:pt x="408" y="16"/>
                  </a:moveTo>
                  <a:cubicBezTo>
                    <a:pt x="200" y="32"/>
                    <a:pt x="128" y="144"/>
                    <a:pt x="72" y="304"/>
                  </a:cubicBezTo>
                  <a:cubicBezTo>
                    <a:pt x="16" y="464"/>
                    <a:pt x="0" y="800"/>
                    <a:pt x="72" y="976"/>
                  </a:cubicBezTo>
                  <a:cubicBezTo>
                    <a:pt x="144" y="1152"/>
                    <a:pt x="328" y="1288"/>
                    <a:pt x="504" y="1360"/>
                  </a:cubicBezTo>
                  <a:cubicBezTo>
                    <a:pt x="680" y="1432"/>
                    <a:pt x="968" y="1464"/>
                    <a:pt x="1128" y="1408"/>
                  </a:cubicBezTo>
                  <a:cubicBezTo>
                    <a:pt x="1288" y="1352"/>
                    <a:pt x="1432" y="1224"/>
                    <a:pt x="1464" y="1024"/>
                  </a:cubicBezTo>
                  <a:cubicBezTo>
                    <a:pt x="1496" y="824"/>
                    <a:pt x="1496" y="376"/>
                    <a:pt x="1320" y="208"/>
                  </a:cubicBezTo>
                  <a:cubicBezTo>
                    <a:pt x="1144" y="40"/>
                    <a:pt x="616" y="0"/>
                    <a:pt x="408" y="1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a:solidFill>
                  <a:srgbClr val="EAEAEA"/>
                </a:solidFill>
              </a:endParaRPr>
            </a:p>
          </p:txBody>
        </p:sp>
        <p:sp>
          <p:nvSpPr>
            <p:cNvPr id="16" name="Freeform 14"/>
            <p:cNvSpPr>
              <a:spLocks/>
            </p:cNvSpPr>
            <p:nvPr/>
          </p:nvSpPr>
          <p:spPr bwMode="hidden">
            <a:xfrm rot="1159149">
              <a:off x="1296" y="2152"/>
              <a:ext cx="1126" cy="730"/>
            </a:xfrm>
            <a:custGeom>
              <a:avLst/>
              <a:gdLst>
                <a:gd name="T0" fmla="*/ 940 w 1126"/>
                <a:gd name="T1" fmla="*/ 196 h 730"/>
                <a:gd name="T2" fmla="*/ 576 w 1126"/>
                <a:gd name="T3" fmla="*/ 20 h 730"/>
                <a:gd name="T4" fmla="*/ 192 w 1126"/>
                <a:gd name="T5" fmla="*/ 76 h 730"/>
                <a:gd name="T6" fmla="*/ 24 w 1126"/>
                <a:gd name="T7" fmla="*/ 372 h 730"/>
                <a:gd name="T8" fmla="*/ 520 w 1126"/>
                <a:gd name="T9" fmla="*/ 670 h 730"/>
                <a:gd name="T10" fmla="*/ 1048 w 1126"/>
                <a:gd name="T11" fmla="*/ 568 h 730"/>
                <a:gd name="T12" fmla="*/ 940 w 1126"/>
                <a:gd name="T13" fmla="*/ 196 h 7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26" h="730">
                  <a:moveTo>
                    <a:pt x="940" y="196"/>
                  </a:moveTo>
                  <a:cubicBezTo>
                    <a:pt x="700" y="100"/>
                    <a:pt x="701" y="40"/>
                    <a:pt x="576" y="20"/>
                  </a:cubicBezTo>
                  <a:cubicBezTo>
                    <a:pt x="451" y="0"/>
                    <a:pt x="284" y="17"/>
                    <a:pt x="192" y="76"/>
                  </a:cubicBezTo>
                  <a:cubicBezTo>
                    <a:pt x="100" y="135"/>
                    <a:pt x="56" y="132"/>
                    <a:pt x="24" y="372"/>
                  </a:cubicBezTo>
                  <a:cubicBezTo>
                    <a:pt x="0" y="730"/>
                    <a:pt x="350" y="637"/>
                    <a:pt x="520" y="670"/>
                  </a:cubicBezTo>
                  <a:cubicBezTo>
                    <a:pt x="690" y="703"/>
                    <a:pt x="978" y="647"/>
                    <a:pt x="1048" y="568"/>
                  </a:cubicBezTo>
                  <a:cubicBezTo>
                    <a:pt x="1118" y="489"/>
                    <a:pt x="1126" y="280"/>
                    <a:pt x="940" y="19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a:solidFill>
                  <a:srgbClr val="EAEAEA"/>
                </a:solidFill>
              </a:endParaRPr>
            </a:p>
          </p:txBody>
        </p:sp>
        <p:sp>
          <p:nvSpPr>
            <p:cNvPr id="17" name="Freeform 15"/>
            <p:cNvSpPr>
              <a:spLocks/>
            </p:cNvSpPr>
            <p:nvPr/>
          </p:nvSpPr>
          <p:spPr bwMode="hidden">
            <a:xfrm>
              <a:off x="3112" y="-8"/>
              <a:ext cx="2648" cy="3394"/>
            </a:xfrm>
            <a:custGeom>
              <a:avLst/>
              <a:gdLst>
                <a:gd name="T0" fmla="*/ 1496 w 2648"/>
                <a:gd name="T1" fmla="*/ 0 h 3394"/>
                <a:gd name="T2" fmla="*/ 1640 w 2648"/>
                <a:gd name="T3" fmla="*/ 384 h 3394"/>
                <a:gd name="T4" fmla="*/ 1400 w 2648"/>
                <a:gd name="T5" fmla="*/ 864 h 3394"/>
                <a:gd name="T6" fmla="*/ 536 w 2648"/>
                <a:gd name="T7" fmla="*/ 1200 h 3394"/>
                <a:gd name="T8" fmla="*/ 56 w 2648"/>
                <a:gd name="T9" fmla="*/ 1584 h 3394"/>
                <a:gd name="T10" fmla="*/ 200 w 2648"/>
                <a:gd name="T11" fmla="*/ 1872 h 3394"/>
                <a:gd name="T12" fmla="*/ 1064 w 2648"/>
                <a:gd name="T13" fmla="*/ 2016 h 3394"/>
                <a:gd name="T14" fmla="*/ 1592 w 2648"/>
                <a:gd name="T15" fmla="*/ 2304 h 3394"/>
                <a:gd name="T16" fmla="*/ 1562 w 2648"/>
                <a:gd name="T17" fmla="*/ 2940 h 3394"/>
                <a:gd name="T18" fmla="*/ 2120 w 2648"/>
                <a:gd name="T19" fmla="*/ 3384 h 3394"/>
                <a:gd name="T20" fmla="*/ 2648 w 2648"/>
                <a:gd name="T21" fmla="*/ 2880 h 339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648" h="3394">
                  <a:moveTo>
                    <a:pt x="1496" y="0"/>
                  </a:moveTo>
                  <a:cubicBezTo>
                    <a:pt x="1520" y="64"/>
                    <a:pt x="1656" y="240"/>
                    <a:pt x="1640" y="384"/>
                  </a:cubicBezTo>
                  <a:cubicBezTo>
                    <a:pt x="1624" y="528"/>
                    <a:pt x="1584" y="728"/>
                    <a:pt x="1400" y="864"/>
                  </a:cubicBezTo>
                  <a:cubicBezTo>
                    <a:pt x="1216" y="1000"/>
                    <a:pt x="760" y="1080"/>
                    <a:pt x="536" y="1200"/>
                  </a:cubicBezTo>
                  <a:cubicBezTo>
                    <a:pt x="312" y="1320"/>
                    <a:pt x="112" y="1472"/>
                    <a:pt x="56" y="1584"/>
                  </a:cubicBezTo>
                  <a:cubicBezTo>
                    <a:pt x="0" y="1696"/>
                    <a:pt x="32" y="1800"/>
                    <a:pt x="200" y="1872"/>
                  </a:cubicBezTo>
                  <a:cubicBezTo>
                    <a:pt x="368" y="1944"/>
                    <a:pt x="832" y="1944"/>
                    <a:pt x="1064" y="2016"/>
                  </a:cubicBezTo>
                  <a:cubicBezTo>
                    <a:pt x="1296" y="2088"/>
                    <a:pt x="1509" y="2150"/>
                    <a:pt x="1592" y="2304"/>
                  </a:cubicBezTo>
                  <a:cubicBezTo>
                    <a:pt x="1675" y="2458"/>
                    <a:pt x="1474" y="2760"/>
                    <a:pt x="1562" y="2940"/>
                  </a:cubicBezTo>
                  <a:cubicBezTo>
                    <a:pt x="1650" y="3120"/>
                    <a:pt x="1939" y="3394"/>
                    <a:pt x="2120" y="3384"/>
                  </a:cubicBezTo>
                  <a:cubicBezTo>
                    <a:pt x="2301" y="3374"/>
                    <a:pt x="2538" y="2985"/>
                    <a:pt x="2648" y="2880"/>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a:solidFill>
                  <a:srgbClr val="EAEAEA"/>
                </a:solidFill>
              </a:endParaRPr>
            </a:p>
          </p:txBody>
        </p:sp>
        <p:sp>
          <p:nvSpPr>
            <p:cNvPr id="18" name="Freeform 16"/>
            <p:cNvSpPr>
              <a:spLocks/>
            </p:cNvSpPr>
            <p:nvPr/>
          </p:nvSpPr>
          <p:spPr bwMode="hidden">
            <a:xfrm>
              <a:off x="3504" y="-8"/>
              <a:ext cx="2256" cy="3160"/>
            </a:xfrm>
            <a:custGeom>
              <a:avLst/>
              <a:gdLst>
                <a:gd name="T0" fmla="*/ 1488 w 2256"/>
                <a:gd name="T1" fmla="*/ 0 h 3160"/>
                <a:gd name="T2" fmla="*/ 1488 w 2256"/>
                <a:gd name="T3" fmla="*/ 528 h 3160"/>
                <a:gd name="T4" fmla="*/ 1104 w 2256"/>
                <a:gd name="T5" fmla="*/ 1008 h 3160"/>
                <a:gd name="T6" fmla="*/ 144 w 2256"/>
                <a:gd name="T7" fmla="*/ 1488 h 3160"/>
                <a:gd name="T8" fmla="*/ 240 w 2256"/>
                <a:gd name="T9" fmla="*/ 1776 h 3160"/>
                <a:gd name="T10" fmla="*/ 1056 w 2256"/>
                <a:gd name="T11" fmla="*/ 1872 h 3160"/>
                <a:gd name="T12" fmla="*/ 1536 w 2256"/>
                <a:gd name="T13" fmla="*/ 2064 h 3160"/>
                <a:gd name="T14" fmla="*/ 1536 w 2256"/>
                <a:gd name="T15" fmla="*/ 2448 h 3160"/>
                <a:gd name="T16" fmla="*/ 1344 w 2256"/>
                <a:gd name="T17" fmla="*/ 2784 h 3160"/>
                <a:gd name="T18" fmla="*/ 1632 w 2256"/>
                <a:gd name="T19" fmla="*/ 3120 h 3160"/>
                <a:gd name="T20" fmla="*/ 1968 w 2256"/>
                <a:gd name="T21" fmla="*/ 3024 h 3160"/>
                <a:gd name="T22" fmla="*/ 2208 w 2256"/>
                <a:gd name="T23" fmla="*/ 2496 h 3160"/>
                <a:gd name="T24" fmla="*/ 2112 w 2256"/>
                <a:gd name="T25" fmla="*/ 1968 h 3160"/>
                <a:gd name="T26" fmla="*/ 1776 w 2256"/>
                <a:gd name="T27" fmla="*/ 1584 h 3160"/>
                <a:gd name="T28" fmla="*/ 1824 w 2256"/>
                <a:gd name="T29" fmla="*/ 1152 h 3160"/>
                <a:gd name="T30" fmla="*/ 2256 w 2256"/>
                <a:gd name="T31" fmla="*/ 672 h 316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256" h="3160">
                  <a:moveTo>
                    <a:pt x="1488" y="0"/>
                  </a:moveTo>
                  <a:cubicBezTo>
                    <a:pt x="1488" y="88"/>
                    <a:pt x="1552" y="360"/>
                    <a:pt x="1488" y="528"/>
                  </a:cubicBezTo>
                  <a:cubicBezTo>
                    <a:pt x="1424" y="696"/>
                    <a:pt x="1328" y="848"/>
                    <a:pt x="1104" y="1008"/>
                  </a:cubicBezTo>
                  <a:cubicBezTo>
                    <a:pt x="880" y="1168"/>
                    <a:pt x="288" y="1360"/>
                    <a:pt x="144" y="1488"/>
                  </a:cubicBezTo>
                  <a:cubicBezTo>
                    <a:pt x="0" y="1616"/>
                    <a:pt x="88" y="1712"/>
                    <a:pt x="240" y="1776"/>
                  </a:cubicBezTo>
                  <a:cubicBezTo>
                    <a:pt x="392" y="1840"/>
                    <a:pt x="840" y="1824"/>
                    <a:pt x="1056" y="1872"/>
                  </a:cubicBezTo>
                  <a:cubicBezTo>
                    <a:pt x="1272" y="1920"/>
                    <a:pt x="1456" y="1968"/>
                    <a:pt x="1536" y="2064"/>
                  </a:cubicBezTo>
                  <a:cubicBezTo>
                    <a:pt x="1616" y="2160"/>
                    <a:pt x="1568" y="2328"/>
                    <a:pt x="1536" y="2448"/>
                  </a:cubicBezTo>
                  <a:cubicBezTo>
                    <a:pt x="1504" y="2568"/>
                    <a:pt x="1328" y="2672"/>
                    <a:pt x="1344" y="2784"/>
                  </a:cubicBezTo>
                  <a:cubicBezTo>
                    <a:pt x="1360" y="2896"/>
                    <a:pt x="1528" y="3080"/>
                    <a:pt x="1632" y="3120"/>
                  </a:cubicBezTo>
                  <a:cubicBezTo>
                    <a:pt x="1736" y="3160"/>
                    <a:pt x="1872" y="3128"/>
                    <a:pt x="1968" y="3024"/>
                  </a:cubicBezTo>
                  <a:cubicBezTo>
                    <a:pt x="2064" y="2920"/>
                    <a:pt x="2184" y="2672"/>
                    <a:pt x="2208" y="2496"/>
                  </a:cubicBezTo>
                  <a:cubicBezTo>
                    <a:pt x="2232" y="2320"/>
                    <a:pt x="2184" y="2120"/>
                    <a:pt x="2112" y="1968"/>
                  </a:cubicBezTo>
                  <a:cubicBezTo>
                    <a:pt x="2040" y="1816"/>
                    <a:pt x="1824" y="1720"/>
                    <a:pt x="1776" y="1584"/>
                  </a:cubicBezTo>
                  <a:cubicBezTo>
                    <a:pt x="1728" y="1448"/>
                    <a:pt x="1744" y="1304"/>
                    <a:pt x="1824" y="1152"/>
                  </a:cubicBezTo>
                  <a:cubicBezTo>
                    <a:pt x="1904" y="1000"/>
                    <a:pt x="2166" y="772"/>
                    <a:pt x="2256" y="672"/>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a:solidFill>
                  <a:srgbClr val="EAEAEA"/>
                </a:solidFill>
              </a:endParaRPr>
            </a:p>
          </p:txBody>
        </p:sp>
        <p:sp>
          <p:nvSpPr>
            <p:cNvPr id="19" name="Freeform 17"/>
            <p:cNvSpPr>
              <a:spLocks/>
            </p:cNvSpPr>
            <p:nvPr/>
          </p:nvSpPr>
          <p:spPr bwMode="hidden">
            <a:xfrm>
              <a:off x="4008" y="1080"/>
              <a:ext cx="1048" cy="696"/>
            </a:xfrm>
            <a:custGeom>
              <a:avLst/>
              <a:gdLst>
                <a:gd name="T0" fmla="*/ 984 w 1048"/>
                <a:gd name="T1" fmla="*/ 256 h 696"/>
                <a:gd name="T2" fmla="*/ 840 w 1048"/>
                <a:gd name="T3" fmla="*/ 16 h 696"/>
                <a:gd name="T4" fmla="*/ 552 w 1048"/>
                <a:gd name="T5" fmla="*/ 160 h 696"/>
                <a:gd name="T6" fmla="*/ 320 w 1048"/>
                <a:gd name="T7" fmla="*/ 304 h 696"/>
                <a:gd name="T8" fmla="*/ 600 w 1048"/>
                <a:gd name="T9" fmla="*/ 592 h 696"/>
                <a:gd name="T10" fmla="*/ 984 w 1048"/>
                <a:gd name="T11" fmla="*/ 640 h 696"/>
                <a:gd name="T12" fmla="*/ 984 w 1048"/>
                <a:gd name="T13" fmla="*/ 256 h 6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48" h="696">
                  <a:moveTo>
                    <a:pt x="984" y="256"/>
                  </a:moveTo>
                  <a:cubicBezTo>
                    <a:pt x="960" y="152"/>
                    <a:pt x="992" y="32"/>
                    <a:pt x="840" y="16"/>
                  </a:cubicBezTo>
                  <a:cubicBezTo>
                    <a:pt x="736" y="0"/>
                    <a:pt x="624" y="104"/>
                    <a:pt x="552" y="160"/>
                  </a:cubicBezTo>
                  <a:cubicBezTo>
                    <a:pt x="465" y="208"/>
                    <a:pt x="480" y="240"/>
                    <a:pt x="320" y="304"/>
                  </a:cubicBezTo>
                  <a:cubicBezTo>
                    <a:pt x="168" y="368"/>
                    <a:pt x="0" y="512"/>
                    <a:pt x="600" y="592"/>
                  </a:cubicBezTo>
                  <a:cubicBezTo>
                    <a:pt x="696" y="640"/>
                    <a:pt x="920" y="696"/>
                    <a:pt x="984" y="640"/>
                  </a:cubicBezTo>
                  <a:cubicBezTo>
                    <a:pt x="1048" y="584"/>
                    <a:pt x="984" y="336"/>
                    <a:pt x="984" y="25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a:solidFill>
                  <a:srgbClr val="EAEAEA"/>
                </a:solidFill>
              </a:endParaRPr>
            </a:p>
          </p:txBody>
        </p:sp>
        <p:sp>
          <p:nvSpPr>
            <p:cNvPr id="20" name="Freeform 18"/>
            <p:cNvSpPr>
              <a:spLocks/>
            </p:cNvSpPr>
            <p:nvPr/>
          </p:nvSpPr>
          <p:spPr bwMode="hidden">
            <a:xfrm>
              <a:off x="5117" y="-8"/>
              <a:ext cx="547" cy="696"/>
            </a:xfrm>
            <a:custGeom>
              <a:avLst/>
              <a:gdLst>
                <a:gd name="T0" fmla="*/ 19 w 547"/>
                <a:gd name="T1" fmla="*/ 0 h 696"/>
                <a:gd name="T2" fmla="*/ 19 w 547"/>
                <a:gd name="T3" fmla="*/ 528 h 696"/>
                <a:gd name="T4" fmla="*/ 131 w 547"/>
                <a:gd name="T5" fmla="*/ 680 h 696"/>
                <a:gd name="T6" fmla="*/ 355 w 547"/>
                <a:gd name="T7" fmla="*/ 624 h 696"/>
                <a:gd name="T8" fmla="*/ 499 w 547"/>
                <a:gd name="T9" fmla="*/ 384 h 696"/>
                <a:gd name="T10" fmla="*/ 547 w 547"/>
                <a:gd name="T11" fmla="*/ 0 h 6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47" h="696">
                  <a:moveTo>
                    <a:pt x="19" y="0"/>
                  </a:moveTo>
                  <a:cubicBezTo>
                    <a:pt x="19" y="88"/>
                    <a:pt x="0" y="415"/>
                    <a:pt x="19" y="528"/>
                  </a:cubicBezTo>
                  <a:cubicBezTo>
                    <a:pt x="38" y="641"/>
                    <a:pt x="75" y="664"/>
                    <a:pt x="131" y="680"/>
                  </a:cubicBezTo>
                  <a:cubicBezTo>
                    <a:pt x="187" y="696"/>
                    <a:pt x="294" y="673"/>
                    <a:pt x="355" y="624"/>
                  </a:cubicBezTo>
                  <a:cubicBezTo>
                    <a:pt x="416" y="575"/>
                    <a:pt x="467" y="488"/>
                    <a:pt x="499" y="384"/>
                  </a:cubicBezTo>
                  <a:cubicBezTo>
                    <a:pt x="531" y="280"/>
                    <a:pt x="537" y="80"/>
                    <a:pt x="547" y="0"/>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a:solidFill>
                  <a:srgbClr val="EAEAEA"/>
                </a:solidFill>
              </a:endParaRPr>
            </a:p>
          </p:txBody>
        </p:sp>
        <p:sp>
          <p:nvSpPr>
            <p:cNvPr id="21" name="Freeform 19"/>
            <p:cNvSpPr>
              <a:spLocks/>
            </p:cNvSpPr>
            <p:nvPr/>
          </p:nvSpPr>
          <p:spPr bwMode="hidden">
            <a:xfrm>
              <a:off x="0" y="2024"/>
              <a:ext cx="1984" cy="2296"/>
            </a:xfrm>
            <a:custGeom>
              <a:avLst/>
              <a:gdLst>
                <a:gd name="T0" fmla="*/ 0 w 1984"/>
                <a:gd name="T1" fmla="*/ 32 h 2296"/>
                <a:gd name="T2" fmla="*/ 336 w 1984"/>
                <a:gd name="T3" fmla="*/ 32 h 2296"/>
                <a:gd name="T4" fmla="*/ 592 w 1984"/>
                <a:gd name="T5" fmla="*/ 224 h 2296"/>
                <a:gd name="T6" fmla="*/ 696 w 1984"/>
                <a:gd name="T7" fmla="*/ 664 h 2296"/>
                <a:gd name="T8" fmla="*/ 664 w 1984"/>
                <a:gd name="T9" fmla="*/ 1224 h 2296"/>
                <a:gd name="T10" fmla="*/ 816 w 1984"/>
                <a:gd name="T11" fmla="*/ 1784 h 2296"/>
                <a:gd name="T12" fmla="*/ 1128 w 1984"/>
                <a:gd name="T13" fmla="*/ 2128 h 2296"/>
                <a:gd name="T14" fmla="*/ 1984 w 1984"/>
                <a:gd name="T15" fmla="*/ 2296 h 229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984" h="2296">
                  <a:moveTo>
                    <a:pt x="0" y="32"/>
                  </a:moveTo>
                  <a:cubicBezTo>
                    <a:pt x="56" y="32"/>
                    <a:pt x="237" y="0"/>
                    <a:pt x="336" y="32"/>
                  </a:cubicBezTo>
                  <a:cubicBezTo>
                    <a:pt x="435" y="64"/>
                    <a:pt x="532" y="119"/>
                    <a:pt x="592" y="224"/>
                  </a:cubicBezTo>
                  <a:cubicBezTo>
                    <a:pt x="652" y="329"/>
                    <a:pt x="684" y="497"/>
                    <a:pt x="696" y="664"/>
                  </a:cubicBezTo>
                  <a:cubicBezTo>
                    <a:pt x="708" y="831"/>
                    <a:pt x="644" y="1037"/>
                    <a:pt x="664" y="1224"/>
                  </a:cubicBezTo>
                  <a:cubicBezTo>
                    <a:pt x="684" y="1411"/>
                    <a:pt x="739" y="1633"/>
                    <a:pt x="816" y="1784"/>
                  </a:cubicBezTo>
                  <a:cubicBezTo>
                    <a:pt x="893" y="1935"/>
                    <a:pt x="933" y="2043"/>
                    <a:pt x="1128" y="2128"/>
                  </a:cubicBezTo>
                  <a:cubicBezTo>
                    <a:pt x="1323" y="2213"/>
                    <a:pt x="1806" y="2261"/>
                    <a:pt x="1984" y="2296"/>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a:solidFill>
                  <a:srgbClr val="EAEAEA"/>
                </a:solidFill>
              </a:endParaRPr>
            </a:p>
          </p:txBody>
        </p:sp>
        <p:sp>
          <p:nvSpPr>
            <p:cNvPr id="22" name="Freeform 20"/>
            <p:cNvSpPr>
              <a:spLocks/>
            </p:cNvSpPr>
            <p:nvPr/>
          </p:nvSpPr>
          <p:spPr bwMode="hidden">
            <a:xfrm>
              <a:off x="0" y="2400"/>
              <a:ext cx="816" cy="1912"/>
            </a:xfrm>
            <a:custGeom>
              <a:avLst/>
              <a:gdLst>
                <a:gd name="T0" fmla="*/ 0 w 816"/>
                <a:gd name="T1" fmla="*/ 280 h 1912"/>
                <a:gd name="T2" fmla="*/ 384 w 816"/>
                <a:gd name="T3" fmla="*/ 280 h 1912"/>
                <a:gd name="T4" fmla="*/ 368 w 816"/>
                <a:gd name="T5" fmla="*/ 896 h 1912"/>
                <a:gd name="T6" fmla="*/ 528 w 816"/>
                <a:gd name="T7" fmla="*/ 1528 h 1912"/>
                <a:gd name="T8" fmla="*/ 816 w 816"/>
                <a:gd name="T9" fmla="*/ 1912 h 19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16" h="1912">
                  <a:moveTo>
                    <a:pt x="0" y="280"/>
                  </a:moveTo>
                  <a:cubicBezTo>
                    <a:pt x="144" y="0"/>
                    <a:pt x="323" y="177"/>
                    <a:pt x="384" y="280"/>
                  </a:cubicBezTo>
                  <a:cubicBezTo>
                    <a:pt x="488" y="440"/>
                    <a:pt x="344" y="688"/>
                    <a:pt x="368" y="896"/>
                  </a:cubicBezTo>
                  <a:cubicBezTo>
                    <a:pt x="392" y="1104"/>
                    <a:pt x="453" y="1359"/>
                    <a:pt x="528" y="1528"/>
                  </a:cubicBezTo>
                  <a:cubicBezTo>
                    <a:pt x="603" y="1697"/>
                    <a:pt x="756" y="1832"/>
                    <a:pt x="816" y="1912"/>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a:solidFill>
                  <a:srgbClr val="EAEAEA"/>
                </a:solidFill>
              </a:endParaRPr>
            </a:p>
          </p:txBody>
        </p:sp>
        <p:sp>
          <p:nvSpPr>
            <p:cNvPr id="23" name="Freeform 21"/>
            <p:cNvSpPr>
              <a:spLocks/>
            </p:cNvSpPr>
            <p:nvPr/>
          </p:nvSpPr>
          <p:spPr bwMode="hidden">
            <a:xfrm>
              <a:off x="2688" y="3228"/>
              <a:ext cx="3080" cy="1084"/>
            </a:xfrm>
            <a:custGeom>
              <a:avLst/>
              <a:gdLst>
                <a:gd name="T0" fmla="*/ 0 w 3080"/>
                <a:gd name="T1" fmla="*/ 1084 h 1084"/>
                <a:gd name="T2" fmla="*/ 424 w 3080"/>
                <a:gd name="T3" fmla="*/ 932 h 1084"/>
                <a:gd name="T4" fmla="*/ 640 w 3080"/>
                <a:gd name="T5" fmla="*/ 292 h 1084"/>
                <a:gd name="T6" fmla="*/ 1032 w 3080"/>
                <a:gd name="T7" fmla="*/ 20 h 1084"/>
                <a:gd name="T8" fmla="*/ 1536 w 3080"/>
                <a:gd name="T9" fmla="*/ 172 h 1084"/>
                <a:gd name="T10" fmla="*/ 2064 w 3080"/>
                <a:gd name="T11" fmla="*/ 604 h 1084"/>
                <a:gd name="T12" fmla="*/ 2400 w 3080"/>
                <a:gd name="T13" fmla="*/ 940 h 1084"/>
                <a:gd name="T14" fmla="*/ 3080 w 3080"/>
                <a:gd name="T15" fmla="*/ 1084 h 108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080" h="1084">
                  <a:moveTo>
                    <a:pt x="0" y="1084"/>
                  </a:moveTo>
                  <a:cubicBezTo>
                    <a:pt x="71" y="1059"/>
                    <a:pt x="317" y="1064"/>
                    <a:pt x="424" y="932"/>
                  </a:cubicBezTo>
                  <a:cubicBezTo>
                    <a:pt x="531" y="800"/>
                    <a:pt x="539" y="444"/>
                    <a:pt x="640" y="292"/>
                  </a:cubicBezTo>
                  <a:cubicBezTo>
                    <a:pt x="741" y="140"/>
                    <a:pt x="883" y="40"/>
                    <a:pt x="1032" y="20"/>
                  </a:cubicBezTo>
                  <a:cubicBezTo>
                    <a:pt x="1181" y="0"/>
                    <a:pt x="1364" y="75"/>
                    <a:pt x="1536" y="172"/>
                  </a:cubicBezTo>
                  <a:cubicBezTo>
                    <a:pt x="1708" y="269"/>
                    <a:pt x="1920" y="476"/>
                    <a:pt x="2064" y="604"/>
                  </a:cubicBezTo>
                  <a:cubicBezTo>
                    <a:pt x="2208" y="732"/>
                    <a:pt x="2231" y="860"/>
                    <a:pt x="2400" y="940"/>
                  </a:cubicBezTo>
                  <a:cubicBezTo>
                    <a:pt x="2569" y="1020"/>
                    <a:pt x="2939" y="1054"/>
                    <a:pt x="3080" y="1084"/>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a:solidFill>
                  <a:srgbClr val="EAEAEA"/>
                </a:solidFill>
              </a:endParaRPr>
            </a:p>
          </p:txBody>
        </p:sp>
        <p:pic>
          <p:nvPicPr>
            <p:cNvPr id="24" name="Picture 22" descr="Topbanx"/>
            <p:cNvPicPr>
              <a:picLocks noChangeAspect="1" noChangeArrowheads="1"/>
            </p:cNvPicPr>
            <p:nvPr/>
          </p:nvPicPr>
          <p:blipFill>
            <a:blip r:embed="rId2" cstate="screen">
              <a:clrChange>
                <a:clrFrom>
                  <a:srgbClr val="33CC99"/>
                </a:clrFrom>
                <a:clrTo>
                  <a:srgbClr val="33CC99">
                    <a:alpha val="0"/>
                  </a:srgbClr>
                </a:clrTo>
              </a:clrChange>
              <a:extLst>
                <a:ext uri="{28A0092B-C50C-407E-A947-70E740481C1C}">
                  <a14:useLocalDpi xmlns:a14="http://schemas.microsoft.com/office/drawing/2010/main"/>
                </a:ext>
              </a:extLst>
            </a:blip>
            <a:srcRect l="31929" t="5319" b="4256"/>
            <a:stretch>
              <a:fillRect/>
            </a:stretch>
          </p:blipFill>
          <p:spPr bwMode="auto">
            <a:xfrm>
              <a:off x="0" y="0"/>
              <a:ext cx="325" cy="4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 name="Rectangle 23"/>
            <p:cNvSpPr>
              <a:spLocks noChangeArrowheads="1"/>
            </p:cNvSpPr>
            <p:nvPr/>
          </p:nvSpPr>
          <p:spPr bwMode="ltGray">
            <a:xfrm>
              <a:off x="240" y="2112"/>
              <a:ext cx="2688" cy="9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a:solidFill>
                  <a:srgbClr val="EAEAEA"/>
                </a:solidFill>
              </a:endParaRPr>
            </a:p>
          </p:txBody>
        </p:sp>
      </p:grpSp>
      <p:sp>
        <p:nvSpPr>
          <p:cNvPr id="26" name="Line 24"/>
          <p:cNvSpPr>
            <a:spLocks noChangeShapeType="1"/>
          </p:cNvSpPr>
          <p:nvPr/>
        </p:nvSpPr>
        <p:spPr bwMode="ltGray">
          <a:xfrm>
            <a:off x="685800" y="3429000"/>
            <a:ext cx="1676400" cy="0"/>
          </a:xfrm>
          <a:prstGeom prst="line">
            <a:avLst/>
          </a:prstGeom>
          <a:noFill/>
          <a:ln w="9525">
            <a:solidFill>
              <a:schemeClr val="tx1"/>
            </a:solidFill>
            <a:round/>
            <a:headEnd/>
            <a:tailEnd type="stealth" w="med" len="lg"/>
          </a:ln>
          <a:extLst>
            <a:ext uri="{909E8E84-426E-40dd-AFC4-6F175D3DCCD1}">
              <a14:hiddenFill xmlns:a14="http://schemas.microsoft.com/office/drawing/2010/main" xmlns="">
                <a:noFill/>
              </a14:hiddenFill>
            </a:ext>
          </a:extLst>
        </p:spPr>
        <p:txBody>
          <a:bodyPr wrap="none" anchor="ctr"/>
          <a:lstStyle/>
          <a:p>
            <a:pPr eaLnBrk="0" hangingPunct="0"/>
            <a:endParaRPr lang="en-US">
              <a:solidFill>
                <a:srgbClr val="EAEAEA"/>
              </a:solidFill>
            </a:endParaRPr>
          </a:p>
        </p:txBody>
      </p:sp>
      <p:grpSp>
        <p:nvGrpSpPr>
          <p:cNvPr id="27" name="Group 25"/>
          <p:cNvGrpSpPr>
            <a:grpSpLocks/>
          </p:cNvGrpSpPr>
          <p:nvPr/>
        </p:nvGrpSpPr>
        <p:grpSpPr bwMode="auto">
          <a:xfrm>
            <a:off x="762000" y="3352800"/>
            <a:ext cx="457200" cy="457200"/>
            <a:chOff x="480" y="2112"/>
            <a:chExt cx="288" cy="288"/>
          </a:xfrm>
        </p:grpSpPr>
        <p:sp>
          <p:nvSpPr>
            <p:cNvPr id="28" name="Line 26"/>
            <p:cNvSpPr>
              <a:spLocks noChangeShapeType="1"/>
            </p:cNvSpPr>
            <p:nvPr/>
          </p:nvSpPr>
          <p:spPr bwMode="ltGray">
            <a:xfrm>
              <a:off x="528" y="2160"/>
              <a:ext cx="240" cy="240"/>
            </a:xfrm>
            <a:prstGeom prst="line">
              <a:avLst/>
            </a:prstGeom>
            <a:noFill/>
            <a:ln w="9525">
              <a:solidFill>
                <a:schemeClr val="tx1"/>
              </a:solidFill>
              <a:round/>
              <a:headEnd/>
              <a:tailEnd type="stealth" w="sm" len="lg"/>
            </a:ln>
            <a:extLst>
              <a:ext uri="{909E8E84-426E-40dd-AFC4-6F175D3DCCD1}">
                <a14:hiddenFill xmlns:a14="http://schemas.microsoft.com/office/drawing/2010/main" xmlns="">
                  <a:noFill/>
                </a14:hiddenFill>
              </a:ext>
            </a:extLst>
          </p:spPr>
          <p:txBody>
            <a:bodyPr wrap="none" anchor="ctr"/>
            <a:lstStyle/>
            <a:p>
              <a:pPr eaLnBrk="0" hangingPunct="0"/>
              <a:endParaRPr lang="en-US">
                <a:solidFill>
                  <a:srgbClr val="EAEAEA"/>
                </a:solidFill>
              </a:endParaRPr>
            </a:p>
          </p:txBody>
        </p:sp>
        <p:sp>
          <p:nvSpPr>
            <p:cNvPr id="29" name="Oval 27"/>
            <p:cNvSpPr>
              <a:spLocks noChangeArrowheads="1"/>
            </p:cNvSpPr>
            <p:nvPr/>
          </p:nvSpPr>
          <p:spPr bwMode="ltGray">
            <a:xfrm>
              <a:off x="480" y="2112"/>
              <a:ext cx="117" cy="117"/>
            </a:xfrm>
            <a:prstGeom prst="ellipse">
              <a:avLst/>
            </a:prstGeom>
            <a:noFill/>
            <a:ln w="952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zh-CN" altLang="en-US">
                <a:solidFill>
                  <a:srgbClr val="EAEAEA"/>
                </a:solidFill>
              </a:endParaRPr>
            </a:p>
          </p:txBody>
        </p:sp>
      </p:grpSp>
      <p:sp>
        <p:nvSpPr>
          <p:cNvPr id="86044" name="Rectangle 28"/>
          <p:cNvSpPr>
            <a:spLocks noGrp="1" noChangeArrowheads="1"/>
          </p:cNvSpPr>
          <p:nvPr>
            <p:ph type="ctrTitle" sz="quarter"/>
          </p:nvPr>
        </p:nvSpPr>
        <p:spPr>
          <a:xfrm>
            <a:off x="685800" y="2133600"/>
            <a:ext cx="7772400" cy="1143000"/>
          </a:xfrm>
        </p:spPr>
        <p:txBody>
          <a:bodyPr anchor="ctr"/>
          <a:lstStyle>
            <a:lvl1pPr>
              <a:defRPr/>
            </a:lvl1pPr>
          </a:lstStyle>
          <a:p>
            <a:r>
              <a:rPr lang="en-US"/>
              <a:t>Click to edit Master title style</a:t>
            </a:r>
          </a:p>
        </p:txBody>
      </p:sp>
      <p:sp>
        <p:nvSpPr>
          <p:cNvPr id="86045" name="Rectangle 29"/>
          <p:cNvSpPr>
            <a:spLocks noGrp="1" noChangeArrowheads="1"/>
          </p:cNvSpPr>
          <p:nvPr>
            <p:ph type="subTitle" sz="quarter" idx="1"/>
          </p:nvPr>
        </p:nvSpPr>
        <p:spPr>
          <a:xfrm>
            <a:off x="1371600" y="3886200"/>
            <a:ext cx="6400800" cy="1752600"/>
          </a:xfrm>
        </p:spPr>
        <p:txBody>
          <a:bodyPr/>
          <a:lstStyle>
            <a:lvl1pPr marL="0" indent="0" algn="ctr">
              <a:buFont typeface="Wingdings" pitchFamily="-108" charset="2"/>
              <a:buNone/>
              <a:defRPr/>
            </a:lvl1pPr>
          </a:lstStyle>
          <a:p>
            <a:r>
              <a:rPr lang="en-US"/>
              <a:t>Click to edit Master subtitle style</a:t>
            </a:r>
          </a:p>
        </p:txBody>
      </p:sp>
      <p:sp>
        <p:nvSpPr>
          <p:cNvPr id="30" name="Rectangle 30"/>
          <p:cNvSpPr>
            <a:spLocks noGrp="1" noChangeArrowheads="1"/>
          </p:cNvSpPr>
          <p:nvPr>
            <p:ph type="dt" sz="quarter" idx="10"/>
          </p:nvPr>
        </p:nvSpPr>
        <p:spPr>
          <a:xfrm>
            <a:off x="685800" y="6342063"/>
            <a:ext cx="1905000" cy="457200"/>
          </a:xfrm>
        </p:spPr>
        <p:txBody>
          <a:bodyPr/>
          <a:lstStyle>
            <a:lvl1pPr>
              <a:defRPr/>
            </a:lvl1pPr>
          </a:lstStyle>
          <a:p>
            <a:pPr>
              <a:defRPr/>
            </a:pPr>
            <a:endParaRPr lang="en-US">
              <a:solidFill>
                <a:srgbClr val="EAEAEA"/>
              </a:solidFill>
            </a:endParaRPr>
          </a:p>
        </p:txBody>
      </p:sp>
      <p:sp>
        <p:nvSpPr>
          <p:cNvPr id="31" name="Rectangle 31"/>
          <p:cNvSpPr>
            <a:spLocks noGrp="1" noChangeArrowheads="1"/>
          </p:cNvSpPr>
          <p:nvPr>
            <p:ph type="ftr" sz="quarter" idx="11"/>
          </p:nvPr>
        </p:nvSpPr>
        <p:spPr>
          <a:xfrm>
            <a:off x="3124200" y="6342063"/>
            <a:ext cx="2895600" cy="457200"/>
          </a:xfrm>
        </p:spPr>
        <p:txBody>
          <a:bodyPr/>
          <a:lstStyle>
            <a:lvl1pPr>
              <a:defRPr/>
            </a:lvl1pPr>
          </a:lstStyle>
          <a:p>
            <a:pPr>
              <a:defRPr/>
            </a:pPr>
            <a:endParaRPr lang="en-US">
              <a:solidFill>
                <a:srgbClr val="EAEAEA"/>
              </a:solidFill>
            </a:endParaRPr>
          </a:p>
        </p:txBody>
      </p:sp>
      <p:sp>
        <p:nvSpPr>
          <p:cNvPr id="32" name="Rectangle 32"/>
          <p:cNvSpPr>
            <a:spLocks noGrp="1" noChangeArrowheads="1"/>
          </p:cNvSpPr>
          <p:nvPr>
            <p:ph type="sldNum" sz="quarter" idx="12"/>
          </p:nvPr>
        </p:nvSpPr>
        <p:spPr>
          <a:xfrm>
            <a:off x="7086600" y="6342063"/>
            <a:ext cx="1905000" cy="457200"/>
          </a:xfrm>
        </p:spPr>
        <p:txBody>
          <a:bodyPr/>
          <a:lstStyle>
            <a:lvl1pPr>
              <a:defRPr/>
            </a:lvl1pPr>
          </a:lstStyle>
          <a:p>
            <a:pPr>
              <a:defRPr/>
            </a:pPr>
            <a:fld id="{0F586580-D67C-0443-832B-05778B4B0972}" type="slidenum">
              <a:rPr lang="zh-CN" altLang="en-US">
                <a:solidFill>
                  <a:srgbClr val="EAEAEA"/>
                </a:solidFill>
                <a:latin typeface="Arial Narrow"/>
              </a:rPr>
              <a:pPr>
                <a:defRPr/>
              </a:pPr>
              <a:t>‹#›</a:t>
            </a:fld>
            <a:endParaRPr lang="en-US" altLang="zh-CN">
              <a:solidFill>
                <a:srgbClr val="EAEAEA"/>
              </a:solidFill>
              <a:latin typeface="Arial Narrow"/>
            </a:endParaRPr>
          </a:p>
        </p:txBody>
      </p:sp>
    </p:spTree>
    <p:extLst>
      <p:ext uri="{BB962C8B-B14F-4D97-AF65-F5344CB8AC3E}">
        <p14:creationId xmlns:p14="http://schemas.microsoft.com/office/powerpoint/2010/main" val="3957693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left)">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Layout>
</file>

<file path=ppt/slideLayouts/slideLayout5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5"/>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6"/>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7"/>
          <p:cNvSpPr>
            <a:spLocks noGrp="1" noChangeArrowheads="1"/>
          </p:cNvSpPr>
          <p:nvPr>
            <p:ph type="sldNum" sz="quarter" idx="12"/>
          </p:nvPr>
        </p:nvSpPr>
        <p:spPr>
          <a:ln/>
        </p:spPr>
        <p:txBody>
          <a:bodyPr/>
          <a:lstStyle>
            <a:lvl1pPr>
              <a:defRPr/>
            </a:lvl1pPr>
          </a:lstStyle>
          <a:p>
            <a:pPr>
              <a:defRPr/>
            </a:pPr>
            <a:fld id="{FA222E9C-61D6-BA44-B3BF-A3A07A48BE98}" type="slidenum">
              <a:rPr lang="zh-CN" altLang="en-US">
                <a:solidFill>
                  <a:srgbClr val="EAEAEA"/>
                </a:solidFill>
                <a:latin typeface="Arial Narrow"/>
              </a:rPr>
              <a:pPr>
                <a:defRPr/>
              </a:pPr>
              <a:t>‹#›</a:t>
            </a:fld>
            <a:endParaRPr lang="en-US" altLang="zh-CN">
              <a:solidFill>
                <a:srgbClr val="EAEAEA"/>
              </a:solidFill>
              <a:latin typeface="Arial Narrow"/>
            </a:endParaRPr>
          </a:p>
        </p:txBody>
      </p:sp>
    </p:spTree>
    <p:extLst>
      <p:ext uri="{BB962C8B-B14F-4D97-AF65-F5344CB8AC3E}">
        <p14:creationId xmlns:p14="http://schemas.microsoft.com/office/powerpoint/2010/main" val="193066048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7"/>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7"/>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p:txBody>
          <a:bodyPr/>
          <a:lstStyle>
            <a:lvl1pPr defTabSz="914400">
              <a:defRPr/>
            </a:lvl1pPr>
          </a:lstStyle>
          <a:p>
            <a:pPr>
              <a:defRPr/>
            </a:pPr>
            <a:endParaRPr lang="en-US"/>
          </a:p>
        </p:txBody>
      </p:sp>
      <p:sp>
        <p:nvSpPr>
          <p:cNvPr id="6" name="Rectangle 3"/>
          <p:cNvSpPr>
            <a:spLocks noGrp="1" noChangeArrowheads="1"/>
          </p:cNvSpPr>
          <p:nvPr>
            <p:ph type="sldNum" sz="quarter" idx="11"/>
          </p:nvPr>
        </p:nvSpPr>
        <p:spPr/>
        <p:txBody>
          <a:bodyPr/>
          <a:lstStyle>
            <a:lvl1pPr defTabSz="914400">
              <a:defRPr/>
            </a:lvl1pPr>
          </a:lstStyle>
          <a:p>
            <a:pPr>
              <a:defRPr/>
            </a:pPr>
            <a:fld id="{BF818778-31E0-D243-B787-FE85320A0B03}" type="slidenum">
              <a:rPr lang="en-US"/>
              <a:pPr>
                <a:defRPr/>
              </a:pPr>
              <a:t>‹#›</a:t>
            </a:fld>
            <a:endParaRPr lang="en-US"/>
          </a:p>
        </p:txBody>
      </p:sp>
      <p:sp>
        <p:nvSpPr>
          <p:cNvPr id="7" name="Rectangle 14"/>
          <p:cNvSpPr>
            <a:spLocks noGrp="1" noChangeArrowheads="1"/>
          </p:cNvSpPr>
          <p:nvPr>
            <p:ph type="ftr" sz="quarter" idx="12"/>
          </p:nvPr>
        </p:nvSpPr>
        <p:spPr/>
        <p:txBody>
          <a:bodyPr/>
          <a:lstStyle>
            <a:lvl1pPr algn="l" defTabSz="914400">
              <a:defRPr/>
            </a:lvl1pPr>
          </a:lstStyle>
          <a:p>
            <a:pPr>
              <a:defRPr/>
            </a:pPr>
            <a:endParaRPr lang="en-US"/>
          </a:p>
        </p:txBody>
      </p:sp>
    </p:spTree>
    <p:extLst>
      <p:ext uri="{BB962C8B-B14F-4D97-AF65-F5344CB8AC3E}">
        <p14:creationId xmlns:p14="http://schemas.microsoft.com/office/powerpoint/2010/main" val="3410870441"/>
      </p:ext>
    </p:extLst>
  </p:cSld>
  <p:clrMapOvr>
    <a:masterClrMapping/>
  </p:clrMapOvr>
</p:sldLayout>
</file>

<file path=ppt/slideLayouts/slideLayout5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5"/>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6"/>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7"/>
          <p:cNvSpPr>
            <a:spLocks noGrp="1" noChangeArrowheads="1"/>
          </p:cNvSpPr>
          <p:nvPr>
            <p:ph type="sldNum" sz="quarter" idx="12"/>
          </p:nvPr>
        </p:nvSpPr>
        <p:spPr>
          <a:ln/>
        </p:spPr>
        <p:txBody>
          <a:bodyPr/>
          <a:lstStyle>
            <a:lvl1pPr>
              <a:defRPr/>
            </a:lvl1pPr>
          </a:lstStyle>
          <a:p>
            <a:pPr>
              <a:defRPr/>
            </a:pPr>
            <a:fld id="{47A52A59-C86E-0B4B-B446-340473821960}" type="slidenum">
              <a:rPr lang="zh-CN" altLang="en-US">
                <a:solidFill>
                  <a:srgbClr val="EAEAEA"/>
                </a:solidFill>
                <a:latin typeface="Arial Narrow"/>
              </a:rPr>
              <a:pPr>
                <a:defRPr/>
              </a:pPr>
              <a:t>‹#›</a:t>
            </a:fld>
            <a:endParaRPr lang="en-US" altLang="zh-CN">
              <a:solidFill>
                <a:srgbClr val="EAEAEA"/>
              </a:solidFill>
              <a:latin typeface="Arial Narrow"/>
            </a:endParaRPr>
          </a:p>
        </p:txBody>
      </p:sp>
    </p:spTree>
    <p:extLst>
      <p:ext uri="{BB962C8B-B14F-4D97-AF65-F5344CB8AC3E}">
        <p14:creationId xmlns:p14="http://schemas.microsoft.com/office/powerpoint/2010/main" val="4093143245"/>
      </p:ext>
    </p:extLst>
  </p:cSld>
  <p:clrMapOvr>
    <a:masterClrMapping/>
  </p:clrMapOvr>
</p:sldLayout>
</file>

<file path=ppt/slideLayouts/slideLayout5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5"/>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26"/>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27"/>
          <p:cNvSpPr>
            <a:spLocks noGrp="1" noChangeArrowheads="1"/>
          </p:cNvSpPr>
          <p:nvPr>
            <p:ph type="sldNum" sz="quarter" idx="12"/>
          </p:nvPr>
        </p:nvSpPr>
        <p:spPr>
          <a:ln/>
        </p:spPr>
        <p:txBody>
          <a:bodyPr/>
          <a:lstStyle>
            <a:lvl1pPr>
              <a:defRPr/>
            </a:lvl1pPr>
          </a:lstStyle>
          <a:p>
            <a:pPr>
              <a:defRPr/>
            </a:pPr>
            <a:fld id="{B610824E-3FB5-454E-94FC-1617E5AA3FE0}" type="slidenum">
              <a:rPr lang="zh-CN" altLang="en-US">
                <a:solidFill>
                  <a:srgbClr val="EAEAEA"/>
                </a:solidFill>
                <a:latin typeface="Arial Narrow"/>
              </a:rPr>
              <a:pPr>
                <a:defRPr/>
              </a:pPr>
              <a:t>‹#›</a:t>
            </a:fld>
            <a:endParaRPr lang="en-US" altLang="zh-CN">
              <a:solidFill>
                <a:srgbClr val="EAEAEA"/>
              </a:solidFill>
              <a:latin typeface="Arial Narrow"/>
            </a:endParaRPr>
          </a:p>
        </p:txBody>
      </p:sp>
    </p:spTree>
    <p:extLst>
      <p:ext uri="{BB962C8B-B14F-4D97-AF65-F5344CB8AC3E}">
        <p14:creationId xmlns:p14="http://schemas.microsoft.com/office/powerpoint/2010/main" val="1363959033"/>
      </p:ext>
    </p:extLst>
  </p:cSld>
  <p:clrMapOvr>
    <a:masterClrMapping/>
  </p:clrMapOvr>
</p:sldLayout>
</file>

<file path=ppt/slideLayouts/slideLayout5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5"/>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8" name="Rectangle 26"/>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9" name="Rectangle 27"/>
          <p:cNvSpPr>
            <a:spLocks noGrp="1" noChangeArrowheads="1"/>
          </p:cNvSpPr>
          <p:nvPr>
            <p:ph type="sldNum" sz="quarter" idx="12"/>
          </p:nvPr>
        </p:nvSpPr>
        <p:spPr>
          <a:ln/>
        </p:spPr>
        <p:txBody>
          <a:bodyPr/>
          <a:lstStyle>
            <a:lvl1pPr>
              <a:defRPr/>
            </a:lvl1pPr>
          </a:lstStyle>
          <a:p>
            <a:pPr>
              <a:defRPr/>
            </a:pPr>
            <a:fld id="{336587E3-3BBF-9A4C-B623-093103BEC41B}" type="slidenum">
              <a:rPr lang="zh-CN" altLang="en-US">
                <a:solidFill>
                  <a:srgbClr val="EAEAEA"/>
                </a:solidFill>
                <a:latin typeface="Arial Narrow"/>
              </a:rPr>
              <a:pPr>
                <a:defRPr/>
              </a:pPr>
              <a:t>‹#›</a:t>
            </a:fld>
            <a:endParaRPr lang="en-US" altLang="zh-CN">
              <a:solidFill>
                <a:srgbClr val="EAEAEA"/>
              </a:solidFill>
              <a:latin typeface="Arial Narrow"/>
            </a:endParaRPr>
          </a:p>
        </p:txBody>
      </p:sp>
    </p:spTree>
    <p:extLst>
      <p:ext uri="{BB962C8B-B14F-4D97-AF65-F5344CB8AC3E}">
        <p14:creationId xmlns:p14="http://schemas.microsoft.com/office/powerpoint/2010/main" val="3630102443"/>
      </p:ext>
    </p:extLst>
  </p:cSld>
  <p:clrMapOvr>
    <a:masterClrMapping/>
  </p:clrMapOvr>
</p:sldLayout>
</file>

<file path=ppt/slideLayouts/slideLayout5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5"/>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4" name="Rectangle 26"/>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5" name="Rectangle 27"/>
          <p:cNvSpPr>
            <a:spLocks noGrp="1" noChangeArrowheads="1"/>
          </p:cNvSpPr>
          <p:nvPr>
            <p:ph type="sldNum" sz="quarter" idx="12"/>
          </p:nvPr>
        </p:nvSpPr>
        <p:spPr>
          <a:ln/>
        </p:spPr>
        <p:txBody>
          <a:bodyPr/>
          <a:lstStyle>
            <a:lvl1pPr>
              <a:defRPr/>
            </a:lvl1pPr>
          </a:lstStyle>
          <a:p>
            <a:pPr>
              <a:defRPr/>
            </a:pPr>
            <a:fld id="{3DB19D11-7288-7C42-9913-775AEDACB739}" type="slidenum">
              <a:rPr lang="zh-CN" altLang="en-US">
                <a:solidFill>
                  <a:srgbClr val="EAEAEA"/>
                </a:solidFill>
                <a:latin typeface="Arial Narrow"/>
              </a:rPr>
              <a:pPr>
                <a:defRPr/>
              </a:pPr>
              <a:t>‹#›</a:t>
            </a:fld>
            <a:endParaRPr lang="en-US" altLang="zh-CN">
              <a:solidFill>
                <a:srgbClr val="EAEAEA"/>
              </a:solidFill>
              <a:latin typeface="Arial Narrow"/>
            </a:endParaRPr>
          </a:p>
        </p:txBody>
      </p:sp>
    </p:spTree>
    <p:extLst>
      <p:ext uri="{BB962C8B-B14F-4D97-AF65-F5344CB8AC3E}">
        <p14:creationId xmlns:p14="http://schemas.microsoft.com/office/powerpoint/2010/main" val="1017897107"/>
      </p:ext>
    </p:extLst>
  </p:cSld>
  <p:clrMapOvr>
    <a:masterClrMapping/>
  </p:clrMapOvr>
</p:sldLayout>
</file>

<file path=ppt/slideLayouts/slideLayout5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5"/>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3" name="Rectangle 26"/>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4" name="Rectangle 27"/>
          <p:cNvSpPr>
            <a:spLocks noGrp="1" noChangeArrowheads="1"/>
          </p:cNvSpPr>
          <p:nvPr>
            <p:ph type="sldNum" sz="quarter" idx="12"/>
          </p:nvPr>
        </p:nvSpPr>
        <p:spPr>
          <a:ln/>
        </p:spPr>
        <p:txBody>
          <a:bodyPr/>
          <a:lstStyle>
            <a:lvl1pPr>
              <a:defRPr/>
            </a:lvl1pPr>
          </a:lstStyle>
          <a:p>
            <a:pPr>
              <a:defRPr/>
            </a:pPr>
            <a:fld id="{551483EE-6340-2C4B-A940-1BEFD45BF2D1}" type="slidenum">
              <a:rPr lang="zh-CN" altLang="en-US">
                <a:solidFill>
                  <a:srgbClr val="EAEAEA"/>
                </a:solidFill>
                <a:latin typeface="Arial Narrow"/>
              </a:rPr>
              <a:pPr>
                <a:defRPr/>
              </a:pPr>
              <a:t>‹#›</a:t>
            </a:fld>
            <a:endParaRPr lang="en-US" altLang="zh-CN">
              <a:solidFill>
                <a:srgbClr val="EAEAEA"/>
              </a:solidFill>
              <a:latin typeface="Arial Narrow"/>
            </a:endParaRPr>
          </a:p>
        </p:txBody>
      </p:sp>
    </p:spTree>
    <p:extLst>
      <p:ext uri="{BB962C8B-B14F-4D97-AF65-F5344CB8AC3E}">
        <p14:creationId xmlns:p14="http://schemas.microsoft.com/office/powerpoint/2010/main" val="1196698498"/>
      </p:ext>
    </p:extLst>
  </p:cSld>
  <p:clrMapOvr>
    <a:masterClrMapping/>
  </p:clrMapOvr>
</p:sldLayout>
</file>

<file path=ppt/slideLayouts/slideLayout5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5"/>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26"/>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27"/>
          <p:cNvSpPr>
            <a:spLocks noGrp="1" noChangeArrowheads="1"/>
          </p:cNvSpPr>
          <p:nvPr>
            <p:ph type="sldNum" sz="quarter" idx="12"/>
          </p:nvPr>
        </p:nvSpPr>
        <p:spPr>
          <a:ln/>
        </p:spPr>
        <p:txBody>
          <a:bodyPr/>
          <a:lstStyle>
            <a:lvl1pPr>
              <a:defRPr/>
            </a:lvl1pPr>
          </a:lstStyle>
          <a:p>
            <a:pPr>
              <a:defRPr/>
            </a:pPr>
            <a:fld id="{D4640DA7-9C9B-A349-9B46-BD8B997C0B7F}" type="slidenum">
              <a:rPr lang="zh-CN" altLang="en-US">
                <a:solidFill>
                  <a:srgbClr val="EAEAEA"/>
                </a:solidFill>
                <a:latin typeface="Arial Narrow"/>
              </a:rPr>
              <a:pPr>
                <a:defRPr/>
              </a:pPr>
              <a:t>‹#›</a:t>
            </a:fld>
            <a:endParaRPr lang="en-US" altLang="zh-CN">
              <a:solidFill>
                <a:srgbClr val="EAEAEA"/>
              </a:solidFill>
              <a:latin typeface="Arial Narrow"/>
            </a:endParaRPr>
          </a:p>
        </p:txBody>
      </p:sp>
    </p:spTree>
    <p:extLst>
      <p:ext uri="{BB962C8B-B14F-4D97-AF65-F5344CB8AC3E}">
        <p14:creationId xmlns:p14="http://schemas.microsoft.com/office/powerpoint/2010/main" val="2218893688"/>
      </p:ext>
    </p:extLst>
  </p:cSld>
  <p:clrMapOvr>
    <a:masterClrMapping/>
  </p:clrMapOvr>
</p:sldLayout>
</file>

<file path=ppt/slideLayouts/slideLayout5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5"/>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26"/>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27"/>
          <p:cNvSpPr>
            <a:spLocks noGrp="1" noChangeArrowheads="1"/>
          </p:cNvSpPr>
          <p:nvPr>
            <p:ph type="sldNum" sz="quarter" idx="12"/>
          </p:nvPr>
        </p:nvSpPr>
        <p:spPr>
          <a:ln/>
        </p:spPr>
        <p:txBody>
          <a:bodyPr/>
          <a:lstStyle>
            <a:lvl1pPr>
              <a:defRPr/>
            </a:lvl1pPr>
          </a:lstStyle>
          <a:p>
            <a:pPr>
              <a:defRPr/>
            </a:pPr>
            <a:fld id="{7B180FD8-0099-3F4D-9136-B25F32BDC142}" type="slidenum">
              <a:rPr lang="zh-CN" altLang="en-US">
                <a:solidFill>
                  <a:srgbClr val="EAEAEA"/>
                </a:solidFill>
                <a:latin typeface="Arial Narrow"/>
              </a:rPr>
              <a:pPr>
                <a:defRPr/>
              </a:pPr>
              <a:t>‹#›</a:t>
            </a:fld>
            <a:endParaRPr lang="en-US" altLang="zh-CN">
              <a:solidFill>
                <a:srgbClr val="EAEAEA"/>
              </a:solidFill>
              <a:latin typeface="Arial Narrow"/>
            </a:endParaRPr>
          </a:p>
        </p:txBody>
      </p:sp>
    </p:spTree>
    <p:extLst>
      <p:ext uri="{BB962C8B-B14F-4D97-AF65-F5344CB8AC3E}">
        <p14:creationId xmlns:p14="http://schemas.microsoft.com/office/powerpoint/2010/main" val="2689366137"/>
      </p:ext>
    </p:extLst>
  </p:cSld>
  <p:clrMapOvr>
    <a:masterClrMapping/>
  </p:clrMapOvr>
</p:sldLayout>
</file>

<file path=ppt/slideLayouts/slideLayout5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5"/>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6"/>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7"/>
          <p:cNvSpPr>
            <a:spLocks noGrp="1" noChangeArrowheads="1"/>
          </p:cNvSpPr>
          <p:nvPr>
            <p:ph type="sldNum" sz="quarter" idx="12"/>
          </p:nvPr>
        </p:nvSpPr>
        <p:spPr>
          <a:ln/>
        </p:spPr>
        <p:txBody>
          <a:bodyPr/>
          <a:lstStyle>
            <a:lvl1pPr>
              <a:defRPr/>
            </a:lvl1pPr>
          </a:lstStyle>
          <a:p>
            <a:pPr>
              <a:defRPr/>
            </a:pPr>
            <a:fld id="{C9B4504C-B4D3-D341-AA22-110439EBBDA0}" type="slidenum">
              <a:rPr lang="zh-CN" altLang="en-US">
                <a:solidFill>
                  <a:srgbClr val="EAEAEA"/>
                </a:solidFill>
                <a:latin typeface="Arial Narrow"/>
              </a:rPr>
              <a:pPr>
                <a:defRPr/>
              </a:pPr>
              <a:t>‹#›</a:t>
            </a:fld>
            <a:endParaRPr lang="en-US" altLang="zh-CN">
              <a:solidFill>
                <a:srgbClr val="EAEAEA"/>
              </a:solidFill>
              <a:latin typeface="Arial Narrow"/>
            </a:endParaRPr>
          </a:p>
        </p:txBody>
      </p:sp>
    </p:spTree>
    <p:extLst>
      <p:ext uri="{BB962C8B-B14F-4D97-AF65-F5344CB8AC3E}">
        <p14:creationId xmlns:p14="http://schemas.microsoft.com/office/powerpoint/2010/main" val="3107558915"/>
      </p:ext>
    </p:extLst>
  </p:cSld>
  <p:clrMapOvr>
    <a:masterClrMapping/>
  </p:clrMapOvr>
</p:sldLayout>
</file>

<file path=ppt/slideLayouts/slideLayout5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5"/>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6"/>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7"/>
          <p:cNvSpPr>
            <a:spLocks noGrp="1" noChangeArrowheads="1"/>
          </p:cNvSpPr>
          <p:nvPr>
            <p:ph type="sldNum" sz="quarter" idx="12"/>
          </p:nvPr>
        </p:nvSpPr>
        <p:spPr>
          <a:ln/>
        </p:spPr>
        <p:txBody>
          <a:bodyPr/>
          <a:lstStyle>
            <a:lvl1pPr>
              <a:defRPr/>
            </a:lvl1pPr>
          </a:lstStyle>
          <a:p>
            <a:pPr>
              <a:defRPr/>
            </a:pPr>
            <a:fld id="{295D590A-32E5-0D44-A960-58EDB7A61EED}" type="slidenum">
              <a:rPr lang="zh-CN" altLang="en-US">
                <a:solidFill>
                  <a:srgbClr val="EAEAEA"/>
                </a:solidFill>
                <a:latin typeface="Arial Narrow"/>
              </a:rPr>
              <a:pPr>
                <a:defRPr/>
              </a:pPr>
              <a:t>‹#›</a:t>
            </a:fld>
            <a:endParaRPr lang="en-US" altLang="zh-CN">
              <a:solidFill>
                <a:srgbClr val="EAEAEA"/>
              </a:solidFill>
              <a:latin typeface="Arial Narrow"/>
            </a:endParaRPr>
          </a:p>
        </p:txBody>
      </p:sp>
    </p:spTree>
    <p:extLst>
      <p:ext uri="{BB962C8B-B14F-4D97-AF65-F5344CB8AC3E}">
        <p14:creationId xmlns:p14="http://schemas.microsoft.com/office/powerpoint/2010/main" val="1536296472"/>
      </p:ext>
    </p:extLst>
  </p:cSld>
  <p:clrMapOvr>
    <a:masterClrMapping/>
  </p:clrMapOvr>
</p:sldLayout>
</file>

<file path=ppt/slideLayouts/slideLayout57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5"/>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26"/>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27"/>
          <p:cNvSpPr>
            <a:spLocks noGrp="1" noChangeArrowheads="1"/>
          </p:cNvSpPr>
          <p:nvPr>
            <p:ph type="sldNum" sz="quarter" idx="12"/>
          </p:nvPr>
        </p:nvSpPr>
        <p:spPr>
          <a:ln/>
        </p:spPr>
        <p:txBody>
          <a:bodyPr/>
          <a:lstStyle>
            <a:lvl1pPr>
              <a:defRPr/>
            </a:lvl1pPr>
          </a:lstStyle>
          <a:p>
            <a:pPr>
              <a:defRPr/>
            </a:pPr>
            <a:fld id="{454D6C58-4FE8-CC42-831C-892DDF6E6D1D}" type="slidenum">
              <a:rPr lang="zh-CN" altLang="en-US">
                <a:solidFill>
                  <a:srgbClr val="EAEAEA"/>
                </a:solidFill>
                <a:latin typeface="Arial Narrow"/>
              </a:rPr>
              <a:pPr>
                <a:defRPr/>
              </a:pPr>
              <a:t>‹#›</a:t>
            </a:fld>
            <a:endParaRPr lang="en-US" altLang="zh-CN">
              <a:solidFill>
                <a:srgbClr val="EAEAEA"/>
              </a:solidFill>
              <a:latin typeface="Arial Narrow"/>
            </a:endParaRPr>
          </a:p>
        </p:txBody>
      </p:sp>
    </p:spTree>
    <p:extLst>
      <p:ext uri="{BB962C8B-B14F-4D97-AF65-F5344CB8AC3E}">
        <p14:creationId xmlns:p14="http://schemas.microsoft.com/office/powerpoint/2010/main" val="162331261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7"/>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9"/>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
          <p:cNvSpPr>
            <a:spLocks noGrp="1" noChangeArrowheads="1"/>
          </p:cNvSpPr>
          <p:nvPr>
            <p:ph type="dt" sz="half" idx="10"/>
          </p:nvPr>
        </p:nvSpPr>
        <p:spPr/>
        <p:txBody>
          <a:bodyPr/>
          <a:lstStyle>
            <a:lvl1pPr defTabSz="914400">
              <a:defRPr/>
            </a:lvl1pPr>
          </a:lstStyle>
          <a:p>
            <a:pPr>
              <a:defRPr/>
            </a:pPr>
            <a:endParaRPr lang="en-US"/>
          </a:p>
        </p:txBody>
      </p:sp>
      <p:sp>
        <p:nvSpPr>
          <p:cNvPr id="7" name="Rectangle 3"/>
          <p:cNvSpPr>
            <a:spLocks noGrp="1" noChangeArrowheads="1"/>
          </p:cNvSpPr>
          <p:nvPr>
            <p:ph type="sldNum" sz="quarter" idx="11"/>
          </p:nvPr>
        </p:nvSpPr>
        <p:spPr/>
        <p:txBody>
          <a:bodyPr/>
          <a:lstStyle>
            <a:lvl1pPr defTabSz="914400">
              <a:defRPr/>
            </a:lvl1pPr>
          </a:lstStyle>
          <a:p>
            <a:pPr>
              <a:defRPr/>
            </a:pPr>
            <a:fld id="{B04655A1-5E95-D842-9D8A-A67D0049C088}" type="slidenum">
              <a:rPr lang="en-US"/>
              <a:pPr>
                <a:defRPr/>
              </a:pPr>
              <a:t>‹#›</a:t>
            </a:fld>
            <a:endParaRPr lang="en-US"/>
          </a:p>
        </p:txBody>
      </p:sp>
      <p:sp>
        <p:nvSpPr>
          <p:cNvPr id="8" name="Rectangle 14"/>
          <p:cNvSpPr>
            <a:spLocks noGrp="1" noChangeArrowheads="1"/>
          </p:cNvSpPr>
          <p:nvPr>
            <p:ph type="ftr" sz="quarter" idx="12"/>
          </p:nvPr>
        </p:nvSpPr>
        <p:spPr/>
        <p:txBody>
          <a:bodyPr/>
          <a:lstStyle>
            <a:lvl1pPr algn="l" defTabSz="914400">
              <a:defRPr/>
            </a:lvl1pPr>
          </a:lstStyle>
          <a:p>
            <a:pPr>
              <a:defRPr/>
            </a:pPr>
            <a:endParaRPr lang="en-US"/>
          </a:p>
        </p:txBody>
      </p:sp>
    </p:spTree>
    <p:extLst>
      <p:ext uri="{BB962C8B-B14F-4D97-AF65-F5344CB8AC3E}">
        <p14:creationId xmlns:p14="http://schemas.microsoft.com/office/powerpoint/2010/main" val="195359778"/>
      </p:ext>
    </p:extLst>
  </p:cSld>
  <p:clrMapOvr>
    <a:masterClrMapping/>
  </p:clrMapOvr>
</p:sldLayout>
</file>

<file path=ppt/slideLayouts/slideLayout5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666463619"/>
      </p:ext>
    </p:extLst>
  </p:cSld>
  <p:clrMapOvr>
    <a:masterClrMapping/>
  </p:clrMapOvr>
  <p:transition>
    <p:wheel spokes="0"/>
  </p:transition>
</p:sldLayout>
</file>

<file path=ppt/slideLayouts/slideLayout5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0138658"/>
      </p:ext>
    </p:extLst>
  </p:cSld>
  <p:clrMapOvr>
    <a:masterClrMapping/>
  </p:clrMapOvr>
  <p:transition>
    <p:wheel spokes="0"/>
  </p:transition>
</p:sldLayout>
</file>

<file path=ppt/slideLayouts/slideLayout5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233069507"/>
      </p:ext>
    </p:extLst>
  </p:cSld>
  <p:clrMapOvr>
    <a:masterClrMapping/>
  </p:clrMapOvr>
  <p:transition>
    <p:wheel spokes="0"/>
  </p:transition>
</p:sldLayout>
</file>

<file path=ppt/slideLayouts/slideLayout5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35710818"/>
      </p:ext>
    </p:extLst>
  </p:cSld>
  <p:clrMapOvr>
    <a:masterClrMapping/>
  </p:clrMapOvr>
  <p:transition>
    <p:wheel spokes="0"/>
  </p:transition>
</p:sldLayout>
</file>

<file path=ppt/slideLayouts/slideLayout5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76816807"/>
      </p:ext>
    </p:extLst>
  </p:cSld>
  <p:clrMapOvr>
    <a:masterClrMapping/>
  </p:clrMapOvr>
  <p:transition>
    <p:wheel spokes="0"/>
  </p:transition>
</p:sldLayout>
</file>

<file path=ppt/slideLayouts/slideLayout5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2858125102"/>
      </p:ext>
    </p:extLst>
  </p:cSld>
  <p:clrMapOvr>
    <a:masterClrMapping/>
  </p:clrMapOvr>
  <p:transition>
    <p:wheel spokes="0"/>
  </p:transition>
</p:sldLayout>
</file>

<file path=ppt/slideLayouts/slideLayout5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44563859"/>
      </p:ext>
    </p:extLst>
  </p:cSld>
  <p:clrMapOvr>
    <a:masterClrMapping/>
  </p:clrMapOvr>
  <p:transition>
    <p:wheel spokes="0"/>
  </p:transition>
</p:sldLayout>
</file>

<file path=ppt/slideLayouts/slideLayout5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087867464"/>
      </p:ext>
    </p:extLst>
  </p:cSld>
  <p:clrMapOvr>
    <a:masterClrMapping/>
  </p:clrMapOvr>
  <p:transition>
    <p:wheel spokes="0"/>
  </p:transition>
</p:sldLayout>
</file>

<file path=ppt/slideLayouts/slideLayout5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998172011"/>
      </p:ext>
    </p:extLst>
  </p:cSld>
  <p:clrMapOvr>
    <a:masterClrMapping/>
  </p:clrMapOvr>
  <p:transition>
    <p:wheel spokes="0"/>
  </p:transition>
</p:sldLayout>
</file>

<file path=ppt/slideLayouts/slideLayout5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6864819"/>
      </p:ext>
    </p:extLst>
  </p:cSld>
  <p:clrMapOvr>
    <a:masterClrMapping/>
  </p:clrMapOvr>
  <p:transition>
    <p:wheel spokes="0"/>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C353F7F4-09F3-CF48-B3E0-17A42E36939D}" type="slidenum">
              <a:rPr lang="en-US"/>
              <a:pPr>
                <a:defRPr/>
              </a:pPr>
              <a:t>‹#›</a:t>
            </a:fld>
            <a:endParaRPr lang="en-US"/>
          </a:p>
        </p:txBody>
      </p:sp>
    </p:spTree>
    <p:extLst>
      <p:ext uri="{BB962C8B-B14F-4D97-AF65-F5344CB8AC3E}">
        <p14:creationId xmlns:p14="http://schemas.microsoft.com/office/powerpoint/2010/main" val="2468694389"/>
      </p:ext>
    </p:extLst>
  </p:cSld>
  <p:clrMapOvr>
    <a:masterClrMapping/>
  </p:clrMapOvr>
  <p:transition/>
</p:sldLayout>
</file>

<file path=ppt/slideLayouts/slideLayout5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08009547"/>
      </p:ext>
    </p:extLst>
  </p:cSld>
  <p:clrMapOvr>
    <a:masterClrMapping/>
  </p:clrMapOvr>
  <p:transition>
    <p:wheel spokes="0"/>
  </p:transition>
</p:sldLayout>
</file>

<file path=ppt/slideLayouts/slideLayout59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Line 7"/>
          <p:cNvSpPr>
            <a:spLocks noChangeShapeType="1"/>
          </p:cNvSpPr>
          <p:nvPr/>
        </p:nvSpPr>
        <p:spPr bwMode="auto">
          <a:xfrm>
            <a:off x="228600" y="990600"/>
            <a:ext cx="8610600" cy="0"/>
          </a:xfrm>
          <a:prstGeom prst="line">
            <a:avLst/>
          </a:prstGeom>
          <a:noFill/>
          <a:ln w="66675">
            <a:solidFill>
              <a:schemeClr val="tx2"/>
            </a:solidFill>
            <a:round/>
            <a:headEnd/>
            <a:tailEnd/>
          </a:ln>
          <a:extLst>
            <a:ext uri="{909E8E84-426E-40dd-AFC4-6F175D3DCCD1}">
              <a14:hiddenFill xmlns:a14="http://schemas.microsoft.com/office/drawing/2010/main" xmlns="">
                <a:noFill/>
              </a14:hiddenFill>
            </a:ext>
          </a:extLst>
        </p:spPr>
        <p:txBody>
          <a:bodyPr/>
          <a:lstStyle/>
          <a:p>
            <a:pPr defTabSz="914400" eaLnBrk="0" hangingPunct="0"/>
            <a:endParaRPr lang="en-US" sz="2400">
              <a:solidFill>
                <a:srgbClr val="FFFFFF"/>
              </a:solidFill>
              <a:latin typeface="Times New Roman" charset="0"/>
              <a:cs typeface="MS PGothic" charset="0"/>
            </a:endParaRPr>
          </a:p>
        </p:txBody>
      </p:sp>
      <p:grpSp>
        <p:nvGrpSpPr>
          <p:cNvPr id="5" name="Group 8"/>
          <p:cNvGrpSpPr>
            <a:grpSpLocks/>
          </p:cNvGrpSpPr>
          <p:nvPr/>
        </p:nvGrpSpPr>
        <p:grpSpPr bwMode="auto">
          <a:xfrm>
            <a:off x="228600" y="1447800"/>
            <a:ext cx="2286000" cy="2514600"/>
            <a:chOff x="144" y="912"/>
            <a:chExt cx="1440" cy="1584"/>
          </a:xfrm>
        </p:grpSpPr>
        <p:sp>
          <p:nvSpPr>
            <p:cNvPr id="6" name="Rectangle 9"/>
            <p:cNvSpPr>
              <a:spLocks noChangeArrowheads="1"/>
            </p:cNvSpPr>
            <p:nvPr/>
          </p:nvSpPr>
          <p:spPr bwMode="auto">
            <a:xfrm>
              <a:off x="960" y="912"/>
              <a:ext cx="52" cy="979"/>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zh-CN" altLang="en-US" sz="2400">
                <a:solidFill>
                  <a:srgbClr val="FFFFFF"/>
                </a:solidFill>
                <a:latin typeface="Times New Roman" charset="0"/>
                <a:cs typeface="MS PGothic" charset="0"/>
              </a:endParaRPr>
            </a:p>
          </p:txBody>
        </p:sp>
        <p:sp>
          <p:nvSpPr>
            <p:cNvPr id="7" name="Rectangle 10"/>
            <p:cNvSpPr>
              <a:spLocks noChangeArrowheads="1"/>
            </p:cNvSpPr>
            <p:nvPr/>
          </p:nvSpPr>
          <p:spPr bwMode="auto">
            <a:xfrm>
              <a:off x="844" y="912"/>
              <a:ext cx="52" cy="861"/>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zh-CN" altLang="en-US" sz="2400">
                <a:solidFill>
                  <a:srgbClr val="FFFFFF"/>
                </a:solidFill>
                <a:latin typeface="Times New Roman" charset="0"/>
                <a:cs typeface="MS PGothic" charset="0"/>
              </a:endParaRPr>
            </a:p>
          </p:txBody>
        </p:sp>
        <p:sp>
          <p:nvSpPr>
            <p:cNvPr id="8" name="Rectangle 11"/>
            <p:cNvSpPr>
              <a:spLocks noChangeArrowheads="1"/>
            </p:cNvSpPr>
            <p:nvPr/>
          </p:nvSpPr>
          <p:spPr bwMode="auto">
            <a:xfrm>
              <a:off x="727" y="912"/>
              <a:ext cx="52" cy="736"/>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zh-CN" altLang="en-US" sz="2400">
                <a:solidFill>
                  <a:srgbClr val="FFFFFF"/>
                </a:solidFill>
                <a:latin typeface="Times New Roman" charset="0"/>
                <a:cs typeface="MS PGothic" charset="0"/>
              </a:endParaRPr>
            </a:p>
          </p:txBody>
        </p:sp>
        <p:sp>
          <p:nvSpPr>
            <p:cNvPr id="9" name="Rectangle 12"/>
            <p:cNvSpPr>
              <a:spLocks noChangeArrowheads="1"/>
            </p:cNvSpPr>
            <p:nvPr/>
          </p:nvSpPr>
          <p:spPr bwMode="auto">
            <a:xfrm>
              <a:off x="610" y="912"/>
              <a:ext cx="52" cy="6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zh-CN" altLang="en-US" sz="2400">
                <a:solidFill>
                  <a:srgbClr val="FFFFFF"/>
                </a:solidFill>
                <a:latin typeface="Times New Roman" charset="0"/>
                <a:cs typeface="MS PGothic" charset="0"/>
              </a:endParaRPr>
            </a:p>
          </p:txBody>
        </p:sp>
        <p:sp>
          <p:nvSpPr>
            <p:cNvPr id="10" name="Rectangle 13"/>
            <p:cNvSpPr>
              <a:spLocks noChangeArrowheads="1"/>
            </p:cNvSpPr>
            <p:nvPr/>
          </p:nvSpPr>
          <p:spPr bwMode="auto">
            <a:xfrm>
              <a:off x="494" y="912"/>
              <a:ext cx="52" cy="493"/>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zh-CN" altLang="en-US" sz="2400">
                <a:solidFill>
                  <a:srgbClr val="FFFFFF"/>
                </a:solidFill>
                <a:latin typeface="Times New Roman" charset="0"/>
                <a:cs typeface="MS PGothic" charset="0"/>
              </a:endParaRPr>
            </a:p>
          </p:txBody>
        </p:sp>
        <p:sp>
          <p:nvSpPr>
            <p:cNvPr id="11" name="Rectangle 14"/>
            <p:cNvSpPr>
              <a:spLocks noChangeArrowheads="1"/>
            </p:cNvSpPr>
            <p:nvPr/>
          </p:nvSpPr>
          <p:spPr bwMode="auto">
            <a:xfrm>
              <a:off x="377" y="912"/>
              <a:ext cx="52" cy="361"/>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zh-CN" altLang="en-US" sz="2400">
                <a:solidFill>
                  <a:srgbClr val="FFFFFF"/>
                </a:solidFill>
                <a:latin typeface="Times New Roman" charset="0"/>
                <a:cs typeface="MS PGothic" charset="0"/>
              </a:endParaRPr>
            </a:p>
          </p:txBody>
        </p:sp>
        <p:sp>
          <p:nvSpPr>
            <p:cNvPr id="12" name="Rectangle 15"/>
            <p:cNvSpPr>
              <a:spLocks noChangeArrowheads="1"/>
            </p:cNvSpPr>
            <p:nvPr/>
          </p:nvSpPr>
          <p:spPr bwMode="auto">
            <a:xfrm>
              <a:off x="260" y="912"/>
              <a:ext cx="52" cy="249"/>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zh-CN" altLang="en-US" sz="2400">
                <a:solidFill>
                  <a:srgbClr val="FFFFFF"/>
                </a:solidFill>
                <a:latin typeface="Times New Roman" charset="0"/>
                <a:cs typeface="MS PGothic" charset="0"/>
              </a:endParaRPr>
            </a:p>
          </p:txBody>
        </p:sp>
        <p:sp>
          <p:nvSpPr>
            <p:cNvPr id="13" name="Rectangle 16"/>
            <p:cNvSpPr>
              <a:spLocks noChangeArrowheads="1"/>
            </p:cNvSpPr>
            <p:nvPr/>
          </p:nvSpPr>
          <p:spPr bwMode="auto">
            <a:xfrm>
              <a:off x="144" y="912"/>
              <a:ext cx="52" cy="125"/>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zh-CN" altLang="en-US" sz="2400">
                <a:solidFill>
                  <a:srgbClr val="FFFFFF"/>
                </a:solidFill>
                <a:latin typeface="Times New Roman" charset="0"/>
                <a:cs typeface="MS PGothic" charset="0"/>
              </a:endParaRPr>
            </a:p>
          </p:txBody>
        </p:sp>
        <p:sp>
          <p:nvSpPr>
            <p:cNvPr id="14" name="Rectangle 17"/>
            <p:cNvSpPr>
              <a:spLocks noChangeArrowheads="1"/>
            </p:cNvSpPr>
            <p:nvPr/>
          </p:nvSpPr>
          <p:spPr bwMode="auto">
            <a:xfrm>
              <a:off x="1077" y="912"/>
              <a:ext cx="49" cy="1098"/>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zh-CN" altLang="en-US" sz="2400">
                <a:solidFill>
                  <a:srgbClr val="FFFFFF"/>
                </a:solidFill>
                <a:latin typeface="Times New Roman" charset="0"/>
                <a:cs typeface="MS PGothic" charset="0"/>
              </a:endParaRPr>
            </a:p>
          </p:txBody>
        </p:sp>
        <p:sp>
          <p:nvSpPr>
            <p:cNvPr id="15" name="Rectangle 18"/>
            <p:cNvSpPr>
              <a:spLocks noChangeArrowheads="1"/>
            </p:cNvSpPr>
            <p:nvPr/>
          </p:nvSpPr>
          <p:spPr bwMode="auto">
            <a:xfrm>
              <a:off x="1191" y="912"/>
              <a:ext cx="49" cy="1223"/>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zh-CN" altLang="en-US" sz="2400">
                <a:solidFill>
                  <a:srgbClr val="FFFFFF"/>
                </a:solidFill>
                <a:latin typeface="Times New Roman" charset="0"/>
                <a:cs typeface="MS PGothic" charset="0"/>
              </a:endParaRPr>
            </a:p>
          </p:txBody>
        </p:sp>
        <p:sp>
          <p:nvSpPr>
            <p:cNvPr id="16" name="Rectangle 19"/>
            <p:cNvSpPr>
              <a:spLocks noChangeArrowheads="1"/>
            </p:cNvSpPr>
            <p:nvPr/>
          </p:nvSpPr>
          <p:spPr bwMode="auto">
            <a:xfrm>
              <a:off x="1304" y="912"/>
              <a:ext cx="49" cy="1341"/>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zh-CN" altLang="en-US" sz="2400">
                <a:solidFill>
                  <a:srgbClr val="FFFFFF"/>
                </a:solidFill>
                <a:latin typeface="Times New Roman" charset="0"/>
                <a:cs typeface="MS PGothic" charset="0"/>
              </a:endParaRPr>
            </a:p>
          </p:txBody>
        </p:sp>
        <p:sp>
          <p:nvSpPr>
            <p:cNvPr id="17" name="Rectangle 20"/>
            <p:cNvSpPr>
              <a:spLocks noChangeArrowheads="1"/>
            </p:cNvSpPr>
            <p:nvPr/>
          </p:nvSpPr>
          <p:spPr bwMode="auto">
            <a:xfrm>
              <a:off x="1418" y="912"/>
              <a:ext cx="52" cy="1466"/>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zh-CN" altLang="en-US" sz="2400">
                <a:solidFill>
                  <a:srgbClr val="FFFFFF"/>
                </a:solidFill>
                <a:latin typeface="Times New Roman" charset="0"/>
                <a:cs typeface="MS PGothic" charset="0"/>
              </a:endParaRPr>
            </a:p>
          </p:txBody>
        </p:sp>
        <p:sp>
          <p:nvSpPr>
            <p:cNvPr id="18" name="Rectangle 21"/>
            <p:cNvSpPr>
              <a:spLocks noChangeArrowheads="1"/>
            </p:cNvSpPr>
            <p:nvPr/>
          </p:nvSpPr>
          <p:spPr bwMode="auto">
            <a:xfrm>
              <a:off x="1535" y="912"/>
              <a:ext cx="49" cy="1584"/>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zh-CN" altLang="en-US" sz="2400">
                <a:solidFill>
                  <a:srgbClr val="FFFFFF"/>
                </a:solidFill>
                <a:latin typeface="Times New Roman" charset="0"/>
                <a:cs typeface="MS PGothic" charset="0"/>
              </a:endParaRPr>
            </a:p>
          </p:txBody>
        </p:sp>
      </p:grpSp>
      <p:sp>
        <p:nvSpPr>
          <p:cNvPr id="19" name="Line 22"/>
          <p:cNvSpPr>
            <a:spLocks noChangeShapeType="1"/>
          </p:cNvSpPr>
          <p:nvPr/>
        </p:nvSpPr>
        <p:spPr bwMode="auto">
          <a:xfrm>
            <a:off x="266700" y="6172200"/>
            <a:ext cx="8610600" cy="0"/>
          </a:xfrm>
          <a:prstGeom prst="line">
            <a:avLst/>
          </a:prstGeom>
          <a:noFill/>
          <a:ln w="12700">
            <a:solidFill>
              <a:schemeClr val="tx2"/>
            </a:solidFill>
            <a:round/>
            <a:headEnd/>
            <a:tailEnd/>
          </a:ln>
          <a:extLst>
            <a:ext uri="{909E8E84-426E-40dd-AFC4-6F175D3DCCD1}">
              <a14:hiddenFill xmlns:a14="http://schemas.microsoft.com/office/drawing/2010/main" xmlns="">
                <a:noFill/>
              </a14:hiddenFill>
            </a:ext>
          </a:extLst>
        </p:spPr>
        <p:txBody>
          <a:bodyPr/>
          <a:lstStyle/>
          <a:p>
            <a:pPr defTabSz="914400" eaLnBrk="0" hangingPunct="0"/>
            <a:endParaRPr lang="en-US" sz="2400">
              <a:solidFill>
                <a:srgbClr val="FFFFFF"/>
              </a:solidFill>
              <a:latin typeface="Times New Roman" charset="0"/>
              <a:cs typeface="MS PGothic" charset="0"/>
            </a:endParaRPr>
          </a:p>
        </p:txBody>
      </p:sp>
      <p:sp>
        <p:nvSpPr>
          <p:cNvPr id="546818" name="Rectangle 2"/>
          <p:cNvSpPr>
            <a:spLocks noGrp="1" noChangeArrowheads="1"/>
          </p:cNvSpPr>
          <p:nvPr>
            <p:ph type="ctrTitle"/>
          </p:nvPr>
        </p:nvSpPr>
        <p:spPr>
          <a:xfrm>
            <a:off x="2895600" y="1371600"/>
            <a:ext cx="5867400" cy="2286000"/>
          </a:xfrm>
        </p:spPr>
        <p:txBody>
          <a:bodyPr/>
          <a:lstStyle>
            <a:lvl1pPr>
              <a:defRPr sz="4500"/>
            </a:lvl1pPr>
          </a:lstStyle>
          <a:p>
            <a:r>
              <a:rPr lang="en-US"/>
              <a:t>Click to edit Master title style</a:t>
            </a:r>
          </a:p>
        </p:txBody>
      </p:sp>
      <p:sp>
        <p:nvSpPr>
          <p:cNvPr id="546819" name="Rectangle 3"/>
          <p:cNvSpPr>
            <a:spLocks noGrp="1" noChangeArrowheads="1"/>
          </p:cNvSpPr>
          <p:nvPr>
            <p:ph type="subTitle" idx="1"/>
          </p:nvPr>
        </p:nvSpPr>
        <p:spPr>
          <a:xfrm>
            <a:off x="2971800" y="4267200"/>
            <a:ext cx="5791200" cy="1447800"/>
          </a:xfrm>
        </p:spPr>
        <p:txBody>
          <a:bodyPr/>
          <a:lstStyle>
            <a:lvl1pPr marL="0" indent="0">
              <a:buFont typeface="Wingdings" pitchFamily="-108" charset="2"/>
              <a:buNone/>
              <a:defRPr sz="2600" b="1"/>
            </a:lvl1pPr>
          </a:lstStyle>
          <a:p>
            <a:r>
              <a:rPr lang="en-US"/>
              <a:t>Click to edit Master subtitle style</a:t>
            </a:r>
          </a:p>
        </p:txBody>
      </p:sp>
      <p:sp>
        <p:nvSpPr>
          <p:cNvPr id="20" name="Rectangle 4"/>
          <p:cNvSpPr>
            <a:spLocks noGrp="1" noChangeArrowheads="1"/>
          </p:cNvSpPr>
          <p:nvPr>
            <p:ph type="dt" sz="half" idx="10"/>
          </p:nvPr>
        </p:nvSpPr>
        <p:spPr>
          <a:xfrm>
            <a:off x="457200" y="6248400"/>
            <a:ext cx="2133600" cy="457200"/>
          </a:xfrm>
        </p:spPr>
        <p:txBody>
          <a:bodyPr/>
          <a:lstStyle>
            <a:lvl1pPr>
              <a:defRPr/>
            </a:lvl1pPr>
          </a:lstStyle>
          <a:p>
            <a:pPr>
              <a:defRPr/>
            </a:pPr>
            <a:endParaRPr lang="en-US">
              <a:solidFill>
                <a:srgbClr val="FFFFFF"/>
              </a:solidFill>
            </a:endParaRPr>
          </a:p>
        </p:txBody>
      </p:sp>
      <p:sp>
        <p:nvSpPr>
          <p:cNvPr id="21" name="Rectangle 5"/>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22" name="Rectangle 6"/>
          <p:cNvSpPr>
            <a:spLocks noGrp="1" noChangeArrowheads="1"/>
          </p:cNvSpPr>
          <p:nvPr>
            <p:ph type="sldNum" sz="quarter" idx="12"/>
          </p:nvPr>
        </p:nvSpPr>
        <p:spPr/>
        <p:txBody>
          <a:bodyPr/>
          <a:lstStyle>
            <a:lvl1pPr>
              <a:defRPr/>
            </a:lvl1pPr>
          </a:lstStyle>
          <a:p>
            <a:pPr>
              <a:defRPr/>
            </a:pPr>
            <a:fld id="{1206FDC4-FC74-0243-B5ED-C81808B78394}"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857633357"/>
      </p:ext>
    </p:extLst>
  </p:cSld>
  <p:clrMapOvr>
    <a:masterClrMapping/>
  </p:clrMapOvr>
</p:sldLayout>
</file>

<file path=ppt/slideLayouts/slideLayout5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ftr" sz="quarter"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sldNum" sz="quarter" idx="11"/>
          </p:nvPr>
        </p:nvSpPr>
        <p:spPr>
          <a:ln/>
        </p:spPr>
        <p:txBody>
          <a:bodyPr/>
          <a:lstStyle>
            <a:lvl1pPr>
              <a:defRPr/>
            </a:lvl1pPr>
          </a:lstStyle>
          <a:p>
            <a:pPr>
              <a:defRPr/>
            </a:pPr>
            <a:fld id="{A6EAB1A1-A096-A44D-8494-F98AA43219EF}" type="slidenum">
              <a:rPr lang="zh-CN" altLang="en-US">
                <a:solidFill>
                  <a:srgbClr val="FFFFFF"/>
                </a:solidFill>
              </a:rPr>
              <a:pPr>
                <a:defRPr/>
              </a:pPr>
              <a:t>‹#›</a:t>
            </a:fld>
            <a:endParaRPr lang="en-US" altLang="zh-CN">
              <a:solidFill>
                <a:srgbClr val="FFFFFF"/>
              </a:solidFill>
            </a:endParaRPr>
          </a:p>
        </p:txBody>
      </p:sp>
      <p:sp>
        <p:nvSpPr>
          <p:cNvPr id="6" name="Rectangle 22"/>
          <p:cNvSpPr>
            <a:spLocks noGrp="1" noChangeArrowheads="1"/>
          </p:cNvSpPr>
          <p:nvPr>
            <p:ph type="dt" sz="half"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803468623"/>
      </p:ext>
    </p:extLst>
  </p:cSld>
  <p:clrMapOvr>
    <a:masterClrMapping/>
  </p:clrMapOvr>
</p:sldLayout>
</file>

<file path=ppt/slideLayouts/slideLayout5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ftr" sz="quarter"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sldNum" sz="quarter" idx="11"/>
          </p:nvPr>
        </p:nvSpPr>
        <p:spPr>
          <a:ln/>
        </p:spPr>
        <p:txBody>
          <a:bodyPr/>
          <a:lstStyle>
            <a:lvl1pPr>
              <a:defRPr/>
            </a:lvl1pPr>
          </a:lstStyle>
          <a:p>
            <a:pPr>
              <a:defRPr/>
            </a:pPr>
            <a:fld id="{B97D2974-6F4B-CE44-9E13-241DFC6F1DEB}" type="slidenum">
              <a:rPr lang="zh-CN" altLang="en-US">
                <a:solidFill>
                  <a:srgbClr val="FFFFFF"/>
                </a:solidFill>
              </a:rPr>
              <a:pPr>
                <a:defRPr/>
              </a:pPr>
              <a:t>‹#›</a:t>
            </a:fld>
            <a:endParaRPr lang="en-US" altLang="zh-CN">
              <a:solidFill>
                <a:srgbClr val="FFFFFF"/>
              </a:solidFill>
            </a:endParaRPr>
          </a:p>
        </p:txBody>
      </p:sp>
      <p:sp>
        <p:nvSpPr>
          <p:cNvPr id="6" name="Rectangle 22"/>
          <p:cNvSpPr>
            <a:spLocks noGrp="1" noChangeArrowheads="1"/>
          </p:cNvSpPr>
          <p:nvPr>
            <p:ph type="dt" sz="half"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543074964"/>
      </p:ext>
    </p:extLst>
  </p:cSld>
  <p:clrMapOvr>
    <a:masterClrMapping/>
  </p:clrMapOvr>
</p:sldLayout>
</file>

<file path=ppt/slideLayouts/slideLayout5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676400" y="1981200"/>
            <a:ext cx="3429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0" y="1981200"/>
            <a:ext cx="3429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ftr" sz="quarter"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sldNum" sz="quarter" idx="11"/>
          </p:nvPr>
        </p:nvSpPr>
        <p:spPr>
          <a:ln/>
        </p:spPr>
        <p:txBody>
          <a:bodyPr/>
          <a:lstStyle>
            <a:lvl1pPr>
              <a:defRPr/>
            </a:lvl1pPr>
          </a:lstStyle>
          <a:p>
            <a:pPr>
              <a:defRPr/>
            </a:pPr>
            <a:fld id="{094BD49C-56E4-6941-99B0-CEF71E5E85C1}" type="slidenum">
              <a:rPr lang="zh-CN" altLang="en-US">
                <a:solidFill>
                  <a:srgbClr val="FFFFFF"/>
                </a:solidFill>
              </a:rPr>
              <a:pPr>
                <a:defRPr/>
              </a:pPr>
              <a:t>‹#›</a:t>
            </a:fld>
            <a:endParaRPr lang="en-US" altLang="zh-CN">
              <a:solidFill>
                <a:srgbClr val="FFFFFF"/>
              </a:solidFill>
            </a:endParaRPr>
          </a:p>
        </p:txBody>
      </p:sp>
      <p:sp>
        <p:nvSpPr>
          <p:cNvPr id="7" name="Rectangle 22"/>
          <p:cNvSpPr>
            <a:spLocks noGrp="1" noChangeArrowheads="1"/>
          </p:cNvSpPr>
          <p:nvPr>
            <p:ph type="dt" sz="half"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469541877"/>
      </p:ext>
    </p:extLst>
  </p:cSld>
  <p:clrMapOvr>
    <a:masterClrMapping/>
  </p:clrMapOvr>
</p:sldLayout>
</file>

<file path=ppt/slideLayouts/slideLayout5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ftr" sz="quarter" idx="10"/>
          </p:nvPr>
        </p:nvSpPr>
        <p:spPr>
          <a:ln/>
        </p:spPr>
        <p:txBody>
          <a:bodyPr/>
          <a:lstStyle>
            <a:lvl1pPr>
              <a:defRPr/>
            </a:lvl1pPr>
          </a:lstStyle>
          <a:p>
            <a:pPr>
              <a:defRPr/>
            </a:pPr>
            <a:endParaRPr lang="en-US">
              <a:solidFill>
                <a:srgbClr val="FFFFFF"/>
              </a:solidFill>
            </a:endParaRPr>
          </a:p>
        </p:txBody>
      </p:sp>
      <p:sp>
        <p:nvSpPr>
          <p:cNvPr id="8" name="Rectangle 5"/>
          <p:cNvSpPr>
            <a:spLocks noGrp="1" noChangeArrowheads="1"/>
          </p:cNvSpPr>
          <p:nvPr>
            <p:ph type="sldNum" sz="quarter" idx="11"/>
          </p:nvPr>
        </p:nvSpPr>
        <p:spPr>
          <a:ln/>
        </p:spPr>
        <p:txBody>
          <a:bodyPr/>
          <a:lstStyle>
            <a:lvl1pPr>
              <a:defRPr/>
            </a:lvl1pPr>
          </a:lstStyle>
          <a:p>
            <a:pPr>
              <a:defRPr/>
            </a:pPr>
            <a:fld id="{BCEA983B-0F93-AA4F-9B37-AEBB855A64B1}" type="slidenum">
              <a:rPr lang="zh-CN" altLang="en-US">
                <a:solidFill>
                  <a:srgbClr val="FFFFFF"/>
                </a:solidFill>
              </a:rPr>
              <a:pPr>
                <a:defRPr/>
              </a:pPr>
              <a:t>‹#›</a:t>
            </a:fld>
            <a:endParaRPr lang="en-US" altLang="zh-CN">
              <a:solidFill>
                <a:srgbClr val="FFFFFF"/>
              </a:solidFill>
            </a:endParaRPr>
          </a:p>
        </p:txBody>
      </p:sp>
      <p:sp>
        <p:nvSpPr>
          <p:cNvPr id="9" name="Rectangle 22"/>
          <p:cNvSpPr>
            <a:spLocks noGrp="1" noChangeArrowheads="1"/>
          </p:cNvSpPr>
          <p:nvPr>
            <p:ph type="dt" sz="half"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72844063"/>
      </p:ext>
    </p:extLst>
  </p:cSld>
  <p:clrMapOvr>
    <a:masterClrMapping/>
  </p:clrMapOvr>
</p:sldLayout>
</file>

<file path=ppt/slideLayouts/slideLayout5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ftr" sz="quarter" idx="10"/>
          </p:nvPr>
        </p:nvSpPr>
        <p:spPr>
          <a:ln/>
        </p:spPr>
        <p:txBody>
          <a:bodyPr/>
          <a:lstStyle>
            <a:lvl1pPr>
              <a:defRPr/>
            </a:lvl1pPr>
          </a:lstStyle>
          <a:p>
            <a:pPr>
              <a:defRPr/>
            </a:pPr>
            <a:endParaRPr lang="en-US">
              <a:solidFill>
                <a:srgbClr val="FFFFFF"/>
              </a:solidFill>
            </a:endParaRPr>
          </a:p>
        </p:txBody>
      </p:sp>
      <p:sp>
        <p:nvSpPr>
          <p:cNvPr id="4" name="Rectangle 5"/>
          <p:cNvSpPr>
            <a:spLocks noGrp="1" noChangeArrowheads="1"/>
          </p:cNvSpPr>
          <p:nvPr>
            <p:ph type="sldNum" sz="quarter" idx="11"/>
          </p:nvPr>
        </p:nvSpPr>
        <p:spPr>
          <a:ln/>
        </p:spPr>
        <p:txBody>
          <a:bodyPr/>
          <a:lstStyle>
            <a:lvl1pPr>
              <a:defRPr/>
            </a:lvl1pPr>
          </a:lstStyle>
          <a:p>
            <a:pPr>
              <a:defRPr/>
            </a:pPr>
            <a:fld id="{14A10FEB-7063-8D4A-BD4F-546D8FA287BA}" type="slidenum">
              <a:rPr lang="zh-CN" altLang="en-US">
                <a:solidFill>
                  <a:srgbClr val="FFFFFF"/>
                </a:solidFill>
              </a:rPr>
              <a:pPr>
                <a:defRPr/>
              </a:pPr>
              <a:t>‹#›</a:t>
            </a:fld>
            <a:endParaRPr lang="en-US" altLang="zh-CN">
              <a:solidFill>
                <a:srgbClr val="FFFFFF"/>
              </a:solidFill>
            </a:endParaRPr>
          </a:p>
        </p:txBody>
      </p:sp>
      <p:sp>
        <p:nvSpPr>
          <p:cNvPr id="5" name="Rectangle 22"/>
          <p:cNvSpPr>
            <a:spLocks noGrp="1" noChangeArrowheads="1"/>
          </p:cNvSpPr>
          <p:nvPr>
            <p:ph type="dt" sz="half"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531703577"/>
      </p:ext>
    </p:extLst>
  </p:cSld>
  <p:clrMapOvr>
    <a:masterClrMapping/>
  </p:clrMapOvr>
</p:sldLayout>
</file>

<file path=ppt/slideLayouts/slideLayout5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ftr" sz="quarter" idx="10"/>
          </p:nvPr>
        </p:nvSpPr>
        <p:spPr>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sldNum" sz="quarter" idx="11"/>
          </p:nvPr>
        </p:nvSpPr>
        <p:spPr>
          <a:ln/>
        </p:spPr>
        <p:txBody>
          <a:bodyPr/>
          <a:lstStyle>
            <a:lvl1pPr>
              <a:defRPr/>
            </a:lvl1pPr>
          </a:lstStyle>
          <a:p>
            <a:pPr>
              <a:defRPr/>
            </a:pPr>
            <a:fld id="{15EFE118-CBBF-F443-B864-51E3EA8D1E07}" type="slidenum">
              <a:rPr lang="zh-CN" altLang="en-US">
                <a:solidFill>
                  <a:srgbClr val="FFFFFF"/>
                </a:solidFill>
              </a:rPr>
              <a:pPr>
                <a:defRPr/>
              </a:pPr>
              <a:t>‹#›</a:t>
            </a:fld>
            <a:endParaRPr lang="en-US" altLang="zh-CN">
              <a:solidFill>
                <a:srgbClr val="FFFFFF"/>
              </a:solidFill>
            </a:endParaRPr>
          </a:p>
        </p:txBody>
      </p:sp>
      <p:sp>
        <p:nvSpPr>
          <p:cNvPr id="4" name="Rectangle 22"/>
          <p:cNvSpPr>
            <a:spLocks noGrp="1" noChangeArrowheads="1"/>
          </p:cNvSpPr>
          <p:nvPr>
            <p:ph type="dt" sz="half"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566563679"/>
      </p:ext>
    </p:extLst>
  </p:cSld>
  <p:clrMapOvr>
    <a:masterClrMapping/>
  </p:clrMapOvr>
</p:sldLayout>
</file>

<file path=ppt/slideLayouts/slideLayout5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ftr" sz="quarter"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sldNum" sz="quarter" idx="11"/>
          </p:nvPr>
        </p:nvSpPr>
        <p:spPr>
          <a:ln/>
        </p:spPr>
        <p:txBody>
          <a:bodyPr/>
          <a:lstStyle>
            <a:lvl1pPr>
              <a:defRPr/>
            </a:lvl1pPr>
          </a:lstStyle>
          <a:p>
            <a:pPr>
              <a:defRPr/>
            </a:pPr>
            <a:fld id="{5AA77EE8-D970-D34D-9648-01B3C22D7753}" type="slidenum">
              <a:rPr lang="zh-CN" altLang="en-US">
                <a:solidFill>
                  <a:srgbClr val="FFFFFF"/>
                </a:solidFill>
              </a:rPr>
              <a:pPr>
                <a:defRPr/>
              </a:pPr>
              <a:t>‹#›</a:t>
            </a:fld>
            <a:endParaRPr lang="en-US" altLang="zh-CN">
              <a:solidFill>
                <a:srgbClr val="FFFFFF"/>
              </a:solidFill>
            </a:endParaRPr>
          </a:p>
        </p:txBody>
      </p:sp>
      <p:sp>
        <p:nvSpPr>
          <p:cNvPr id="7" name="Rectangle 22"/>
          <p:cNvSpPr>
            <a:spLocks noGrp="1" noChangeArrowheads="1"/>
          </p:cNvSpPr>
          <p:nvPr>
            <p:ph type="dt" sz="half"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308939454"/>
      </p:ext>
    </p:extLst>
  </p:cSld>
  <p:clrMapOvr>
    <a:masterClrMapping/>
  </p:clrMapOvr>
</p:sldLayout>
</file>

<file path=ppt/slideLayouts/slideLayout5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ftr" sz="quarter"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sldNum" sz="quarter" idx="11"/>
          </p:nvPr>
        </p:nvSpPr>
        <p:spPr>
          <a:ln/>
        </p:spPr>
        <p:txBody>
          <a:bodyPr/>
          <a:lstStyle>
            <a:lvl1pPr>
              <a:defRPr/>
            </a:lvl1pPr>
          </a:lstStyle>
          <a:p>
            <a:pPr>
              <a:defRPr/>
            </a:pPr>
            <a:fld id="{917DA995-9602-9747-999B-6870CFCF3D7A}" type="slidenum">
              <a:rPr lang="zh-CN" altLang="en-US">
                <a:solidFill>
                  <a:srgbClr val="FFFFFF"/>
                </a:solidFill>
              </a:rPr>
              <a:pPr>
                <a:defRPr/>
              </a:pPr>
              <a:t>‹#›</a:t>
            </a:fld>
            <a:endParaRPr lang="en-US" altLang="zh-CN">
              <a:solidFill>
                <a:srgbClr val="FFFFFF"/>
              </a:solidFill>
            </a:endParaRPr>
          </a:p>
        </p:txBody>
      </p:sp>
      <p:sp>
        <p:nvSpPr>
          <p:cNvPr id="7" name="Rectangle 22"/>
          <p:cNvSpPr>
            <a:spLocks noGrp="1" noChangeArrowheads="1"/>
          </p:cNvSpPr>
          <p:nvPr>
            <p:ph type="dt" sz="half"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1515248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86895729-7484-4245-90A2-215A398B2709}" type="slidenum">
              <a:rPr lang="en-US"/>
              <a:pPr>
                <a:defRPr/>
              </a:pPr>
              <a:t>‹#›</a:t>
            </a:fld>
            <a:endParaRPr lang="en-US"/>
          </a:p>
        </p:txBody>
      </p:sp>
    </p:spTree>
    <p:extLst>
      <p:ext uri="{BB962C8B-B14F-4D97-AF65-F5344CB8AC3E}">
        <p14:creationId xmlns:p14="http://schemas.microsoft.com/office/powerpoint/2010/main" val="209592271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C614924-095F-9C4B-AC9B-E86E67F5DE85}" type="slidenum">
              <a:rPr lang="en-US"/>
              <a:pPr>
                <a:defRPr/>
              </a:pPr>
              <a:t>‹#›</a:t>
            </a:fld>
            <a:endParaRPr lang="en-US"/>
          </a:p>
        </p:txBody>
      </p:sp>
    </p:spTree>
    <p:extLst>
      <p:ext uri="{BB962C8B-B14F-4D97-AF65-F5344CB8AC3E}">
        <p14:creationId xmlns:p14="http://schemas.microsoft.com/office/powerpoint/2010/main" val="4233020124"/>
      </p:ext>
    </p:extLst>
  </p:cSld>
  <p:clrMapOvr>
    <a:masterClrMapping/>
  </p:clrMapOvr>
  <p:transition/>
</p:sldLayout>
</file>

<file path=ppt/slideLayouts/slideLayout6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ftr" sz="quarter"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sldNum" sz="quarter" idx="11"/>
          </p:nvPr>
        </p:nvSpPr>
        <p:spPr>
          <a:ln/>
        </p:spPr>
        <p:txBody>
          <a:bodyPr/>
          <a:lstStyle>
            <a:lvl1pPr>
              <a:defRPr/>
            </a:lvl1pPr>
          </a:lstStyle>
          <a:p>
            <a:pPr>
              <a:defRPr/>
            </a:pPr>
            <a:fld id="{0D859D2D-9F9F-284D-96B1-F95E8C07FB78}" type="slidenum">
              <a:rPr lang="zh-CN" altLang="en-US">
                <a:solidFill>
                  <a:srgbClr val="FFFFFF"/>
                </a:solidFill>
              </a:rPr>
              <a:pPr>
                <a:defRPr/>
              </a:pPr>
              <a:t>‹#›</a:t>
            </a:fld>
            <a:endParaRPr lang="en-US" altLang="zh-CN">
              <a:solidFill>
                <a:srgbClr val="FFFFFF"/>
              </a:solidFill>
            </a:endParaRPr>
          </a:p>
        </p:txBody>
      </p:sp>
      <p:sp>
        <p:nvSpPr>
          <p:cNvPr id="6" name="Rectangle 22"/>
          <p:cNvSpPr>
            <a:spLocks noGrp="1" noChangeArrowheads="1"/>
          </p:cNvSpPr>
          <p:nvPr>
            <p:ph type="dt" sz="half"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709982247"/>
      </p:ext>
    </p:extLst>
  </p:cSld>
  <p:clrMapOvr>
    <a:masterClrMapping/>
  </p:clrMapOvr>
</p:sldLayout>
</file>

<file path=ppt/slideLayouts/slideLayout6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34200" y="457200"/>
            <a:ext cx="17526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676400" y="457200"/>
            <a:ext cx="51054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ftr" sz="quarter"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sldNum" sz="quarter" idx="11"/>
          </p:nvPr>
        </p:nvSpPr>
        <p:spPr>
          <a:ln/>
        </p:spPr>
        <p:txBody>
          <a:bodyPr/>
          <a:lstStyle>
            <a:lvl1pPr>
              <a:defRPr/>
            </a:lvl1pPr>
          </a:lstStyle>
          <a:p>
            <a:pPr>
              <a:defRPr/>
            </a:pPr>
            <a:fld id="{39D5093F-7689-E647-B8B6-440DE4EF9682}" type="slidenum">
              <a:rPr lang="zh-CN" altLang="en-US">
                <a:solidFill>
                  <a:srgbClr val="FFFFFF"/>
                </a:solidFill>
              </a:rPr>
              <a:pPr>
                <a:defRPr/>
              </a:pPr>
              <a:t>‹#›</a:t>
            </a:fld>
            <a:endParaRPr lang="en-US" altLang="zh-CN">
              <a:solidFill>
                <a:srgbClr val="FFFFFF"/>
              </a:solidFill>
            </a:endParaRPr>
          </a:p>
        </p:txBody>
      </p:sp>
      <p:sp>
        <p:nvSpPr>
          <p:cNvPr id="6" name="Rectangle 22"/>
          <p:cNvSpPr>
            <a:spLocks noGrp="1" noChangeArrowheads="1"/>
          </p:cNvSpPr>
          <p:nvPr>
            <p:ph type="dt" sz="half"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603989117"/>
      </p:ext>
    </p:extLst>
  </p:cSld>
  <p:clrMapOvr>
    <a:masterClrMapping/>
  </p:clrMapOvr>
</p:sldLayout>
</file>

<file path=ppt/slideLayouts/slideLayout60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1085850" cy="6854825"/>
            <a:chOff x="0" y="0"/>
            <a:chExt cx="684" cy="4318"/>
          </a:xfrm>
        </p:grpSpPr>
        <p:sp>
          <p:nvSpPr>
            <p:cNvPr id="5"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a:p>
          </p:txBody>
        </p:sp>
        <p:grpSp>
          <p:nvGrpSpPr>
            <p:cNvPr id="6" name="Group 4"/>
            <p:cNvGrpSpPr>
              <a:grpSpLocks/>
            </p:cNvGrpSpPr>
            <p:nvPr/>
          </p:nvGrpSpPr>
          <p:grpSpPr bwMode="auto">
            <a:xfrm>
              <a:off x="48" y="103"/>
              <a:ext cx="96" cy="4126"/>
              <a:chOff x="48" y="103"/>
              <a:chExt cx="96" cy="4126"/>
            </a:xfrm>
          </p:grpSpPr>
          <p:sp>
            <p:nvSpPr>
              <p:cNvPr id="7" name="Rectangle 5"/>
              <p:cNvSpPr>
                <a:spLocks noChangeArrowheads="1"/>
              </p:cNvSpPr>
              <p:nvPr/>
            </p:nvSpPr>
            <p:spPr bwMode="auto">
              <a:xfrm>
                <a:off x="48" y="1105"/>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a:p>
            </p:txBody>
          </p:sp>
          <p:sp>
            <p:nvSpPr>
              <p:cNvPr id="8" name="Rectangle 6"/>
              <p:cNvSpPr>
                <a:spLocks noChangeArrowheads="1"/>
              </p:cNvSpPr>
              <p:nvPr/>
            </p:nvSpPr>
            <p:spPr bwMode="auto">
              <a:xfrm>
                <a:off x="48" y="1250"/>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a:p>
            </p:txBody>
          </p:sp>
          <p:sp>
            <p:nvSpPr>
              <p:cNvPr id="9" name="Rectangle 7"/>
              <p:cNvSpPr>
                <a:spLocks noChangeArrowheads="1"/>
              </p:cNvSpPr>
              <p:nvPr/>
            </p:nvSpPr>
            <p:spPr bwMode="auto">
              <a:xfrm>
                <a:off x="48" y="1393"/>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a:p>
            </p:txBody>
          </p:sp>
          <p:sp>
            <p:nvSpPr>
              <p:cNvPr id="10" name="Rectangle 8"/>
              <p:cNvSpPr>
                <a:spLocks noChangeArrowheads="1"/>
              </p:cNvSpPr>
              <p:nvPr/>
            </p:nvSpPr>
            <p:spPr bwMode="auto">
              <a:xfrm>
                <a:off x="48" y="1538"/>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a:p>
            </p:txBody>
          </p:sp>
          <p:sp>
            <p:nvSpPr>
              <p:cNvPr id="11" name="Rectangle 9"/>
              <p:cNvSpPr>
                <a:spLocks noChangeArrowheads="1"/>
              </p:cNvSpPr>
              <p:nvPr/>
            </p:nvSpPr>
            <p:spPr bwMode="auto">
              <a:xfrm>
                <a:off x="48" y="1683"/>
                <a:ext cx="96" cy="95"/>
              </a:xfrm>
              <a:prstGeom prst="rect">
                <a:avLst/>
              </a:prstGeom>
              <a:solidFill>
                <a:schemeClr val="bg1">
                  <a:alpha val="50000"/>
                </a:schemeClr>
              </a:solidFill>
              <a:ln w="9525">
                <a:noFill/>
                <a:miter lim="800000"/>
                <a:headEnd/>
                <a:tailEnd/>
              </a:ln>
              <a:effectLst/>
            </p:spPr>
            <p:txBody>
              <a:bodyPr wrap="none" anchor="ctr"/>
              <a:lstStyle/>
              <a:p>
                <a:pPr>
                  <a:defRPr/>
                </a:pPr>
                <a:endParaRPr lang="en-US"/>
              </a:p>
            </p:txBody>
          </p:sp>
          <p:sp>
            <p:nvSpPr>
              <p:cNvPr id="12" name="Rectangle 10"/>
              <p:cNvSpPr>
                <a:spLocks noChangeArrowheads="1"/>
              </p:cNvSpPr>
              <p:nvPr/>
            </p:nvSpPr>
            <p:spPr bwMode="auto">
              <a:xfrm>
                <a:off x="48" y="1826"/>
                <a:ext cx="96" cy="96"/>
              </a:xfrm>
              <a:prstGeom prst="rect">
                <a:avLst/>
              </a:prstGeom>
              <a:solidFill>
                <a:schemeClr val="bg1">
                  <a:alpha val="50000"/>
                </a:schemeClr>
              </a:solidFill>
              <a:ln w="9525">
                <a:noFill/>
                <a:miter lim="800000"/>
                <a:headEnd/>
                <a:tailEnd/>
              </a:ln>
              <a:effectLst/>
            </p:spPr>
            <p:txBody>
              <a:bodyPr wrap="none" anchor="ctr"/>
              <a:lstStyle/>
              <a:p>
                <a:pPr>
                  <a:defRPr/>
                </a:pPr>
                <a:endParaRPr lang="en-US"/>
              </a:p>
            </p:txBody>
          </p:sp>
          <p:sp>
            <p:nvSpPr>
              <p:cNvPr id="13" name="Rectangle 11"/>
              <p:cNvSpPr>
                <a:spLocks noChangeArrowheads="1"/>
              </p:cNvSpPr>
              <p:nvPr/>
            </p:nvSpPr>
            <p:spPr bwMode="auto">
              <a:xfrm>
                <a:off x="48" y="1971"/>
                <a:ext cx="96" cy="96"/>
              </a:xfrm>
              <a:prstGeom prst="rect">
                <a:avLst/>
              </a:prstGeom>
              <a:solidFill>
                <a:schemeClr val="bg1">
                  <a:alpha val="50000"/>
                </a:schemeClr>
              </a:solidFill>
              <a:ln w="9525">
                <a:noFill/>
                <a:miter lim="800000"/>
                <a:headEnd/>
                <a:tailEnd/>
              </a:ln>
              <a:effectLst/>
            </p:spPr>
            <p:txBody>
              <a:bodyPr wrap="none" anchor="ctr"/>
              <a:lstStyle/>
              <a:p>
                <a:pPr>
                  <a:defRPr/>
                </a:pPr>
                <a:endParaRPr lang="en-US"/>
              </a:p>
            </p:txBody>
          </p:sp>
          <p:sp>
            <p:nvSpPr>
              <p:cNvPr id="14" name="Rectangle 12"/>
              <p:cNvSpPr>
                <a:spLocks noChangeArrowheads="1"/>
              </p:cNvSpPr>
              <p:nvPr/>
            </p:nvSpPr>
            <p:spPr bwMode="auto">
              <a:xfrm>
                <a:off x="48" y="2116"/>
                <a:ext cx="96" cy="94"/>
              </a:xfrm>
              <a:prstGeom prst="rect">
                <a:avLst/>
              </a:prstGeom>
              <a:solidFill>
                <a:schemeClr val="bg1">
                  <a:alpha val="50000"/>
                </a:schemeClr>
              </a:solidFill>
              <a:ln w="9525">
                <a:noFill/>
                <a:miter lim="800000"/>
                <a:headEnd/>
                <a:tailEnd/>
              </a:ln>
              <a:effectLst/>
            </p:spPr>
            <p:txBody>
              <a:bodyPr wrap="none" anchor="ctr"/>
              <a:lstStyle/>
              <a:p>
                <a:pPr>
                  <a:defRPr/>
                </a:pPr>
                <a:endParaRPr lang="en-US"/>
              </a:p>
            </p:txBody>
          </p:sp>
          <p:sp>
            <p:nvSpPr>
              <p:cNvPr id="15" name="Rectangle 13"/>
              <p:cNvSpPr>
                <a:spLocks noChangeArrowheads="1"/>
              </p:cNvSpPr>
              <p:nvPr/>
            </p:nvSpPr>
            <p:spPr bwMode="auto">
              <a:xfrm>
                <a:off x="48" y="2259"/>
                <a:ext cx="96" cy="96"/>
              </a:xfrm>
              <a:prstGeom prst="rect">
                <a:avLst/>
              </a:prstGeom>
              <a:solidFill>
                <a:schemeClr val="bg1">
                  <a:alpha val="50000"/>
                </a:schemeClr>
              </a:solidFill>
              <a:ln w="9525">
                <a:noFill/>
                <a:miter lim="800000"/>
                <a:headEnd/>
                <a:tailEnd/>
              </a:ln>
              <a:effectLst/>
            </p:spPr>
            <p:txBody>
              <a:bodyPr wrap="none" anchor="ctr"/>
              <a:lstStyle/>
              <a:p>
                <a:pPr>
                  <a:defRPr/>
                </a:pPr>
                <a:endParaRPr lang="en-US"/>
              </a:p>
            </p:txBody>
          </p:sp>
          <p:sp>
            <p:nvSpPr>
              <p:cNvPr id="16" name="Rectangle 14"/>
              <p:cNvSpPr>
                <a:spLocks noChangeArrowheads="1"/>
              </p:cNvSpPr>
              <p:nvPr/>
            </p:nvSpPr>
            <p:spPr bwMode="auto">
              <a:xfrm>
                <a:off x="48" y="2404"/>
                <a:ext cx="96" cy="96"/>
              </a:xfrm>
              <a:prstGeom prst="rect">
                <a:avLst/>
              </a:prstGeom>
              <a:solidFill>
                <a:schemeClr val="bg1">
                  <a:alpha val="50000"/>
                </a:schemeClr>
              </a:solidFill>
              <a:ln w="9525">
                <a:noFill/>
                <a:miter lim="800000"/>
                <a:headEnd/>
                <a:tailEnd/>
              </a:ln>
              <a:effectLst/>
            </p:spPr>
            <p:txBody>
              <a:bodyPr wrap="none" anchor="ctr"/>
              <a:lstStyle/>
              <a:p>
                <a:pPr>
                  <a:defRPr/>
                </a:pPr>
                <a:endParaRPr lang="en-US"/>
              </a:p>
            </p:txBody>
          </p:sp>
          <p:sp>
            <p:nvSpPr>
              <p:cNvPr id="17" name="Rectangle 15"/>
              <p:cNvSpPr>
                <a:spLocks noChangeArrowheads="1"/>
              </p:cNvSpPr>
              <p:nvPr/>
            </p:nvSpPr>
            <p:spPr bwMode="auto">
              <a:xfrm>
                <a:off x="48" y="2549"/>
                <a:ext cx="96" cy="94"/>
              </a:xfrm>
              <a:prstGeom prst="rect">
                <a:avLst/>
              </a:prstGeom>
              <a:solidFill>
                <a:schemeClr val="bg1">
                  <a:alpha val="50000"/>
                </a:schemeClr>
              </a:solidFill>
              <a:ln w="9525">
                <a:noFill/>
                <a:miter lim="800000"/>
                <a:headEnd/>
                <a:tailEnd/>
              </a:ln>
              <a:effectLst/>
            </p:spPr>
            <p:txBody>
              <a:bodyPr wrap="none" anchor="ctr"/>
              <a:lstStyle/>
              <a:p>
                <a:pPr>
                  <a:defRPr/>
                </a:pPr>
                <a:endParaRPr lang="en-US"/>
              </a:p>
            </p:txBody>
          </p:sp>
          <p:sp>
            <p:nvSpPr>
              <p:cNvPr id="18" name="Rectangle 16"/>
              <p:cNvSpPr>
                <a:spLocks noChangeArrowheads="1"/>
              </p:cNvSpPr>
              <p:nvPr/>
            </p:nvSpPr>
            <p:spPr bwMode="auto">
              <a:xfrm>
                <a:off x="48" y="2691"/>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a:p>
            </p:txBody>
          </p:sp>
          <p:sp>
            <p:nvSpPr>
              <p:cNvPr id="19" name="Rectangle 17"/>
              <p:cNvSpPr>
                <a:spLocks noChangeArrowheads="1"/>
              </p:cNvSpPr>
              <p:nvPr/>
            </p:nvSpPr>
            <p:spPr bwMode="auto">
              <a:xfrm>
                <a:off x="48" y="2836"/>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a:p>
            </p:txBody>
          </p:sp>
          <p:sp>
            <p:nvSpPr>
              <p:cNvPr id="20" name="Rectangle 18"/>
              <p:cNvSpPr>
                <a:spLocks noChangeArrowheads="1"/>
              </p:cNvSpPr>
              <p:nvPr/>
            </p:nvSpPr>
            <p:spPr bwMode="auto">
              <a:xfrm>
                <a:off x="48" y="2979"/>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a:p>
            </p:txBody>
          </p:sp>
          <p:sp>
            <p:nvSpPr>
              <p:cNvPr id="21" name="Rectangle 19"/>
              <p:cNvSpPr>
                <a:spLocks noChangeArrowheads="1"/>
              </p:cNvSpPr>
              <p:nvPr/>
            </p:nvSpPr>
            <p:spPr bwMode="auto">
              <a:xfrm>
                <a:off x="48" y="3124"/>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a:p>
            </p:txBody>
          </p:sp>
          <p:sp>
            <p:nvSpPr>
              <p:cNvPr id="22" name="Rectangle 20"/>
              <p:cNvSpPr>
                <a:spLocks noChangeArrowheads="1"/>
              </p:cNvSpPr>
              <p:nvPr/>
            </p:nvSpPr>
            <p:spPr bwMode="auto">
              <a:xfrm>
                <a:off x="48" y="3269"/>
                <a:ext cx="96" cy="95"/>
              </a:xfrm>
              <a:prstGeom prst="rect">
                <a:avLst/>
              </a:prstGeom>
              <a:solidFill>
                <a:schemeClr val="bg1">
                  <a:alpha val="50000"/>
                </a:schemeClr>
              </a:solidFill>
              <a:ln w="9525">
                <a:noFill/>
                <a:miter lim="800000"/>
                <a:headEnd/>
                <a:tailEnd/>
              </a:ln>
              <a:effectLst/>
            </p:spPr>
            <p:txBody>
              <a:bodyPr wrap="none" anchor="ctr"/>
              <a:lstStyle/>
              <a:p>
                <a:pPr>
                  <a:defRPr/>
                </a:pPr>
                <a:endParaRPr lang="en-US"/>
              </a:p>
            </p:txBody>
          </p:sp>
          <p:sp>
            <p:nvSpPr>
              <p:cNvPr id="23" name="Rectangle 21"/>
              <p:cNvSpPr>
                <a:spLocks noChangeArrowheads="1"/>
              </p:cNvSpPr>
              <p:nvPr/>
            </p:nvSpPr>
            <p:spPr bwMode="auto">
              <a:xfrm>
                <a:off x="48" y="3412"/>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a:p>
            </p:txBody>
          </p:sp>
          <p:sp>
            <p:nvSpPr>
              <p:cNvPr id="24" name="Rectangle 22"/>
              <p:cNvSpPr>
                <a:spLocks noChangeArrowheads="1"/>
              </p:cNvSpPr>
              <p:nvPr/>
            </p:nvSpPr>
            <p:spPr bwMode="auto">
              <a:xfrm>
                <a:off x="48" y="3557"/>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a:p>
            </p:txBody>
          </p:sp>
          <p:sp>
            <p:nvSpPr>
              <p:cNvPr id="25" name="Rectangle 23"/>
              <p:cNvSpPr>
                <a:spLocks noChangeArrowheads="1"/>
              </p:cNvSpPr>
              <p:nvPr/>
            </p:nvSpPr>
            <p:spPr bwMode="auto">
              <a:xfrm>
                <a:off x="48" y="3702"/>
                <a:ext cx="96" cy="95"/>
              </a:xfrm>
              <a:prstGeom prst="rect">
                <a:avLst/>
              </a:prstGeom>
              <a:solidFill>
                <a:schemeClr val="bg1">
                  <a:alpha val="50000"/>
                </a:schemeClr>
              </a:solidFill>
              <a:ln w="9525">
                <a:noFill/>
                <a:miter lim="800000"/>
                <a:headEnd/>
                <a:tailEnd/>
              </a:ln>
              <a:effectLst/>
            </p:spPr>
            <p:txBody>
              <a:bodyPr wrap="none" anchor="ctr"/>
              <a:lstStyle/>
              <a:p>
                <a:pPr>
                  <a:defRPr/>
                </a:pPr>
                <a:endParaRPr lang="en-US"/>
              </a:p>
            </p:txBody>
          </p:sp>
          <p:sp>
            <p:nvSpPr>
              <p:cNvPr id="26" name="Rectangle 24"/>
              <p:cNvSpPr>
                <a:spLocks noChangeArrowheads="1"/>
              </p:cNvSpPr>
              <p:nvPr/>
            </p:nvSpPr>
            <p:spPr bwMode="auto">
              <a:xfrm>
                <a:off x="48" y="3845"/>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a:p>
            </p:txBody>
          </p:sp>
          <p:sp>
            <p:nvSpPr>
              <p:cNvPr id="27" name="Rectangle 25"/>
              <p:cNvSpPr>
                <a:spLocks noChangeArrowheads="1"/>
              </p:cNvSpPr>
              <p:nvPr/>
            </p:nvSpPr>
            <p:spPr bwMode="auto">
              <a:xfrm>
                <a:off x="48" y="3990"/>
                <a:ext cx="96" cy="96"/>
              </a:xfrm>
              <a:prstGeom prst="rect">
                <a:avLst/>
              </a:prstGeom>
              <a:solidFill>
                <a:schemeClr val="bg1">
                  <a:alpha val="50000"/>
                </a:schemeClr>
              </a:solidFill>
              <a:ln w="9525">
                <a:noFill/>
                <a:miter lim="800000"/>
                <a:headEnd/>
                <a:tailEnd/>
              </a:ln>
              <a:effectLst/>
            </p:spPr>
            <p:txBody>
              <a:bodyPr wrap="none" anchor="ctr"/>
              <a:lstStyle/>
              <a:p>
                <a:pPr>
                  <a:defRPr/>
                </a:pPr>
                <a:endParaRPr lang="en-US"/>
              </a:p>
            </p:txBody>
          </p:sp>
          <p:sp>
            <p:nvSpPr>
              <p:cNvPr id="28" name="Rectangle 26"/>
              <p:cNvSpPr>
                <a:spLocks noChangeArrowheads="1"/>
              </p:cNvSpPr>
              <p:nvPr/>
            </p:nvSpPr>
            <p:spPr bwMode="auto">
              <a:xfrm>
                <a:off x="48" y="4134"/>
                <a:ext cx="96" cy="95"/>
              </a:xfrm>
              <a:prstGeom prst="rect">
                <a:avLst/>
              </a:prstGeom>
              <a:solidFill>
                <a:schemeClr val="bg1">
                  <a:alpha val="50000"/>
                </a:schemeClr>
              </a:solidFill>
              <a:ln w="9525">
                <a:noFill/>
                <a:miter lim="800000"/>
                <a:headEnd/>
                <a:tailEnd/>
              </a:ln>
              <a:effectLst/>
            </p:spPr>
            <p:txBody>
              <a:bodyPr wrap="none" anchor="ctr"/>
              <a:lstStyle/>
              <a:p>
                <a:pPr>
                  <a:defRPr/>
                </a:pPr>
                <a:endParaRPr lang="en-US"/>
              </a:p>
            </p:txBody>
          </p:sp>
          <p:sp>
            <p:nvSpPr>
              <p:cNvPr id="29" name="Rectangle 27"/>
              <p:cNvSpPr>
                <a:spLocks noChangeArrowheads="1"/>
              </p:cNvSpPr>
              <p:nvPr/>
            </p:nvSpPr>
            <p:spPr bwMode="auto">
              <a:xfrm>
                <a:off x="48" y="103"/>
                <a:ext cx="96" cy="94"/>
              </a:xfrm>
              <a:prstGeom prst="rect">
                <a:avLst/>
              </a:prstGeom>
              <a:solidFill>
                <a:schemeClr val="bg1">
                  <a:alpha val="50000"/>
                </a:schemeClr>
              </a:solidFill>
              <a:ln w="9525">
                <a:noFill/>
                <a:miter lim="800000"/>
                <a:headEnd/>
                <a:tailEnd/>
              </a:ln>
              <a:effectLst/>
            </p:spPr>
            <p:txBody>
              <a:bodyPr wrap="none" anchor="ctr"/>
              <a:lstStyle/>
              <a:p>
                <a:pPr>
                  <a:defRPr/>
                </a:pPr>
                <a:endParaRPr lang="en-US"/>
              </a:p>
            </p:txBody>
          </p:sp>
          <p:sp>
            <p:nvSpPr>
              <p:cNvPr id="30" name="Rectangle 28"/>
              <p:cNvSpPr>
                <a:spLocks noChangeArrowheads="1"/>
              </p:cNvSpPr>
              <p:nvPr/>
            </p:nvSpPr>
            <p:spPr bwMode="auto">
              <a:xfrm>
                <a:off x="48" y="246"/>
                <a:ext cx="96" cy="96"/>
              </a:xfrm>
              <a:prstGeom prst="rect">
                <a:avLst/>
              </a:prstGeom>
              <a:solidFill>
                <a:schemeClr val="bg1">
                  <a:alpha val="50000"/>
                </a:schemeClr>
              </a:solidFill>
              <a:ln w="9525">
                <a:noFill/>
                <a:miter lim="800000"/>
                <a:headEnd/>
                <a:tailEnd/>
              </a:ln>
              <a:effectLst/>
            </p:spPr>
            <p:txBody>
              <a:bodyPr wrap="none" anchor="ctr"/>
              <a:lstStyle/>
              <a:p>
                <a:pPr>
                  <a:defRPr/>
                </a:pPr>
                <a:endParaRPr lang="en-US"/>
              </a:p>
            </p:txBody>
          </p:sp>
          <p:sp>
            <p:nvSpPr>
              <p:cNvPr id="31" name="Rectangle 29"/>
              <p:cNvSpPr>
                <a:spLocks noChangeArrowheads="1"/>
              </p:cNvSpPr>
              <p:nvPr/>
            </p:nvSpPr>
            <p:spPr bwMode="auto">
              <a:xfrm>
                <a:off x="48" y="391"/>
                <a:ext cx="96" cy="96"/>
              </a:xfrm>
              <a:prstGeom prst="rect">
                <a:avLst/>
              </a:prstGeom>
              <a:solidFill>
                <a:schemeClr val="bg1">
                  <a:alpha val="50000"/>
                </a:schemeClr>
              </a:solidFill>
              <a:ln w="9525">
                <a:noFill/>
                <a:miter lim="800000"/>
                <a:headEnd/>
                <a:tailEnd/>
              </a:ln>
              <a:effectLst/>
            </p:spPr>
            <p:txBody>
              <a:bodyPr wrap="none" anchor="ctr"/>
              <a:lstStyle/>
              <a:p>
                <a:pPr>
                  <a:defRPr/>
                </a:pPr>
                <a:endParaRPr lang="en-US"/>
              </a:p>
            </p:txBody>
          </p:sp>
          <p:sp>
            <p:nvSpPr>
              <p:cNvPr id="32" name="Rectangle 30"/>
              <p:cNvSpPr>
                <a:spLocks noChangeArrowheads="1"/>
              </p:cNvSpPr>
              <p:nvPr/>
            </p:nvSpPr>
            <p:spPr bwMode="auto">
              <a:xfrm>
                <a:off x="48" y="535"/>
                <a:ext cx="96" cy="95"/>
              </a:xfrm>
              <a:prstGeom prst="rect">
                <a:avLst/>
              </a:prstGeom>
              <a:solidFill>
                <a:schemeClr val="bg1">
                  <a:alpha val="50000"/>
                </a:schemeClr>
              </a:solidFill>
              <a:ln w="9525">
                <a:noFill/>
                <a:miter lim="800000"/>
                <a:headEnd/>
                <a:tailEnd/>
              </a:ln>
              <a:effectLst/>
            </p:spPr>
            <p:txBody>
              <a:bodyPr wrap="none" anchor="ctr"/>
              <a:lstStyle/>
              <a:p>
                <a:pPr>
                  <a:defRPr/>
                </a:pPr>
                <a:endParaRPr lang="en-US"/>
              </a:p>
            </p:txBody>
          </p:sp>
          <p:sp>
            <p:nvSpPr>
              <p:cNvPr id="33" name="Rectangle 31"/>
              <p:cNvSpPr>
                <a:spLocks noChangeArrowheads="1"/>
              </p:cNvSpPr>
              <p:nvPr/>
            </p:nvSpPr>
            <p:spPr bwMode="auto">
              <a:xfrm>
                <a:off x="48" y="678"/>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a:p>
            </p:txBody>
          </p:sp>
          <p:sp>
            <p:nvSpPr>
              <p:cNvPr id="34" name="Rectangle 32"/>
              <p:cNvSpPr>
                <a:spLocks noChangeArrowheads="1"/>
              </p:cNvSpPr>
              <p:nvPr/>
            </p:nvSpPr>
            <p:spPr bwMode="auto">
              <a:xfrm>
                <a:off x="48" y="823"/>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a:p>
            </p:txBody>
          </p:sp>
          <p:sp>
            <p:nvSpPr>
              <p:cNvPr id="35" name="Rectangle 33"/>
              <p:cNvSpPr>
                <a:spLocks noChangeArrowheads="1"/>
              </p:cNvSpPr>
              <p:nvPr/>
            </p:nvSpPr>
            <p:spPr bwMode="auto">
              <a:xfrm>
                <a:off x="48" y="968"/>
                <a:ext cx="96" cy="95"/>
              </a:xfrm>
              <a:prstGeom prst="rect">
                <a:avLst/>
              </a:prstGeom>
              <a:solidFill>
                <a:schemeClr val="bg1">
                  <a:alpha val="50000"/>
                </a:schemeClr>
              </a:solidFill>
              <a:ln w="9525">
                <a:noFill/>
                <a:miter lim="800000"/>
                <a:headEnd/>
                <a:tailEnd/>
              </a:ln>
              <a:effectLst/>
            </p:spPr>
            <p:txBody>
              <a:bodyPr wrap="none" anchor="ctr"/>
              <a:lstStyle/>
              <a:p>
                <a:pPr>
                  <a:defRPr/>
                </a:pPr>
                <a:endParaRPr lang="en-US"/>
              </a:p>
            </p:txBody>
          </p:sp>
        </p:grpSp>
      </p:grpSp>
      <p:sp>
        <p:nvSpPr>
          <p:cNvPr id="8226" name="Rectangle 34"/>
          <p:cNvSpPr>
            <a:spLocks noGrp="1" noChangeArrowheads="1"/>
          </p:cNvSpPr>
          <p:nvPr>
            <p:ph type="ctrTitle" sz="quarter"/>
          </p:nvPr>
        </p:nvSpPr>
        <p:spPr>
          <a:xfrm>
            <a:off x="1143000" y="2286000"/>
            <a:ext cx="7772400" cy="1143000"/>
          </a:xfrm>
        </p:spPr>
        <p:txBody>
          <a:bodyPr/>
          <a:lstStyle>
            <a:lvl1pPr algn="ctr">
              <a:defRPr>
                <a:solidFill>
                  <a:srgbClr val="00FFFF"/>
                </a:solidFill>
              </a:defRPr>
            </a:lvl1pPr>
          </a:lstStyle>
          <a:p>
            <a:r>
              <a:rPr lang="en-US"/>
              <a:t>Click to edit Master title style</a:t>
            </a:r>
          </a:p>
        </p:txBody>
      </p:sp>
      <p:sp>
        <p:nvSpPr>
          <p:cNvPr id="8227" name="Rectangle 35"/>
          <p:cNvSpPr>
            <a:spLocks noGrp="1" noChangeArrowheads="1"/>
          </p:cNvSpPr>
          <p:nvPr>
            <p:ph type="subTitle" sz="quarter" idx="1"/>
          </p:nvPr>
        </p:nvSpPr>
        <p:spPr>
          <a:xfrm>
            <a:off x="1828800" y="3886200"/>
            <a:ext cx="6400800" cy="1752600"/>
          </a:xfrm>
        </p:spPr>
        <p:txBody>
          <a:bodyPr lIns="92075" tIns="46038" rIns="92075" bIns="46038"/>
          <a:lstStyle>
            <a:lvl1pPr marL="0" indent="0" algn="ctr">
              <a:buFont typeface="Wingdings" pitchFamily="2" charset="2"/>
              <a:buNone/>
              <a:defRPr>
                <a:solidFill>
                  <a:srgbClr val="FFFFFF"/>
                </a:solidFill>
              </a:defRPr>
            </a:lvl1pPr>
          </a:lstStyle>
          <a:p>
            <a:r>
              <a:rPr lang="en-US"/>
              <a:t>Click to edit Master subtitle style</a:t>
            </a:r>
          </a:p>
        </p:txBody>
      </p:sp>
      <p:sp>
        <p:nvSpPr>
          <p:cNvPr id="36" name="Rectangle 36"/>
          <p:cNvSpPr>
            <a:spLocks noGrp="1" noChangeArrowheads="1"/>
          </p:cNvSpPr>
          <p:nvPr>
            <p:ph type="dt" sz="quarter" idx="10"/>
          </p:nvPr>
        </p:nvSpPr>
        <p:spPr/>
        <p:txBody>
          <a:bodyPr/>
          <a:lstStyle>
            <a:lvl1pPr>
              <a:defRPr smtClean="0">
                <a:solidFill>
                  <a:srgbClr val="FFFFFF"/>
                </a:solidFill>
              </a:defRPr>
            </a:lvl1pPr>
          </a:lstStyle>
          <a:p>
            <a:pPr>
              <a:defRPr/>
            </a:pPr>
            <a:endParaRPr lang="en-US"/>
          </a:p>
        </p:txBody>
      </p:sp>
      <p:sp>
        <p:nvSpPr>
          <p:cNvPr id="37" name="Rectangle 37"/>
          <p:cNvSpPr>
            <a:spLocks noGrp="1" noChangeArrowheads="1"/>
          </p:cNvSpPr>
          <p:nvPr>
            <p:ph type="ftr" sz="quarter" idx="11"/>
          </p:nvPr>
        </p:nvSpPr>
        <p:spPr/>
        <p:txBody>
          <a:bodyPr/>
          <a:lstStyle>
            <a:lvl1pPr>
              <a:defRPr smtClean="0">
                <a:solidFill>
                  <a:srgbClr val="FFFFFF"/>
                </a:solidFill>
              </a:defRPr>
            </a:lvl1pPr>
          </a:lstStyle>
          <a:p>
            <a:pPr>
              <a:defRPr/>
            </a:pPr>
            <a:endParaRPr lang="en-US"/>
          </a:p>
        </p:txBody>
      </p:sp>
      <p:sp>
        <p:nvSpPr>
          <p:cNvPr id="38" name="Rectangle 38"/>
          <p:cNvSpPr>
            <a:spLocks noGrp="1" noChangeArrowheads="1"/>
          </p:cNvSpPr>
          <p:nvPr>
            <p:ph type="sldNum" sz="quarter" idx="12"/>
          </p:nvPr>
        </p:nvSpPr>
        <p:spPr/>
        <p:txBody>
          <a:bodyPr/>
          <a:lstStyle>
            <a:lvl1pPr>
              <a:defRPr smtClean="0">
                <a:solidFill>
                  <a:srgbClr val="FFFFFF"/>
                </a:solidFill>
              </a:defRPr>
            </a:lvl1pPr>
          </a:lstStyle>
          <a:p>
            <a:pPr>
              <a:defRPr/>
            </a:pPr>
            <a:fld id="{CE1766D6-EBFF-4B10-8B5D-B3DB1B436D58}" type="slidenum">
              <a:rPr lang="en-US"/>
              <a:pPr>
                <a:defRPr/>
              </a:pPr>
              <a:t>‹#›</a:t>
            </a:fld>
            <a:endParaRPr lang="en-US"/>
          </a:p>
        </p:txBody>
      </p:sp>
    </p:spTree>
    <p:extLst>
      <p:ext uri="{BB962C8B-B14F-4D97-AF65-F5344CB8AC3E}">
        <p14:creationId xmlns:p14="http://schemas.microsoft.com/office/powerpoint/2010/main" val="3316548847"/>
      </p:ext>
    </p:extLst>
  </p:cSld>
  <p:clrMapOvr>
    <a:masterClrMapping/>
  </p:clrMapOvr>
</p:sldLayout>
</file>

<file path=ppt/slideLayouts/slideLayout6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fld id="{B3DB7CB8-5EB3-47EB-A0F5-D110428FBE47}" type="slidenum">
              <a:rPr lang="en-US"/>
              <a:pPr>
                <a:defRPr/>
              </a:pPr>
              <a:t>‹#›</a:t>
            </a:fld>
            <a:endParaRPr lang="en-US"/>
          </a:p>
        </p:txBody>
      </p:sp>
    </p:spTree>
    <p:extLst>
      <p:ext uri="{BB962C8B-B14F-4D97-AF65-F5344CB8AC3E}">
        <p14:creationId xmlns:p14="http://schemas.microsoft.com/office/powerpoint/2010/main" val="70777032"/>
      </p:ext>
    </p:extLst>
  </p:cSld>
  <p:clrMapOvr>
    <a:masterClrMapping/>
  </p:clrMapOvr>
</p:sldLayout>
</file>

<file path=ppt/slideLayouts/slideLayout6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fld id="{2A02F101-2B09-49B0-83F6-261CDCC21B7F}" type="slidenum">
              <a:rPr lang="en-US"/>
              <a:pPr>
                <a:defRPr/>
              </a:pPr>
              <a:t>‹#›</a:t>
            </a:fld>
            <a:endParaRPr lang="en-US"/>
          </a:p>
        </p:txBody>
      </p:sp>
    </p:spTree>
    <p:extLst>
      <p:ext uri="{BB962C8B-B14F-4D97-AF65-F5344CB8AC3E}">
        <p14:creationId xmlns:p14="http://schemas.microsoft.com/office/powerpoint/2010/main" val="838751496"/>
      </p:ext>
    </p:extLst>
  </p:cSld>
  <p:clrMapOvr>
    <a:masterClrMapping/>
  </p:clrMapOvr>
</p:sldLayout>
</file>

<file path=ppt/slideLayouts/slideLayout6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69988" y="19462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2388" y="19462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pPr>
              <a:defRPr/>
            </a:pPr>
            <a:fld id="{CD99D86D-FE55-4A40-A882-5363F472D534}" type="slidenum">
              <a:rPr lang="en-US"/>
              <a:pPr>
                <a:defRPr/>
              </a:pPr>
              <a:t>‹#›</a:t>
            </a:fld>
            <a:endParaRPr lang="en-US"/>
          </a:p>
        </p:txBody>
      </p:sp>
    </p:spTree>
    <p:extLst>
      <p:ext uri="{BB962C8B-B14F-4D97-AF65-F5344CB8AC3E}">
        <p14:creationId xmlns:p14="http://schemas.microsoft.com/office/powerpoint/2010/main" val="1328816061"/>
      </p:ext>
    </p:extLst>
  </p:cSld>
  <p:clrMapOvr>
    <a:masterClrMapping/>
  </p:clrMapOvr>
</p:sldLayout>
</file>

<file path=ppt/slideLayouts/slideLayout6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5"/>
          <p:cNvSpPr>
            <a:spLocks noGrp="1" noChangeArrowheads="1"/>
          </p:cNvSpPr>
          <p:nvPr>
            <p:ph type="dt" sz="half" idx="10"/>
          </p:nvPr>
        </p:nvSpPr>
        <p:spPr>
          <a:ln/>
        </p:spPr>
        <p:txBody>
          <a:bodyPr/>
          <a:lstStyle>
            <a:lvl1pPr>
              <a:defRPr/>
            </a:lvl1pPr>
          </a:lstStyle>
          <a:p>
            <a:pPr>
              <a:defRPr/>
            </a:pPr>
            <a:endParaRPr lang="en-US"/>
          </a:p>
        </p:txBody>
      </p:sp>
      <p:sp>
        <p:nvSpPr>
          <p:cNvPr id="8" name="Rectangle 36"/>
          <p:cNvSpPr>
            <a:spLocks noGrp="1" noChangeArrowheads="1"/>
          </p:cNvSpPr>
          <p:nvPr>
            <p:ph type="ftr" sz="quarter" idx="11"/>
          </p:nvPr>
        </p:nvSpPr>
        <p:spPr>
          <a:ln/>
        </p:spPr>
        <p:txBody>
          <a:bodyPr/>
          <a:lstStyle>
            <a:lvl1pPr>
              <a:defRPr/>
            </a:lvl1pPr>
          </a:lstStyle>
          <a:p>
            <a:pPr>
              <a:defRPr/>
            </a:pPr>
            <a:endParaRPr lang="en-US"/>
          </a:p>
        </p:txBody>
      </p:sp>
      <p:sp>
        <p:nvSpPr>
          <p:cNvPr id="9" name="Rectangle 37"/>
          <p:cNvSpPr>
            <a:spLocks noGrp="1" noChangeArrowheads="1"/>
          </p:cNvSpPr>
          <p:nvPr>
            <p:ph type="sldNum" sz="quarter" idx="12"/>
          </p:nvPr>
        </p:nvSpPr>
        <p:spPr>
          <a:ln/>
        </p:spPr>
        <p:txBody>
          <a:bodyPr/>
          <a:lstStyle>
            <a:lvl1pPr>
              <a:defRPr/>
            </a:lvl1pPr>
          </a:lstStyle>
          <a:p>
            <a:pPr>
              <a:defRPr/>
            </a:pPr>
            <a:fld id="{F15D9A21-643B-461B-B5BD-90D90B8DAE02}" type="slidenum">
              <a:rPr lang="en-US"/>
              <a:pPr>
                <a:defRPr/>
              </a:pPr>
              <a:t>‹#›</a:t>
            </a:fld>
            <a:endParaRPr lang="en-US"/>
          </a:p>
        </p:txBody>
      </p:sp>
    </p:spTree>
    <p:extLst>
      <p:ext uri="{BB962C8B-B14F-4D97-AF65-F5344CB8AC3E}">
        <p14:creationId xmlns:p14="http://schemas.microsoft.com/office/powerpoint/2010/main" val="2400523761"/>
      </p:ext>
    </p:extLst>
  </p:cSld>
  <p:clrMapOvr>
    <a:masterClrMapping/>
  </p:clrMapOvr>
</p:sldLayout>
</file>

<file path=ppt/slideLayouts/slideLayout6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5"/>
          <p:cNvSpPr>
            <a:spLocks noGrp="1" noChangeArrowheads="1"/>
          </p:cNvSpPr>
          <p:nvPr>
            <p:ph type="dt" sz="half" idx="10"/>
          </p:nvPr>
        </p:nvSpPr>
        <p:spPr>
          <a:ln/>
        </p:spPr>
        <p:txBody>
          <a:bodyPr/>
          <a:lstStyle>
            <a:lvl1pPr>
              <a:defRPr/>
            </a:lvl1pPr>
          </a:lstStyle>
          <a:p>
            <a:pPr>
              <a:defRPr/>
            </a:pPr>
            <a:endParaRPr lang="en-US"/>
          </a:p>
        </p:txBody>
      </p:sp>
      <p:sp>
        <p:nvSpPr>
          <p:cNvPr id="4" name="Rectangle 36"/>
          <p:cNvSpPr>
            <a:spLocks noGrp="1" noChangeArrowheads="1"/>
          </p:cNvSpPr>
          <p:nvPr>
            <p:ph type="ftr" sz="quarter" idx="11"/>
          </p:nvPr>
        </p:nvSpPr>
        <p:spPr>
          <a:ln/>
        </p:spPr>
        <p:txBody>
          <a:bodyPr/>
          <a:lstStyle>
            <a:lvl1pPr>
              <a:defRPr/>
            </a:lvl1pPr>
          </a:lstStyle>
          <a:p>
            <a:pPr>
              <a:defRPr/>
            </a:pPr>
            <a:endParaRPr lang="en-US"/>
          </a:p>
        </p:txBody>
      </p:sp>
      <p:sp>
        <p:nvSpPr>
          <p:cNvPr id="5" name="Rectangle 37"/>
          <p:cNvSpPr>
            <a:spLocks noGrp="1" noChangeArrowheads="1"/>
          </p:cNvSpPr>
          <p:nvPr>
            <p:ph type="sldNum" sz="quarter" idx="12"/>
          </p:nvPr>
        </p:nvSpPr>
        <p:spPr>
          <a:ln/>
        </p:spPr>
        <p:txBody>
          <a:bodyPr/>
          <a:lstStyle>
            <a:lvl1pPr>
              <a:defRPr/>
            </a:lvl1pPr>
          </a:lstStyle>
          <a:p>
            <a:pPr>
              <a:defRPr/>
            </a:pPr>
            <a:fld id="{48CB0D1E-F52E-4589-BB49-CC0A9C46AF17}" type="slidenum">
              <a:rPr lang="en-US"/>
              <a:pPr>
                <a:defRPr/>
              </a:pPr>
              <a:t>‹#›</a:t>
            </a:fld>
            <a:endParaRPr lang="en-US"/>
          </a:p>
        </p:txBody>
      </p:sp>
    </p:spTree>
    <p:extLst>
      <p:ext uri="{BB962C8B-B14F-4D97-AF65-F5344CB8AC3E}">
        <p14:creationId xmlns:p14="http://schemas.microsoft.com/office/powerpoint/2010/main" val="1593684580"/>
      </p:ext>
    </p:extLst>
  </p:cSld>
  <p:clrMapOvr>
    <a:masterClrMapping/>
  </p:clrMapOvr>
</p:sldLayout>
</file>

<file path=ppt/slideLayouts/slideLayout6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a:ln/>
        </p:spPr>
        <p:txBody>
          <a:bodyPr/>
          <a:lstStyle>
            <a:lvl1pPr>
              <a:defRPr/>
            </a:lvl1pPr>
          </a:lstStyle>
          <a:p>
            <a:pPr>
              <a:defRPr/>
            </a:pPr>
            <a:endParaRPr lang="en-US"/>
          </a:p>
        </p:txBody>
      </p:sp>
      <p:sp>
        <p:nvSpPr>
          <p:cNvPr id="3" name="Rectangle 36"/>
          <p:cNvSpPr>
            <a:spLocks noGrp="1" noChangeArrowheads="1"/>
          </p:cNvSpPr>
          <p:nvPr>
            <p:ph type="ftr" sz="quarter" idx="11"/>
          </p:nvPr>
        </p:nvSpPr>
        <p:spPr>
          <a:ln/>
        </p:spPr>
        <p:txBody>
          <a:bodyPr/>
          <a:lstStyle>
            <a:lvl1pPr>
              <a:defRPr/>
            </a:lvl1pPr>
          </a:lstStyle>
          <a:p>
            <a:pPr>
              <a:defRPr/>
            </a:pPr>
            <a:endParaRPr lang="en-US"/>
          </a:p>
        </p:txBody>
      </p:sp>
      <p:sp>
        <p:nvSpPr>
          <p:cNvPr id="4" name="Rectangle 37"/>
          <p:cNvSpPr>
            <a:spLocks noGrp="1" noChangeArrowheads="1"/>
          </p:cNvSpPr>
          <p:nvPr>
            <p:ph type="sldNum" sz="quarter" idx="12"/>
          </p:nvPr>
        </p:nvSpPr>
        <p:spPr>
          <a:ln/>
        </p:spPr>
        <p:txBody>
          <a:bodyPr/>
          <a:lstStyle>
            <a:lvl1pPr>
              <a:defRPr/>
            </a:lvl1pPr>
          </a:lstStyle>
          <a:p>
            <a:pPr>
              <a:defRPr/>
            </a:pPr>
            <a:fld id="{CC00761B-A2CC-4B48-B8EC-304A5EF74088}" type="slidenum">
              <a:rPr lang="en-US"/>
              <a:pPr>
                <a:defRPr/>
              </a:pPr>
              <a:t>‹#›</a:t>
            </a:fld>
            <a:endParaRPr lang="en-US"/>
          </a:p>
        </p:txBody>
      </p:sp>
    </p:spTree>
    <p:extLst>
      <p:ext uri="{BB962C8B-B14F-4D97-AF65-F5344CB8AC3E}">
        <p14:creationId xmlns:p14="http://schemas.microsoft.com/office/powerpoint/2010/main" val="1506610078"/>
      </p:ext>
    </p:extLst>
  </p:cSld>
  <p:clrMapOvr>
    <a:masterClrMapping/>
  </p:clrMapOvr>
</p:sldLayout>
</file>

<file path=ppt/slideLayouts/slideLayout6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pPr>
              <a:defRPr/>
            </a:pPr>
            <a:fld id="{CA645963-1E30-4B9F-8BD1-07007C9FF1C8}" type="slidenum">
              <a:rPr lang="en-US"/>
              <a:pPr>
                <a:defRPr/>
              </a:pPr>
              <a:t>‹#›</a:t>
            </a:fld>
            <a:endParaRPr lang="en-US"/>
          </a:p>
        </p:txBody>
      </p:sp>
    </p:spTree>
    <p:extLst>
      <p:ext uri="{BB962C8B-B14F-4D97-AF65-F5344CB8AC3E}">
        <p14:creationId xmlns:p14="http://schemas.microsoft.com/office/powerpoint/2010/main" val="191887468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E5F69E1-1F03-5B4C-B6BB-4D76B2445845}" type="slidenum">
              <a:rPr lang="en-US"/>
              <a:pPr>
                <a:defRPr/>
              </a:pPr>
              <a:t>‹#›</a:t>
            </a:fld>
            <a:endParaRPr lang="en-US"/>
          </a:p>
        </p:txBody>
      </p:sp>
    </p:spTree>
    <p:extLst>
      <p:ext uri="{BB962C8B-B14F-4D97-AF65-F5344CB8AC3E}">
        <p14:creationId xmlns:p14="http://schemas.microsoft.com/office/powerpoint/2010/main" val="4227193782"/>
      </p:ext>
    </p:extLst>
  </p:cSld>
  <p:clrMapOvr>
    <a:masterClrMapping/>
  </p:clrMapOvr>
  <p:transition/>
</p:sldLayout>
</file>

<file path=ppt/slideLayouts/slideLayout6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pPr>
              <a:defRPr/>
            </a:pPr>
            <a:fld id="{30FC9775-3BCB-4A03-A04B-479A32AA363A}" type="slidenum">
              <a:rPr lang="en-US"/>
              <a:pPr>
                <a:defRPr/>
              </a:pPr>
              <a:t>‹#›</a:t>
            </a:fld>
            <a:endParaRPr lang="en-US"/>
          </a:p>
        </p:txBody>
      </p:sp>
    </p:spTree>
    <p:extLst>
      <p:ext uri="{BB962C8B-B14F-4D97-AF65-F5344CB8AC3E}">
        <p14:creationId xmlns:p14="http://schemas.microsoft.com/office/powerpoint/2010/main" val="2460868890"/>
      </p:ext>
    </p:extLst>
  </p:cSld>
  <p:clrMapOvr>
    <a:masterClrMapping/>
  </p:clrMapOvr>
</p:sldLayout>
</file>

<file path=ppt/slideLayouts/slideLayout6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fld id="{D4341BC6-343F-4D09-80FC-BDA80D6FC1E9}" type="slidenum">
              <a:rPr lang="en-US"/>
              <a:pPr>
                <a:defRPr/>
              </a:pPr>
              <a:t>‹#›</a:t>
            </a:fld>
            <a:endParaRPr lang="en-US"/>
          </a:p>
        </p:txBody>
      </p:sp>
    </p:spTree>
    <p:extLst>
      <p:ext uri="{BB962C8B-B14F-4D97-AF65-F5344CB8AC3E}">
        <p14:creationId xmlns:p14="http://schemas.microsoft.com/office/powerpoint/2010/main" val="1124385976"/>
      </p:ext>
    </p:extLst>
  </p:cSld>
  <p:clrMapOvr>
    <a:masterClrMapping/>
  </p:clrMapOvr>
</p:sldLayout>
</file>

<file path=ppt/slideLayouts/slideLayout6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92938" y="609600"/>
            <a:ext cx="1949450" cy="54514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43000" y="609600"/>
            <a:ext cx="5697538" cy="54514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fld id="{EA117382-CEB8-4678-93AA-FC36E3A6A486}" type="slidenum">
              <a:rPr lang="en-US"/>
              <a:pPr>
                <a:defRPr/>
              </a:pPr>
              <a:t>‹#›</a:t>
            </a:fld>
            <a:endParaRPr lang="en-US"/>
          </a:p>
        </p:txBody>
      </p:sp>
    </p:spTree>
    <p:extLst>
      <p:ext uri="{BB962C8B-B14F-4D97-AF65-F5344CB8AC3E}">
        <p14:creationId xmlns:p14="http://schemas.microsoft.com/office/powerpoint/2010/main" val="1571847797"/>
      </p:ext>
    </p:extLst>
  </p:cSld>
  <p:clrMapOvr>
    <a:masterClrMapping/>
  </p:clrMapOvr>
</p:sldLayout>
</file>

<file path=ppt/slideLayouts/slideLayout61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11699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5132388" y="1946275"/>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5132388" y="4079875"/>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35"/>
          <p:cNvSpPr>
            <a:spLocks noGrp="1" noChangeArrowheads="1"/>
          </p:cNvSpPr>
          <p:nvPr>
            <p:ph type="dt" sz="half" idx="10"/>
          </p:nvPr>
        </p:nvSpPr>
        <p:spPr>
          <a:ln/>
        </p:spPr>
        <p:txBody>
          <a:bodyPr/>
          <a:lstStyle>
            <a:lvl1pPr>
              <a:defRPr/>
            </a:lvl1pPr>
          </a:lstStyle>
          <a:p>
            <a:pPr>
              <a:defRPr/>
            </a:pPr>
            <a:endParaRPr lang="en-US"/>
          </a:p>
        </p:txBody>
      </p:sp>
      <p:sp>
        <p:nvSpPr>
          <p:cNvPr id="7" name="Rectangle 36"/>
          <p:cNvSpPr>
            <a:spLocks noGrp="1" noChangeArrowheads="1"/>
          </p:cNvSpPr>
          <p:nvPr>
            <p:ph type="ftr" sz="quarter" idx="11"/>
          </p:nvPr>
        </p:nvSpPr>
        <p:spPr>
          <a:ln/>
        </p:spPr>
        <p:txBody>
          <a:bodyPr/>
          <a:lstStyle>
            <a:lvl1pPr>
              <a:defRPr/>
            </a:lvl1pPr>
          </a:lstStyle>
          <a:p>
            <a:pPr>
              <a:defRPr/>
            </a:pPr>
            <a:endParaRPr lang="en-US"/>
          </a:p>
        </p:txBody>
      </p:sp>
      <p:sp>
        <p:nvSpPr>
          <p:cNvPr id="8" name="Rectangle 37"/>
          <p:cNvSpPr>
            <a:spLocks noGrp="1" noChangeArrowheads="1"/>
          </p:cNvSpPr>
          <p:nvPr>
            <p:ph type="sldNum" sz="quarter" idx="12"/>
          </p:nvPr>
        </p:nvSpPr>
        <p:spPr>
          <a:ln/>
        </p:spPr>
        <p:txBody>
          <a:bodyPr/>
          <a:lstStyle>
            <a:lvl1pPr>
              <a:defRPr/>
            </a:lvl1pPr>
          </a:lstStyle>
          <a:p>
            <a:pPr>
              <a:defRPr/>
            </a:pPr>
            <a:fld id="{351F1689-8B0C-47E5-9CDB-EE3900D92259}" type="slidenum">
              <a:rPr lang="en-US"/>
              <a:pPr>
                <a:defRPr/>
              </a:pPr>
              <a:t>‹#›</a:t>
            </a:fld>
            <a:endParaRPr lang="en-US"/>
          </a:p>
        </p:txBody>
      </p:sp>
    </p:spTree>
    <p:extLst>
      <p:ext uri="{BB962C8B-B14F-4D97-AF65-F5344CB8AC3E}">
        <p14:creationId xmlns:p14="http://schemas.microsoft.com/office/powerpoint/2010/main" val="845927895"/>
      </p:ext>
    </p:extLst>
  </p:cSld>
  <p:clrMapOvr>
    <a:masterClrMapping/>
  </p:clrMapOvr>
</p:sldLayout>
</file>

<file path=ppt/slideLayouts/slideLayout61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1169988" y="1946275"/>
            <a:ext cx="7772400" cy="4114800"/>
          </a:xfrm>
        </p:spPr>
        <p:txBody>
          <a:bodyPr/>
          <a:lstStyle/>
          <a:p>
            <a:pPr lvl="0"/>
            <a:endParaRPr lang="en-US" noProof="0"/>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fld id="{7C07F8D5-3F3C-4541-BC9A-20E44567EA8D}" type="slidenum">
              <a:rPr lang="en-US"/>
              <a:pPr>
                <a:defRPr/>
              </a:pPr>
              <a:t>‹#›</a:t>
            </a:fld>
            <a:endParaRPr lang="en-US"/>
          </a:p>
        </p:txBody>
      </p:sp>
    </p:spTree>
    <p:extLst>
      <p:ext uri="{BB962C8B-B14F-4D97-AF65-F5344CB8AC3E}">
        <p14:creationId xmlns:p14="http://schemas.microsoft.com/office/powerpoint/2010/main" val="233331376"/>
      </p:ext>
    </p:extLst>
  </p:cSld>
  <p:clrMapOvr>
    <a:masterClrMapping/>
  </p:clrMapOvr>
</p:sldLayout>
</file>

<file path=ppt/slideLayouts/slideLayout61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11699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23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pPr>
              <a:defRPr/>
            </a:pPr>
            <a:fld id="{0030E625-CEF4-4A8A-8D18-C93D50139C08}" type="slidenum">
              <a:rPr lang="en-US"/>
              <a:pPr>
                <a:defRPr/>
              </a:pPr>
              <a:t>‹#›</a:t>
            </a:fld>
            <a:endParaRPr lang="en-US"/>
          </a:p>
        </p:txBody>
      </p:sp>
    </p:spTree>
    <p:extLst>
      <p:ext uri="{BB962C8B-B14F-4D97-AF65-F5344CB8AC3E}">
        <p14:creationId xmlns:p14="http://schemas.microsoft.com/office/powerpoint/2010/main" val="230079306"/>
      </p:ext>
    </p:extLst>
  </p:cSld>
  <p:clrMapOvr>
    <a:masterClrMapping/>
  </p:clrMapOvr>
</p:sldLayout>
</file>

<file path=ppt/slideLayouts/slideLayout61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11699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5132388" y="1946275"/>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5132388" y="4079875"/>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35"/>
          <p:cNvSpPr>
            <a:spLocks noGrp="1" noChangeArrowheads="1"/>
          </p:cNvSpPr>
          <p:nvPr>
            <p:ph type="dt" sz="half" idx="10"/>
          </p:nvPr>
        </p:nvSpPr>
        <p:spPr>
          <a:ln/>
        </p:spPr>
        <p:txBody>
          <a:bodyPr/>
          <a:lstStyle>
            <a:lvl1pPr>
              <a:defRPr/>
            </a:lvl1pPr>
          </a:lstStyle>
          <a:p>
            <a:pPr>
              <a:defRPr/>
            </a:pPr>
            <a:endParaRPr lang="en-US"/>
          </a:p>
        </p:txBody>
      </p:sp>
      <p:sp>
        <p:nvSpPr>
          <p:cNvPr id="7" name="Rectangle 36"/>
          <p:cNvSpPr>
            <a:spLocks noGrp="1" noChangeArrowheads="1"/>
          </p:cNvSpPr>
          <p:nvPr>
            <p:ph type="ftr" sz="quarter" idx="11"/>
          </p:nvPr>
        </p:nvSpPr>
        <p:spPr>
          <a:ln/>
        </p:spPr>
        <p:txBody>
          <a:bodyPr/>
          <a:lstStyle>
            <a:lvl1pPr>
              <a:defRPr/>
            </a:lvl1pPr>
          </a:lstStyle>
          <a:p>
            <a:pPr>
              <a:defRPr/>
            </a:pPr>
            <a:endParaRPr lang="en-US"/>
          </a:p>
        </p:txBody>
      </p:sp>
      <p:sp>
        <p:nvSpPr>
          <p:cNvPr id="8" name="Rectangle 37"/>
          <p:cNvSpPr>
            <a:spLocks noGrp="1" noChangeArrowheads="1"/>
          </p:cNvSpPr>
          <p:nvPr>
            <p:ph type="sldNum" sz="quarter" idx="12"/>
          </p:nvPr>
        </p:nvSpPr>
        <p:spPr>
          <a:ln/>
        </p:spPr>
        <p:txBody>
          <a:bodyPr/>
          <a:lstStyle>
            <a:lvl1pPr>
              <a:defRPr/>
            </a:lvl1pPr>
          </a:lstStyle>
          <a:p>
            <a:pPr>
              <a:defRPr/>
            </a:pPr>
            <a:fld id="{C0170392-A6B3-4522-A8CA-D29E18F5252A}" type="slidenum">
              <a:rPr lang="en-US"/>
              <a:pPr>
                <a:defRPr/>
              </a:pPr>
              <a:t>‹#›</a:t>
            </a:fld>
            <a:endParaRPr lang="en-US"/>
          </a:p>
        </p:txBody>
      </p:sp>
    </p:spTree>
    <p:extLst>
      <p:ext uri="{BB962C8B-B14F-4D97-AF65-F5344CB8AC3E}">
        <p14:creationId xmlns:p14="http://schemas.microsoft.com/office/powerpoint/2010/main" val="3818185321"/>
      </p:ext>
    </p:extLst>
  </p:cSld>
  <p:clrMapOvr>
    <a:masterClrMapping/>
  </p:clrMapOvr>
</p:sldLayout>
</file>

<file path=ppt/slideLayouts/slideLayout6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6F6B6-1B9B-8D42-BFB2-C2A16B8949CB}"/>
              </a:ext>
            </a:extLst>
          </p:cNvPr>
          <p:cNvSpPr>
            <a:spLocks noGrp="1"/>
          </p:cNvSpPr>
          <p:nvPr>
            <p:ph type="ctrTitle"/>
          </p:nvPr>
        </p:nvSpPr>
        <p:spPr>
          <a:xfrm>
            <a:off x="1143000" y="1122908"/>
            <a:ext cx="6858000" cy="2387576"/>
          </a:xfrm>
        </p:spPr>
        <p:txBody>
          <a:bodyPr/>
          <a:lstStyle>
            <a:lvl1pPr algn="ctr">
              <a:defRPr sz="4219"/>
            </a:lvl1pPr>
          </a:lstStyle>
          <a:p>
            <a:r>
              <a:rPr lang="en-US"/>
              <a:t>Click to edit Master title style</a:t>
            </a:r>
          </a:p>
        </p:txBody>
      </p:sp>
      <p:sp>
        <p:nvSpPr>
          <p:cNvPr id="3" name="Subtitle 2">
            <a:extLst>
              <a:ext uri="{FF2B5EF4-FFF2-40B4-BE49-F238E27FC236}">
                <a16:creationId xmlns:a16="http://schemas.microsoft.com/office/drawing/2014/main" id="{ACDB129C-F4B4-C640-932D-8FFA9C6E10D2}"/>
              </a:ext>
            </a:extLst>
          </p:cNvPr>
          <p:cNvSpPr>
            <a:spLocks noGrp="1"/>
          </p:cNvSpPr>
          <p:nvPr>
            <p:ph type="subTitle" idx="1"/>
          </p:nvPr>
        </p:nvSpPr>
        <p:spPr>
          <a:xfrm>
            <a:off x="1143000" y="3602013"/>
            <a:ext cx="6858000" cy="1655340"/>
          </a:xfrm>
        </p:spPr>
        <p:txBody>
          <a:bodyPr/>
          <a:lstStyle>
            <a:lvl1pPr marL="0" indent="0" algn="ctr">
              <a:buNone/>
              <a:defRPr sz="1687"/>
            </a:lvl1pPr>
            <a:lvl2pPr marL="321457" indent="0" algn="ctr">
              <a:buNone/>
              <a:defRPr sz="1406"/>
            </a:lvl2pPr>
            <a:lvl3pPr marL="642915" indent="0" algn="ctr">
              <a:buNone/>
              <a:defRPr sz="1266"/>
            </a:lvl3pPr>
            <a:lvl4pPr marL="964372" indent="0" algn="ctr">
              <a:buNone/>
              <a:defRPr sz="1125"/>
            </a:lvl4pPr>
            <a:lvl5pPr marL="1285829" indent="0" algn="ctr">
              <a:buNone/>
              <a:defRPr sz="1125"/>
            </a:lvl5pPr>
            <a:lvl6pPr marL="1607287" indent="0" algn="ctr">
              <a:buNone/>
              <a:defRPr sz="1125"/>
            </a:lvl6pPr>
            <a:lvl7pPr marL="1928744" indent="0" algn="ctr">
              <a:buNone/>
              <a:defRPr sz="1125"/>
            </a:lvl7pPr>
            <a:lvl8pPr marL="2250201" indent="0" algn="ctr">
              <a:buNone/>
              <a:defRPr sz="1125"/>
            </a:lvl8pPr>
            <a:lvl9pPr marL="2571659" indent="0" algn="ctr">
              <a:buNone/>
              <a:defRPr sz="1125"/>
            </a:lvl9pPr>
          </a:lstStyle>
          <a:p>
            <a:r>
              <a:rPr lang="en-US"/>
              <a:t>Click to edit Master subtitle style</a:t>
            </a:r>
          </a:p>
        </p:txBody>
      </p:sp>
    </p:spTree>
    <p:extLst>
      <p:ext uri="{BB962C8B-B14F-4D97-AF65-F5344CB8AC3E}">
        <p14:creationId xmlns:p14="http://schemas.microsoft.com/office/powerpoint/2010/main" val="1109913234"/>
      </p:ext>
    </p:extLst>
  </p:cSld>
  <p:clrMapOvr>
    <a:masterClrMapping/>
  </p:clrMapOvr>
  <p:transition/>
</p:sldLayout>
</file>

<file path=ppt/slideLayouts/slideLayout6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FE7969-61A4-C949-9F91-FA88DDED95C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1E3B006-3319-1741-9559-CD4BEFF58804}"/>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87999131"/>
      </p:ext>
    </p:extLst>
  </p:cSld>
  <p:clrMapOvr>
    <a:masterClrMapping/>
  </p:clrMapOvr>
  <p:transition/>
</p:sldLayout>
</file>

<file path=ppt/slideLayouts/slideLayout6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649046-D5E9-0842-AB6C-BB64A7E563B9}"/>
              </a:ext>
            </a:extLst>
          </p:cNvPr>
          <p:cNvSpPr>
            <a:spLocks noGrp="1"/>
          </p:cNvSpPr>
          <p:nvPr>
            <p:ph type="title"/>
          </p:nvPr>
        </p:nvSpPr>
        <p:spPr>
          <a:xfrm>
            <a:off x="623963" y="1710036"/>
            <a:ext cx="7887146" cy="2851919"/>
          </a:xfrm>
        </p:spPr>
        <p:txBody>
          <a:bodyPr/>
          <a:lstStyle>
            <a:lvl1pPr>
              <a:defRPr sz="4219"/>
            </a:lvl1pPr>
          </a:lstStyle>
          <a:p>
            <a:r>
              <a:rPr lang="en-US"/>
              <a:t>Click to edit Master title style</a:t>
            </a:r>
          </a:p>
        </p:txBody>
      </p:sp>
      <p:sp>
        <p:nvSpPr>
          <p:cNvPr id="3" name="Text Placeholder 2">
            <a:extLst>
              <a:ext uri="{FF2B5EF4-FFF2-40B4-BE49-F238E27FC236}">
                <a16:creationId xmlns:a16="http://schemas.microsoft.com/office/drawing/2014/main" id="{443222B0-3EB0-7F47-94E5-829BADEF0E26}"/>
              </a:ext>
            </a:extLst>
          </p:cNvPr>
          <p:cNvSpPr>
            <a:spLocks noGrp="1"/>
          </p:cNvSpPr>
          <p:nvPr>
            <p:ph type="body" idx="1"/>
          </p:nvPr>
        </p:nvSpPr>
        <p:spPr>
          <a:xfrm>
            <a:off x="623963" y="4589859"/>
            <a:ext cx="7887146" cy="1500188"/>
          </a:xfrm>
        </p:spPr>
        <p:txBody>
          <a:bodyPr/>
          <a:lstStyle>
            <a:lvl1pPr marL="0" indent="0">
              <a:buNone/>
              <a:defRPr sz="1687"/>
            </a:lvl1pPr>
            <a:lvl2pPr marL="321457" indent="0">
              <a:buNone/>
              <a:defRPr sz="1406"/>
            </a:lvl2pPr>
            <a:lvl3pPr marL="642915" indent="0">
              <a:buNone/>
              <a:defRPr sz="1266"/>
            </a:lvl3pPr>
            <a:lvl4pPr marL="964372" indent="0">
              <a:buNone/>
              <a:defRPr sz="1125"/>
            </a:lvl4pPr>
            <a:lvl5pPr marL="1285829" indent="0">
              <a:buNone/>
              <a:defRPr sz="1125"/>
            </a:lvl5pPr>
            <a:lvl6pPr marL="1607287" indent="0">
              <a:buNone/>
              <a:defRPr sz="1125"/>
            </a:lvl6pPr>
            <a:lvl7pPr marL="1928744" indent="0">
              <a:buNone/>
              <a:defRPr sz="1125"/>
            </a:lvl7pPr>
            <a:lvl8pPr marL="2250201" indent="0">
              <a:buNone/>
              <a:defRPr sz="1125"/>
            </a:lvl8pPr>
            <a:lvl9pPr marL="2571659" indent="0">
              <a:buNone/>
              <a:defRPr sz="1125"/>
            </a:lvl9pPr>
          </a:lstStyle>
          <a:p>
            <a:pPr lvl="0"/>
            <a:r>
              <a:rPr lang="en-US"/>
              <a:t>Edit Master text styles</a:t>
            </a:r>
          </a:p>
        </p:txBody>
      </p:sp>
    </p:spTree>
    <p:extLst>
      <p:ext uri="{BB962C8B-B14F-4D97-AF65-F5344CB8AC3E}">
        <p14:creationId xmlns:p14="http://schemas.microsoft.com/office/powerpoint/2010/main" val="3296620140"/>
      </p:ext>
    </p:extLst>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06A823CE-78FD-764D-B5DC-45CD2E1B9522}" type="slidenum">
              <a:rPr lang="en-US"/>
              <a:pPr>
                <a:defRPr/>
              </a:pPr>
              <a:t>‹#›</a:t>
            </a:fld>
            <a:endParaRPr lang="en-US"/>
          </a:p>
        </p:txBody>
      </p:sp>
    </p:spTree>
    <p:extLst>
      <p:ext uri="{BB962C8B-B14F-4D97-AF65-F5344CB8AC3E}">
        <p14:creationId xmlns:p14="http://schemas.microsoft.com/office/powerpoint/2010/main" val="1069392803"/>
      </p:ext>
    </p:extLst>
  </p:cSld>
  <p:clrMapOvr>
    <a:masterClrMapping/>
  </p:clrMapOvr>
  <p:transition/>
</p:sldLayout>
</file>

<file path=ppt/slideLayouts/slideLayout6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BB48D-7CAF-9A43-B004-8C535FABB99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ABA6D72-92DB-2646-B03F-085D88C1FF19}"/>
              </a:ext>
            </a:extLst>
          </p:cNvPr>
          <p:cNvSpPr>
            <a:spLocks noGrp="1"/>
          </p:cNvSpPr>
          <p:nvPr>
            <p:ph sz="half" idx="1"/>
          </p:nvPr>
        </p:nvSpPr>
        <p:spPr>
          <a:xfrm>
            <a:off x="892969" y="3536156"/>
            <a:ext cx="3625453" cy="332184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AAE48AE-CED7-7641-92AD-F17FCA0481AF}"/>
              </a:ext>
            </a:extLst>
          </p:cNvPr>
          <p:cNvSpPr>
            <a:spLocks noGrp="1"/>
          </p:cNvSpPr>
          <p:nvPr>
            <p:ph sz="half" idx="2"/>
          </p:nvPr>
        </p:nvSpPr>
        <p:spPr>
          <a:xfrm>
            <a:off x="4625578" y="3536156"/>
            <a:ext cx="3625453" cy="332184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38968781"/>
      </p:ext>
    </p:extLst>
  </p:cSld>
  <p:clrMapOvr>
    <a:masterClrMapping/>
  </p:clrMapOvr>
  <p:transition/>
</p:sldLayout>
</file>

<file path=ppt/slideLayouts/slideLayout6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BB1CD7-3C96-4349-B998-5A1DC7ACE63F}"/>
              </a:ext>
            </a:extLst>
          </p:cNvPr>
          <p:cNvSpPr>
            <a:spLocks noGrp="1"/>
          </p:cNvSpPr>
          <p:nvPr>
            <p:ph type="title"/>
          </p:nvPr>
        </p:nvSpPr>
        <p:spPr>
          <a:xfrm>
            <a:off x="629544" y="365001"/>
            <a:ext cx="7887146" cy="1326059"/>
          </a:xfrm>
        </p:spPr>
        <p:txBody>
          <a:bodyPr/>
          <a:lstStyle/>
          <a:p>
            <a:r>
              <a:rPr lang="en-US"/>
              <a:t>Click to edit Master title style</a:t>
            </a:r>
          </a:p>
        </p:txBody>
      </p:sp>
      <p:sp>
        <p:nvSpPr>
          <p:cNvPr id="3" name="Text Placeholder 2">
            <a:extLst>
              <a:ext uri="{FF2B5EF4-FFF2-40B4-BE49-F238E27FC236}">
                <a16:creationId xmlns:a16="http://schemas.microsoft.com/office/drawing/2014/main" id="{9772F189-C862-B443-8E8A-946E09E53A89}"/>
              </a:ext>
            </a:extLst>
          </p:cNvPr>
          <p:cNvSpPr>
            <a:spLocks noGrp="1"/>
          </p:cNvSpPr>
          <p:nvPr>
            <p:ph type="body" idx="1"/>
          </p:nvPr>
        </p:nvSpPr>
        <p:spPr>
          <a:xfrm>
            <a:off x="629543" y="1681014"/>
            <a:ext cx="3868787" cy="823764"/>
          </a:xfrm>
        </p:spPr>
        <p:txBody>
          <a:bodyPr anchor="b"/>
          <a:lstStyle>
            <a:lvl1pPr marL="0" indent="0">
              <a:buNone/>
              <a:defRPr sz="1687" b="1"/>
            </a:lvl1pPr>
            <a:lvl2pPr marL="321457" indent="0">
              <a:buNone/>
              <a:defRPr sz="1406" b="1"/>
            </a:lvl2pPr>
            <a:lvl3pPr marL="642915" indent="0">
              <a:buNone/>
              <a:defRPr sz="1266" b="1"/>
            </a:lvl3pPr>
            <a:lvl4pPr marL="964372" indent="0">
              <a:buNone/>
              <a:defRPr sz="1125" b="1"/>
            </a:lvl4pPr>
            <a:lvl5pPr marL="1285829" indent="0">
              <a:buNone/>
              <a:defRPr sz="1125" b="1"/>
            </a:lvl5pPr>
            <a:lvl6pPr marL="1607287" indent="0">
              <a:buNone/>
              <a:defRPr sz="1125" b="1"/>
            </a:lvl6pPr>
            <a:lvl7pPr marL="1928744" indent="0">
              <a:buNone/>
              <a:defRPr sz="1125" b="1"/>
            </a:lvl7pPr>
            <a:lvl8pPr marL="2250201" indent="0">
              <a:buNone/>
              <a:defRPr sz="1125" b="1"/>
            </a:lvl8pPr>
            <a:lvl9pPr marL="2571659" indent="0">
              <a:buNone/>
              <a:defRPr sz="1125" b="1"/>
            </a:lvl9pPr>
          </a:lstStyle>
          <a:p>
            <a:pPr lvl="0"/>
            <a:r>
              <a:rPr lang="en-US"/>
              <a:t>Edit Master text styles</a:t>
            </a:r>
          </a:p>
        </p:txBody>
      </p:sp>
      <p:sp>
        <p:nvSpPr>
          <p:cNvPr id="4" name="Content Placeholder 3">
            <a:extLst>
              <a:ext uri="{FF2B5EF4-FFF2-40B4-BE49-F238E27FC236}">
                <a16:creationId xmlns:a16="http://schemas.microsoft.com/office/drawing/2014/main" id="{AA5272BF-779B-BC4A-A2DC-79C31D874E03}"/>
              </a:ext>
            </a:extLst>
          </p:cNvPr>
          <p:cNvSpPr>
            <a:spLocks noGrp="1"/>
          </p:cNvSpPr>
          <p:nvPr>
            <p:ph sz="half" idx="2"/>
          </p:nvPr>
        </p:nvSpPr>
        <p:spPr>
          <a:xfrm>
            <a:off x="629543" y="2504777"/>
            <a:ext cx="3868787" cy="36846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6169844-AC26-F64D-B4A1-11060E69B3D3}"/>
              </a:ext>
            </a:extLst>
          </p:cNvPr>
          <p:cNvSpPr>
            <a:spLocks noGrp="1"/>
          </p:cNvSpPr>
          <p:nvPr>
            <p:ph type="body" sz="quarter" idx="3"/>
          </p:nvPr>
        </p:nvSpPr>
        <p:spPr>
          <a:xfrm>
            <a:off x="4628927" y="1681014"/>
            <a:ext cx="3887762" cy="823764"/>
          </a:xfrm>
        </p:spPr>
        <p:txBody>
          <a:bodyPr anchor="b"/>
          <a:lstStyle>
            <a:lvl1pPr marL="0" indent="0">
              <a:buNone/>
              <a:defRPr sz="1687" b="1"/>
            </a:lvl1pPr>
            <a:lvl2pPr marL="321457" indent="0">
              <a:buNone/>
              <a:defRPr sz="1406" b="1"/>
            </a:lvl2pPr>
            <a:lvl3pPr marL="642915" indent="0">
              <a:buNone/>
              <a:defRPr sz="1266" b="1"/>
            </a:lvl3pPr>
            <a:lvl4pPr marL="964372" indent="0">
              <a:buNone/>
              <a:defRPr sz="1125" b="1"/>
            </a:lvl4pPr>
            <a:lvl5pPr marL="1285829" indent="0">
              <a:buNone/>
              <a:defRPr sz="1125" b="1"/>
            </a:lvl5pPr>
            <a:lvl6pPr marL="1607287" indent="0">
              <a:buNone/>
              <a:defRPr sz="1125" b="1"/>
            </a:lvl6pPr>
            <a:lvl7pPr marL="1928744" indent="0">
              <a:buNone/>
              <a:defRPr sz="1125" b="1"/>
            </a:lvl7pPr>
            <a:lvl8pPr marL="2250201" indent="0">
              <a:buNone/>
              <a:defRPr sz="1125" b="1"/>
            </a:lvl8pPr>
            <a:lvl9pPr marL="2571659" indent="0">
              <a:buNone/>
              <a:defRPr sz="1125" b="1"/>
            </a:lvl9pPr>
          </a:lstStyle>
          <a:p>
            <a:pPr lvl="0"/>
            <a:r>
              <a:rPr lang="en-US"/>
              <a:t>Edit Master text styles</a:t>
            </a:r>
          </a:p>
        </p:txBody>
      </p:sp>
      <p:sp>
        <p:nvSpPr>
          <p:cNvPr id="6" name="Content Placeholder 5">
            <a:extLst>
              <a:ext uri="{FF2B5EF4-FFF2-40B4-BE49-F238E27FC236}">
                <a16:creationId xmlns:a16="http://schemas.microsoft.com/office/drawing/2014/main" id="{291186E1-7E92-294C-BBFD-1F5A1AAB9B11}"/>
              </a:ext>
            </a:extLst>
          </p:cNvPr>
          <p:cNvSpPr>
            <a:spLocks noGrp="1"/>
          </p:cNvSpPr>
          <p:nvPr>
            <p:ph sz="quarter" idx="4"/>
          </p:nvPr>
        </p:nvSpPr>
        <p:spPr>
          <a:xfrm>
            <a:off x="4628927" y="2504777"/>
            <a:ext cx="3887762" cy="36846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76900255"/>
      </p:ext>
    </p:extLst>
  </p:cSld>
  <p:clrMapOvr>
    <a:masterClrMapping/>
  </p:clrMapOvr>
  <p:transition/>
</p:sldLayout>
</file>

<file path=ppt/slideLayouts/slideLayout6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C537A9-59F3-2B4A-8CF7-1C78A2666579}"/>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307281744"/>
      </p:ext>
    </p:extLst>
  </p:cSld>
  <p:clrMapOvr>
    <a:masterClrMapping/>
  </p:clrMapOvr>
  <p:transition/>
</p:sldLayout>
</file>

<file path=ppt/slideLayouts/slideLayout6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1482930"/>
      </p:ext>
    </p:extLst>
  </p:cSld>
  <p:clrMapOvr>
    <a:masterClrMapping/>
  </p:clrMapOvr>
  <p:transition/>
</p:sldLayout>
</file>

<file path=ppt/slideLayouts/slideLayout6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5A296A-0021-B54F-AA3D-8E465A11CB4E}"/>
              </a:ext>
            </a:extLst>
          </p:cNvPr>
          <p:cNvSpPr>
            <a:spLocks noGrp="1"/>
          </p:cNvSpPr>
          <p:nvPr>
            <p:ph type="title"/>
          </p:nvPr>
        </p:nvSpPr>
        <p:spPr>
          <a:xfrm>
            <a:off x="629543" y="457646"/>
            <a:ext cx="2949029" cy="1599531"/>
          </a:xfrm>
        </p:spPr>
        <p:txBody>
          <a:bodyPr/>
          <a:lstStyle>
            <a:lvl1pPr>
              <a:defRPr sz="2250"/>
            </a:lvl1pPr>
          </a:lstStyle>
          <a:p>
            <a:r>
              <a:rPr lang="en-US"/>
              <a:t>Click to edit Master title style</a:t>
            </a:r>
          </a:p>
        </p:txBody>
      </p:sp>
      <p:sp>
        <p:nvSpPr>
          <p:cNvPr id="3" name="Content Placeholder 2">
            <a:extLst>
              <a:ext uri="{FF2B5EF4-FFF2-40B4-BE49-F238E27FC236}">
                <a16:creationId xmlns:a16="http://schemas.microsoft.com/office/drawing/2014/main" id="{4A3E1912-C4A7-6B4B-95A1-1A0982C7DC74}"/>
              </a:ext>
            </a:extLst>
          </p:cNvPr>
          <p:cNvSpPr>
            <a:spLocks noGrp="1"/>
          </p:cNvSpPr>
          <p:nvPr>
            <p:ph idx="1"/>
          </p:nvPr>
        </p:nvSpPr>
        <p:spPr>
          <a:xfrm>
            <a:off x="3887763" y="987847"/>
            <a:ext cx="4628926" cy="4873377"/>
          </a:xfrm>
        </p:spPr>
        <p:txBody>
          <a:bodyPr/>
          <a:lstStyle>
            <a:lvl1pPr>
              <a:defRPr sz="2250"/>
            </a:lvl1pPr>
            <a:lvl2pPr>
              <a:defRPr sz="1969"/>
            </a:lvl2pPr>
            <a:lvl3pPr>
              <a:defRPr sz="1687"/>
            </a:lvl3pPr>
            <a:lvl4pPr>
              <a:defRPr sz="1406"/>
            </a:lvl4pPr>
            <a:lvl5pPr>
              <a:defRPr sz="1406"/>
            </a:lvl5pPr>
            <a:lvl6pPr>
              <a:defRPr sz="1406"/>
            </a:lvl6pPr>
            <a:lvl7pPr>
              <a:defRPr sz="1406"/>
            </a:lvl7pPr>
            <a:lvl8pPr>
              <a:defRPr sz="1406"/>
            </a:lvl8pPr>
            <a:lvl9pPr>
              <a:defRPr sz="1406"/>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61204FF-200D-C249-AD96-8B6C59234774}"/>
              </a:ext>
            </a:extLst>
          </p:cNvPr>
          <p:cNvSpPr>
            <a:spLocks noGrp="1"/>
          </p:cNvSpPr>
          <p:nvPr>
            <p:ph type="body" sz="half" idx="2"/>
          </p:nvPr>
        </p:nvSpPr>
        <p:spPr>
          <a:xfrm>
            <a:off x="629543" y="2057177"/>
            <a:ext cx="2949029" cy="3811860"/>
          </a:xfrm>
        </p:spPr>
        <p:txBody>
          <a:bodyPr/>
          <a:lstStyle>
            <a:lvl1pPr marL="0" indent="0">
              <a:buNone/>
              <a:defRPr sz="1125"/>
            </a:lvl1pPr>
            <a:lvl2pPr marL="321457" indent="0">
              <a:buNone/>
              <a:defRPr sz="984"/>
            </a:lvl2pPr>
            <a:lvl3pPr marL="642915" indent="0">
              <a:buNone/>
              <a:defRPr sz="844"/>
            </a:lvl3pPr>
            <a:lvl4pPr marL="964372" indent="0">
              <a:buNone/>
              <a:defRPr sz="703"/>
            </a:lvl4pPr>
            <a:lvl5pPr marL="1285829" indent="0">
              <a:buNone/>
              <a:defRPr sz="703"/>
            </a:lvl5pPr>
            <a:lvl6pPr marL="1607287" indent="0">
              <a:buNone/>
              <a:defRPr sz="703"/>
            </a:lvl6pPr>
            <a:lvl7pPr marL="1928744" indent="0">
              <a:buNone/>
              <a:defRPr sz="703"/>
            </a:lvl7pPr>
            <a:lvl8pPr marL="2250201" indent="0">
              <a:buNone/>
              <a:defRPr sz="703"/>
            </a:lvl8pPr>
            <a:lvl9pPr marL="2571659" indent="0">
              <a:buNone/>
              <a:defRPr sz="703"/>
            </a:lvl9pPr>
          </a:lstStyle>
          <a:p>
            <a:pPr lvl="0"/>
            <a:r>
              <a:rPr lang="en-US"/>
              <a:t>Edit Master text styles</a:t>
            </a:r>
          </a:p>
        </p:txBody>
      </p:sp>
    </p:spTree>
    <p:extLst>
      <p:ext uri="{BB962C8B-B14F-4D97-AF65-F5344CB8AC3E}">
        <p14:creationId xmlns:p14="http://schemas.microsoft.com/office/powerpoint/2010/main" val="2025553553"/>
      </p:ext>
    </p:extLst>
  </p:cSld>
  <p:clrMapOvr>
    <a:masterClrMapping/>
  </p:clrMapOvr>
  <p:transition/>
</p:sldLayout>
</file>

<file path=ppt/slideLayouts/slideLayout6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65D65F-F884-C24A-A788-DA9694970210}"/>
              </a:ext>
            </a:extLst>
          </p:cNvPr>
          <p:cNvSpPr>
            <a:spLocks noGrp="1"/>
          </p:cNvSpPr>
          <p:nvPr>
            <p:ph type="title"/>
          </p:nvPr>
        </p:nvSpPr>
        <p:spPr>
          <a:xfrm>
            <a:off x="629543" y="457646"/>
            <a:ext cx="2949029" cy="1599531"/>
          </a:xfrm>
        </p:spPr>
        <p:txBody>
          <a:bodyPr/>
          <a:lstStyle>
            <a:lvl1pPr>
              <a:defRPr sz="2250"/>
            </a:lvl1pPr>
          </a:lstStyle>
          <a:p>
            <a:r>
              <a:rPr lang="en-US"/>
              <a:t>Click to edit Master title style</a:t>
            </a:r>
          </a:p>
        </p:txBody>
      </p:sp>
      <p:sp>
        <p:nvSpPr>
          <p:cNvPr id="3" name="Picture Placeholder 2">
            <a:extLst>
              <a:ext uri="{FF2B5EF4-FFF2-40B4-BE49-F238E27FC236}">
                <a16:creationId xmlns:a16="http://schemas.microsoft.com/office/drawing/2014/main" id="{7409598F-FE39-F74E-A6E6-602516228351}"/>
              </a:ext>
            </a:extLst>
          </p:cNvPr>
          <p:cNvSpPr>
            <a:spLocks noGrp="1"/>
          </p:cNvSpPr>
          <p:nvPr>
            <p:ph type="pic" idx="1"/>
          </p:nvPr>
        </p:nvSpPr>
        <p:spPr>
          <a:xfrm>
            <a:off x="3887763" y="987847"/>
            <a:ext cx="4628926" cy="4873377"/>
          </a:xfrm>
        </p:spPr>
        <p:txBody>
          <a:bodyPr/>
          <a:lstStyle>
            <a:lvl1pPr marL="0" indent="0">
              <a:buNone/>
              <a:defRPr sz="2250"/>
            </a:lvl1pPr>
            <a:lvl2pPr marL="321457" indent="0">
              <a:buNone/>
              <a:defRPr sz="1969"/>
            </a:lvl2pPr>
            <a:lvl3pPr marL="642915" indent="0">
              <a:buNone/>
              <a:defRPr sz="1687"/>
            </a:lvl3pPr>
            <a:lvl4pPr marL="964372" indent="0">
              <a:buNone/>
              <a:defRPr sz="1406"/>
            </a:lvl4pPr>
            <a:lvl5pPr marL="1285829" indent="0">
              <a:buNone/>
              <a:defRPr sz="1406"/>
            </a:lvl5pPr>
            <a:lvl6pPr marL="1607287" indent="0">
              <a:buNone/>
              <a:defRPr sz="1406"/>
            </a:lvl6pPr>
            <a:lvl7pPr marL="1928744" indent="0">
              <a:buNone/>
              <a:defRPr sz="1406"/>
            </a:lvl7pPr>
            <a:lvl8pPr marL="2250201" indent="0">
              <a:buNone/>
              <a:defRPr sz="1406"/>
            </a:lvl8pPr>
            <a:lvl9pPr marL="2571659" indent="0">
              <a:buNone/>
              <a:defRPr sz="1406"/>
            </a:lvl9pPr>
          </a:lstStyle>
          <a:p>
            <a:endParaRPr lang="en-US"/>
          </a:p>
        </p:txBody>
      </p:sp>
      <p:sp>
        <p:nvSpPr>
          <p:cNvPr id="4" name="Text Placeholder 3">
            <a:extLst>
              <a:ext uri="{FF2B5EF4-FFF2-40B4-BE49-F238E27FC236}">
                <a16:creationId xmlns:a16="http://schemas.microsoft.com/office/drawing/2014/main" id="{ACB168AF-47FF-4E44-9986-BCF242309160}"/>
              </a:ext>
            </a:extLst>
          </p:cNvPr>
          <p:cNvSpPr>
            <a:spLocks noGrp="1"/>
          </p:cNvSpPr>
          <p:nvPr>
            <p:ph type="body" sz="half" idx="2"/>
          </p:nvPr>
        </p:nvSpPr>
        <p:spPr>
          <a:xfrm>
            <a:off x="629543" y="2057177"/>
            <a:ext cx="2949029" cy="3811860"/>
          </a:xfrm>
        </p:spPr>
        <p:txBody>
          <a:bodyPr/>
          <a:lstStyle>
            <a:lvl1pPr marL="0" indent="0">
              <a:buNone/>
              <a:defRPr sz="1125"/>
            </a:lvl1pPr>
            <a:lvl2pPr marL="321457" indent="0">
              <a:buNone/>
              <a:defRPr sz="984"/>
            </a:lvl2pPr>
            <a:lvl3pPr marL="642915" indent="0">
              <a:buNone/>
              <a:defRPr sz="844"/>
            </a:lvl3pPr>
            <a:lvl4pPr marL="964372" indent="0">
              <a:buNone/>
              <a:defRPr sz="703"/>
            </a:lvl4pPr>
            <a:lvl5pPr marL="1285829" indent="0">
              <a:buNone/>
              <a:defRPr sz="703"/>
            </a:lvl5pPr>
            <a:lvl6pPr marL="1607287" indent="0">
              <a:buNone/>
              <a:defRPr sz="703"/>
            </a:lvl6pPr>
            <a:lvl7pPr marL="1928744" indent="0">
              <a:buNone/>
              <a:defRPr sz="703"/>
            </a:lvl7pPr>
            <a:lvl8pPr marL="2250201" indent="0">
              <a:buNone/>
              <a:defRPr sz="703"/>
            </a:lvl8pPr>
            <a:lvl9pPr marL="2571659" indent="0">
              <a:buNone/>
              <a:defRPr sz="703"/>
            </a:lvl9pPr>
          </a:lstStyle>
          <a:p>
            <a:pPr lvl="0"/>
            <a:r>
              <a:rPr lang="en-US"/>
              <a:t>Edit Master text styles</a:t>
            </a:r>
          </a:p>
        </p:txBody>
      </p:sp>
    </p:spTree>
    <p:extLst>
      <p:ext uri="{BB962C8B-B14F-4D97-AF65-F5344CB8AC3E}">
        <p14:creationId xmlns:p14="http://schemas.microsoft.com/office/powerpoint/2010/main" val="2823161214"/>
      </p:ext>
    </p:extLst>
  </p:cSld>
  <p:clrMapOvr>
    <a:masterClrMapping/>
  </p:clrMapOvr>
  <p:transition/>
</p:sldLayout>
</file>

<file path=ppt/slideLayouts/slideLayout6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D94C53-09AD-B74A-9B71-66434BE2CFE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BC4B772-F6AF-9845-A9B7-E5181E382E05}"/>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35173087"/>
      </p:ext>
    </p:extLst>
  </p:cSld>
  <p:clrMapOvr>
    <a:masterClrMapping/>
  </p:clrMapOvr>
  <p:transition/>
</p:sldLayout>
</file>

<file path=ppt/slideLayouts/slideLayout6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F8A2A00-8846-AF43-8C05-F0AE30005C70}"/>
              </a:ext>
            </a:extLst>
          </p:cNvPr>
          <p:cNvSpPr>
            <a:spLocks noGrp="1"/>
          </p:cNvSpPr>
          <p:nvPr>
            <p:ph type="title" orient="vert"/>
          </p:nvPr>
        </p:nvSpPr>
        <p:spPr>
          <a:xfrm>
            <a:off x="6411515" y="0"/>
            <a:ext cx="1839516" cy="6858000"/>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BD68DEA-0923-484C-BCD3-5FA4B4DEE28E}"/>
              </a:ext>
            </a:extLst>
          </p:cNvPr>
          <p:cNvSpPr>
            <a:spLocks noGrp="1"/>
          </p:cNvSpPr>
          <p:nvPr>
            <p:ph type="body" orient="vert" idx="1"/>
          </p:nvPr>
        </p:nvSpPr>
        <p:spPr>
          <a:xfrm>
            <a:off x="892969" y="0"/>
            <a:ext cx="5411391" cy="68580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30518510"/>
      </p:ext>
    </p:extLst>
  </p:cSld>
  <p:clrMapOvr>
    <a:masterClrMapping/>
  </p:clrMapOvr>
  <p:transition/>
</p:sldLayout>
</file>

<file path=ppt/slideLayouts/slideLayout6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0"/>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50" indent="0" algn="ctr">
              <a:buNone/>
              <a:defRPr/>
            </a:lvl2pPr>
            <a:lvl3pPr marL="914300" indent="0" algn="ctr">
              <a:buNone/>
              <a:defRPr/>
            </a:lvl3pPr>
            <a:lvl4pPr marL="1371450" indent="0" algn="ctr">
              <a:buNone/>
              <a:defRPr/>
            </a:lvl4pPr>
            <a:lvl5pPr marL="1828600" indent="0" algn="ctr">
              <a:buNone/>
              <a:defRPr/>
            </a:lvl5pPr>
            <a:lvl6pPr marL="2285750" indent="0" algn="ctr">
              <a:buNone/>
              <a:defRPr/>
            </a:lvl6pPr>
            <a:lvl7pPr marL="2742899" indent="0" algn="ctr">
              <a:buNone/>
              <a:defRPr/>
            </a:lvl7pPr>
            <a:lvl8pPr marL="3200047" indent="0" algn="ctr">
              <a:buNone/>
              <a:defRPr/>
            </a:lvl8pPr>
            <a:lvl9pPr marL="3657199"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C2E05765-02FE-C745-8A86-30EB5B3E5D57}" type="slidenum">
              <a:rPr lang="en-US"/>
              <a:pPr/>
              <a:t>‹#›</a:t>
            </a:fld>
            <a:endParaRPr lang="en-US"/>
          </a:p>
        </p:txBody>
      </p:sp>
    </p:spTree>
    <p:extLst>
      <p:ext uri="{BB962C8B-B14F-4D97-AF65-F5344CB8AC3E}">
        <p14:creationId xmlns:p14="http://schemas.microsoft.com/office/powerpoint/2010/main" val="2868336617"/>
      </p:ext>
    </p:extLst>
  </p:cSld>
  <p:clrMapOvr>
    <a:masterClrMapping/>
  </p:clrMapOvr>
</p:sldLayout>
</file>

<file path=ppt/slideLayouts/slideLayout6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5BC55264-CAB4-1643-B8D2-9248AAA8DC31}" type="slidenum">
              <a:rPr lang="en-US"/>
              <a:pPr/>
              <a:t>‹#›</a:t>
            </a:fld>
            <a:endParaRPr lang="en-US"/>
          </a:p>
        </p:txBody>
      </p:sp>
    </p:spTree>
    <p:extLst>
      <p:ext uri="{BB962C8B-B14F-4D97-AF65-F5344CB8AC3E}">
        <p14:creationId xmlns:p14="http://schemas.microsoft.com/office/powerpoint/2010/main" val="308935035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FA63221E-6531-6D4B-A9F7-F07D5DE5166B}" type="slidenum">
              <a:rPr lang="en-US"/>
              <a:pPr>
                <a:defRPr/>
              </a:pPr>
              <a:t>‹#›</a:t>
            </a:fld>
            <a:endParaRPr lang="en-US"/>
          </a:p>
        </p:txBody>
      </p:sp>
    </p:spTree>
    <p:extLst>
      <p:ext uri="{BB962C8B-B14F-4D97-AF65-F5344CB8AC3E}">
        <p14:creationId xmlns:p14="http://schemas.microsoft.com/office/powerpoint/2010/main" val="1239377999"/>
      </p:ext>
    </p:extLst>
  </p:cSld>
  <p:clrMapOvr>
    <a:masterClrMapping/>
  </p:clrMapOvr>
  <p:transition/>
</p:sldLayout>
</file>

<file path=ppt/slideLayouts/slideLayout6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150" indent="0">
              <a:buNone/>
              <a:defRPr sz="1800"/>
            </a:lvl2pPr>
            <a:lvl3pPr marL="914300" indent="0">
              <a:buNone/>
              <a:defRPr sz="1600"/>
            </a:lvl3pPr>
            <a:lvl4pPr marL="1371450" indent="0">
              <a:buNone/>
              <a:defRPr sz="1400"/>
            </a:lvl4pPr>
            <a:lvl5pPr marL="1828600" indent="0">
              <a:buNone/>
              <a:defRPr sz="1400"/>
            </a:lvl5pPr>
            <a:lvl6pPr marL="2285750" indent="0">
              <a:buNone/>
              <a:defRPr sz="1400"/>
            </a:lvl6pPr>
            <a:lvl7pPr marL="2742899" indent="0">
              <a:buNone/>
              <a:defRPr sz="1400"/>
            </a:lvl7pPr>
            <a:lvl8pPr marL="3200047" indent="0">
              <a:buNone/>
              <a:defRPr sz="1400"/>
            </a:lvl8pPr>
            <a:lvl9pPr marL="3657199"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9B285DF7-DB10-FA46-9773-C24561E40434}" type="slidenum">
              <a:rPr lang="en-US"/>
              <a:pPr/>
              <a:t>‹#›</a:t>
            </a:fld>
            <a:endParaRPr lang="en-US"/>
          </a:p>
        </p:txBody>
      </p:sp>
    </p:spTree>
    <p:extLst>
      <p:ext uri="{BB962C8B-B14F-4D97-AF65-F5344CB8AC3E}">
        <p14:creationId xmlns:p14="http://schemas.microsoft.com/office/powerpoint/2010/main" val="967887200"/>
      </p:ext>
    </p:extLst>
  </p:cSld>
  <p:clrMapOvr>
    <a:masterClrMapping/>
  </p:clrMapOvr>
</p:sldLayout>
</file>

<file path=ppt/slideLayouts/slideLayout6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5"/>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5"/>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Book Antiqua" charset="0"/>
              </a:defRPr>
            </a:lvl1pPr>
          </a:lstStyle>
          <a:p>
            <a:fld id="{4C820D39-9687-A24F-BE67-7A2363F42AEF}" type="slidenum">
              <a:rPr lang="en-US"/>
              <a:pPr/>
              <a:t>‹#›</a:t>
            </a:fld>
            <a:endParaRPr lang="en-US"/>
          </a:p>
        </p:txBody>
      </p:sp>
    </p:spTree>
    <p:extLst>
      <p:ext uri="{BB962C8B-B14F-4D97-AF65-F5344CB8AC3E}">
        <p14:creationId xmlns:p14="http://schemas.microsoft.com/office/powerpoint/2010/main" val="1601642138"/>
      </p:ext>
    </p:extLst>
  </p:cSld>
  <p:clrMapOvr>
    <a:masterClrMapping/>
  </p:clrMapOvr>
</p:sldLayout>
</file>

<file path=ppt/slideLayouts/slideLayout6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50" indent="0">
              <a:buNone/>
              <a:defRPr sz="2000" b="1"/>
            </a:lvl2pPr>
            <a:lvl3pPr marL="914300" indent="0">
              <a:buNone/>
              <a:defRPr sz="1800" b="1"/>
            </a:lvl3pPr>
            <a:lvl4pPr marL="1371450" indent="0">
              <a:buNone/>
              <a:defRPr sz="1600" b="1"/>
            </a:lvl4pPr>
            <a:lvl5pPr marL="1828600" indent="0">
              <a:buNone/>
              <a:defRPr sz="1600" b="1"/>
            </a:lvl5pPr>
            <a:lvl6pPr marL="2285750" indent="0">
              <a:buNone/>
              <a:defRPr sz="1600" b="1"/>
            </a:lvl6pPr>
            <a:lvl7pPr marL="2742899" indent="0">
              <a:buNone/>
              <a:defRPr sz="1600" b="1"/>
            </a:lvl7pPr>
            <a:lvl8pPr marL="3200047" indent="0">
              <a:buNone/>
              <a:defRPr sz="1600" b="1"/>
            </a:lvl8pPr>
            <a:lvl9pPr marL="365719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0" y="1535113"/>
            <a:ext cx="4041775" cy="639762"/>
          </a:xfrm>
        </p:spPr>
        <p:txBody>
          <a:bodyPr anchor="b"/>
          <a:lstStyle>
            <a:lvl1pPr marL="0" indent="0">
              <a:buNone/>
              <a:defRPr sz="2400" b="1"/>
            </a:lvl1pPr>
            <a:lvl2pPr marL="457150" indent="0">
              <a:buNone/>
              <a:defRPr sz="2000" b="1"/>
            </a:lvl2pPr>
            <a:lvl3pPr marL="914300" indent="0">
              <a:buNone/>
              <a:defRPr sz="1800" b="1"/>
            </a:lvl3pPr>
            <a:lvl4pPr marL="1371450" indent="0">
              <a:buNone/>
              <a:defRPr sz="1600" b="1"/>
            </a:lvl4pPr>
            <a:lvl5pPr marL="1828600" indent="0">
              <a:buNone/>
              <a:defRPr sz="1600" b="1"/>
            </a:lvl5pPr>
            <a:lvl6pPr marL="2285750" indent="0">
              <a:buNone/>
              <a:defRPr sz="1600" b="1"/>
            </a:lvl6pPr>
            <a:lvl7pPr marL="2742899" indent="0">
              <a:buNone/>
              <a:defRPr sz="1600" b="1"/>
            </a:lvl7pPr>
            <a:lvl8pPr marL="3200047" indent="0">
              <a:buNone/>
              <a:defRPr sz="1600" b="1"/>
            </a:lvl8pPr>
            <a:lvl9pPr marL="365719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8"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9" name="Rectangle 6"/>
          <p:cNvSpPr>
            <a:spLocks noGrp="1" noChangeArrowheads="1"/>
          </p:cNvSpPr>
          <p:nvPr>
            <p:ph type="sldNum" sz="quarter" idx="12"/>
          </p:nvPr>
        </p:nvSpPr>
        <p:spPr/>
        <p:txBody>
          <a:bodyPr/>
          <a:lstStyle>
            <a:lvl1pPr>
              <a:defRPr b="1">
                <a:latin typeface="Book Antiqua" charset="0"/>
              </a:defRPr>
            </a:lvl1pPr>
          </a:lstStyle>
          <a:p>
            <a:fld id="{278EA09A-0A7D-3546-9CBF-F6D30A191A83}" type="slidenum">
              <a:rPr lang="en-US"/>
              <a:pPr/>
              <a:t>‹#›</a:t>
            </a:fld>
            <a:endParaRPr lang="en-US"/>
          </a:p>
        </p:txBody>
      </p:sp>
    </p:spTree>
    <p:extLst>
      <p:ext uri="{BB962C8B-B14F-4D97-AF65-F5344CB8AC3E}">
        <p14:creationId xmlns:p14="http://schemas.microsoft.com/office/powerpoint/2010/main" val="706407230"/>
      </p:ext>
    </p:extLst>
  </p:cSld>
  <p:clrMapOvr>
    <a:masterClrMapping/>
  </p:clrMapOvr>
</p:sldLayout>
</file>

<file path=ppt/slideLayouts/slideLayout6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4"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5" name="Rectangle 6"/>
          <p:cNvSpPr>
            <a:spLocks noGrp="1" noChangeArrowheads="1"/>
          </p:cNvSpPr>
          <p:nvPr>
            <p:ph type="sldNum" sz="quarter" idx="12"/>
          </p:nvPr>
        </p:nvSpPr>
        <p:spPr/>
        <p:txBody>
          <a:bodyPr/>
          <a:lstStyle>
            <a:lvl1pPr>
              <a:defRPr b="1">
                <a:latin typeface="Book Antiqua" charset="0"/>
              </a:defRPr>
            </a:lvl1pPr>
          </a:lstStyle>
          <a:p>
            <a:fld id="{2FBEC784-D90E-D54D-94D9-CAC90AC3C1B4}" type="slidenum">
              <a:rPr lang="en-US"/>
              <a:pPr/>
              <a:t>‹#›</a:t>
            </a:fld>
            <a:endParaRPr lang="en-US"/>
          </a:p>
        </p:txBody>
      </p:sp>
    </p:spTree>
    <p:extLst>
      <p:ext uri="{BB962C8B-B14F-4D97-AF65-F5344CB8AC3E}">
        <p14:creationId xmlns:p14="http://schemas.microsoft.com/office/powerpoint/2010/main" val="342810432"/>
      </p:ext>
    </p:extLst>
  </p:cSld>
  <p:clrMapOvr>
    <a:masterClrMapping/>
  </p:clrMapOvr>
</p:sldLayout>
</file>

<file path=ppt/slideLayouts/slideLayout6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3"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b="1">
                <a:latin typeface="Book Antiqua" charset="0"/>
              </a:defRPr>
            </a:lvl1pPr>
          </a:lstStyle>
          <a:p>
            <a:fld id="{4AF70326-8E97-7A4E-A641-AD7CB8625C6E}" type="slidenum">
              <a:rPr lang="en-US"/>
              <a:pPr/>
              <a:t>‹#›</a:t>
            </a:fld>
            <a:endParaRPr lang="en-US"/>
          </a:p>
        </p:txBody>
      </p:sp>
    </p:spTree>
    <p:extLst>
      <p:ext uri="{BB962C8B-B14F-4D97-AF65-F5344CB8AC3E}">
        <p14:creationId xmlns:p14="http://schemas.microsoft.com/office/powerpoint/2010/main" val="1461665501"/>
      </p:ext>
    </p:extLst>
  </p:cSld>
  <p:clrMapOvr>
    <a:masterClrMapping/>
  </p:clrMapOvr>
</p:sldLayout>
</file>

<file path=ppt/slideLayouts/slideLayout6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3"/>
            <a:ext cx="3008313" cy="4691063"/>
          </a:xfrm>
        </p:spPr>
        <p:txBody>
          <a:bodyPr/>
          <a:lstStyle>
            <a:lvl1pPr marL="0" indent="0">
              <a:buNone/>
              <a:defRPr sz="1400"/>
            </a:lvl1pPr>
            <a:lvl2pPr marL="457150" indent="0">
              <a:buNone/>
              <a:defRPr sz="1200"/>
            </a:lvl2pPr>
            <a:lvl3pPr marL="914300" indent="0">
              <a:buNone/>
              <a:defRPr sz="1000"/>
            </a:lvl3pPr>
            <a:lvl4pPr marL="1371450" indent="0">
              <a:buNone/>
              <a:defRPr sz="900"/>
            </a:lvl4pPr>
            <a:lvl5pPr marL="1828600" indent="0">
              <a:buNone/>
              <a:defRPr sz="900"/>
            </a:lvl5pPr>
            <a:lvl6pPr marL="2285750" indent="0">
              <a:buNone/>
              <a:defRPr sz="900"/>
            </a:lvl6pPr>
            <a:lvl7pPr marL="2742899" indent="0">
              <a:buNone/>
              <a:defRPr sz="900"/>
            </a:lvl7pPr>
            <a:lvl8pPr marL="3200047" indent="0">
              <a:buNone/>
              <a:defRPr sz="900"/>
            </a:lvl8pPr>
            <a:lvl9pPr marL="3657199"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Book Antiqua" charset="0"/>
              </a:defRPr>
            </a:lvl1pPr>
          </a:lstStyle>
          <a:p>
            <a:fld id="{7E0BC50E-E1BD-4340-B9DF-1E9F61A0B47A}" type="slidenum">
              <a:rPr lang="en-US"/>
              <a:pPr/>
              <a:t>‹#›</a:t>
            </a:fld>
            <a:endParaRPr lang="en-US"/>
          </a:p>
        </p:txBody>
      </p:sp>
    </p:spTree>
    <p:extLst>
      <p:ext uri="{BB962C8B-B14F-4D97-AF65-F5344CB8AC3E}">
        <p14:creationId xmlns:p14="http://schemas.microsoft.com/office/powerpoint/2010/main" val="2075748665"/>
      </p:ext>
    </p:extLst>
  </p:cSld>
  <p:clrMapOvr>
    <a:masterClrMapping/>
  </p:clrMapOvr>
</p:sldLayout>
</file>

<file path=ppt/slideLayouts/slideLayout6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50" indent="0">
              <a:buNone/>
              <a:defRPr sz="2800"/>
            </a:lvl2pPr>
            <a:lvl3pPr marL="914300" indent="0">
              <a:buNone/>
              <a:defRPr sz="2400"/>
            </a:lvl3pPr>
            <a:lvl4pPr marL="1371450" indent="0">
              <a:buNone/>
              <a:defRPr sz="2000"/>
            </a:lvl4pPr>
            <a:lvl5pPr marL="1828600" indent="0">
              <a:buNone/>
              <a:defRPr sz="2000"/>
            </a:lvl5pPr>
            <a:lvl6pPr marL="2285750" indent="0">
              <a:buNone/>
              <a:defRPr sz="2000"/>
            </a:lvl6pPr>
            <a:lvl7pPr marL="2742899" indent="0">
              <a:buNone/>
              <a:defRPr sz="2000"/>
            </a:lvl7pPr>
            <a:lvl8pPr marL="3200047" indent="0">
              <a:buNone/>
              <a:defRPr sz="2000"/>
            </a:lvl8pPr>
            <a:lvl9pPr marL="365719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50" indent="0">
              <a:buNone/>
              <a:defRPr sz="1200"/>
            </a:lvl2pPr>
            <a:lvl3pPr marL="914300" indent="0">
              <a:buNone/>
              <a:defRPr sz="1000"/>
            </a:lvl3pPr>
            <a:lvl4pPr marL="1371450" indent="0">
              <a:buNone/>
              <a:defRPr sz="900"/>
            </a:lvl4pPr>
            <a:lvl5pPr marL="1828600" indent="0">
              <a:buNone/>
              <a:defRPr sz="900"/>
            </a:lvl5pPr>
            <a:lvl6pPr marL="2285750" indent="0">
              <a:buNone/>
              <a:defRPr sz="900"/>
            </a:lvl6pPr>
            <a:lvl7pPr marL="2742899" indent="0">
              <a:buNone/>
              <a:defRPr sz="900"/>
            </a:lvl7pPr>
            <a:lvl8pPr marL="3200047" indent="0">
              <a:buNone/>
              <a:defRPr sz="900"/>
            </a:lvl8pPr>
            <a:lvl9pPr marL="3657199"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Book Antiqua" charset="0"/>
              </a:defRPr>
            </a:lvl1pPr>
          </a:lstStyle>
          <a:p>
            <a:fld id="{2106A40E-52F4-3E4F-BA25-339096036446}" type="slidenum">
              <a:rPr lang="en-US"/>
              <a:pPr/>
              <a:t>‹#›</a:t>
            </a:fld>
            <a:endParaRPr lang="en-US"/>
          </a:p>
        </p:txBody>
      </p:sp>
    </p:spTree>
    <p:extLst>
      <p:ext uri="{BB962C8B-B14F-4D97-AF65-F5344CB8AC3E}">
        <p14:creationId xmlns:p14="http://schemas.microsoft.com/office/powerpoint/2010/main" val="4256358511"/>
      </p:ext>
    </p:extLst>
  </p:cSld>
  <p:clrMapOvr>
    <a:masterClrMapping/>
  </p:clrMapOvr>
</p:sldLayout>
</file>

<file path=ppt/slideLayouts/slideLayout6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6931E6A0-4A22-604B-A18C-4F14BBD11AAD}" type="slidenum">
              <a:rPr lang="en-US"/>
              <a:pPr/>
              <a:t>‹#›</a:t>
            </a:fld>
            <a:endParaRPr lang="en-US"/>
          </a:p>
        </p:txBody>
      </p:sp>
    </p:spTree>
    <p:extLst>
      <p:ext uri="{BB962C8B-B14F-4D97-AF65-F5344CB8AC3E}">
        <p14:creationId xmlns:p14="http://schemas.microsoft.com/office/powerpoint/2010/main" val="2500442698"/>
      </p:ext>
    </p:extLst>
  </p:cSld>
  <p:clrMapOvr>
    <a:masterClrMapping/>
  </p:clrMapOvr>
</p:sldLayout>
</file>

<file path=ppt/slideLayouts/slideLayout6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3"/>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3"/>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63F8B693-5297-464C-8774-9052536362F6}" type="slidenum">
              <a:rPr lang="en-US"/>
              <a:pPr/>
              <a:t>‹#›</a:t>
            </a:fld>
            <a:endParaRPr lang="en-US"/>
          </a:p>
        </p:txBody>
      </p:sp>
    </p:spTree>
    <p:extLst>
      <p:ext uri="{BB962C8B-B14F-4D97-AF65-F5344CB8AC3E}">
        <p14:creationId xmlns:p14="http://schemas.microsoft.com/office/powerpoint/2010/main" val="2013149460"/>
      </p:ext>
    </p:extLst>
  </p:cSld>
  <p:clrMapOvr>
    <a:masterClrMapping/>
  </p:clrMapOvr>
</p:sldLayout>
</file>

<file path=ppt/slideLayouts/slideLayout6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lvl1pPr>
              <a:defRPr>
                <a:latin typeface="Arail"/>
                <a:cs typeface="Arail"/>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atin typeface="Arail"/>
                <a:cs typeface="Arail"/>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580590705"/>
      </p:ext>
    </p:extLst>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6E710A8-A11E-9F4F-A38E-DB46B859B691}" type="slidenum">
              <a:rPr lang="en-US"/>
              <a:pPr>
                <a:defRPr/>
              </a:pPr>
              <a:t>‹#›</a:t>
            </a:fld>
            <a:endParaRPr lang="en-US"/>
          </a:p>
        </p:txBody>
      </p:sp>
    </p:spTree>
    <p:extLst>
      <p:ext uri="{BB962C8B-B14F-4D97-AF65-F5344CB8AC3E}">
        <p14:creationId xmlns:p14="http://schemas.microsoft.com/office/powerpoint/2010/main" val="1846534910"/>
      </p:ext>
    </p:extLst>
  </p:cSld>
  <p:clrMapOvr>
    <a:masterClrMapping/>
  </p:clrMapOvr>
  <p:transition/>
</p:sldLayout>
</file>

<file path=ppt/slideLayouts/slideLayout6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07375381"/>
      </p:ext>
    </p:extLst>
  </p:cSld>
  <p:clrMapOvr>
    <a:masterClrMapping/>
  </p:clrMapOvr>
  <p:transition/>
</p:sldLayout>
</file>

<file path=ppt/slideLayouts/slideLayout6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558591028"/>
      </p:ext>
    </p:extLst>
  </p:cSld>
  <p:clrMapOvr>
    <a:masterClrMapping/>
  </p:clrMapOvr>
  <p:transition/>
</p:sldLayout>
</file>

<file path=ppt/slideLayouts/slideLayout6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37829807"/>
      </p:ext>
    </p:extLst>
  </p:cSld>
  <p:clrMapOvr>
    <a:masterClrMapping/>
  </p:clrMapOvr>
  <p:transition/>
</p:sldLayout>
</file>

<file path=ppt/slideLayouts/slideLayout6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09887412"/>
      </p:ext>
    </p:extLst>
  </p:cSld>
  <p:clrMapOvr>
    <a:masterClrMapping/>
  </p:clrMapOvr>
  <p:transition/>
</p:sldLayout>
</file>

<file path=ppt/slideLayouts/slideLayout6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3114159429"/>
      </p:ext>
    </p:extLst>
  </p:cSld>
  <p:clrMapOvr>
    <a:masterClrMapping/>
  </p:clrMapOvr>
  <p:transition/>
</p:sldLayout>
</file>

<file path=ppt/slideLayouts/slideLayout6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40036806"/>
      </p:ext>
    </p:extLst>
  </p:cSld>
  <p:clrMapOvr>
    <a:masterClrMapping/>
  </p:clrMapOvr>
  <p:transition/>
</p:sldLayout>
</file>

<file path=ppt/slideLayouts/slideLayout6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092032787"/>
      </p:ext>
    </p:extLst>
  </p:cSld>
  <p:clrMapOvr>
    <a:masterClrMapping/>
  </p:clrMapOvr>
  <p:transition/>
</p:sldLayout>
</file>

<file path=ppt/slideLayouts/slideLayout6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776578475"/>
      </p:ext>
    </p:extLst>
  </p:cSld>
  <p:clrMapOvr>
    <a:masterClrMapping/>
  </p:clrMapOvr>
  <p:transition/>
</p:sldLayout>
</file>

<file path=ppt/slideLayouts/slideLayout6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97018597"/>
      </p:ext>
    </p:extLst>
  </p:cSld>
  <p:clrMapOvr>
    <a:masterClrMapping/>
  </p:clrMapOvr>
  <p:transition/>
</p:sldLayout>
</file>

<file path=ppt/slideLayouts/slideLayout6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9187738"/>
      </p:ext>
    </p:extLst>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23F1973-CD3D-4242-AD6C-72C52022B049}" type="slidenum">
              <a:rPr lang="en-US"/>
              <a:pPr>
                <a:defRPr/>
              </a:pPr>
              <a:t>‹#›</a:t>
            </a:fld>
            <a:endParaRPr lang="en-US"/>
          </a:p>
        </p:txBody>
      </p:sp>
    </p:spTree>
    <p:extLst>
      <p:ext uri="{BB962C8B-B14F-4D97-AF65-F5344CB8AC3E}">
        <p14:creationId xmlns:p14="http://schemas.microsoft.com/office/powerpoint/2010/main" val="2149163360"/>
      </p:ext>
    </p:extLst>
  </p:cSld>
  <p:clrMapOvr>
    <a:masterClrMapping/>
  </p:clrMapOvr>
  <p:transition/>
</p:sldLayout>
</file>

<file path=ppt/slideLayouts/slideLayout65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ea typeface="SimSun" charset="0"/>
                <a:cs typeface="SimSun" charset="0"/>
              </a:defRPr>
            </a:lvl1pPr>
          </a:lstStyle>
          <a:p>
            <a:pPr>
              <a:defRPr/>
            </a:pPr>
            <a:fld id="{94816C3E-AA50-5442-AE68-95460402F2FF}" type="slidenum">
              <a:rPr lang="en-US"/>
              <a:pPr>
                <a:defRPr/>
              </a:pPr>
              <a:t>‹#›</a:t>
            </a:fld>
            <a:endParaRPr lang="en-US"/>
          </a:p>
        </p:txBody>
      </p:sp>
    </p:spTree>
    <p:extLst>
      <p:ext uri="{BB962C8B-B14F-4D97-AF65-F5344CB8AC3E}">
        <p14:creationId xmlns:p14="http://schemas.microsoft.com/office/powerpoint/2010/main" val="244158384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47EC4171-7383-D44E-9531-DC79700273CD}" type="slidenum">
              <a:rPr lang="en-US"/>
              <a:pPr>
                <a:defRPr/>
              </a:pPr>
              <a:t>‹#›</a:t>
            </a:fld>
            <a:endParaRPr lang="en-US"/>
          </a:p>
        </p:txBody>
      </p:sp>
    </p:spTree>
    <p:extLst>
      <p:ext uri="{BB962C8B-B14F-4D97-AF65-F5344CB8AC3E}">
        <p14:creationId xmlns:p14="http://schemas.microsoft.com/office/powerpoint/2010/main" val="1083242315"/>
      </p:ext>
    </p:extLst>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16877C7-C178-2C4C-9B3C-B967F6FE53C8}" type="slidenum">
              <a:rPr lang="en-US"/>
              <a:pPr>
                <a:defRPr/>
              </a:pPr>
              <a:t>‹#›</a:t>
            </a:fld>
            <a:endParaRPr lang="en-US"/>
          </a:p>
        </p:txBody>
      </p:sp>
    </p:spTree>
    <p:extLst>
      <p:ext uri="{BB962C8B-B14F-4D97-AF65-F5344CB8AC3E}">
        <p14:creationId xmlns:p14="http://schemas.microsoft.com/office/powerpoint/2010/main" val="3759635859"/>
      </p:ext>
    </p:extLst>
  </p:cSld>
  <p:clrMapOvr>
    <a:masterClrMapping/>
  </p:clrMapOv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CD415263-0214-EB47-BD91-50532F121A44}" type="slidenum">
              <a:rPr lang="en-US"/>
              <a:pPr>
                <a:defRPr/>
              </a:pPr>
              <a:t>‹#›</a:t>
            </a:fld>
            <a:endParaRPr lang="en-US"/>
          </a:p>
        </p:txBody>
      </p:sp>
    </p:spTree>
    <p:extLst>
      <p:ext uri="{BB962C8B-B14F-4D97-AF65-F5344CB8AC3E}">
        <p14:creationId xmlns:p14="http://schemas.microsoft.com/office/powerpoint/2010/main" val="2530575347"/>
      </p:ext>
    </p:extLst>
  </p:cSld>
  <p:clrMapOvr>
    <a:masterClrMapping/>
  </p:clrMapOv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E9EE03B1-153F-4044-A16A-ED2843D090CC}" type="slidenum">
              <a:rPr lang="en-US" smtClean="0"/>
              <a:pPr>
                <a:defRPr/>
              </a:pPr>
              <a:t>‹#›</a:t>
            </a:fld>
            <a:endParaRPr lang="en-US"/>
          </a:p>
        </p:txBody>
      </p:sp>
    </p:spTree>
    <p:extLst>
      <p:ext uri="{BB962C8B-B14F-4D97-AF65-F5344CB8AC3E}">
        <p14:creationId xmlns:p14="http://schemas.microsoft.com/office/powerpoint/2010/main" val="15175229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F93A049F-BF80-DE4B-A853-411C8E69F55B}" type="slidenum">
              <a:rPr lang="en-US"/>
              <a:pPr>
                <a:defRPr/>
              </a:pPr>
              <a:t>‹#›</a:t>
            </a:fld>
            <a:endParaRPr lang="en-US"/>
          </a:p>
        </p:txBody>
      </p:sp>
    </p:spTree>
    <p:extLst>
      <p:ext uri="{BB962C8B-B14F-4D97-AF65-F5344CB8AC3E}">
        <p14:creationId xmlns:p14="http://schemas.microsoft.com/office/powerpoint/2010/main" val="392532030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0ABCF72A-C155-E442-B602-4BE77CF9B230}" type="slidenum">
              <a:rPr lang="en-US" smtClean="0"/>
              <a:pPr>
                <a:defRPr/>
              </a:pPr>
              <a:t>‹#›</a:t>
            </a:fld>
            <a:endParaRPr lang="en-US"/>
          </a:p>
        </p:txBody>
      </p:sp>
    </p:spTree>
    <p:extLst>
      <p:ext uri="{BB962C8B-B14F-4D97-AF65-F5344CB8AC3E}">
        <p14:creationId xmlns:p14="http://schemas.microsoft.com/office/powerpoint/2010/main" val="111176492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AF3E5832-AA0F-FE44-84C3-70415B7C7561}" type="slidenum">
              <a:rPr lang="en-US" smtClean="0"/>
              <a:pPr>
                <a:defRPr/>
              </a:pPr>
              <a:t>‹#›</a:t>
            </a:fld>
            <a:endParaRPr lang="en-US"/>
          </a:p>
        </p:txBody>
      </p:sp>
    </p:spTree>
    <p:extLst>
      <p:ext uri="{BB962C8B-B14F-4D97-AF65-F5344CB8AC3E}">
        <p14:creationId xmlns:p14="http://schemas.microsoft.com/office/powerpoint/2010/main" val="170508808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CAC3DE41-E4EA-F144-BBF2-7BB847610B28}" type="slidenum">
              <a:rPr lang="en-US" smtClean="0"/>
              <a:pPr>
                <a:defRPr/>
              </a:pPr>
              <a:t>‹#›</a:t>
            </a:fld>
            <a:endParaRPr lang="en-US"/>
          </a:p>
        </p:txBody>
      </p:sp>
    </p:spTree>
    <p:extLst>
      <p:ext uri="{BB962C8B-B14F-4D97-AF65-F5344CB8AC3E}">
        <p14:creationId xmlns:p14="http://schemas.microsoft.com/office/powerpoint/2010/main" val="11730662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p>
        </p:txBody>
      </p:sp>
      <p:sp>
        <p:nvSpPr>
          <p:cNvPr id="9" name="Rectangle 1030"/>
          <p:cNvSpPr>
            <a:spLocks noGrp="1" noChangeArrowheads="1"/>
          </p:cNvSpPr>
          <p:nvPr>
            <p:ph type="sldNum" sz="quarter" idx="12"/>
          </p:nvPr>
        </p:nvSpPr>
        <p:spPr>
          <a:ln/>
        </p:spPr>
        <p:txBody>
          <a:bodyPr/>
          <a:lstStyle>
            <a:lvl1pPr>
              <a:defRPr/>
            </a:lvl1pPr>
          </a:lstStyle>
          <a:p>
            <a:pPr>
              <a:defRPr/>
            </a:pPr>
            <a:fld id="{68173092-22B6-E84F-B803-CD4B0CEBF4EF}" type="slidenum">
              <a:rPr lang="en-US" smtClean="0"/>
              <a:pPr>
                <a:defRPr/>
              </a:pPr>
              <a:t>‹#›</a:t>
            </a:fld>
            <a:endParaRPr lang="en-US"/>
          </a:p>
        </p:txBody>
      </p:sp>
    </p:spTree>
    <p:extLst>
      <p:ext uri="{BB962C8B-B14F-4D97-AF65-F5344CB8AC3E}">
        <p14:creationId xmlns:p14="http://schemas.microsoft.com/office/powerpoint/2010/main" val="403963037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2"/>
          </p:nvPr>
        </p:nvSpPr>
        <p:spPr>
          <a:ln/>
        </p:spPr>
        <p:txBody>
          <a:bodyPr/>
          <a:lstStyle>
            <a:lvl1pPr>
              <a:defRPr/>
            </a:lvl1pPr>
          </a:lstStyle>
          <a:p>
            <a:pPr>
              <a:defRPr/>
            </a:pPr>
            <a:fld id="{115E79FF-1C7E-6043-A2D1-6357D344495D}" type="slidenum">
              <a:rPr lang="en-US" smtClean="0"/>
              <a:pPr>
                <a:defRPr/>
              </a:pPr>
              <a:t>‹#›</a:t>
            </a:fld>
            <a:endParaRPr lang="en-US"/>
          </a:p>
        </p:txBody>
      </p:sp>
    </p:spTree>
    <p:extLst>
      <p:ext uri="{BB962C8B-B14F-4D97-AF65-F5344CB8AC3E}">
        <p14:creationId xmlns:p14="http://schemas.microsoft.com/office/powerpoint/2010/main" val="65062014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p>
        </p:txBody>
      </p:sp>
      <p:sp>
        <p:nvSpPr>
          <p:cNvPr id="4" name="Rectangle 1030"/>
          <p:cNvSpPr>
            <a:spLocks noGrp="1" noChangeArrowheads="1"/>
          </p:cNvSpPr>
          <p:nvPr>
            <p:ph type="sldNum" sz="quarter" idx="12"/>
          </p:nvPr>
        </p:nvSpPr>
        <p:spPr>
          <a:ln/>
        </p:spPr>
        <p:txBody>
          <a:bodyPr/>
          <a:lstStyle>
            <a:lvl1pPr>
              <a:defRPr/>
            </a:lvl1pPr>
          </a:lstStyle>
          <a:p>
            <a:pPr>
              <a:defRPr/>
            </a:pPr>
            <a:fld id="{F031AF97-D015-EB43-BCBF-74266363BA6B}" type="slidenum">
              <a:rPr lang="en-US" smtClean="0"/>
              <a:pPr>
                <a:defRPr/>
              </a:pPr>
              <a:t>‹#›</a:t>
            </a:fld>
            <a:endParaRPr lang="en-US"/>
          </a:p>
        </p:txBody>
      </p:sp>
    </p:spTree>
    <p:extLst>
      <p:ext uri="{BB962C8B-B14F-4D97-AF65-F5344CB8AC3E}">
        <p14:creationId xmlns:p14="http://schemas.microsoft.com/office/powerpoint/2010/main" val="325215133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7E9652B4-C645-E344-AE00-C8D61F9821B7}" type="slidenum">
              <a:rPr lang="en-US" smtClean="0"/>
              <a:pPr>
                <a:defRPr/>
              </a:pPr>
              <a:t>‹#›</a:t>
            </a:fld>
            <a:endParaRPr lang="en-US"/>
          </a:p>
        </p:txBody>
      </p:sp>
    </p:spTree>
    <p:extLst>
      <p:ext uri="{BB962C8B-B14F-4D97-AF65-F5344CB8AC3E}">
        <p14:creationId xmlns:p14="http://schemas.microsoft.com/office/powerpoint/2010/main" val="414515330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8D82E683-AF8D-F442-89E3-F47EFCE343E6}" type="slidenum">
              <a:rPr lang="en-US" smtClean="0"/>
              <a:pPr>
                <a:defRPr/>
              </a:pPr>
              <a:t>‹#›</a:t>
            </a:fld>
            <a:endParaRPr lang="en-US"/>
          </a:p>
        </p:txBody>
      </p:sp>
    </p:spTree>
    <p:extLst>
      <p:ext uri="{BB962C8B-B14F-4D97-AF65-F5344CB8AC3E}">
        <p14:creationId xmlns:p14="http://schemas.microsoft.com/office/powerpoint/2010/main" val="6907957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74540BD1-2608-CC48-962D-2AF379264FE9}" type="slidenum">
              <a:rPr lang="en-US" smtClean="0"/>
              <a:pPr>
                <a:defRPr/>
              </a:pPr>
              <a:t>‹#›</a:t>
            </a:fld>
            <a:endParaRPr lang="en-US"/>
          </a:p>
        </p:txBody>
      </p:sp>
    </p:spTree>
    <p:extLst>
      <p:ext uri="{BB962C8B-B14F-4D97-AF65-F5344CB8AC3E}">
        <p14:creationId xmlns:p14="http://schemas.microsoft.com/office/powerpoint/2010/main" val="57210304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A9794CA3-14B7-CE40-B211-EE58A07572DC}" type="slidenum">
              <a:rPr lang="en-US" smtClean="0"/>
              <a:pPr>
                <a:defRPr/>
              </a:pPr>
              <a:t>‹#›</a:t>
            </a:fld>
            <a:endParaRPr lang="en-US"/>
          </a:p>
        </p:txBody>
      </p:sp>
    </p:spTree>
    <p:extLst>
      <p:ext uri="{BB962C8B-B14F-4D97-AF65-F5344CB8AC3E}">
        <p14:creationId xmlns:p14="http://schemas.microsoft.com/office/powerpoint/2010/main" val="28157003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2825F31-08EF-E84E-9183-BBEF9156FCEB}" type="slidenum">
              <a:rPr lang="en-US"/>
              <a:pPr>
                <a:defRPr/>
              </a:pPr>
              <a:t>‹#›</a:t>
            </a:fld>
            <a:endParaRPr lang="en-US"/>
          </a:p>
        </p:txBody>
      </p:sp>
    </p:spTree>
    <p:extLst>
      <p:ext uri="{BB962C8B-B14F-4D97-AF65-F5344CB8AC3E}">
        <p14:creationId xmlns:p14="http://schemas.microsoft.com/office/powerpoint/2010/main" val="330302342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3563707381"/>
      </p:ext>
    </p:extLst>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3071982361"/>
      </p:ext>
    </p:extLst>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451642429"/>
      </p:ext>
    </p:extLst>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1615172708"/>
      </p:ext>
    </p:extLst>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1623865473"/>
      </p:ext>
    </p:extLst>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2591721421"/>
      </p:ext>
    </p:extLst>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1398649276"/>
      </p:ext>
    </p:extLst>
  </p:cSld>
  <p:clrMapOvr>
    <a:masterClrMapping/>
  </p:clrMapOv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4119479873"/>
      </p:ext>
    </p:extLst>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1767766131"/>
      </p:ext>
    </p:extLst>
  </p:cSld>
  <p:clrMapOvr>
    <a:masterClrMapping/>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3469621811"/>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D271081-A441-0247-88B3-DA794BDACCFF}" type="slidenum">
              <a:rPr lang="en-US"/>
              <a:pPr>
                <a:defRPr/>
              </a:pPr>
              <a:t>‹#›</a:t>
            </a:fld>
            <a:endParaRPr lang="en-US"/>
          </a:p>
        </p:txBody>
      </p:sp>
    </p:spTree>
    <p:extLst>
      <p:ext uri="{BB962C8B-B14F-4D97-AF65-F5344CB8AC3E}">
        <p14:creationId xmlns:p14="http://schemas.microsoft.com/office/powerpoint/2010/main" val="413964931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2211998943"/>
      </p:ext>
    </p:extLst>
  </p:cSld>
  <p:clrMapOvr>
    <a:masterClrMapping/>
  </p:clrMapOv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117475"/>
            <a:ext cx="9142413" cy="6738938"/>
            <a:chOff x="0" y="74"/>
            <a:chExt cx="5759" cy="4245"/>
          </a:xfrm>
        </p:grpSpPr>
        <p:sp>
          <p:nvSpPr>
            <p:cNvPr id="5" name="Rectangle 3"/>
            <p:cNvSpPr>
              <a:spLocks noChangeArrowheads="1"/>
            </p:cNvSpPr>
            <p:nvPr/>
          </p:nvSpPr>
          <p:spPr bwMode="invGray">
            <a:xfrm>
              <a:off x="432" y="4113"/>
              <a:ext cx="2208" cy="206"/>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6" name="Rectangle 4"/>
            <p:cNvSpPr>
              <a:spLocks noChangeArrowheads="1"/>
            </p:cNvSpPr>
            <p:nvPr/>
          </p:nvSpPr>
          <p:spPr bwMode="invGray">
            <a:xfrm>
              <a:off x="432" y="1536"/>
              <a:ext cx="5327" cy="480"/>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7" name="Oval 5"/>
            <p:cNvSpPr>
              <a:spLocks noChangeArrowheads="1"/>
            </p:cNvSpPr>
            <p:nvPr/>
          </p:nvSpPr>
          <p:spPr bwMode="invGray">
            <a:xfrm>
              <a:off x="555" y="74"/>
              <a:ext cx="42" cy="42"/>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8" name="Oval 6"/>
            <p:cNvSpPr>
              <a:spLocks noChangeArrowheads="1"/>
            </p:cNvSpPr>
            <p:nvPr/>
          </p:nvSpPr>
          <p:spPr bwMode="invGray">
            <a:xfrm>
              <a:off x="555" y="219"/>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9" name="Oval 7"/>
            <p:cNvSpPr>
              <a:spLocks noChangeArrowheads="1"/>
            </p:cNvSpPr>
            <p:nvPr/>
          </p:nvSpPr>
          <p:spPr bwMode="invGray">
            <a:xfrm>
              <a:off x="555" y="362"/>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0" name="Oval 8"/>
            <p:cNvSpPr>
              <a:spLocks noChangeArrowheads="1"/>
            </p:cNvSpPr>
            <p:nvPr/>
          </p:nvSpPr>
          <p:spPr bwMode="invGray">
            <a:xfrm>
              <a:off x="555" y="651"/>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1" name="Oval 9"/>
            <p:cNvSpPr>
              <a:spLocks noChangeArrowheads="1"/>
            </p:cNvSpPr>
            <p:nvPr/>
          </p:nvSpPr>
          <p:spPr bwMode="invGray">
            <a:xfrm>
              <a:off x="555" y="794"/>
              <a:ext cx="42" cy="42"/>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2" name="Oval 10"/>
            <p:cNvSpPr>
              <a:spLocks noChangeArrowheads="1"/>
            </p:cNvSpPr>
            <p:nvPr/>
          </p:nvSpPr>
          <p:spPr bwMode="invGray">
            <a:xfrm>
              <a:off x="555" y="939"/>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3" name="Oval 11"/>
            <p:cNvSpPr>
              <a:spLocks noChangeArrowheads="1"/>
            </p:cNvSpPr>
            <p:nvPr/>
          </p:nvSpPr>
          <p:spPr bwMode="invGray">
            <a:xfrm>
              <a:off x="555" y="1082"/>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4" name="Oval 12"/>
            <p:cNvSpPr>
              <a:spLocks noChangeArrowheads="1"/>
            </p:cNvSpPr>
            <p:nvPr/>
          </p:nvSpPr>
          <p:spPr bwMode="invGray">
            <a:xfrm>
              <a:off x="555" y="1227"/>
              <a:ext cx="42" cy="40"/>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5" name="Oval 13"/>
            <p:cNvSpPr>
              <a:spLocks noChangeArrowheads="1"/>
            </p:cNvSpPr>
            <p:nvPr/>
          </p:nvSpPr>
          <p:spPr bwMode="invGray">
            <a:xfrm>
              <a:off x="555" y="1371"/>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grpSp>
          <p:nvGrpSpPr>
            <p:cNvPr id="16" name="Group 14"/>
            <p:cNvGrpSpPr>
              <a:grpSpLocks/>
            </p:cNvGrpSpPr>
            <p:nvPr/>
          </p:nvGrpSpPr>
          <p:grpSpPr bwMode="auto">
            <a:xfrm>
              <a:off x="2859" y="4202"/>
              <a:ext cx="2729" cy="41"/>
              <a:chOff x="2859" y="4202"/>
              <a:chExt cx="2729" cy="41"/>
            </a:xfrm>
          </p:grpSpPr>
          <p:sp>
            <p:nvSpPr>
              <p:cNvPr id="22" name="Oval 15"/>
              <p:cNvSpPr>
                <a:spLocks noChangeArrowheads="1"/>
              </p:cNvSpPr>
              <p:nvPr/>
            </p:nvSpPr>
            <p:spPr bwMode="invGray">
              <a:xfrm>
                <a:off x="2859" y="4202"/>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23" name="Oval 16"/>
              <p:cNvSpPr>
                <a:spLocks noChangeArrowheads="1"/>
              </p:cNvSpPr>
              <p:nvPr/>
            </p:nvSpPr>
            <p:spPr bwMode="invGray">
              <a:xfrm>
                <a:off x="3243" y="4202"/>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24" name="Oval 17"/>
              <p:cNvSpPr>
                <a:spLocks noChangeArrowheads="1"/>
              </p:cNvSpPr>
              <p:nvPr/>
            </p:nvSpPr>
            <p:spPr bwMode="invGray">
              <a:xfrm>
                <a:off x="3627" y="4202"/>
                <a:ext cx="41"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25" name="Oval 18"/>
              <p:cNvSpPr>
                <a:spLocks noChangeArrowheads="1"/>
              </p:cNvSpPr>
              <p:nvPr/>
            </p:nvSpPr>
            <p:spPr bwMode="invGray">
              <a:xfrm>
                <a:off x="4011" y="4202"/>
                <a:ext cx="41"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26" name="Oval 19"/>
              <p:cNvSpPr>
                <a:spLocks noChangeArrowheads="1"/>
              </p:cNvSpPr>
              <p:nvPr/>
            </p:nvSpPr>
            <p:spPr bwMode="invGray">
              <a:xfrm>
                <a:off x="4395" y="4202"/>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27" name="Oval 20"/>
              <p:cNvSpPr>
                <a:spLocks noChangeArrowheads="1"/>
              </p:cNvSpPr>
              <p:nvPr/>
            </p:nvSpPr>
            <p:spPr bwMode="invGray">
              <a:xfrm>
                <a:off x="4779" y="4202"/>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28" name="Oval 21"/>
              <p:cNvSpPr>
                <a:spLocks noChangeArrowheads="1"/>
              </p:cNvSpPr>
              <p:nvPr/>
            </p:nvSpPr>
            <p:spPr bwMode="invGray">
              <a:xfrm>
                <a:off x="5163" y="4202"/>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29" name="Oval 22"/>
              <p:cNvSpPr>
                <a:spLocks noChangeArrowheads="1"/>
              </p:cNvSpPr>
              <p:nvPr/>
            </p:nvSpPr>
            <p:spPr bwMode="invGray">
              <a:xfrm>
                <a:off x="5547" y="4202"/>
                <a:ext cx="41"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grpSp>
        <p:sp>
          <p:nvSpPr>
            <p:cNvPr id="17" name="Oval 23"/>
            <p:cNvSpPr>
              <a:spLocks noChangeArrowheads="1"/>
            </p:cNvSpPr>
            <p:nvPr/>
          </p:nvSpPr>
          <p:spPr bwMode="invGray">
            <a:xfrm>
              <a:off x="555" y="507"/>
              <a:ext cx="42" cy="40"/>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grpSp>
          <p:nvGrpSpPr>
            <p:cNvPr id="18" name="Group 24"/>
            <p:cNvGrpSpPr>
              <a:grpSpLocks/>
            </p:cNvGrpSpPr>
            <p:nvPr/>
          </p:nvGrpSpPr>
          <p:grpSpPr bwMode="auto">
            <a:xfrm>
              <a:off x="0" y="2327"/>
              <a:ext cx="1203" cy="1203"/>
              <a:chOff x="0" y="2327"/>
              <a:chExt cx="1203" cy="1203"/>
            </a:xfrm>
          </p:grpSpPr>
          <p:sp>
            <p:nvSpPr>
              <p:cNvPr id="19" name="Freeform 25"/>
              <p:cNvSpPr>
                <a:spLocks/>
              </p:cNvSpPr>
              <p:nvPr/>
            </p:nvSpPr>
            <p:spPr bwMode="invGray">
              <a:xfrm>
                <a:off x="0" y="2394"/>
                <a:ext cx="443" cy="1033"/>
              </a:xfrm>
              <a:custGeom>
                <a:avLst/>
                <a:gdLst>
                  <a:gd name="T0" fmla="*/ 290 w 443"/>
                  <a:gd name="T1" fmla="*/ 1016 h 1033"/>
                  <a:gd name="T2" fmla="*/ 316 w 443"/>
                  <a:gd name="T3" fmla="*/ 974 h 1033"/>
                  <a:gd name="T4" fmla="*/ 354 w 443"/>
                  <a:gd name="T5" fmla="*/ 920 h 1033"/>
                  <a:gd name="T6" fmla="*/ 384 w 443"/>
                  <a:gd name="T7" fmla="*/ 884 h 1033"/>
                  <a:gd name="T8" fmla="*/ 381 w 443"/>
                  <a:gd name="T9" fmla="*/ 832 h 1033"/>
                  <a:gd name="T10" fmla="*/ 370 w 443"/>
                  <a:gd name="T11" fmla="*/ 794 h 1033"/>
                  <a:gd name="T12" fmla="*/ 361 w 443"/>
                  <a:gd name="T13" fmla="*/ 760 h 1033"/>
                  <a:gd name="T14" fmla="*/ 361 w 443"/>
                  <a:gd name="T15" fmla="*/ 734 h 1033"/>
                  <a:gd name="T16" fmla="*/ 359 w 443"/>
                  <a:gd name="T17" fmla="*/ 707 h 1033"/>
                  <a:gd name="T18" fmla="*/ 373 w 443"/>
                  <a:gd name="T19" fmla="*/ 691 h 1033"/>
                  <a:gd name="T20" fmla="*/ 391 w 443"/>
                  <a:gd name="T21" fmla="*/ 686 h 1033"/>
                  <a:gd name="T22" fmla="*/ 395 w 443"/>
                  <a:gd name="T23" fmla="*/ 680 h 1033"/>
                  <a:gd name="T24" fmla="*/ 390 w 443"/>
                  <a:gd name="T25" fmla="*/ 671 h 1033"/>
                  <a:gd name="T26" fmla="*/ 386 w 443"/>
                  <a:gd name="T27" fmla="*/ 660 h 1033"/>
                  <a:gd name="T28" fmla="*/ 437 w 443"/>
                  <a:gd name="T29" fmla="*/ 635 h 1033"/>
                  <a:gd name="T30" fmla="*/ 442 w 443"/>
                  <a:gd name="T31" fmla="*/ 619 h 1033"/>
                  <a:gd name="T32" fmla="*/ 438 w 443"/>
                  <a:gd name="T33" fmla="*/ 604 h 1033"/>
                  <a:gd name="T34" fmla="*/ 400 w 443"/>
                  <a:gd name="T35" fmla="*/ 543 h 1033"/>
                  <a:gd name="T36" fmla="*/ 384 w 443"/>
                  <a:gd name="T37" fmla="*/ 474 h 1033"/>
                  <a:gd name="T38" fmla="*/ 354 w 443"/>
                  <a:gd name="T39" fmla="*/ 455 h 1033"/>
                  <a:gd name="T40" fmla="*/ 326 w 443"/>
                  <a:gd name="T41" fmla="*/ 433 h 1033"/>
                  <a:gd name="T42" fmla="*/ 312 w 443"/>
                  <a:gd name="T43" fmla="*/ 411 h 1033"/>
                  <a:gd name="T44" fmla="*/ 307 w 443"/>
                  <a:gd name="T45" fmla="*/ 391 h 1033"/>
                  <a:gd name="T46" fmla="*/ 290 w 443"/>
                  <a:gd name="T47" fmla="*/ 339 h 1033"/>
                  <a:gd name="T48" fmla="*/ 308 w 443"/>
                  <a:gd name="T49" fmla="*/ 289 h 1033"/>
                  <a:gd name="T50" fmla="*/ 298 w 443"/>
                  <a:gd name="T51" fmla="*/ 278 h 1033"/>
                  <a:gd name="T52" fmla="*/ 280 w 443"/>
                  <a:gd name="T53" fmla="*/ 307 h 1033"/>
                  <a:gd name="T54" fmla="*/ 269 w 443"/>
                  <a:gd name="T55" fmla="*/ 283 h 1033"/>
                  <a:gd name="T56" fmla="*/ 272 w 443"/>
                  <a:gd name="T57" fmla="*/ 224 h 1033"/>
                  <a:gd name="T58" fmla="*/ 280 w 443"/>
                  <a:gd name="T59" fmla="*/ 177 h 1033"/>
                  <a:gd name="T60" fmla="*/ 280 w 443"/>
                  <a:gd name="T61" fmla="*/ 146 h 1033"/>
                  <a:gd name="T62" fmla="*/ 281 w 443"/>
                  <a:gd name="T63" fmla="*/ 123 h 1033"/>
                  <a:gd name="T64" fmla="*/ 290 w 443"/>
                  <a:gd name="T65" fmla="*/ 104 h 1033"/>
                  <a:gd name="T66" fmla="*/ 296 w 443"/>
                  <a:gd name="T67" fmla="*/ 97 h 1033"/>
                  <a:gd name="T68" fmla="*/ 298 w 443"/>
                  <a:gd name="T69" fmla="*/ 94 h 1033"/>
                  <a:gd name="T70" fmla="*/ 301 w 443"/>
                  <a:gd name="T71" fmla="*/ 92 h 1033"/>
                  <a:gd name="T72" fmla="*/ 307 w 443"/>
                  <a:gd name="T73" fmla="*/ 83 h 1033"/>
                  <a:gd name="T74" fmla="*/ 317 w 443"/>
                  <a:gd name="T75" fmla="*/ 79 h 1033"/>
                  <a:gd name="T76" fmla="*/ 328 w 443"/>
                  <a:gd name="T77" fmla="*/ 77 h 1033"/>
                  <a:gd name="T78" fmla="*/ 337 w 443"/>
                  <a:gd name="T79" fmla="*/ 74 h 1033"/>
                  <a:gd name="T80" fmla="*/ 345 w 443"/>
                  <a:gd name="T81" fmla="*/ 67 h 1033"/>
                  <a:gd name="T82" fmla="*/ 337 w 443"/>
                  <a:gd name="T83" fmla="*/ 50 h 1033"/>
                  <a:gd name="T84" fmla="*/ 337 w 443"/>
                  <a:gd name="T85" fmla="*/ 47 h 1033"/>
                  <a:gd name="T86" fmla="*/ 337 w 443"/>
                  <a:gd name="T87" fmla="*/ 43 h 1033"/>
                  <a:gd name="T88" fmla="*/ 337 w 443"/>
                  <a:gd name="T89" fmla="*/ 41 h 1033"/>
                  <a:gd name="T90" fmla="*/ 334 w 443"/>
                  <a:gd name="T91" fmla="*/ 38 h 1033"/>
                  <a:gd name="T92" fmla="*/ 321 w 443"/>
                  <a:gd name="T93" fmla="*/ 21 h 1033"/>
                  <a:gd name="T94" fmla="*/ 316 w 443"/>
                  <a:gd name="T95" fmla="*/ 0 h 1033"/>
                  <a:gd name="T96" fmla="*/ 188 w 443"/>
                  <a:gd name="T97" fmla="*/ 94 h 1033"/>
                  <a:gd name="T98" fmla="*/ 88 w 443"/>
                  <a:gd name="T99" fmla="*/ 218 h 1033"/>
                  <a:gd name="T100" fmla="*/ 21 w 443"/>
                  <a:gd name="T101" fmla="*/ 366 h 1033"/>
                  <a:gd name="T102" fmla="*/ 0 w 443"/>
                  <a:gd name="T103" fmla="*/ 530 h 1033"/>
                  <a:gd name="T104" fmla="*/ 20 w 443"/>
                  <a:gd name="T105" fmla="*/ 680 h 1033"/>
                  <a:gd name="T106" fmla="*/ 74 w 443"/>
                  <a:gd name="T107" fmla="*/ 819 h 1033"/>
                  <a:gd name="T108" fmla="*/ 160 w 443"/>
                  <a:gd name="T109" fmla="*/ 938 h 1033"/>
                  <a:gd name="T110" fmla="*/ 272 w 443"/>
                  <a:gd name="T111" fmla="*/ 1032 h 1033"/>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443" h="1033">
                    <a:moveTo>
                      <a:pt x="272" y="1032"/>
                    </a:moveTo>
                    <a:lnTo>
                      <a:pt x="290" y="1016"/>
                    </a:lnTo>
                    <a:lnTo>
                      <a:pt x="301" y="992"/>
                    </a:lnTo>
                    <a:lnTo>
                      <a:pt x="316" y="974"/>
                    </a:lnTo>
                    <a:lnTo>
                      <a:pt x="328" y="955"/>
                    </a:lnTo>
                    <a:lnTo>
                      <a:pt x="354" y="920"/>
                    </a:lnTo>
                    <a:lnTo>
                      <a:pt x="373" y="904"/>
                    </a:lnTo>
                    <a:lnTo>
                      <a:pt x="384" y="884"/>
                    </a:lnTo>
                    <a:lnTo>
                      <a:pt x="390" y="848"/>
                    </a:lnTo>
                    <a:lnTo>
                      <a:pt x="381" y="832"/>
                    </a:lnTo>
                    <a:lnTo>
                      <a:pt x="375" y="812"/>
                    </a:lnTo>
                    <a:lnTo>
                      <a:pt x="370" y="794"/>
                    </a:lnTo>
                    <a:lnTo>
                      <a:pt x="361" y="774"/>
                    </a:lnTo>
                    <a:lnTo>
                      <a:pt x="361" y="760"/>
                    </a:lnTo>
                    <a:lnTo>
                      <a:pt x="361" y="747"/>
                    </a:lnTo>
                    <a:lnTo>
                      <a:pt x="361" y="734"/>
                    </a:lnTo>
                    <a:lnTo>
                      <a:pt x="359" y="722"/>
                    </a:lnTo>
                    <a:lnTo>
                      <a:pt x="359" y="707"/>
                    </a:lnTo>
                    <a:lnTo>
                      <a:pt x="364" y="698"/>
                    </a:lnTo>
                    <a:lnTo>
                      <a:pt x="373" y="691"/>
                    </a:lnTo>
                    <a:lnTo>
                      <a:pt x="390" y="686"/>
                    </a:lnTo>
                    <a:lnTo>
                      <a:pt x="391" y="686"/>
                    </a:lnTo>
                    <a:lnTo>
                      <a:pt x="395" y="682"/>
                    </a:lnTo>
                    <a:lnTo>
                      <a:pt x="395" y="680"/>
                    </a:lnTo>
                    <a:lnTo>
                      <a:pt x="395" y="677"/>
                    </a:lnTo>
                    <a:lnTo>
                      <a:pt x="390" y="671"/>
                    </a:lnTo>
                    <a:lnTo>
                      <a:pt x="386" y="666"/>
                    </a:lnTo>
                    <a:lnTo>
                      <a:pt x="386" y="660"/>
                    </a:lnTo>
                    <a:lnTo>
                      <a:pt x="395" y="655"/>
                    </a:lnTo>
                    <a:lnTo>
                      <a:pt x="437" y="635"/>
                    </a:lnTo>
                    <a:lnTo>
                      <a:pt x="442" y="626"/>
                    </a:lnTo>
                    <a:lnTo>
                      <a:pt x="442" y="619"/>
                    </a:lnTo>
                    <a:lnTo>
                      <a:pt x="442" y="613"/>
                    </a:lnTo>
                    <a:lnTo>
                      <a:pt x="438" y="604"/>
                    </a:lnTo>
                    <a:lnTo>
                      <a:pt x="417" y="577"/>
                    </a:lnTo>
                    <a:lnTo>
                      <a:pt x="400" y="543"/>
                    </a:lnTo>
                    <a:lnTo>
                      <a:pt x="391" y="511"/>
                    </a:lnTo>
                    <a:lnTo>
                      <a:pt x="384" y="474"/>
                    </a:lnTo>
                    <a:lnTo>
                      <a:pt x="368" y="465"/>
                    </a:lnTo>
                    <a:lnTo>
                      <a:pt x="354" y="455"/>
                    </a:lnTo>
                    <a:lnTo>
                      <a:pt x="339" y="444"/>
                    </a:lnTo>
                    <a:lnTo>
                      <a:pt x="326" y="433"/>
                    </a:lnTo>
                    <a:lnTo>
                      <a:pt x="317" y="422"/>
                    </a:lnTo>
                    <a:lnTo>
                      <a:pt x="312" y="411"/>
                    </a:lnTo>
                    <a:lnTo>
                      <a:pt x="308" y="402"/>
                    </a:lnTo>
                    <a:lnTo>
                      <a:pt x="307" y="391"/>
                    </a:lnTo>
                    <a:lnTo>
                      <a:pt x="285" y="363"/>
                    </a:lnTo>
                    <a:lnTo>
                      <a:pt x="290" y="339"/>
                    </a:lnTo>
                    <a:lnTo>
                      <a:pt x="301" y="314"/>
                    </a:lnTo>
                    <a:lnTo>
                      <a:pt x="308" y="289"/>
                    </a:lnTo>
                    <a:lnTo>
                      <a:pt x="308" y="267"/>
                    </a:lnTo>
                    <a:lnTo>
                      <a:pt x="298" y="278"/>
                    </a:lnTo>
                    <a:lnTo>
                      <a:pt x="287" y="294"/>
                    </a:lnTo>
                    <a:lnTo>
                      <a:pt x="280" y="307"/>
                    </a:lnTo>
                    <a:lnTo>
                      <a:pt x="272" y="314"/>
                    </a:lnTo>
                    <a:lnTo>
                      <a:pt x="269" y="283"/>
                    </a:lnTo>
                    <a:lnTo>
                      <a:pt x="271" y="254"/>
                    </a:lnTo>
                    <a:lnTo>
                      <a:pt x="272" y="224"/>
                    </a:lnTo>
                    <a:lnTo>
                      <a:pt x="272" y="195"/>
                    </a:lnTo>
                    <a:lnTo>
                      <a:pt x="280" y="177"/>
                    </a:lnTo>
                    <a:lnTo>
                      <a:pt x="280" y="164"/>
                    </a:lnTo>
                    <a:lnTo>
                      <a:pt x="280" y="146"/>
                    </a:lnTo>
                    <a:lnTo>
                      <a:pt x="281" y="133"/>
                    </a:lnTo>
                    <a:lnTo>
                      <a:pt x="281" y="123"/>
                    </a:lnTo>
                    <a:lnTo>
                      <a:pt x="285" y="113"/>
                    </a:lnTo>
                    <a:lnTo>
                      <a:pt x="290" y="104"/>
                    </a:lnTo>
                    <a:lnTo>
                      <a:pt x="296" y="97"/>
                    </a:lnTo>
                    <a:lnTo>
                      <a:pt x="298" y="94"/>
                    </a:lnTo>
                    <a:lnTo>
                      <a:pt x="301" y="92"/>
                    </a:lnTo>
                    <a:lnTo>
                      <a:pt x="303" y="86"/>
                    </a:lnTo>
                    <a:lnTo>
                      <a:pt x="307" y="83"/>
                    </a:lnTo>
                    <a:lnTo>
                      <a:pt x="308" y="83"/>
                    </a:lnTo>
                    <a:lnTo>
                      <a:pt x="317" y="79"/>
                    </a:lnTo>
                    <a:lnTo>
                      <a:pt x="323" y="77"/>
                    </a:lnTo>
                    <a:lnTo>
                      <a:pt x="328" y="77"/>
                    </a:lnTo>
                    <a:lnTo>
                      <a:pt x="334" y="74"/>
                    </a:lnTo>
                    <a:lnTo>
                      <a:pt x="337" y="74"/>
                    </a:lnTo>
                    <a:lnTo>
                      <a:pt x="339" y="72"/>
                    </a:lnTo>
                    <a:lnTo>
                      <a:pt x="345" y="67"/>
                    </a:lnTo>
                    <a:lnTo>
                      <a:pt x="345" y="63"/>
                    </a:lnTo>
                    <a:lnTo>
                      <a:pt x="337" y="50"/>
                    </a:lnTo>
                    <a:lnTo>
                      <a:pt x="337" y="47"/>
                    </a:lnTo>
                    <a:lnTo>
                      <a:pt x="337" y="43"/>
                    </a:lnTo>
                    <a:lnTo>
                      <a:pt x="337" y="41"/>
                    </a:lnTo>
                    <a:lnTo>
                      <a:pt x="334" y="41"/>
                    </a:lnTo>
                    <a:lnTo>
                      <a:pt x="334" y="38"/>
                    </a:lnTo>
                    <a:lnTo>
                      <a:pt x="328" y="30"/>
                    </a:lnTo>
                    <a:lnTo>
                      <a:pt x="321" y="21"/>
                    </a:lnTo>
                    <a:lnTo>
                      <a:pt x="317" y="11"/>
                    </a:lnTo>
                    <a:lnTo>
                      <a:pt x="316" y="0"/>
                    </a:lnTo>
                    <a:lnTo>
                      <a:pt x="249" y="41"/>
                    </a:lnTo>
                    <a:lnTo>
                      <a:pt x="188" y="94"/>
                    </a:lnTo>
                    <a:lnTo>
                      <a:pt x="133" y="151"/>
                    </a:lnTo>
                    <a:lnTo>
                      <a:pt x="88" y="218"/>
                    </a:lnTo>
                    <a:lnTo>
                      <a:pt x="50" y="289"/>
                    </a:lnTo>
                    <a:lnTo>
                      <a:pt x="21" y="366"/>
                    </a:lnTo>
                    <a:lnTo>
                      <a:pt x="5" y="446"/>
                    </a:lnTo>
                    <a:lnTo>
                      <a:pt x="0" y="530"/>
                    </a:lnTo>
                    <a:lnTo>
                      <a:pt x="5" y="608"/>
                    </a:lnTo>
                    <a:lnTo>
                      <a:pt x="20" y="680"/>
                    </a:lnTo>
                    <a:lnTo>
                      <a:pt x="45" y="751"/>
                    </a:lnTo>
                    <a:lnTo>
                      <a:pt x="74" y="819"/>
                    </a:lnTo>
                    <a:lnTo>
                      <a:pt x="114" y="879"/>
                    </a:lnTo>
                    <a:lnTo>
                      <a:pt x="160" y="938"/>
                    </a:lnTo>
                    <a:lnTo>
                      <a:pt x="215" y="987"/>
                    </a:lnTo>
                    <a:lnTo>
                      <a:pt x="272" y="1032"/>
                    </a:lnTo>
                  </a:path>
                </a:pathLst>
              </a:custGeom>
              <a:solidFill>
                <a:schemeClr val="folHlink"/>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solidFill>
                    <a:srgbClr val="FFFFFF"/>
                  </a:solidFill>
                </a:endParaRPr>
              </a:p>
            </p:txBody>
          </p:sp>
          <p:sp>
            <p:nvSpPr>
              <p:cNvPr id="20" name="Freeform 26"/>
              <p:cNvSpPr>
                <a:spLocks/>
              </p:cNvSpPr>
              <p:nvPr/>
            </p:nvSpPr>
            <p:spPr bwMode="invGray">
              <a:xfrm>
                <a:off x="379" y="2327"/>
                <a:ext cx="824" cy="1203"/>
              </a:xfrm>
              <a:custGeom>
                <a:avLst/>
                <a:gdLst>
                  <a:gd name="T0" fmla="*/ 796 w 824"/>
                  <a:gd name="T1" fmla="*/ 688 h 1203"/>
                  <a:gd name="T2" fmla="*/ 756 w 824"/>
                  <a:gd name="T3" fmla="*/ 641 h 1203"/>
                  <a:gd name="T4" fmla="*/ 812 w 824"/>
                  <a:gd name="T5" fmla="*/ 615 h 1203"/>
                  <a:gd name="T6" fmla="*/ 814 w 824"/>
                  <a:gd name="T7" fmla="*/ 502 h 1203"/>
                  <a:gd name="T8" fmla="*/ 705 w 824"/>
                  <a:gd name="T9" fmla="*/ 247 h 1203"/>
                  <a:gd name="T10" fmla="*/ 651 w 824"/>
                  <a:gd name="T11" fmla="*/ 262 h 1203"/>
                  <a:gd name="T12" fmla="*/ 574 w 824"/>
                  <a:gd name="T13" fmla="*/ 289 h 1203"/>
                  <a:gd name="T14" fmla="*/ 536 w 824"/>
                  <a:gd name="T15" fmla="*/ 258 h 1203"/>
                  <a:gd name="T16" fmla="*/ 563 w 824"/>
                  <a:gd name="T17" fmla="*/ 170 h 1203"/>
                  <a:gd name="T18" fmla="*/ 532 w 824"/>
                  <a:gd name="T19" fmla="*/ 81 h 1203"/>
                  <a:gd name="T20" fmla="*/ 455 w 824"/>
                  <a:gd name="T21" fmla="*/ 56 h 1203"/>
                  <a:gd name="T22" fmla="*/ 484 w 824"/>
                  <a:gd name="T23" fmla="*/ 150 h 1203"/>
                  <a:gd name="T24" fmla="*/ 465 w 824"/>
                  <a:gd name="T25" fmla="*/ 190 h 1203"/>
                  <a:gd name="T26" fmla="*/ 442 w 824"/>
                  <a:gd name="T27" fmla="*/ 200 h 1203"/>
                  <a:gd name="T28" fmla="*/ 419 w 824"/>
                  <a:gd name="T29" fmla="*/ 164 h 1203"/>
                  <a:gd name="T30" fmla="*/ 381 w 824"/>
                  <a:gd name="T31" fmla="*/ 108 h 1203"/>
                  <a:gd name="T32" fmla="*/ 406 w 824"/>
                  <a:gd name="T33" fmla="*/ 108 h 1203"/>
                  <a:gd name="T34" fmla="*/ 424 w 824"/>
                  <a:gd name="T35" fmla="*/ 72 h 1203"/>
                  <a:gd name="T36" fmla="*/ 325 w 824"/>
                  <a:gd name="T37" fmla="*/ 0 h 1203"/>
                  <a:gd name="T38" fmla="*/ 281 w 824"/>
                  <a:gd name="T39" fmla="*/ 27 h 1203"/>
                  <a:gd name="T40" fmla="*/ 240 w 824"/>
                  <a:gd name="T41" fmla="*/ 72 h 1203"/>
                  <a:gd name="T42" fmla="*/ 209 w 824"/>
                  <a:gd name="T43" fmla="*/ 114 h 1203"/>
                  <a:gd name="T44" fmla="*/ 209 w 824"/>
                  <a:gd name="T45" fmla="*/ 150 h 1203"/>
                  <a:gd name="T46" fmla="*/ 240 w 824"/>
                  <a:gd name="T47" fmla="*/ 164 h 1203"/>
                  <a:gd name="T48" fmla="*/ 209 w 824"/>
                  <a:gd name="T49" fmla="*/ 222 h 1203"/>
                  <a:gd name="T50" fmla="*/ 213 w 824"/>
                  <a:gd name="T51" fmla="*/ 242 h 1203"/>
                  <a:gd name="T52" fmla="*/ 267 w 824"/>
                  <a:gd name="T53" fmla="*/ 222 h 1203"/>
                  <a:gd name="T54" fmla="*/ 303 w 824"/>
                  <a:gd name="T55" fmla="*/ 170 h 1203"/>
                  <a:gd name="T56" fmla="*/ 354 w 824"/>
                  <a:gd name="T57" fmla="*/ 231 h 1203"/>
                  <a:gd name="T58" fmla="*/ 372 w 824"/>
                  <a:gd name="T59" fmla="*/ 291 h 1203"/>
                  <a:gd name="T60" fmla="*/ 348 w 824"/>
                  <a:gd name="T61" fmla="*/ 294 h 1203"/>
                  <a:gd name="T62" fmla="*/ 298 w 824"/>
                  <a:gd name="T63" fmla="*/ 309 h 1203"/>
                  <a:gd name="T64" fmla="*/ 323 w 824"/>
                  <a:gd name="T65" fmla="*/ 330 h 1203"/>
                  <a:gd name="T66" fmla="*/ 260 w 824"/>
                  <a:gd name="T67" fmla="*/ 339 h 1203"/>
                  <a:gd name="T68" fmla="*/ 189 w 824"/>
                  <a:gd name="T69" fmla="*/ 411 h 1203"/>
                  <a:gd name="T70" fmla="*/ 184 w 824"/>
                  <a:gd name="T71" fmla="*/ 469 h 1203"/>
                  <a:gd name="T72" fmla="*/ 148 w 824"/>
                  <a:gd name="T73" fmla="*/ 435 h 1203"/>
                  <a:gd name="T74" fmla="*/ 83 w 824"/>
                  <a:gd name="T75" fmla="*/ 402 h 1203"/>
                  <a:gd name="T76" fmla="*/ 0 w 824"/>
                  <a:gd name="T77" fmla="*/ 455 h 1203"/>
                  <a:gd name="T78" fmla="*/ 54 w 824"/>
                  <a:gd name="T79" fmla="*/ 496 h 1203"/>
                  <a:gd name="T80" fmla="*/ 74 w 824"/>
                  <a:gd name="T81" fmla="*/ 485 h 1203"/>
                  <a:gd name="T82" fmla="*/ 54 w 824"/>
                  <a:gd name="T83" fmla="*/ 608 h 1203"/>
                  <a:gd name="T84" fmla="*/ 132 w 824"/>
                  <a:gd name="T85" fmla="*/ 641 h 1203"/>
                  <a:gd name="T86" fmla="*/ 195 w 824"/>
                  <a:gd name="T87" fmla="*/ 661 h 1203"/>
                  <a:gd name="T88" fmla="*/ 249 w 824"/>
                  <a:gd name="T89" fmla="*/ 744 h 1203"/>
                  <a:gd name="T90" fmla="*/ 334 w 824"/>
                  <a:gd name="T91" fmla="*/ 886 h 1203"/>
                  <a:gd name="T92" fmla="*/ 391 w 824"/>
                  <a:gd name="T93" fmla="*/ 1007 h 1203"/>
                  <a:gd name="T94" fmla="*/ 292 w 824"/>
                  <a:gd name="T95" fmla="*/ 1052 h 1203"/>
                  <a:gd name="T96" fmla="*/ 182 w 824"/>
                  <a:gd name="T97" fmla="*/ 1105 h 1203"/>
                  <a:gd name="T98" fmla="*/ 68 w 824"/>
                  <a:gd name="T99" fmla="*/ 1180 h 1203"/>
                  <a:gd name="T100" fmla="*/ 200 w 824"/>
                  <a:gd name="T101" fmla="*/ 1202 h 1203"/>
                  <a:gd name="T102" fmla="*/ 417 w 824"/>
                  <a:gd name="T103" fmla="*/ 1168 h 1203"/>
                  <a:gd name="T104" fmla="*/ 613 w 824"/>
                  <a:gd name="T105" fmla="*/ 1052 h 1203"/>
                  <a:gd name="T106" fmla="*/ 610 w 824"/>
                  <a:gd name="T107" fmla="*/ 929 h 1203"/>
                  <a:gd name="T108" fmla="*/ 543 w 824"/>
                  <a:gd name="T109" fmla="*/ 888 h 1203"/>
                  <a:gd name="T110" fmla="*/ 567 w 824"/>
                  <a:gd name="T111" fmla="*/ 791 h 1203"/>
                  <a:gd name="T112" fmla="*/ 655 w 824"/>
                  <a:gd name="T113" fmla="*/ 738 h 1203"/>
                  <a:gd name="T114" fmla="*/ 725 w 824"/>
                  <a:gd name="T115" fmla="*/ 713 h 1203"/>
                  <a:gd name="T116" fmla="*/ 792 w 824"/>
                  <a:gd name="T117" fmla="*/ 729 h 120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824" h="1203">
                    <a:moveTo>
                      <a:pt x="803" y="736"/>
                    </a:moveTo>
                    <a:lnTo>
                      <a:pt x="807" y="724"/>
                    </a:lnTo>
                    <a:lnTo>
                      <a:pt x="808" y="713"/>
                    </a:lnTo>
                    <a:lnTo>
                      <a:pt x="812" y="702"/>
                    </a:lnTo>
                    <a:lnTo>
                      <a:pt x="814" y="691"/>
                    </a:lnTo>
                    <a:lnTo>
                      <a:pt x="803" y="691"/>
                    </a:lnTo>
                    <a:lnTo>
                      <a:pt x="796" y="688"/>
                    </a:lnTo>
                    <a:lnTo>
                      <a:pt x="783" y="686"/>
                    </a:lnTo>
                    <a:lnTo>
                      <a:pt x="776" y="680"/>
                    </a:lnTo>
                    <a:lnTo>
                      <a:pt x="770" y="675"/>
                    </a:lnTo>
                    <a:lnTo>
                      <a:pt x="767" y="666"/>
                    </a:lnTo>
                    <a:lnTo>
                      <a:pt x="761" y="661"/>
                    </a:lnTo>
                    <a:lnTo>
                      <a:pt x="760" y="655"/>
                    </a:lnTo>
                    <a:lnTo>
                      <a:pt x="756" y="641"/>
                    </a:lnTo>
                    <a:lnTo>
                      <a:pt x="756" y="624"/>
                    </a:lnTo>
                    <a:lnTo>
                      <a:pt x="760" y="610"/>
                    </a:lnTo>
                    <a:lnTo>
                      <a:pt x="767" y="599"/>
                    </a:lnTo>
                    <a:lnTo>
                      <a:pt x="781" y="597"/>
                    </a:lnTo>
                    <a:lnTo>
                      <a:pt x="792" y="599"/>
                    </a:lnTo>
                    <a:lnTo>
                      <a:pt x="803" y="608"/>
                    </a:lnTo>
                    <a:lnTo>
                      <a:pt x="812" y="615"/>
                    </a:lnTo>
                    <a:lnTo>
                      <a:pt x="819" y="628"/>
                    </a:lnTo>
                    <a:lnTo>
                      <a:pt x="823" y="619"/>
                    </a:lnTo>
                    <a:lnTo>
                      <a:pt x="823" y="610"/>
                    </a:lnTo>
                    <a:lnTo>
                      <a:pt x="823" y="605"/>
                    </a:lnTo>
                    <a:lnTo>
                      <a:pt x="823" y="597"/>
                    </a:lnTo>
                    <a:lnTo>
                      <a:pt x="819" y="549"/>
                    </a:lnTo>
                    <a:lnTo>
                      <a:pt x="814" y="502"/>
                    </a:lnTo>
                    <a:lnTo>
                      <a:pt x="807" y="455"/>
                    </a:lnTo>
                    <a:lnTo>
                      <a:pt x="792" y="411"/>
                    </a:lnTo>
                    <a:lnTo>
                      <a:pt x="776" y="366"/>
                    </a:lnTo>
                    <a:lnTo>
                      <a:pt x="756" y="325"/>
                    </a:lnTo>
                    <a:lnTo>
                      <a:pt x="734" y="285"/>
                    </a:lnTo>
                    <a:lnTo>
                      <a:pt x="709" y="247"/>
                    </a:lnTo>
                    <a:lnTo>
                      <a:pt x="705" y="247"/>
                    </a:lnTo>
                    <a:lnTo>
                      <a:pt x="702" y="244"/>
                    </a:lnTo>
                    <a:lnTo>
                      <a:pt x="698" y="244"/>
                    </a:lnTo>
                    <a:lnTo>
                      <a:pt x="693" y="242"/>
                    </a:lnTo>
                    <a:lnTo>
                      <a:pt x="677" y="253"/>
                    </a:lnTo>
                    <a:lnTo>
                      <a:pt x="668" y="254"/>
                    </a:lnTo>
                    <a:lnTo>
                      <a:pt x="660" y="258"/>
                    </a:lnTo>
                    <a:lnTo>
                      <a:pt x="651" y="262"/>
                    </a:lnTo>
                    <a:lnTo>
                      <a:pt x="642" y="264"/>
                    </a:lnTo>
                    <a:lnTo>
                      <a:pt x="631" y="267"/>
                    </a:lnTo>
                    <a:lnTo>
                      <a:pt x="619" y="273"/>
                    </a:lnTo>
                    <a:lnTo>
                      <a:pt x="606" y="278"/>
                    </a:lnTo>
                    <a:lnTo>
                      <a:pt x="594" y="283"/>
                    </a:lnTo>
                    <a:lnTo>
                      <a:pt x="583" y="285"/>
                    </a:lnTo>
                    <a:lnTo>
                      <a:pt x="574" y="289"/>
                    </a:lnTo>
                    <a:lnTo>
                      <a:pt x="567" y="291"/>
                    </a:lnTo>
                    <a:lnTo>
                      <a:pt x="557" y="289"/>
                    </a:lnTo>
                    <a:lnTo>
                      <a:pt x="554" y="285"/>
                    </a:lnTo>
                    <a:lnTo>
                      <a:pt x="548" y="280"/>
                    </a:lnTo>
                    <a:lnTo>
                      <a:pt x="547" y="278"/>
                    </a:lnTo>
                    <a:lnTo>
                      <a:pt x="543" y="273"/>
                    </a:lnTo>
                    <a:lnTo>
                      <a:pt x="536" y="258"/>
                    </a:lnTo>
                    <a:lnTo>
                      <a:pt x="532" y="244"/>
                    </a:lnTo>
                    <a:lnTo>
                      <a:pt x="532" y="231"/>
                    </a:lnTo>
                    <a:lnTo>
                      <a:pt x="530" y="217"/>
                    </a:lnTo>
                    <a:lnTo>
                      <a:pt x="532" y="202"/>
                    </a:lnTo>
                    <a:lnTo>
                      <a:pt x="541" y="190"/>
                    </a:lnTo>
                    <a:lnTo>
                      <a:pt x="552" y="177"/>
                    </a:lnTo>
                    <a:lnTo>
                      <a:pt x="563" y="170"/>
                    </a:lnTo>
                    <a:lnTo>
                      <a:pt x="574" y="159"/>
                    </a:lnTo>
                    <a:lnTo>
                      <a:pt x="583" y="146"/>
                    </a:lnTo>
                    <a:lnTo>
                      <a:pt x="588" y="134"/>
                    </a:lnTo>
                    <a:lnTo>
                      <a:pt x="588" y="119"/>
                    </a:lnTo>
                    <a:lnTo>
                      <a:pt x="568" y="105"/>
                    </a:lnTo>
                    <a:lnTo>
                      <a:pt x="552" y="92"/>
                    </a:lnTo>
                    <a:lnTo>
                      <a:pt x="532" y="81"/>
                    </a:lnTo>
                    <a:lnTo>
                      <a:pt x="512" y="70"/>
                    </a:lnTo>
                    <a:lnTo>
                      <a:pt x="491" y="58"/>
                    </a:lnTo>
                    <a:lnTo>
                      <a:pt x="471" y="47"/>
                    </a:lnTo>
                    <a:lnTo>
                      <a:pt x="449" y="38"/>
                    </a:lnTo>
                    <a:lnTo>
                      <a:pt x="428" y="31"/>
                    </a:lnTo>
                    <a:lnTo>
                      <a:pt x="442" y="45"/>
                    </a:lnTo>
                    <a:lnTo>
                      <a:pt x="455" y="56"/>
                    </a:lnTo>
                    <a:lnTo>
                      <a:pt x="465" y="63"/>
                    </a:lnTo>
                    <a:lnTo>
                      <a:pt x="484" y="74"/>
                    </a:lnTo>
                    <a:lnTo>
                      <a:pt x="485" y="88"/>
                    </a:lnTo>
                    <a:lnTo>
                      <a:pt x="484" y="105"/>
                    </a:lnTo>
                    <a:lnTo>
                      <a:pt x="478" y="123"/>
                    </a:lnTo>
                    <a:lnTo>
                      <a:pt x="478" y="135"/>
                    </a:lnTo>
                    <a:lnTo>
                      <a:pt x="484" y="150"/>
                    </a:lnTo>
                    <a:lnTo>
                      <a:pt x="484" y="155"/>
                    </a:lnTo>
                    <a:lnTo>
                      <a:pt x="480" y="161"/>
                    </a:lnTo>
                    <a:lnTo>
                      <a:pt x="474" y="166"/>
                    </a:lnTo>
                    <a:lnTo>
                      <a:pt x="469" y="170"/>
                    </a:lnTo>
                    <a:lnTo>
                      <a:pt x="465" y="175"/>
                    </a:lnTo>
                    <a:lnTo>
                      <a:pt x="465" y="180"/>
                    </a:lnTo>
                    <a:lnTo>
                      <a:pt x="465" y="190"/>
                    </a:lnTo>
                    <a:lnTo>
                      <a:pt x="464" y="195"/>
                    </a:lnTo>
                    <a:lnTo>
                      <a:pt x="460" y="197"/>
                    </a:lnTo>
                    <a:lnTo>
                      <a:pt x="458" y="200"/>
                    </a:lnTo>
                    <a:lnTo>
                      <a:pt x="455" y="200"/>
                    </a:lnTo>
                    <a:lnTo>
                      <a:pt x="453" y="200"/>
                    </a:lnTo>
                    <a:lnTo>
                      <a:pt x="447" y="197"/>
                    </a:lnTo>
                    <a:lnTo>
                      <a:pt x="442" y="200"/>
                    </a:lnTo>
                    <a:lnTo>
                      <a:pt x="433" y="202"/>
                    </a:lnTo>
                    <a:lnTo>
                      <a:pt x="428" y="202"/>
                    </a:lnTo>
                    <a:lnTo>
                      <a:pt x="424" y="200"/>
                    </a:lnTo>
                    <a:lnTo>
                      <a:pt x="424" y="197"/>
                    </a:lnTo>
                    <a:lnTo>
                      <a:pt x="422" y="195"/>
                    </a:lnTo>
                    <a:lnTo>
                      <a:pt x="419" y="164"/>
                    </a:lnTo>
                    <a:lnTo>
                      <a:pt x="411" y="159"/>
                    </a:lnTo>
                    <a:lnTo>
                      <a:pt x="406" y="150"/>
                    </a:lnTo>
                    <a:lnTo>
                      <a:pt x="397" y="141"/>
                    </a:lnTo>
                    <a:lnTo>
                      <a:pt x="390" y="134"/>
                    </a:lnTo>
                    <a:lnTo>
                      <a:pt x="386" y="125"/>
                    </a:lnTo>
                    <a:lnTo>
                      <a:pt x="384" y="117"/>
                    </a:lnTo>
                    <a:lnTo>
                      <a:pt x="381" y="108"/>
                    </a:lnTo>
                    <a:lnTo>
                      <a:pt x="384" y="103"/>
                    </a:lnTo>
                    <a:lnTo>
                      <a:pt x="386" y="99"/>
                    </a:lnTo>
                    <a:lnTo>
                      <a:pt x="390" y="99"/>
                    </a:lnTo>
                    <a:lnTo>
                      <a:pt x="390" y="97"/>
                    </a:lnTo>
                    <a:lnTo>
                      <a:pt x="391" y="97"/>
                    </a:lnTo>
                    <a:lnTo>
                      <a:pt x="397" y="103"/>
                    </a:lnTo>
                    <a:lnTo>
                      <a:pt x="406" y="108"/>
                    </a:lnTo>
                    <a:lnTo>
                      <a:pt x="413" y="110"/>
                    </a:lnTo>
                    <a:lnTo>
                      <a:pt x="422" y="110"/>
                    </a:lnTo>
                    <a:lnTo>
                      <a:pt x="424" y="110"/>
                    </a:lnTo>
                    <a:lnTo>
                      <a:pt x="424" y="108"/>
                    </a:lnTo>
                    <a:lnTo>
                      <a:pt x="424" y="72"/>
                    </a:lnTo>
                    <a:lnTo>
                      <a:pt x="411" y="56"/>
                    </a:lnTo>
                    <a:lnTo>
                      <a:pt x="395" y="42"/>
                    </a:lnTo>
                    <a:lnTo>
                      <a:pt x="377" y="27"/>
                    </a:lnTo>
                    <a:lnTo>
                      <a:pt x="364" y="9"/>
                    </a:lnTo>
                    <a:lnTo>
                      <a:pt x="350" y="5"/>
                    </a:lnTo>
                    <a:lnTo>
                      <a:pt x="339" y="2"/>
                    </a:lnTo>
                    <a:lnTo>
                      <a:pt x="325" y="0"/>
                    </a:lnTo>
                    <a:lnTo>
                      <a:pt x="312" y="0"/>
                    </a:lnTo>
                    <a:lnTo>
                      <a:pt x="308" y="0"/>
                    </a:lnTo>
                    <a:lnTo>
                      <a:pt x="308" y="2"/>
                    </a:lnTo>
                    <a:lnTo>
                      <a:pt x="308" y="5"/>
                    </a:lnTo>
                    <a:lnTo>
                      <a:pt x="307" y="9"/>
                    </a:lnTo>
                    <a:lnTo>
                      <a:pt x="289" y="14"/>
                    </a:lnTo>
                    <a:lnTo>
                      <a:pt x="281" y="27"/>
                    </a:lnTo>
                    <a:lnTo>
                      <a:pt x="276" y="42"/>
                    </a:lnTo>
                    <a:lnTo>
                      <a:pt x="265" y="56"/>
                    </a:lnTo>
                    <a:lnTo>
                      <a:pt x="260" y="56"/>
                    </a:lnTo>
                    <a:lnTo>
                      <a:pt x="256" y="56"/>
                    </a:lnTo>
                    <a:lnTo>
                      <a:pt x="251" y="56"/>
                    </a:lnTo>
                    <a:lnTo>
                      <a:pt x="249" y="58"/>
                    </a:lnTo>
                    <a:lnTo>
                      <a:pt x="240" y="72"/>
                    </a:lnTo>
                    <a:lnTo>
                      <a:pt x="231" y="87"/>
                    </a:lnTo>
                    <a:lnTo>
                      <a:pt x="224" y="99"/>
                    </a:lnTo>
                    <a:lnTo>
                      <a:pt x="213" y="110"/>
                    </a:lnTo>
                    <a:lnTo>
                      <a:pt x="209" y="110"/>
                    </a:lnTo>
                    <a:lnTo>
                      <a:pt x="209" y="114"/>
                    </a:lnTo>
                    <a:lnTo>
                      <a:pt x="184" y="139"/>
                    </a:lnTo>
                    <a:lnTo>
                      <a:pt x="184" y="141"/>
                    </a:lnTo>
                    <a:lnTo>
                      <a:pt x="195" y="146"/>
                    </a:lnTo>
                    <a:lnTo>
                      <a:pt x="209" y="150"/>
                    </a:lnTo>
                    <a:lnTo>
                      <a:pt x="224" y="153"/>
                    </a:lnTo>
                    <a:lnTo>
                      <a:pt x="234" y="153"/>
                    </a:lnTo>
                    <a:lnTo>
                      <a:pt x="236" y="155"/>
                    </a:lnTo>
                    <a:lnTo>
                      <a:pt x="240" y="155"/>
                    </a:lnTo>
                    <a:lnTo>
                      <a:pt x="240" y="159"/>
                    </a:lnTo>
                    <a:lnTo>
                      <a:pt x="242" y="161"/>
                    </a:lnTo>
                    <a:lnTo>
                      <a:pt x="240" y="164"/>
                    </a:lnTo>
                    <a:lnTo>
                      <a:pt x="234" y="166"/>
                    </a:lnTo>
                    <a:lnTo>
                      <a:pt x="231" y="170"/>
                    </a:lnTo>
                    <a:lnTo>
                      <a:pt x="225" y="171"/>
                    </a:lnTo>
                    <a:lnTo>
                      <a:pt x="220" y="180"/>
                    </a:lnTo>
                    <a:lnTo>
                      <a:pt x="215" y="195"/>
                    </a:lnTo>
                    <a:lnTo>
                      <a:pt x="209" y="208"/>
                    </a:lnTo>
                    <a:lnTo>
                      <a:pt x="209" y="222"/>
                    </a:lnTo>
                    <a:lnTo>
                      <a:pt x="213" y="227"/>
                    </a:lnTo>
                    <a:lnTo>
                      <a:pt x="215" y="227"/>
                    </a:lnTo>
                    <a:lnTo>
                      <a:pt x="213" y="231"/>
                    </a:lnTo>
                    <a:lnTo>
                      <a:pt x="209" y="238"/>
                    </a:lnTo>
                    <a:lnTo>
                      <a:pt x="213" y="242"/>
                    </a:lnTo>
                    <a:lnTo>
                      <a:pt x="215" y="244"/>
                    </a:lnTo>
                    <a:lnTo>
                      <a:pt x="231" y="233"/>
                    </a:lnTo>
                    <a:lnTo>
                      <a:pt x="260" y="231"/>
                    </a:lnTo>
                    <a:lnTo>
                      <a:pt x="260" y="227"/>
                    </a:lnTo>
                    <a:lnTo>
                      <a:pt x="262" y="226"/>
                    </a:lnTo>
                    <a:lnTo>
                      <a:pt x="265" y="226"/>
                    </a:lnTo>
                    <a:lnTo>
                      <a:pt x="267" y="222"/>
                    </a:lnTo>
                    <a:lnTo>
                      <a:pt x="267" y="200"/>
                    </a:lnTo>
                    <a:lnTo>
                      <a:pt x="289" y="155"/>
                    </a:lnTo>
                    <a:lnTo>
                      <a:pt x="292" y="155"/>
                    </a:lnTo>
                    <a:lnTo>
                      <a:pt x="303" y="170"/>
                    </a:lnTo>
                    <a:lnTo>
                      <a:pt x="312" y="180"/>
                    </a:lnTo>
                    <a:lnTo>
                      <a:pt x="323" y="195"/>
                    </a:lnTo>
                    <a:lnTo>
                      <a:pt x="336" y="206"/>
                    </a:lnTo>
                    <a:lnTo>
                      <a:pt x="343" y="211"/>
                    </a:lnTo>
                    <a:lnTo>
                      <a:pt x="345" y="217"/>
                    </a:lnTo>
                    <a:lnTo>
                      <a:pt x="350" y="226"/>
                    </a:lnTo>
                    <a:lnTo>
                      <a:pt x="354" y="231"/>
                    </a:lnTo>
                    <a:lnTo>
                      <a:pt x="354" y="244"/>
                    </a:lnTo>
                    <a:lnTo>
                      <a:pt x="354" y="258"/>
                    </a:lnTo>
                    <a:lnTo>
                      <a:pt x="359" y="273"/>
                    </a:lnTo>
                    <a:lnTo>
                      <a:pt x="364" y="283"/>
                    </a:lnTo>
                    <a:lnTo>
                      <a:pt x="366" y="285"/>
                    </a:lnTo>
                    <a:lnTo>
                      <a:pt x="370" y="289"/>
                    </a:lnTo>
                    <a:lnTo>
                      <a:pt x="372" y="291"/>
                    </a:lnTo>
                    <a:lnTo>
                      <a:pt x="375" y="294"/>
                    </a:lnTo>
                    <a:lnTo>
                      <a:pt x="375" y="298"/>
                    </a:lnTo>
                    <a:lnTo>
                      <a:pt x="372" y="300"/>
                    </a:lnTo>
                    <a:lnTo>
                      <a:pt x="372" y="305"/>
                    </a:lnTo>
                    <a:lnTo>
                      <a:pt x="370" y="309"/>
                    </a:lnTo>
                    <a:lnTo>
                      <a:pt x="359" y="305"/>
                    </a:lnTo>
                    <a:lnTo>
                      <a:pt x="348" y="294"/>
                    </a:lnTo>
                    <a:lnTo>
                      <a:pt x="336" y="285"/>
                    </a:lnTo>
                    <a:lnTo>
                      <a:pt x="323" y="283"/>
                    </a:lnTo>
                    <a:lnTo>
                      <a:pt x="314" y="289"/>
                    </a:lnTo>
                    <a:lnTo>
                      <a:pt x="308" y="294"/>
                    </a:lnTo>
                    <a:lnTo>
                      <a:pt x="299" y="300"/>
                    </a:lnTo>
                    <a:lnTo>
                      <a:pt x="296" y="305"/>
                    </a:lnTo>
                    <a:lnTo>
                      <a:pt x="298" y="309"/>
                    </a:lnTo>
                    <a:lnTo>
                      <a:pt x="299" y="310"/>
                    </a:lnTo>
                    <a:lnTo>
                      <a:pt x="299" y="314"/>
                    </a:lnTo>
                    <a:lnTo>
                      <a:pt x="303" y="314"/>
                    </a:lnTo>
                    <a:lnTo>
                      <a:pt x="312" y="314"/>
                    </a:lnTo>
                    <a:lnTo>
                      <a:pt x="317" y="316"/>
                    </a:lnTo>
                    <a:lnTo>
                      <a:pt x="319" y="321"/>
                    </a:lnTo>
                    <a:lnTo>
                      <a:pt x="323" y="330"/>
                    </a:lnTo>
                    <a:lnTo>
                      <a:pt x="319" y="334"/>
                    </a:lnTo>
                    <a:lnTo>
                      <a:pt x="317" y="339"/>
                    </a:lnTo>
                    <a:lnTo>
                      <a:pt x="260" y="327"/>
                    </a:lnTo>
                    <a:lnTo>
                      <a:pt x="260" y="334"/>
                    </a:lnTo>
                    <a:lnTo>
                      <a:pt x="260" y="339"/>
                    </a:lnTo>
                    <a:lnTo>
                      <a:pt x="260" y="345"/>
                    </a:lnTo>
                    <a:lnTo>
                      <a:pt x="256" y="347"/>
                    </a:lnTo>
                    <a:lnTo>
                      <a:pt x="251" y="356"/>
                    </a:lnTo>
                    <a:lnTo>
                      <a:pt x="249" y="357"/>
                    </a:lnTo>
                    <a:lnTo>
                      <a:pt x="242" y="366"/>
                    </a:lnTo>
                    <a:lnTo>
                      <a:pt x="225" y="393"/>
                    </a:lnTo>
                    <a:lnTo>
                      <a:pt x="189" y="411"/>
                    </a:lnTo>
                    <a:lnTo>
                      <a:pt x="188" y="413"/>
                    </a:lnTo>
                    <a:lnTo>
                      <a:pt x="184" y="419"/>
                    </a:lnTo>
                    <a:lnTo>
                      <a:pt x="184" y="424"/>
                    </a:lnTo>
                    <a:lnTo>
                      <a:pt x="184" y="430"/>
                    </a:lnTo>
                    <a:lnTo>
                      <a:pt x="184" y="439"/>
                    </a:lnTo>
                    <a:lnTo>
                      <a:pt x="184" y="453"/>
                    </a:lnTo>
                    <a:lnTo>
                      <a:pt x="184" y="469"/>
                    </a:lnTo>
                    <a:lnTo>
                      <a:pt x="184" y="478"/>
                    </a:lnTo>
                    <a:lnTo>
                      <a:pt x="173" y="478"/>
                    </a:lnTo>
                    <a:lnTo>
                      <a:pt x="164" y="475"/>
                    </a:lnTo>
                    <a:lnTo>
                      <a:pt x="157" y="469"/>
                    </a:lnTo>
                    <a:lnTo>
                      <a:pt x="151" y="464"/>
                    </a:lnTo>
                    <a:lnTo>
                      <a:pt x="151" y="449"/>
                    </a:lnTo>
                    <a:lnTo>
                      <a:pt x="148" y="435"/>
                    </a:lnTo>
                    <a:lnTo>
                      <a:pt x="141" y="424"/>
                    </a:lnTo>
                    <a:lnTo>
                      <a:pt x="130" y="413"/>
                    </a:lnTo>
                    <a:lnTo>
                      <a:pt x="117" y="417"/>
                    </a:lnTo>
                    <a:lnTo>
                      <a:pt x="110" y="417"/>
                    </a:lnTo>
                    <a:lnTo>
                      <a:pt x="101" y="413"/>
                    </a:lnTo>
                    <a:lnTo>
                      <a:pt x="94" y="408"/>
                    </a:lnTo>
                    <a:lnTo>
                      <a:pt x="83" y="402"/>
                    </a:lnTo>
                    <a:lnTo>
                      <a:pt x="72" y="397"/>
                    </a:lnTo>
                    <a:lnTo>
                      <a:pt x="59" y="393"/>
                    </a:lnTo>
                    <a:lnTo>
                      <a:pt x="49" y="392"/>
                    </a:lnTo>
                    <a:lnTo>
                      <a:pt x="38" y="402"/>
                    </a:lnTo>
                    <a:lnTo>
                      <a:pt x="21" y="424"/>
                    </a:lnTo>
                    <a:lnTo>
                      <a:pt x="5" y="448"/>
                    </a:lnTo>
                    <a:lnTo>
                      <a:pt x="0" y="455"/>
                    </a:lnTo>
                    <a:lnTo>
                      <a:pt x="21" y="475"/>
                    </a:lnTo>
                    <a:lnTo>
                      <a:pt x="25" y="516"/>
                    </a:lnTo>
                    <a:lnTo>
                      <a:pt x="29" y="516"/>
                    </a:lnTo>
                    <a:lnTo>
                      <a:pt x="38" y="513"/>
                    </a:lnTo>
                    <a:lnTo>
                      <a:pt x="43" y="511"/>
                    </a:lnTo>
                    <a:lnTo>
                      <a:pt x="49" y="505"/>
                    </a:lnTo>
                    <a:lnTo>
                      <a:pt x="54" y="496"/>
                    </a:lnTo>
                    <a:lnTo>
                      <a:pt x="58" y="491"/>
                    </a:lnTo>
                    <a:lnTo>
                      <a:pt x="63" y="485"/>
                    </a:lnTo>
                    <a:lnTo>
                      <a:pt x="72" y="480"/>
                    </a:lnTo>
                    <a:lnTo>
                      <a:pt x="74" y="480"/>
                    </a:lnTo>
                    <a:lnTo>
                      <a:pt x="74" y="484"/>
                    </a:lnTo>
                    <a:lnTo>
                      <a:pt x="74" y="485"/>
                    </a:lnTo>
                    <a:lnTo>
                      <a:pt x="63" y="538"/>
                    </a:lnTo>
                    <a:lnTo>
                      <a:pt x="79" y="556"/>
                    </a:lnTo>
                    <a:lnTo>
                      <a:pt x="77" y="567"/>
                    </a:lnTo>
                    <a:lnTo>
                      <a:pt x="68" y="574"/>
                    </a:lnTo>
                    <a:lnTo>
                      <a:pt x="59" y="583"/>
                    </a:lnTo>
                    <a:lnTo>
                      <a:pt x="54" y="597"/>
                    </a:lnTo>
                    <a:lnTo>
                      <a:pt x="54" y="608"/>
                    </a:lnTo>
                    <a:lnTo>
                      <a:pt x="63" y="619"/>
                    </a:lnTo>
                    <a:lnTo>
                      <a:pt x="74" y="630"/>
                    </a:lnTo>
                    <a:lnTo>
                      <a:pt x="88" y="641"/>
                    </a:lnTo>
                    <a:lnTo>
                      <a:pt x="101" y="646"/>
                    </a:lnTo>
                    <a:lnTo>
                      <a:pt x="114" y="646"/>
                    </a:lnTo>
                    <a:lnTo>
                      <a:pt x="124" y="644"/>
                    </a:lnTo>
                    <a:lnTo>
                      <a:pt x="132" y="641"/>
                    </a:lnTo>
                    <a:lnTo>
                      <a:pt x="141" y="635"/>
                    </a:lnTo>
                    <a:lnTo>
                      <a:pt x="148" y="635"/>
                    </a:lnTo>
                    <a:lnTo>
                      <a:pt x="153" y="639"/>
                    </a:lnTo>
                    <a:lnTo>
                      <a:pt x="160" y="641"/>
                    </a:lnTo>
                    <a:lnTo>
                      <a:pt x="168" y="644"/>
                    </a:lnTo>
                    <a:lnTo>
                      <a:pt x="184" y="652"/>
                    </a:lnTo>
                    <a:lnTo>
                      <a:pt x="195" y="661"/>
                    </a:lnTo>
                    <a:lnTo>
                      <a:pt x="209" y="670"/>
                    </a:lnTo>
                    <a:lnTo>
                      <a:pt x="220" y="677"/>
                    </a:lnTo>
                    <a:lnTo>
                      <a:pt x="225" y="691"/>
                    </a:lnTo>
                    <a:lnTo>
                      <a:pt x="229" y="706"/>
                    </a:lnTo>
                    <a:lnTo>
                      <a:pt x="231" y="722"/>
                    </a:lnTo>
                    <a:lnTo>
                      <a:pt x="234" y="738"/>
                    </a:lnTo>
                    <a:lnTo>
                      <a:pt x="249" y="744"/>
                    </a:lnTo>
                    <a:lnTo>
                      <a:pt x="262" y="749"/>
                    </a:lnTo>
                    <a:lnTo>
                      <a:pt x="276" y="758"/>
                    </a:lnTo>
                    <a:lnTo>
                      <a:pt x="287" y="772"/>
                    </a:lnTo>
                    <a:lnTo>
                      <a:pt x="298" y="800"/>
                    </a:lnTo>
                    <a:lnTo>
                      <a:pt x="308" y="830"/>
                    </a:lnTo>
                    <a:lnTo>
                      <a:pt x="319" y="861"/>
                    </a:lnTo>
                    <a:lnTo>
                      <a:pt x="334" y="886"/>
                    </a:lnTo>
                    <a:lnTo>
                      <a:pt x="350" y="904"/>
                    </a:lnTo>
                    <a:lnTo>
                      <a:pt x="366" y="924"/>
                    </a:lnTo>
                    <a:lnTo>
                      <a:pt x="381" y="944"/>
                    </a:lnTo>
                    <a:lnTo>
                      <a:pt x="395" y="966"/>
                    </a:lnTo>
                    <a:lnTo>
                      <a:pt x="397" y="980"/>
                    </a:lnTo>
                    <a:lnTo>
                      <a:pt x="397" y="993"/>
                    </a:lnTo>
                    <a:lnTo>
                      <a:pt x="391" y="1007"/>
                    </a:lnTo>
                    <a:lnTo>
                      <a:pt x="381" y="1018"/>
                    </a:lnTo>
                    <a:lnTo>
                      <a:pt x="364" y="1022"/>
                    </a:lnTo>
                    <a:lnTo>
                      <a:pt x="348" y="1027"/>
                    </a:lnTo>
                    <a:lnTo>
                      <a:pt x="334" y="1032"/>
                    </a:lnTo>
                    <a:lnTo>
                      <a:pt x="319" y="1038"/>
                    </a:lnTo>
                    <a:lnTo>
                      <a:pt x="307" y="1043"/>
                    </a:lnTo>
                    <a:lnTo>
                      <a:pt x="292" y="1052"/>
                    </a:lnTo>
                    <a:lnTo>
                      <a:pt x="278" y="1063"/>
                    </a:lnTo>
                    <a:lnTo>
                      <a:pt x="262" y="1074"/>
                    </a:lnTo>
                    <a:lnTo>
                      <a:pt x="249" y="1083"/>
                    </a:lnTo>
                    <a:lnTo>
                      <a:pt x="231" y="1090"/>
                    </a:lnTo>
                    <a:lnTo>
                      <a:pt x="215" y="1094"/>
                    </a:lnTo>
                    <a:lnTo>
                      <a:pt x="198" y="1099"/>
                    </a:lnTo>
                    <a:lnTo>
                      <a:pt x="182" y="1105"/>
                    </a:lnTo>
                    <a:lnTo>
                      <a:pt x="164" y="1110"/>
                    </a:lnTo>
                    <a:lnTo>
                      <a:pt x="151" y="1119"/>
                    </a:lnTo>
                    <a:lnTo>
                      <a:pt x="141" y="1132"/>
                    </a:lnTo>
                    <a:lnTo>
                      <a:pt x="124" y="1146"/>
                    </a:lnTo>
                    <a:lnTo>
                      <a:pt x="106" y="1160"/>
                    </a:lnTo>
                    <a:lnTo>
                      <a:pt x="88" y="1171"/>
                    </a:lnTo>
                    <a:lnTo>
                      <a:pt x="68" y="1180"/>
                    </a:lnTo>
                    <a:lnTo>
                      <a:pt x="88" y="1186"/>
                    </a:lnTo>
                    <a:lnTo>
                      <a:pt x="106" y="1188"/>
                    </a:lnTo>
                    <a:lnTo>
                      <a:pt x="124" y="1193"/>
                    </a:lnTo>
                    <a:lnTo>
                      <a:pt x="142" y="1197"/>
                    </a:lnTo>
                    <a:lnTo>
                      <a:pt x="162" y="1198"/>
                    </a:lnTo>
                    <a:lnTo>
                      <a:pt x="182" y="1198"/>
                    </a:lnTo>
                    <a:lnTo>
                      <a:pt x="200" y="1202"/>
                    </a:lnTo>
                    <a:lnTo>
                      <a:pt x="220" y="1202"/>
                    </a:lnTo>
                    <a:lnTo>
                      <a:pt x="252" y="1202"/>
                    </a:lnTo>
                    <a:lnTo>
                      <a:pt x="287" y="1198"/>
                    </a:lnTo>
                    <a:lnTo>
                      <a:pt x="319" y="1193"/>
                    </a:lnTo>
                    <a:lnTo>
                      <a:pt x="354" y="1186"/>
                    </a:lnTo>
                    <a:lnTo>
                      <a:pt x="386" y="1177"/>
                    </a:lnTo>
                    <a:lnTo>
                      <a:pt x="417" y="1168"/>
                    </a:lnTo>
                    <a:lnTo>
                      <a:pt x="447" y="1155"/>
                    </a:lnTo>
                    <a:lnTo>
                      <a:pt x="478" y="1141"/>
                    </a:lnTo>
                    <a:lnTo>
                      <a:pt x="505" y="1126"/>
                    </a:lnTo>
                    <a:lnTo>
                      <a:pt x="536" y="1110"/>
                    </a:lnTo>
                    <a:lnTo>
                      <a:pt x="559" y="1094"/>
                    </a:lnTo>
                    <a:lnTo>
                      <a:pt x="588" y="1074"/>
                    </a:lnTo>
                    <a:lnTo>
                      <a:pt x="613" y="1052"/>
                    </a:lnTo>
                    <a:lnTo>
                      <a:pt x="637" y="1029"/>
                    </a:lnTo>
                    <a:lnTo>
                      <a:pt x="660" y="1007"/>
                    </a:lnTo>
                    <a:lnTo>
                      <a:pt x="682" y="982"/>
                    </a:lnTo>
                    <a:lnTo>
                      <a:pt x="666" y="966"/>
                    </a:lnTo>
                    <a:lnTo>
                      <a:pt x="646" y="955"/>
                    </a:lnTo>
                    <a:lnTo>
                      <a:pt x="626" y="940"/>
                    </a:lnTo>
                    <a:lnTo>
                      <a:pt x="610" y="929"/>
                    </a:lnTo>
                    <a:lnTo>
                      <a:pt x="590" y="922"/>
                    </a:lnTo>
                    <a:lnTo>
                      <a:pt x="574" y="917"/>
                    </a:lnTo>
                    <a:lnTo>
                      <a:pt x="557" y="904"/>
                    </a:lnTo>
                    <a:lnTo>
                      <a:pt x="547" y="893"/>
                    </a:lnTo>
                    <a:lnTo>
                      <a:pt x="547" y="892"/>
                    </a:lnTo>
                    <a:lnTo>
                      <a:pt x="547" y="888"/>
                    </a:lnTo>
                    <a:lnTo>
                      <a:pt x="543" y="888"/>
                    </a:lnTo>
                    <a:lnTo>
                      <a:pt x="543" y="886"/>
                    </a:lnTo>
                    <a:lnTo>
                      <a:pt x="543" y="874"/>
                    </a:lnTo>
                    <a:lnTo>
                      <a:pt x="547" y="863"/>
                    </a:lnTo>
                    <a:lnTo>
                      <a:pt x="547" y="855"/>
                    </a:lnTo>
                    <a:lnTo>
                      <a:pt x="548" y="845"/>
                    </a:lnTo>
                    <a:lnTo>
                      <a:pt x="557" y="819"/>
                    </a:lnTo>
                    <a:lnTo>
                      <a:pt x="567" y="791"/>
                    </a:lnTo>
                    <a:lnTo>
                      <a:pt x="579" y="769"/>
                    </a:lnTo>
                    <a:lnTo>
                      <a:pt x="601" y="753"/>
                    </a:lnTo>
                    <a:lnTo>
                      <a:pt x="613" y="749"/>
                    </a:lnTo>
                    <a:lnTo>
                      <a:pt x="624" y="744"/>
                    </a:lnTo>
                    <a:lnTo>
                      <a:pt x="631" y="742"/>
                    </a:lnTo>
                    <a:lnTo>
                      <a:pt x="642" y="738"/>
                    </a:lnTo>
                    <a:lnTo>
                      <a:pt x="655" y="738"/>
                    </a:lnTo>
                    <a:lnTo>
                      <a:pt x="666" y="736"/>
                    </a:lnTo>
                    <a:lnTo>
                      <a:pt x="673" y="729"/>
                    </a:lnTo>
                    <a:lnTo>
                      <a:pt x="684" y="727"/>
                    </a:lnTo>
                    <a:lnTo>
                      <a:pt x="695" y="727"/>
                    </a:lnTo>
                    <a:lnTo>
                      <a:pt x="704" y="722"/>
                    </a:lnTo>
                    <a:lnTo>
                      <a:pt x="715" y="718"/>
                    </a:lnTo>
                    <a:lnTo>
                      <a:pt x="725" y="713"/>
                    </a:lnTo>
                    <a:lnTo>
                      <a:pt x="736" y="711"/>
                    </a:lnTo>
                    <a:lnTo>
                      <a:pt x="749" y="707"/>
                    </a:lnTo>
                    <a:lnTo>
                      <a:pt x="760" y="707"/>
                    </a:lnTo>
                    <a:lnTo>
                      <a:pt x="770" y="711"/>
                    </a:lnTo>
                    <a:lnTo>
                      <a:pt x="776" y="717"/>
                    </a:lnTo>
                    <a:lnTo>
                      <a:pt x="783" y="722"/>
                    </a:lnTo>
                    <a:lnTo>
                      <a:pt x="792" y="729"/>
                    </a:lnTo>
                    <a:lnTo>
                      <a:pt x="803" y="736"/>
                    </a:lnTo>
                  </a:path>
                </a:pathLst>
              </a:custGeom>
              <a:solidFill>
                <a:schemeClr val="folHlink"/>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solidFill>
                    <a:srgbClr val="FFFFFF"/>
                  </a:solidFill>
                </a:endParaRPr>
              </a:p>
            </p:txBody>
          </p:sp>
          <p:sp>
            <p:nvSpPr>
              <p:cNvPr id="21" name="Freeform 27"/>
              <p:cNvSpPr>
                <a:spLocks/>
              </p:cNvSpPr>
              <p:nvPr/>
            </p:nvSpPr>
            <p:spPr bwMode="invGray">
              <a:xfrm>
                <a:off x="530" y="2834"/>
                <a:ext cx="63" cy="73"/>
              </a:xfrm>
              <a:custGeom>
                <a:avLst/>
                <a:gdLst>
                  <a:gd name="T0" fmla="*/ 42 w 63"/>
                  <a:gd name="T1" fmla="*/ 65 h 73"/>
                  <a:gd name="T2" fmla="*/ 58 w 63"/>
                  <a:gd name="T3" fmla="*/ 72 h 73"/>
                  <a:gd name="T4" fmla="*/ 62 w 63"/>
                  <a:gd name="T5" fmla="*/ 72 h 73"/>
                  <a:gd name="T6" fmla="*/ 62 w 63"/>
                  <a:gd name="T7" fmla="*/ 67 h 73"/>
                  <a:gd name="T8" fmla="*/ 58 w 63"/>
                  <a:gd name="T9" fmla="*/ 65 h 73"/>
                  <a:gd name="T10" fmla="*/ 58 w 63"/>
                  <a:gd name="T11" fmla="*/ 62 h 73"/>
                  <a:gd name="T12" fmla="*/ 44 w 63"/>
                  <a:gd name="T13" fmla="*/ 56 h 73"/>
                  <a:gd name="T14" fmla="*/ 37 w 63"/>
                  <a:gd name="T15" fmla="*/ 45 h 73"/>
                  <a:gd name="T16" fmla="*/ 31 w 63"/>
                  <a:gd name="T17" fmla="*/ 34 h 73"/>
                  <a:gd name="T18" fmla="*/ 26 w 63"/>
                  <a:gd name="T19" fmla="*/ 20 h 73"/>
                  <a:gd name="T20" fmla="*/ 9 w 63"/>
                  <a:gd name="T21" fmla="*/ 0 h 73"/>
                  <a:gd name="T22" fmla="*/ 6 w 63"/>
                  <a:gd name="T23" fmla="*/ 4 h 73"/>
                  <a:gd name="T24" fmla="*/ 2 w 63"/>
                  <a:gd name="T25" fmla="*/ 9 h 73"/>
                  <a:gd name="T26" fmla="*/ 0 w 63"/>
                  <a:gd name="T27" fmla="*/ 11 h 73"/>
                  <a:gd name="T28" fmla="*/ 0 w 63"/>
                  <a:gd name="T29" fmla="*/ 18 h 73"/>
                  <a:gd name="T30" fmla="*/ 0 w 63"/>
                  <a:gd name="T31" fmla="*/ 20 h 73"/>
                  <a:gd name="T32" fmla="*/ 0 w 63"/>
                  <a:gd name="T33" fmla="*/ 20 h 73"/>
                  <a:gd name="T34" fmla="*/ 0 w 63"/>
                  <a:gd name="T35" fmla="*/ 20 h 73"/>
                  <a:gd name="T36" fmla="*/ 0 w 63"/>
                  <a:gd name="T37" fmla="*/ 20 h 73"/>
                  <a:gd name="T38" fmla="*/ 9 w 63"/>
                  <a:gd name="T39" fmla="*/ 31 h 73"/>
                  <a:gd name="T40" fmla="*/ 20 w 63"/>
                  <a:gd name="T41" fmla="*/ 45 h 73"/>
                  <a:gd name="T42" fmla="*/ 31 w 63"/>
                  <a:gd name="T43" fmla="*/ 56 h 73"/>
                  <a:gd name="T44" fmla="*/ 42 w 63"/>
                  <a:gd name="T45" fmla="*/ 65 h 7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63" h="73">
                    <a:moveTo>
                      <a:pt x="42" y="65"/>
                    </a:moveTo>
                    <a:lnTo>
                      <a:pt x="58" y="72"/>
                    </a:lnTo>
                    <a:lnTo>
                      <a:pt x="62" y="72"/>
                    </a:lnTo>
                    <a:lnTo>
                      <a:pt x="62" y="67"/>
                    </a:lnTo>
                    <a:lnTo>
                      <a:pt x="58" y="65"/>
                    </a:lnTo>
                    <a:lnTo>
                      <a:pt x="58" y="62"/>
                    </a:lnTo>
                    <a:lnTo>
                      <a:pt x="44" y="56"/>
                    </a:lnTo>
                    <a:lnTo>
                      <a:pt x="37" y="45"/>
                    </a:lnTo>
                    <a:lnTo>
                      <a:pt x="31" y="34"/>
                    </a:lnTo>
                    <a:lnTo>
                      <a:pt x="26" y="20"/>
                    </a:lnTo>
                    <a:lnTo>
                      <a:pt x="9" y="0"/>
                    </a:lnTo>
                    <a:lnTo>
                      <a:pt x="6" y="4"/>
                    </a:lnTo>
                    <a:lnTo>
                      <a:pt x="2" y="9"/>
                    </a:lnTo>
                    <a:lnTo>
                      <a:pt x="0" y="11"/>
                    </a:lnTo>
                    <a:lnTo>
                      <a:pt x="0" y="18"/>
                    </a:lnTo>
                    <a:lnTo>
                      <a:pt x="0" y="20"/>
                    </a:lnTo>
                    <a:lnTo>
                      <a:pt x="9" y="31"/>
                    </a:lnTo>
                    <a:lnTo>
                      <a:pt x="20" y="45"/>
                    </a:lnTo>
                    <a:lnTo>
                      <a:pt x="31" y="56"/>
                    </a:lnTo>
                    <a:lnTo>
                      <a:pt x="42" y="65"/>
                    </a:lnTo>
                  </a:path>
                </a:pathLst>
              </a:custGeom>
              <a:solidFill>
                <a:schemeClr val="folHlink"/>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solidFill>
                    <a:srgbClr val="FFFFFF"/>
                  </a:solidFill>
                </a:endParaRPr>
              </a:p>
            </p:txBody>
          </p:sp>
        </p:grpSp>
      </p:grpSp>
      <p:sp>
        <p:nvSpPr>
          <p:cNvPr id="8220" name="Rectangle 28"/>
          <p:cNvSpPr>
            <a:spLocks noGrp="1" noChangeArrowheads="1"/>
          </p:cNvSpPr>
          <p:nvPr>
            <p:ph type="ctrTitle" sz="quarter"/>
          </p:nvPr>
        </p:nvSpPr>
        <p:spPr>
          <a:xfrm>
            <a:off x="685800" y="2286000"/>
            <a:ext cx="7772400" cy="1143000"/>
          </a:xfrm>
        </p:spPr>
        <p:txBody>
          <a:bodyPr/>
          <a:lstStyle>
            <a:lvl1pPr>
              <a:defRPr/>
            </a:lvl1pPr>
          </a:lstStyle>
          <a:p>
            <a:r>
              <a:rPr lang="en-US"/>
              <a:t>Click to edit Master title style</a:t>
            </a:r>
          </a:p>
        </p:txBody>
      </p:sp>
      <p:sp>
        <p:nvSpPr>
          <p:cNvPr id="8221" name="Rectangle 29"/>
          <p:cNvSpPr>
            <a:spLocks noGrp="1" noChangeArrowheads="1"/>
          </p:cNvSpPr>
          <p:nvPr>
            <p:ph type="subTitle" sz="quarter" idx="1"/>
          </p:nvPr>
        </p:nvSpPr>
        <p:spPr>
          <a:xfrm>
            <a:off x="2057400" y="4114800"/>
            <a:ext cx="6400800" cy="1752600"/>
          </a:xfrm>
        </p:spPr>
        <p:txBody>
          <a:bodyPr/>
          <a:lstStyle>
            <a:lvl1pPr marL="0" indent="0" algn="ctr">
              <a:buFontTx/>
              <a:buNone/>
              <a:defRPr/>
            </a:lvl1pPr>
          </a:lstStyle>
          <a:p>
            <a:r>
              <a:rPr lang="en-US"/>
              <a:t>Click to edit Master subtitle style</a:t>
            </a:r>
          </a:p>
        </p:txBody>
      </p:sp>
      <p:sp>
        <p:nvSpPr>
          <p:cNvPr id="30" name="Rectangle 30"/>
          <p:cNvSpPr>
            <a:spLocks noGrp="1" noChangeArrowheads="1"/>
          </p:cNvSpPr>
          <p:nvPr>
            <p:ph type="dt" sz="quarter" idx="10"/>
          </p:nvPr>
        </p:nvSpPr>
        <p:spPr/>
        <p:txBody>
          <a:bodyPr/>
          <a:lstStyle>
            <a:lvl1pPr eaLnBrk="1" hangingPunct="1">
              <a:defRPr sz="2400">
                <a:solidFill>
                  <a:srgbClr val="FFFFFF"/>
                </a:solidFill>
              </a:defRPr>
            </a:lvl1pPr>
          </a:lstStyle>
          <a:p>
            <a:pPr>
              <a:defRPr/>
            </a:pPr>
            <a:endParaRPr lang="en-US"/>
          </a:p>
        </p:txBody>
      </p:sp>
      <p:sp>
        <p:nvSpPr>
          <p:cNvPr id="31" name="Rectangle 31"/>
          <p:cNvSpPr>
            <a:spLocks noGrp="1" noChangeArrowheads="1"/>
          </p:cNvSpPr>
          <p:nvPr>
            <p:ph type="ftr" sz="quarter" idx="11"/>
          </p:nvPr>
        </p:nvSpPr>
        <p:spPr/>
        <p:txBody>
          <a:bodyPr/>
          <a:lstStyle>
            <a:lvl1pPr eaLnBrk="1" hangingPunct="1">
              <a:defRPr sz="2400">
                <a:solidFill>
                  <a:srgbClr val="FFFFFF"/>
                </a:solidFill>
              </a:defRPr>
            </a:lvl1pPr>
          </a:lstStyle>
          <a:p>
            <a:pPr>
              <a:defRPr/>
            </a:pPr>
            <a:endParaRPr lang="en-US"/>
          </a:p>
        </p:txBody>
      </p:sp>
      <p:sp>
        <p:nvSpPr>
          <p:cNvPr id="32" name="Rectangle 32"/>
          <p:cNvSpPr>
            <a:spLocks noGrp="1" noChangeArrowheads="1"/>
          </p:cNvSpPr>
          <p:nvPr>
            <p:ph type="sldNum" sz="quarter" idx="12"/>
          </p:nvPr>
        </p:nvSpPr>
        <p:spPr/>
        <p:txBody>
          <a:bodyPr/>
          <a:lstStyle>
            <a:lvl1pPr algn="l" eaLnBrk="1" hangingPunct="1">
              <a:defRPr sz="2400">
                <a:solidFill>
                  <a:srgbClr val="FFFFFF"/>
                </a:solidFill>
              </a:defRPr>
            </a:lvl1pPr>
          </a:lstStyle>
          <a:p>
            <a:pPr>
              <a:defRPr/>
            </a:pPr>
            <a:fld id="{96E38161-7303-0243-98D4-A37A64079366}" type="slidenum">
              <a:rPr lang="en-US"/>
              <a:pPr>
                <a:defRPr/>
              </a:pPr>
              <a:t>‹#›</a:t>
            </a:fld>
            <a:endParaRPr lang="en-US"/>
          </a:p>
        </p:txBody>
      </p:sp>
    </p:spTree>
    <p:extLst>
      <p:ext uri="{BB962C8B-B14F-4D97-AF65-F5344CB8AC3E}">
        <p14:creationId xmlns:p14="http://schemas.microsoft.com/office/powerpoint/2010/main" val="330966305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p:txBody>
          <a:bodyPr/>
          <a:lstStyle>
            <a:lvl1pPr eaLnBrk="1" hangingPunct="1">
              <a:defRPr sz="2400"/>
            </a:lvl1pPr>
          </a:lstStyle>
          <a:p>
            <a:pPr>
              <a:defRPr/>
            </a:pPr>
            <a:endParaRPr lang="en-US"/>
          </a:p>
        </p:txBody>
      </p:sp>
      <p:sp>
        <p:nvSpPr>
          <p:cNvPr id="5" name="Rectangle 20"/>
          <p:cNvSpPr>
            <a:spLocks noGrp="1" noChangeArrowheads="1"/>
          </p:cNvSpPr>
          <p:nvPr>
            <p:ph type="ftr" sz="quarter" idx="11"/>
          </p:nvPr>
        </p:nvSpPr>
        <p:spPr/>
        <p:txBody>
          <a:bodyPr/>
          <a:lstStyle>
            <a:lvl1pPr eaLnBrk="1" hangingPunct="1">
              <a:defRPr sz="2400"/>
            </a:lvl1pPr>
          </a:lstStyle>
          <a:p>
            <a:pPr>
              <a:defRPr/>
            </a:pPr>
            <a:endParaRPr lang="en-US"/>
          </a:p>
        </p:txBody>
      </p:sp>
      <p:sp>
        <p:nvSpPr>
          <p:cNvPr id="6" name="Rectangle 21"/>
          <p:cNvSpPr>
            <a:spLocks noGrp="1" noChangeArrowheads="1"/>
          </p:cNvSpPr>
          <p:nvPr>
            <p:ph type="sldNum" sz="quarter" idx="12"/>
          </p:nvPr>
        </p:nvSpPr>
        <p:spPr/>
        <p:txBody>
          <a:bodyPr/>
          <a:lstStyle>
            <a:lvl1pPr algn="l" eaLnBrk="1" hangingPunct="1">
              <a:defRPr sz="2400"/>
            </a:lvl1pPr>
          </a:lstStyle>
          <a:p>
            <a:pPr>
              <a:defRPr/>
            </a:pPr>
            <a:fld id="{616D49C4-D14F-1648-A65E-A6C837EB9285}" type="slidenum">
              <a:rPr lang="en-US"/>
              <a:pPr>
                <a:defRPr/>
              </a:pPr>
              <a:t>‹#›</a:t>
            </a:fld>
            <a:endParaRPr lang="en-US"/>
          </a:p>
        </p:txBody>
      </p:sp>
    </p:spTree>
    <p:extLst>
      <p:ext uri="{BB962C8B-B14F-4D97-AF65-F5344CB8AC3E}">
        <p14:creationId xmlns:p14="http://schemas.microsoft.com/office/powerpoint/2010/main" val="26047400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9"/>
          <p:cNvSpPr>
            <a:spLocks noGrp="1" noChangeArrowheads="1"/>
          </p:cNvSpPr>
          <p:nvPr>
            <p:ph type="dt" sz="half" idx="10"/>
          </p:nvPr>
        </p:nvSpPr>
        <p:spPr/>
        <p:txBody>
          <a:bodyPr/>
          <a:lstStyle>
            <a:lvl1pPr eaLnBrk="1" hangingPunct="1">
              <a:defRPr sz="2400"/>
            </a:lvl1pPr>
          </a:lstStyle>
          <a:p>
            <a:pPr>
              <a:defRPr/>
            </a:pPr>
            <a:endParaRPr lang="en-US"/>
          </a:p>
        </p:txBody>
      </p:sp>
      <p:sp>
        <p:nvSpPr>
          <p:cNvPr id="5" name="Rectangle 20"/>
          <p:cNvSpPr>
            <a:spLocks noGrp="1" noChangeArrowheads="1"/>
          </p:cNvSpPr>
          <p:nvPr>
            <p:ph type="ftr" sz="quarter" idx="11"/>
          </p:nvPr>
        </p:nvSpPr>
        <p:spPr/>
        <p:txBody>
          <a:bodyPr/>
          <a:lstStyle>
            <a:lvl1pPr eaLnBrk="1" hangingPunct="1">
              <a:defRPr sz="2400"/>
            </a:lvl1pPr>
          </a:lstStyle>
          <a:p>
            <a:pPr>
              <a:defRPr/>
            </a:pPr>
            <a:endParaRPr lang="en-US"/>
          </a:p>
        </p:txBody>
      </p:sp>
      <p:sp>
        <p:nvSpPr>
          <p:cNvPr id="6" name="Rectangle 21"/>
          <p:cNvSpPr>
            <a:spLocks noGrp="1" noChangeArrowheads="1"/>
          </p:cNvSpPr>
          <p:nvPr>
            <p:ph type="sldNum" sz="quarter" idx="12"/>
          </p:nvPr>
        </p:nvSpPr>
        <p:spPr/>
        <p:txBody>
          <a:bodyPr/>
          <a:lstStyle>
            <a:lvl1pPr algn="l" eaLnBrk="1" hangingPunct="1">
              <a:defRPr sz="2400"/>
            </a:lvl1pPr>
          </a:lstStyle>
          <a:p>
            <a:pPr>
              <a:defRPr/>
            </a:pPr>
            <a:fld id="{37AB0C26-E157-AD48-884F-5FC544D15171}" type="slidenum">
              <a:rPr lang="en-US"/>
              <a:pPr>
                <a:defRPr/>
              </a:pPr>
              <a:t>‹#›</a:t>
            </a:fld>
            <a:endParaRPr lang="en-US"/>
          </a:p>
        </p:txBody>
      </p:sp>
    </p:spTree>
    <p:extLst>
      <p:ext uri="{BB962C8B-B14F-4D97-AF65-F5344CB8AC3E}">
        <p14:creationId xmlns:p14="http://schemas.microsoft.com/office/powerpoint/2010/main" val="121936079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9"/>
          <p:cNvSpPr>
            <a:spLocks noGrp="1" noChangeArrowheads="1"/>
          </p:cNvSpPr>
          <p:nvPr>
            <p:ph type="dt" sz="half" idx="10"/>
          </p:nvPr>
        </p:nvSpPr>
        <p:spPr/>
        <p:txBody>
          <a:bodyPr/>
          <a:lstStyle>
            <a:lvl1pPr eaLnBrk="1" hangingPunct="1">
              <a:defRPr sz="2400"/>
            </a:lvl1pPr>
          </a:lstStyle>
          <a:p>
            <a:pPr>
              <a:defRPr/>
            </a:pPr>
            <a:endParaRPr lang="en-US"/>
          </a:p>
        </p:txBody>
      </p:sp>
      <p:sp>
        <p:nvSpPr>
          <p:cNvPr id="6" name="Rectangle 20"/>
          <p:cNvSpPr>
            <a:spLocks noGrp="1" noChangeArrowheads="1"/>
          </p:cNvSpPr>
          <p:nvPr>
            <p:ph type="ftr" sz="quarter" idx="11"/>
          </p:nvPr>
        </p:nvSpPr>
        <p:spPr/>
        <p:txBody>
          <a:bodyPr/>
          <a:lstStyle>
            <a:lvl1pPr eaLnBrk="1" hangingPunct="1">
              <a:defRPr sz="2400"/>
            </a:lvl1pPr>
          </a:lstStyle>
          <a:p>
            <a:pPr>
              <a:defRPr/>
            </a:pPr>
            <a:endParaRPr lang="en-US"/>
          </a:p>
        </p:txBody>
      </p:sp>
      <p:sp>
        <p:nvSpPr>
          <p:cNvPr id="7" name="Rectangle 21"/>
          <p:cNvSpPr>
            <a:spLocks noGrp="1" noChangeArrowheads="1"/>
          </p:cNvSpPr>
          <p:nvPr>
            <p:ph type="sldNum" sz="quarter" idx="12"/>
          </p:nvPr>
        </p:nvSpPr>
        <p:spPr/>
        <p:txBody>
          <a:bodyPr/>
          <a:lstStyle>
            <a:lvl1pPr algn="l" eaLnBrk="1" hangingPunct="1">
              <a:defRPr sz="2400"/>
            </a:lvl1pPr>
          </a:lstStyle>
          <a:p>
            <a:pPr>
              <a:defRPr/>
            </a:pPr>
            <a:fld id="{ACEC4C2D-9D48-2D49-A4ED-A13573A9EE93}" type="slidenum">
              <a:rPr lang="en-US"/>
              <a:pPr>
                <a:defRPr/>
              </a:pPr>
              <a:t>‹#›</a:t>
            </a:fld>
            <a:endParaRPr lang="en-US"/>
          </a:p>
        </p:txBody>
      </p:sp>
    </p:spTree>
    <p:extLst>
      <p:ext uri="{BB962C8B-B14F-4D97-AF65-F5344CB8AC3E}">
        <p14:creationId xmlns:p14="http://schemas.microsoft.com/office/powerpoint/2010/main" val="192896630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9"/>
          <p:cNvSpPr>
            <a:spLocks noGrp="1" noChangeArrowheads="1"/>
          </p:cNvSpPr>
          <p:nvPr>
            <p:ph type="dt" sz="half" idx="10"/>
          </p:nvPr>
        </p:nvSpPr>
        <p:spPr/>
        <p:txBody>
          <a:bodyPr/>
          <a:lstStyle>
            <a:lvl1pPr eaLnBrk="1" hangingPunct="1">
              <a:defRPr sz="2400"/>
            </a:lvl1pPr>
          </a:lstStyle>
          <a:p>
            <a:pPr>
              <a:defRPr/>
            </a:pPr>
            <a:endParaRPr lang="en-US"/>
          </a:p>
        </p:txBody>
      </p:sp>
      <p:sp>
        <p:nvSpPr>
          <p:cNvPr id="8" name="Rectangle 20"/>
          <p:cNvSpPr>
            <a:spLocks noGrp="1" noChangeArrowheads="1"/>
          </p:cNvSpPr>
          <p:nvPr>
            <p:ph type="ftr" sz="quarter" idx="11"/>
          </p:nvPr>
        </p:nvSpPr>
        <p:spPr/>
        <p:txBody>
          <a:bodyPr/>
          <a:lstStyle>
            <a:lvl1pPr eaLnBrk="1" hangingPunct="1">
              <a:defRPr sz="2400"/>
            </a:lvl1pPr>
          </a:lstStyle>
          <a:p>
            <a:pPr>
              <a:defRPr/>
            </a:pPr>
            <a:endParaRPr lang="en-US"/>
          </a:p>
        </p:txBody>
      </p:sp>
      <p:sp>
        <p:nvSpPr>
          <p:cNvPr id="9" name="Rectangle 21"/>
          <p:cNvSpPr>
            <a:spLocks noGrp="1" noChangeArrowheads="1"/>
          </p:cNvSpPr>
          <p:nvPr>
            <p:ph type="sldNum" sz="quarter" idx="12"/>
          </p:nvPr>
        </p:nvSpPr>
        <p:spPr/>
        <p:txBody>
          <a:bodyPr/>
          <a:lstStyle>
            <a:lvl1pPr algn="l" eaLnBrk="1" hangingPunct="1">
              <a:defRPr sz="2400"/>
            </a:lvl1pPr>
          </a:lstStyle>
          <a:p>
            <a:pPr>
              <a:defRPr/>
            </a:pPr>
            <a:fld id="{EC1D200B-FB89-4D49-A31D-504AEE5B97F8}" type="slidenum">
              <a:rPr lang="en-US"/>
              <a:pPr>
                <a:defRPr/>
              </a:pPr>
              <a:t>‹#›</a:t>
            </a:fld>
            <a:endParaRPr lang="en-US"/>
          </a:p>
        </p:txBody>
      </p:sp>
    </p:spTree>
    <p:extLst>
      <p:ext uri="{BB962C8B-B14F-4D97-AF65-F5344CB8AC3E}">
        <p14:creationId xmlns:p14="http://schemas.microsoft.com/office/powerpoint/2010/main" val="344906764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9"/>
          <p:cNvSpPr>
            <a:spLocks noGrp="1" noChangeArrowheads="1"/>
          </p:cNvSpPr>
          <p:nvPr>
            <p:ph type="dt" sz="half" idx="10"/>
          </p:nvPr>
        </p:nvSpPr>
        <p:spPr/>
        <p:txBody>
          <a:bodyPr/>
          <a:lstStyle>
            <a:lvl1pPr eaLnBrk="1" hangingPunct="1">
              <a:defRPr sz="2400"/>
            </a:lvl1pPr>
          </a:lstStyle>
          <a:p>
            <a:pPr>
              <a:defRPr/>
            </a:pPr>
            <a:endParaRPr lang="en-US"/>
          </a:p>
        </p:txBody>
      </p:sp>
      <p:sp>
        <p:nvSpPr>
          <p:cNvPr id="4" name="Rectangle 20"/>
          <p:cNvSpPr>
            <a:spLocks noGrp="1" noChangeArrowheads="1"/>
          </p:cNvSpPr>
          <p:nvPr>
            <p:ph type="ftr" sz="quarter" idx="11"/>
          </p:nvPr>
        </p:nvSpPr>
        <p:spPr/>
        <p:txBody>
          <a:bodyPr/>
          <a:lstStyle>
            <a:lvl1pPr eaLnBrk="1" hangingPunct="1">
              <a:defRPr sz="2400"/>
            </a:lvl1pPr>
          </a:lstStyle>
          <a:p>
            <a:pPr>
              <a:defRPr/>
            </a:pPr>
            <a:endParaRPr lang="en-US"/>
          </a:p>
        </p:txBody>
      </p:sp>
      <p:sp>
        <p:nvSpPr>
          <p:cNvPr id="5" name="Rectangle 21"/>
          <p:cNvSpPr>
            <a:spLocks noGrp="1" noChangeArrowheads="1"/>
          </p:cNvSpPr>
          <p:nvPr>
            <p:ph type="sldNum" sz="quarter" idx="12"/>
          </p:nvPr>
        </p:nvSpPr>
        <p:spPr/>
        <p:txBody>
          <a:bodyPr/>
          <a:lstStyle>
            <a:lvl1pPr algn="l" eaLnBrk="1" hangingPunct="1">
              <a:defRPr sz="2400"/>
            </a:lvl1pPr>
          </a:lstStyle>
          <a:p>
            <a:pPr>
              <a:defRPr/>
            </a:pPr>
            <a:fld id="{9D8D9C7E-DA13-314C-81ED-43B0D75D1379}" type="slidenum">
              <a:rPr lang="en-US"/>
              <a:pPr>
                <a:defRPr/>
              </a:pPr>
              <a:t>‹#›</a:t>
            </a:fld>
            <a:endParaRPr lang="en-US"/>
          </a:p>
        </p:txBody>
      </p:sp>
    </p:spTree>
    <p:extLst>
      <p:ext uri="{BB962C8B-B14F-4D97-AF65-F5344CB8AC3E}">
        <p14:creationId xmlns:p14="http://schemas.microsoft.com/office/powerpoint/2010/main" val="254868106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9"/>
          <p:cNvSpPr>
            <a:spLocks noGrp="1" noChangeArrowheads="1"/>
          </p:cNvSpPr>
          <p:nvPr>
            <p:ph type="dt" sz="half" idx="10"/>
          </p:nvPr>
        </p:nvSpPr>
        <p:spPr/>
        <p:txBody>
          <a:bodyPr/>
          <a:lstStyle>
            <a:lvl1pPr eaLnBrk="1" hangingPunct="1">
              <a:defRPr sz="2400"/>
            </a:lvl1pPr>
          </a:lstStyle>
          <a:p>
            <a:pPr>
              <a:defRPr/>
            </a:pPr>
            <a:endParaRPr lang="en-US"/>
          </a:p>
        </p:txBody>
      </p:sp>
      <p:sp>
        <p:nvSpPr>
          <p:cNvPr id="3" name="Rectangle 20"/>
          <p:cNvSpPr>
            <a:spLocks noGrp="1" noChangeArrowheads="1"/>
          </p:cNvSpPr>
          <p:nvPr>
            <p:ph type="ftr" sz="quarter" idx="11"/>
          </p:nvPr>
        </p:nvSpPr>
        <p:spPr/>
        <p:txBody>
          <a:bodyPr/>
          <a:lstStyle>
            <a:lvl1pPr eaLnBrk="1" hangingPunct="1">
              <a:defRPr sz="2400"/>
            </a:lvl1pPr>
          </a:lstStyle>
          <a:p>
            <a:pPr>
              <a:defRPr/>
            </a:pPr>
            <a:endParaRPr lang="en-US"/>
          </a:p>
        </p:txBody>
      </p:sp>
      <p:sp>
        <p:nvSpPr>
          <p:cNvPr id="4" name="Rectangle 21"/>
          <p:cNvSpPr>
            <a:spLocks noGrp="1" noChangeArrowheads="1"/>
          </p:cNvSpPr>
          <p:nvPr>
            <p:ph type="sldNum" sz="quarter" idx="12"/>
          </p:nvPr>
        </p:nvSpPr>
        <p:spPr/>
        <p:txBody>
          <a:bodyPr/>
          <a:lstStyle>
            <a:lvl1pPr algn="l" eaLnBrk="1" hangingPunct="1">
              <a:defRPr sz="2400"/>
            </a:lvl1pPr>
          </a:lstStyle>
          <a:p>
            <a:pPr>
              <a:defRPr/>
            </a:pPr>
            <a:fld id="{F42A6205-3ACC-AE46-BF92-C13C20A8682C}" type="slidenum">
              <a:rPr lang="en-US"/>
              <a:pPr>
                <a:defRPr/>
              </a:pPr>
              <a:t>‹#›</a:t>
            </a:fld>
            <a:endParaRPr lang="en-US"/>
          </a:p>
        </p:txBody>
      </p:sp>
    </p:spTree>
    <p:extLst>
      <p:ext uri="{BB962C8B-B14F-4D97-AF65-F5344CB8AC3E}">
        <p14:creationId xmlns:p14="http://schemas.microsoft.com/office/powerpoint/2010/main" val="246915137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9"/>
          <p:cNvSpPr>
            <a:spLocks noGrp="1" noChangeArrowheads="1"/>
          </p:cNvSpPr>
          <p:nvPr>
            <p:ph type="dt" sz="half" idx="10"/>
          </p:nvPr>
        </p:nvSpPr>
        <p:spPr/>
        <p:txBody>
          <a:bodyPr/>
          <a:lstStyle>
            <a:lvl1pPr eaLnBrk="1" hangingPunct="1">
              <a:defRPr sz="2400"/>
            </a:lvl1pPr>
          </a:lstStyle>
          <a:p>
            <a:pPr>
              <a:defRPr/>
            </a:pPr>
            <a:endParaRPr lang="en-US"/>
          </a:p>
        </p:txBody>
      </p:sp>
      <p:sp>
        <p:nvSpPr>
          <p:cNvPr id="6" name="Rectangle 20"/>
          <p:cNvSpPr>
            <a:spLocks noGrp="1" noChangeArrowheads="1"/>
          </p:cNvSpPr>
          <p:nvPr>
            <p:ph type="ftr" sz="quarter" idx="11"/>
          </p:nvPr>
        </p:nvSpPr>
        <p:spPr/>
        <p:txBody>
          <a:bodyPr/>
          <a:lstStyle>
            <a:lvl1pPr eaLnBrk="1" hangingPunct="1">
              <a:defRPr sz="2400"/>
            </a:lvl1pPr>
          </a:lstStyle>
          <a:p>
            <a:pPr>
              <a:defRPr/>
            </a:pPr>
            <a:endParaRPr lang="en-US"/>
          </a:p>
        </p:txBody>
      </p:sp>
      <p:sp>
        <p:nvSpPr>
          <p:cNvPr id="7" name="Rectangle 21"/>
          <p:cNvSpPr>
            <a:spLocks noGrp="1" noChangeArrowheads="1"/>
          </p:cNvSpPr>
          <p:nvPr>
            <p:ph type="sldNum" sz="quarter" idx="12"/>
          </p:nvPr>
        </p:nvSpPr>
        <p:spPr/>
        <p:txBody>
          <a:bodyPr/>
          <a:lstStyle>
            <a:lvl1pPr algn="l" eaLnBrk="1" hangingPunct="1">
              <a:defRPr sz="2400"/>
            </a:lvl1pPr>
          </a:lstStyle>
          <a:p>
            <a:pPr>
              <a:defRPr/>
            </a:pPr>
            <a:fld id="{24C48EC6-91CF-7245-8456-D636FA0FAD33}" type="slidenum">
              <a:rPr lang="en-US"/>
              <a:pPr>
                <a:defRPr/>
              </a:pPr>
              <a:t>‹#›</a:t>
            </a:fld>
            <a:endParaRPr lang="en-US"/>
          </a:p>
        </p:txBody>
      </p:sp>
    </p:spTree>
    <p:extLst>
      <p:ext uri="{BB962C8B-B14F-4D97-AF65-F5344CB8AC3E}">
        <p14:creationId xmlns:p14="http://schemas.microsoft.com/office/powerpoint/2010/main" val="197614843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9"/>
          <p:cNvSpPr>
            <a:spLocks noGrp="1" noChangeArrowheads="1"/>
          </p:cNvSpPr>
          <p:nvPr>
            <p:ph type="dt" sz="half" idx="10"/>
          </p:nvPr>
        </p:nvSpPr>
        <p:spPr/>
        <p:txBody>
          <a:bodyPr/>
          <a:lstStyle>
            <a:lvl1pPr eaLnBrk="1" hangingPunct="1">
              <a:defRPr sz="2400"/>
            </a:lvl1pPr>
          </a:lstStyle>
          <a:p>
            <a:pPr>
              <a:defRPr/>
            </a:pPr>
            <a:endParaRPr lang="en-US"/>
          </a:p>
        </p:txBody>
      </p:sp>
      <p:sp>
        <p:nvSpPr>
          <p:cNvPr id="6" name="Rectangle 20"/>
          <p:cNvSpPr>
            <a:spLocks noGrp="1" noChangeArrowheads="1"/>
          </p:cNvSpPr>
          <p:nvPr>
            <p:ph type="ftr" sz="quarter" idx="11"/>
          </p:nvPr>
        </p:nvSpPr>
        <p:spPr/>
        <p:txBody>
          <a:bodyPr/>
          <a:lstStyle>
            <a:lvl1pPr eaLnBrk="1" hangingPunct="1">
              <a:defRPr sz="2400"/>
            </a:lvl1pPr>
          </a:lstStyle>
          <a:p>
            <a:pPr>
              <a:defRPr/>
            </a:pPr>
            <a:endParaRPr lang="en-US"/>
          </a:p>
        </p:txBody>
      </p:sp>
      <p:sp>
        <p:nvSpPr>
          <p:cNvPr id="7" name="Rectangle 21"/>
          <p:cNvSpPr>
            <a:spLocks noGrp="1" noChangeArrowheads="1"/>
          </p:cNvSpPr>
          <p:nvPr>
            <p:ph type="sldNum" sz="quarter" idx="12"/>
          </p:nvPr>
        </p:nvSpPr>
        <p:spPr/>
        <p:txBody>
          <a:bodyPr/>
          <a:lstStyle>
            <a:lvl1pPr algn="l" eaLnBrk="1" hangingPunct="1">
              <a:defRPr sz="2400"/>
            </a:lvl1pPr>
          </a:lstStyle>
          <a:p>
            <a:pPr>
              <a:defRPr/>
            </a:pPr>
            <a:fld id="{0868B45A-2E4E-5640-9562-ABA917D3C234}" type="slidenum">
              <a:rPr lang="en-US"/>
              <a:pPr>
                <a:defRPr/>
              </a:pPr>
              <a:t>‹#›</a:t>
            </a:fld>
            <a:endParaRPr lang="en-US"/>
          </a:p>
        </p:txBody>
      </p:sp>
    </p:spTree>
    <p:extLst>
      <p:ext uri="{BB962C8B-B14F-4D97-AF65-F5344CB8AC3E}">
        <p14:creationId xmlns:p14="http://schemas.microsoft.com/office/powerpoint/2010/main" val="42491672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0.xml"/><Relationship Id="rId13" Type="http://schemas.openxmlformats.org/officeDocument/2006/relationships/image" Target="../media/image9.emf"/><Relationship Id="rId3" Type="http://schemas.openxmlformats.org/officeDocument/2006/relationships/slideLayout" Target="../slideLayouts/slideLayout105.xml"/><Relationship Id="rId7" Type="http://schemas.openxmlformats.org/officeDocument/2006/relationships/slideLayout" Target="../slideLayouts/slideLayout109.xml"/><Relationship Id="rId12" Type="http://schemas.openxmlformats.org/officeDocument/2006/relationships/theme" Target="../theme/theme10.xml"/><Relationship Id="rId2" Type="http://schemas.openxmlformats.org/officeDocument/2006/relationships/slideLayout" Target="../slideLayouts/slideLayout104.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5" Type="http://schemas.openxmlformats.org/officeDocument/2006/relationships/slideLayout" Target="../slideLayouts/slideLayout107.xml"/><Relationship Id="rId10" Type="http://schemas.openxmlformats.org/officeDocument/2006/relationships/slideLayout" Target="../slideLayouts/slideLayout112.xml"/><Relationship Id="rId4" Type="http://schemas.openxmlformats.org/officeDocument/2006/relationships/slideLayout" Target="../slideLayouts/slideLayout106.xml"/><Relationship Id="rId9" Type="http://schemas.openxmlformats.org/officeDocument/2006/relationships/slideLayout" Target="../slideLayouts/slideLayout111.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1.xml"/><Relationship Id="rId13" Type="http://schemas.openxmlformats.org/officeDocument/2006/relationships/theme" Target="../theme/theme11.xml"/><Relationship Id="rId3" Type="http://schemas.openxmlformats.org/officeDocument/2006/relationships/slideLayout" Target="../slideLayouts/slideLayout116.xml"/><Relationship Id="rId7" Type="http://schemas.openxmlformats.org/officeDocument/2006/relationships/slideLayout" Target="../slideLayouts/slideLayout120.xml"/><Relationship Id="rId12" Type="http://schemas.openxmlformats.org/officeDocument/2006/relationships/slideLayout" Target="../slideLayouts/slideLayout125.xml"/><Relationship Id="rId2" Type="http://schemas.openxmlformats.org/officeDocument/2006/relationships/slideLayout" Target="../slideLayouts/slideLayout115.xml"/><Relationship Id="rId1" Type="http://schemas.openxmlformats.org/officeDocument/2006/relationships/slideLayout" Target="../slideLayouts/slideLayout114.xml"/><Relationship Id="rId6" Type="http://schemas.openxmlformats.org/officeDocument/2006/relationships/slideLayout" Target="../slideLayouts/slideLayout119.xml"/><Relationship Id="rId11" Type="http://schemas.openxmlformats.org/officeDocument/2006/relationships/slideLayout" Target="../slideLayouts/slideLayout124.xml"/><Relationship Id="rId5" Type="http://schemas.openxmlformats.org/officeDocument/2006/relationships/slideLayout" Target="../slideLayouts/slideLayout118.xml"/><Relationship Id="rId10" Type="http://schemas.openxmlformats.org/officeDocument/2006/relationships/slideLayout" Target="../slideLayouts/slideLayout123.xml"/><Relationship Id="rId4" Type="http://schemas.openxmlformats.org/officeDocument/2006/relationships/slideLayout" Target="../slideLayouts/slideLayout117.xml"/><Relationship Id="rId9" Type="http://schemas.openxmlformats.org/officeDocument/2006/relationships/slideLayout" Target="../slideLayouts/slideLayout122.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3.xml"/><Relationship Id="rId3" Type="http://schemas.openxmlformats.org/officeDocument/2006/relationships/slideLayout" Target="../slideLayouts/slideLayout128.xml"/><Relationship Id="rId7" Type="http://schemas.openxmlformats.org/officeDocument/2006/relationships/slideLayout" Target="../slideLayouts/slideLayout132.xml"/><Relationship Id="rId2" Type="http://schemas.openxmlformats.org/officeDocument/2006/relationships/slideLayout" Target="../slideLayouts/slideLayout127.xml"/><Relationship Id="rId1" Type="http://schemas.openxmlformats.org/officeDocument/2006/relationships/slideLayout" Target="../slideLayouts/slideLayout126.xml"/><Relationship Id="rId6" Type="http://schemas.openxmlformats.org/officeDocument/2006/relationships/slideLayout" Target="../slideLayouts/slideLayout131.xml"/><Relationship Id="rId11" Type="http://schemas.openxmlformats.org/officeDocument/2006/relationships/theme" Target="../theme/theme12.xml"/><Relationship Id="rId5" Type="http://schemas.openxmlformats.org/officeDocument/2006/relationships/slideLayout" Target="../slideLayouts/slideLayout130.xml"/><Relationship Id="rId10" Type="http://schemas.openxmlformats.org/officeDocument/2006/relationships/slideLayout" Target="../slideLayouts/slideLayout135.xml"/><Relationship Id="rId4" Type="http://schemas.openxmlformats.org/officeDocument/2006/relationships/slideLayout" Target="../slideLayouts/slideLayout129.xml"/><Relationship Id="rId9" Type="http://schemas.openxmlformats.org/officeDocument/2006/relationships/slideLayout" Target="../slideLayouts/slideLayout134.xml"/></Relationships>
</file>

<file path=ppt/slideMasters/_rels/slideMaster13.xml.rels><?xml version="1.0" encoding="UTF-8" standalone="yes"?>
<Relationships xmlns="http://schemas.openxmlformats.org/package/2006/relationships"><Relationship Id="rId3" Type="http://schemas.openxmlformats.org/officeDocument/2006/relationships/theme" Target="../theme/theme13.xml"/><Relationship Id="rId2" Type="http://schemas.openxmlformats.org/officeDocument/2006/relationships/slideLayout" Target="../slideLayouts/slideLayout137.xml"/><Relationship Id="rId1" Type="http://schemas.openxmlformats.org/officeDocument/2006/relationships/slideLayout" Target="../slideLayouts/slideLayout136.xml"/></Relationships>
</file>

<file path=ppt/slideMasters/_rels/slideMaster14.xml.rels><?xml version="1.0" encoding="UTF-8" standalone="yes"?>
<Relationships xmlns="http://schemas.openxmlformats.org/package/2006/relationships"><Relationship Id="rId3" Type="http://schemas.openxmlformats.org/officeDocument/2006/relationships/theme" Target="../theme/theme14.xml"/><Relationship Id="rId2" Type="http://schemas.openxmlformats.org/officeDocument/2006/relationships/slideLayout" Target="../slideLayouts/slideLayout139.xml"/><Relationship Id="rId1" Type="http://schemas.openxmlformats.org/officeDocument/2006/relationships/slideLayout" Target="../slideLayouts/slideLayout138.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47.xml"/><Relationship Id="rId3" Type="http://schemas.openxmlformats.org/officeDocument/2006/relationships/slideLayout" Target="../slideLayouts/slideLayout142.xml"/><Relationship Id="rId7" Type="http://schemas.openxmlformats.org/officeDocument/2006/relationships/slideLayout" Target="../slideLayouts/slideLayout146.xml"/><Relationship Id="rId12" Type="http://schemas.openxmlformats.org/officeDocument/2006/relationships/theme" Target="../theme/theme15.xml"/><Relationship Id="rId2" Type="http://schemas.openxmlformats.org/officeDocument/2006/relationships/slideLayout" Target="../slideLayouts/slideLayout141.xml"/><Relationship Id="rId1" Type="http://schemas.openxmlformats.org/officeDocument/2006/relationships/slideLayout" Target="../slideLayouts/slideLayout140.xml"/><Relationship Id="rId6" Type="http://schemas.openxmlformats.org/officeDocument/2006/relationships/slideLayout" Target="../slideLayouts/slideLayout145.xml"/><Relationship Id="rId11" Type="http://schemas.openxmlformats.org/officeDocument/2006/relationships/slideLayout" Target="../slideLayouts/slideLayout150.xml"/><Relationship Id="rId5" Type="http://schemas.openxmlformats.org/officeDocument/2006/relationships/slideLayout" Target="../slideLayouts/slideLayout144.xml"/><Relationship Id="rId10" Type="http://schemas.openxmlformats.org/officeDocument/2006/relationships/slideLayout" Target="../slideLayouts/slideLayout149.xml"/><Relationship Id="rId4" Type="http://schemas.openxmlformats.org/officeDocument/2006/relationships/slideLayout" Target="../slideLayouts/slideLayout143.xml"/><Relationship Id="rId9" Type="http://schemas.openxmlformats.org/officeDocument/2006/relationships/slideLayout" Target="../slideLayouts/slideLayout148.xml"/></Relationships>
</file>

<file path=ppt/slideMasters/_rels/slideMaster16.xml.rels><?xml version="1.0" encoding="UTF-8" standalone="yes"?>
<Relationships xmlns="http://schemas.openxmlformats.org/package/2006/relationships"><Relationship Id="rId3" Type="http://schemas.openxmlformats.org/officeDocument/2006/relationships/theme" Target="../theme/theme16.xml"/><Relationship Id="rId2" Type="http://schemas.openxmlformats.org/officeDocument/2006/relationships/slideLayout" Target="../slideLayouts/slideLayout152.xml"/><Relationship Id="rId1" Type="http://schemas.openxmlformats.org/officeDocument/2006/relationships/slideLayout" Target="../slideLayouts/slideLayout151.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60.xml"/><Relationship Id="rId13" Type="http://schemas.openxmlformats.org/officeDocument/2006/relationships/image" Target="../media/image1.jpeg"/><Relationship Id="rId3" Type="http://schemas.openxmlformats.org/officeDocument/2006/relationships/slideLayout" Target="../slideLayouts/slideLayout155.xml"/><Relationship Id="rId7" Type="http://schemas.openxmlformats.org/officeDocument/2006/relationships/slideLayout" Target="../slideLayouts/slideLayout159.xml"/><Relationship Id="rId12" Type="http://schemas.openxmlformats.org/officeDocument/2006/relationships/theme" Target="../theme/theme17.xml"/><Relationship Id="rId2" Type="http://schemas.openxmlformats.org/officeDocument/2006/relationships/slideLayout" Target="../slideLayouts/slideLayout154.xml"/><Relationship Id="rId1" Type="http://schemas.openxmlformats.org/officeDocument/2006/relationships/slideLayout" Target="../slideLayouts/slideLayout153.xml"/><Relationship Id="rId6" Type="http://schemas.openxmlformats.org/officeDocument/2006/relationships/slideLayout" Target="../slideLayouts/slideLayout158.xml"/><Relationship Id="rId11" Type="http://schemas.openxmlformats.org/officeDocument/2006/relationships/slideLayout" Target="../slideLayouts/slideLayout163.xml"/><Relationship Id="rId5" Type="http://schemas.openxmlformats.org/officeDocument/2006/relationships/slideLayout" Target="../slideLayouts/slideLayout157.xml"/><Relationship Id="rId10" Type="http://schemas.openxmlformats.org/officeDocument/2006/relationships/slideLayout" Target="../slideLayouts/slideLayout162.xml"/><Relationship Id="rId4" Type="http://schemas.openxmlformats.org/officeDocument/2006/relationships/slideLayout" Target="../slideLayouts/slideLayout156.xml"/><Relationship Id="rId9" Type="http://schemas.openxmlformats.org/officeDocument/2006/relationships/slideLayout" Target="../slideLayouts/slideLayout161.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71.xml"/><Relationship Id="rId3" Type="http://schemas.openxmlformats.org/officeDocument/2006/relationships/slideLayout" Target="../slideLayouts/slideLayout166.xml"/><Relationship Id="rId7" Type="http://schemas.openxmlformats.org/officeDocument/2006/relationships/slideLayout" Target="../slideLayouts/slideLayout170.xml"/><Relationship Id="rId12" Type="http://schemas.openxmlformats.org/officeDocument/2006/relationships/theme" Target="../theme/theme18.xml"/><Relationship Id="rId2" Type="http://schemas.openxmlformats.org/officeDocument/2006/relationships/slideLayout" Target="../slideLayouts/slideLayout165.xml"/><Relationship Id="rId1" Type="http://schemas.openxmlformats.org/officeDocument/2006/relationships/slideLayout" Target="../slideLayouts/slideLayout164.xml"/><Relationship Id="rId6" Type="http://schemas.openxmlformats.org/officeDocument/2006/relationships/slideLayout" Target="../slideLayouts/slideLayout169.xml"/><Relationship Id="rId11" Type="http://schemas.openxmlformats.org/officeDocument/2006/relationships/slideLayout" Target="../slideLayouts/slideLayout174.xml"/><Relationship Id="rId5" Type="http://schemas.openxmlformats.org/officeDocument/2006/relationships/slideLayout" Target="../slideLayouts/slideLayout168.xml"/><Relationship Id="rId10" Type="http://schemas.openxmlformats.org/officeDocument/2006/relationships/slideLayout" Target="../slideLayouts/slideLayout173.xml"/><Relationship Id="rId4" Type="http://schemas.openxmlformats.org/officeDocument/2006/relationships/slideLayout" Target="../slideLayouts/slideLayout167.xml"/><Relationship Id="rId9" Type="http://schemas.openxmlformats.org/officeDocument/2006/relationships/slideLayout" Target="../slideLayouts/slideLayout172.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82.xml"/><Relationship Id="rId3" Type="http://schemas.openxmlformats.org/officeDocument/2006/relationships/slideLayout" Target="../slideLayouts/slideLayout177.xml"/><Relationship Id="rId7" Type="http://schemas.openxmlformats.org/officeDocument/2006/relationships/slideLayout" Target="../slideLayouts/slideLayout181.xml"/><Relationship Id="rId12" Type="http://schemas.openxmlformats.org/officeDocument/2006/relationships/theme" Target="../theme/theme19.xml"/><Relationship Id="rId2" Type="http://schemas.openxmlformats.org/officeDocument/2006/relationships/slideLayout" Target="../slideLayouts/slideLayout176.xml"/><Relationship Id="rId1" Type="http://schemas.openxmlformats.org/officeDocument/2006/relationships/slideLayout" Target="../slideLayouts/slideLayout175.xml"/><Relationship Id="rId6" Type="http://schemas.openxmlformats.org/officeDocument/2006/relationships/slideLayout" Target="../slideLayouts/slideLayout180.xml"/><Relationship Id="rId11" Type="http://schemas.openxmlformats.org/officeDocument/2006/relationships/slideLayout" Target="../slideLayouts/slideLayout185.xml"/><Relationship Id="rId5" Type="http://schemas.openxmlformats.org/officeDocument/2006/relationships/slideLayout" Target="../slideLayouts/slideLayout179.xml"/><Relationship Id="rId10" Type="http://schemas.openxmlformats.org/officeDocument/2006/relationships/slideLayout" Target="../slideLayouts/slideLayout184.xml"/><Relationship Id="rId4" Type="http://schemas.openxmlformats.org/officeDocument/2006/relationships/slideLayout" Target="../slideLayouts/slideLayout178.xml"/><Relationship Id="rId9" Type="http://schemas.openxmlformats.org/officeDocument/2006/relationships/slideLayout" Target="../slideLayouts/slideLayout18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193.xml"/><Relationship Id="rId3" Type="http://schemas.openxmlformats.org/officeDocument/2006/relationships/slideLayout" Target="../slideLayouts/slideLayout188.xml"/><Relationship Id="rId7" Type="http://schemas.openxmlformats.org/officeDocument/2006/relationships/slideLayout" Target="../slideLayouts/slideLayout192.xml"/><Relationship Id="rId12" Type="http://schemas.openxmlformats.org/officeDocument/2006/relationships/theme" Target="../theme/theme20.xml"/><Relationship Id="rId2" Type="http://schemas.openxmlformats.org/officeDocument/2006/relationships/slideLayout" Target="../slideLayouts/slideLayout187.xml"/><Relationship Id="rId1" Type="http://schemas.openxmlformats.org/officeDocument/2006/relationships/slideLayout" Target="../slideLayouts/slideLayout186.xml"/><Relationship Id="rId6" Type="http://schemas.openxmlformats.org/officeDocument/2006/relationships/slideLayout" Target="../slideLayouts/slideLayout191.xml"/><Relationship Id="rId11" Type="http://schemas.openxmlformats.org/officeDocument/2006/relationships/slideLayout" Target="../slideLayouts/slideLayout196.xml"/><Relationship Id="rId5" Type="http://schemas.openxmlformats.org/officeDocument/2006/relationships/slideLayout" Target="../slideLayouts/slideLayout190.xml"/><Relationship Id="rId10" Type="http://schemas.openxmlformats.org/officeDocument/2006/relationships/slideLayout" Target="../slideLayouts/slideLayout195.xml"/><Relationship Id="rId4" Type="http://schemas.openxmlformats.org/officeDocument/2006/relationships/slideLayout" Target="../slideLayouts/slideLayout189.xml"/><Relationship Id="rId9" Type="http://schemas.openxmlformats.org/officeDocument/2006/relationships/slideLayout" Target="../slideLayouts/slideLayout194.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04.xml"/><Relationship Id="rId3" Type="http://schemas.openxmlformats.org/officeDocument/2006/relationships/slideLayout" Target="../slideLayouts/slideLayout199.xml"/><Relationship Id="rId7" Type="http://schemas.openxmlformats.org/officeDocument/2006/relationships/slideLayout" Target="../slideLayouts/slideLayout203.xml"/><Relationship Id="rId12" Type="http://schemas.openxmlformats.org/officeDocument/2006/relationships/theme" Target="../theme/theme21.xml"/><Relationship Id="rId2" Type="http://schemas.openxmlformats.org/officeDocument/2006/relationships/slideLayout" Target="../slideLayouts/slideLayout198.xml"/><Relationship Id="rId1" Type="http://schemas.openxmlformats.org/officeDocument/2006/relationships/slideLayout" Target="../slideLayouts/slideLayout197.xml"/><Relationship Id="rId6" Type="http://schemas.openxmlformats.org/officeDocument/2006/relationships/slideLayout" Target="../slideLayouts/slideLayout202.xml"/><Relationship Id="rId11" Type="http://schemas.openxmlformats.org/officeDocument/2006/relationships/slideLayout" Target="../slideLayouts/slideLayout207.xml"/><Relationship Id="rId5" Type="http://schemas.openxmlformats.org/officeDocument/2006/relationships/slideLayout" Target="../slideLayouts/slideLayout201.xml"/><Relationship Id="rId10" Type="http://schemas.openxmlformats.org/officeDocument/2006/relationships/slideLayout" Target="../slideLayouts/slideLayout206.xml"/><Relationship Id="rId4" Type="http://schemas.openxmlformats.org/officeDocument/2006/relationships/slideLayout" Target="../slideLayouts/slideLayout200.xml"/><Relationship Id="rId9" Type="http://schemas.openxmlformats.org/officeDocument/2006/relationships/slideLayout" Target="../slideLayouts/slideLayout205.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15.xml"/><Relationship Id="rId3" Type="http://schemas.openxmlformats.org/officeDocument/2006/relationships/slideLayout" Target="../slideLayouts/slideLayout210.xml"/><Relationship Id="rId7" Type="http://schemas.openxmlformats.org/officeDocument/2006/relationships/slideLayout" Target="../slideLayouts/slideLayout214.xml"/><Relationship Id="rId12" Type="http://schemas.openxmlformats.org/officeDocument/2006/relationships/theme" Target="../theme/theme22.xml"/><Relationship Id="rId2" Type="http://schemas.openxmlformats.org/officeDocument/2006/relationships/slideLayout" Target="../slideLayouts/slideLayout209.xml"/><Relationship Id="rId1" Type="http://schemas.openxmlformats.org/officeDocument/2006/relationships/slideLayout" Target="../slideLayouts/slideLayout208.xml"/><Relationship Id="rId6" Type="http://schemas.openxmlformats.org/officeDocument/2006/relationships/slideLayout" Target="../slideLayouts/slideLayout213.xml"/><Relationship Id="rId11" Type="http://schemas.openxmlformats.org/officeDocument/2006/relationships/slideLayout" Target="../slideLayouts/slideLayout218.xml"/><Relationship Id="rId5" Type="http://schemas.openxmlformats.org/officeDocument/2006/relationships/slideLayout" Target="../slideLayouts/slideLayout212.xml"/><Relationship Id="rId10" Type="http://schemas.openxmlformats.org/officeDocument/2006/relationships/slideLayout" Target="../slideLayouts/slideLayout217.xml"/><Relationship Id="rId4" Type="http://schemas.openxmlformats.org/officeDocument/2006/relationships/slideLayout" Target="../slideLayouts/slideLayout211.xml"/><Relationship Id="rId9" Type="http://schemas.openxmlformats.org/officeDocument/2006/relationships/slideLayout" Target="../slideLayouts/slideLayout216.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26.xml"/><Relationship Id="rId3" Type="http://schemas.openxmlformats.org/officeDocument/2006/relationships/slideLayout" Target="../slideLayouts/slideLayout221.xml"/><Relationship Id="rId7" Type="http://schemas.openxmlformats.org/officeDocument/2006/relationships/slideLayout" Target="../slideLayouts/slideLayout225.xml"/><Relationship Id="rId12" Type="http://schemas.openxmlformats.org/officeDocument/2006/relationships/theme" Target="../theme/theme23.xml"/><Relationship Id="rId2" Type="http://schemas.openxmlformats.org/officeDocument/2006/relationships/slideLayout" Target="../slideLayouts/slideLayout220.xml"/><Relationship Id="rId1" Type="http://schemas.openxmlformats.org/officeDocument/2006/relationships/slideLayout" Target="../slideLayouts/slideLayout219.xml"/><Relationship Id="rId6" Type="http://schemas.openxmlformats.org/officeDocument/2006/relationships/slideLayout" Target="../slideLayouts/slideLayout224.xml"/><Relationship Id="rId11" Type="http://schemas.openxmlformats.org/officeDocument/2006/relationships/slideLayout" Target="../slideLayouts/slideLayout229.xml"/><Relationship Id="rId5" Type="http://schemas.openxmlformats.org/officeDocument/2006/relationships/slideLayout" Target="../slideLayouts/slideLayout223.xml"/><Relationship Id="rId10" Type="http://schemas.openxmlformats.org/officeDocument/2006/relationships/slideLayout" Target="../slideLayouts/slideLayout228.xml"/><Relationship Id="rId4" Type="http://schemas.openxmlformats.org/officeDocument/2006/relationships/slideLayout" Target="../slideLayouts/slideLayout222.xml"/><Relationship Id="rId9" Type="http://schemas.openxmlformats.org/officeDocument/2006/relationships/slideLayout" Target="../slideLayouts/slideLayout227.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37.xml"/><Relationship Id="rId13" Type="http://schemas.openxmlformats.org/officeDocument/2006/relationships/image" Target="../media/image10.jpeg"/><Relationship Id="rId3" Type="http://schemas.openxmlformats.org/officeDocument/2006/relationships/slideLayout" Target="../slideLayouts/slideLayout232.xml"/><Relationship Id="rId7" Type="http://schemas.openxmlformats.org/officeDocument/2006/relationships/slideLayout" Target="../slideLayouts/slideLayout236.xml"/><Relationship Id="rId12" Type="http://schemas.openxmlformats.org/officeDocument/2006/relationships/theme" Target="../theme/theme24.xml"/><Relationship Id="rId2" Type="http://schemas.openxmlformats.org/officeDocument/2006/relationships/slideLayout" Target="../slideLayouts/slideLayout231.xml"/><Relationship Id="rId1" Type="http://schemas.openxmlformats.org/officeDocument/2006/relationships/slideLayout" Target="../slideLayouts/slideLayout230.xml"/><Relationship Id="rId6" Type="http://schemas.openxmlformats.org/officeDocument/2006/relationships/slideLayout" Target="../slideLayouts/slideLayout235.xml"/><Relationship Id="rId11" Type="http://schemas.openxmlformats.org/officeDocument/2006/relationships/slideLayout" Target="../slideLayouts/slideLayout240.xml"/><Relationship Id="rId5" Type="http://schemas.openxmlformats.org/officeDocument/2006/relationships/slideLayout" Target="../slideLayouts/slideLayout234.xml"/><Relationship Id="rId10" Type="http://schemas.openxmlformats.org/officeDocument/2006/relationships/slideLayout" Target="../slideLayouts/slideLayout239.xml"/><Relationship Id="rId4" Type="http://schemas.openxmlformats.org/officeDocument/2006/relationships/slideLayout" Target="../slideLayouts/slideLayout233.xml"/><Relationship Id="rId9" Type="http://schemas.openxmlformats.org/officeDocument/2006/relationships/slideLayout" Target="../slideLayouts/slideLayout238.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48.xml"/><Relationship Id="rId13" Type="http://schemas.openxmlformats.org/officeDocument/2006/relationships/image" Target="../media/image1.jpeg"/><Relationship Id="rId3" Type="http://schemas.openxmlformats.org/officeDocument/2006/relationships/slideLayout" Target="../slideLayouts/slideLayout243.xml"/><Relationship Id="rId7" Type="http://schemas.openxmlformats.org/officeDocument/2006/relationships/slideLayout" Target="../slideLayouts/slideLayout247.xml"/><Relationship Id="rId12" Type="http://schemas.openxmlformats.org/officeDocument/2006/relationships/theme" Target="../theme/theme25.xml"/><Relationship Id="rId2" Type="http://schemas.openxmlformats.org/officeDocument/2006/relationships/slideLayout" Target="../slideLayouts/slideLayout242.xml"/><Relationship Id="rId1" Type="http://schemas.openxmlformats.org/officeDocument/2006/relationships/slideLayout" Target="../slideLayouts/slideLayout241.xml"/><Relationship Id="rId6" Type="http://schemas.openxmlformats.org/officeDocument/2006/relationships/slideLayout" Target="../slideLayouts/slideLayout246.xml"/><Relationship Id="rId11" Type="http://schemas.openxmlformats.org/officeDocument/2006/relationships/slideLayout" Target="../slideLayouts/slideLayout251.xml"/><Relationship Id="rId5" Type="http://schemas.openxmlformats.org/officeDocument/2006/relationships/slideLayout" Target="../slideLayouts/slideLayout245.xml"/><Relationship Id="rId10" Type="http://schemas.openxmlformats.org/officeDocument/2006/relationships/slideLayout" Target="../slideLayouts/slideLayout250.xml"/><Relationship Id="rId4" Type="http://schemas.openxmlformats.org/officeDocument/2006/relationships/slideLayout" Target="../slideLayouts/slideLayout244.xml"/><Relationship Id="rId9" Type="http://schemas.openxmlformats.org/officeDocument/2006/relationships/slideLayout" Target="../slideLayouts/slideLayout249.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59.xml"/><Relationship Id="rId13" Type="http://schemas.openxmlformats.org/officeDocument/2006/relationships/theme" Target="../theme/theme26.xml"/><Relationship Id="rId3" Type="http://schemas.openxmlformats.org/officeDocument/2006/relationships/slideLayout" Target="../slideLayouts/slideLayout254.xml"/><Relationship Id="rId7" Type="http://schemas.openxmlformats.org/officeDocument/2006/relationships/slideLayout" Target="../slideLayouts/slideLayout258.xml"/><Relationship Id="rId12" Type="http://schemas.openxmlformats.org/officeDocument/2006/relationships/slideLayout" Target="../slideLayouts/slideLayout263.xml"/><Relationship Id="rId2" Type="http://schemas.openxmlformats.org/officeDocument/2006/relationships/slideLayout" Target="../slideLayouts/slideLayout253.xml"/><Relationship Id="rId1" Type="http://schemas.openxmlformats.org/officeDocument/2006/relationships/slideLayout" Target="../slideLayouts/slideLayout252.xml"/><Relationship Id="rId6" Type="http://schemas.openxmlformats.org/officeDocument/2006/relationships/slideLayout" Target="../slideLayouts/slideLayout257.xml"/><Relationship Id="rId11" Type="http://schemas.openxmlformats.org/officeDocument/2006/relationships/slideLayout" Target="../slideLayouts/slideLayout262.xml"/><Relationship Id="rId5" Type="http://schemas.openxmlformats.org/officeDocument/2006/relationships/slideLayout" Target="../slideLayouts/slideLayout256.xml"/><Relationship Id="rId10" Type="http://schemas.openxmlformats.org/officeDocument/2006/relationships/slideLayout" Target="../slideLayouts/slideLayout261.xml"/><Relationship Id="rId4" Type="http://schemas.openxmlformats.org/officeDocument/2006/relationships/slideLayout" Target="../slideLayouts/slideLayout255.xml"/><Relationship Id="rId9" Type="http://schemas.openxmlformats.org/officeDocument/2006/relationships/slideLayout" Target="../slideLayouts/slideLayout260.xml"/><Relationship Id="rId14" Type="http://schemas.openxmlformats.org/officeDocument/2006/relationships/image" Target="../media/image11.jpeg"/></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71.xml"/><Relationship Id="rId13" Type="http://schemas.openxmlformats.org/officeDocument/2006/relationships/image" Target="../media/image12.jpeg"/><Relationship Id="rId3" Type="http://schemas.openxmlformats.org/officeDocument/2006/relationships/slideLayout" Target="../slideLayouts/slideLayout266.xml"/><Relationship Id="rId7" Type="http://schemas.openxmlformats.org/officeDocument/2006/relationships/slideLayout" Target="../slideLayouts/slideLayout270.xml"/><Relationship Id="rId12" Type="http://schemas.openxmlformats.org/officeDocument/2006/relationships/theme" Target="../theme/theme27.xml"/><Relationship Id="rId2" Type="http://schemas.openxmlformats.org/officeDocument/2006/relationships/slideLayout" Target="../slideLayouts/slideLayout265.xml"/><Relationship Id="rId1" Type="http://schemas.openxmlformats.org/officeDocument/2006/relationships/slideLayout" Target="../slideLayouts/slideLayout264.xml"/><Relationship Id="rId6" Type="http://schemas.openxmlformats.org/officeDocument/2006/relationships/slideLayout" Target="../slideLayouts/slideLayout269.xml"/><Relationship Id="rId11" Type="http://schemas.openxmlformats.org/officeDocument/2006/relationships/slideLayout" Target="../slideLayouts/slideLayout274.xml"/><Relationship Id="rId5" Type="http://schemas.openxmlformats.org/officeDocument/2006/relationships/slideLayout" Target="../slideLayouts/slideLayout268.xml"/><Relationship Id="rId10" Type="http://schemas.openxmlformats.org/officeDocument/2006/relationships/slideLayout" Target="../slideLayouts/slideLayout273.xml"/><Relationship Id="rId4" Type="http://schemas.openxmlformats.org/officeDocument/2006/relationships/slideLayout" Target="../slideLayouts/slideLayout267.xml"/><Relationship Id="rId9" Type="http://schemas.openxmlformats.org/officeDocument/2006/relationships/slideLayout" Target="../slideLayouts/slideLayout272.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282.xml"/><Relationship Id="rId13" Type="http://schemas.openxmlformats.org/officeDocument/2006/relationships/image" Target="../media/image14.png"/><Relationship Id="rId3" Type="http://schemas.openxmlformats.org/officeDocument/2006/relationships/slideLayout" Target="../slideLayouts/slideLayout277.xml"/><Relationship Id="rId7" Type="http://schemas.openxmlformats.org/officeDocument/2006/relationships/slideLayout" Target="../slideLayouts/slideLayout281.xml"/><Relationship Id="rId12" Type="http://schemas.openxmlformats.org/officeDocument/2006/relationships/theme" Target="../theme/theme28.xml"/><Relationship Id="rId2" Type="http://schemas.openxmlformats.org/officeDocument/2006/relationships/slideLayout" Target="../slideLayouts/slideLayout276.xml"/><Relationship Id="rId1" Type="http://schemas.openxmlformats.org/officeDocument/2006/relationships/slideLayout" Target="../slideLayouts/slideLayout275.xml"/><Relationship Id="rId6" Type="http://schemas.openxmlformats.org/officeDocument/2006/relationships/slideLayout" Target="../slideLayouts/slideLayout280.xml"/><Relationship Id="rId11" Type="http://schemas.openxmlformats.org/officeDocument/2006/relationships/slideLayout" Target="../slideLayouts/slideLayout285.xml"/><Relationship Id="rId5" Type="http://schemas.openxmlformats.org/officeDocument/2006/relationships/slideLayout" Target="../slideLayouts/slideLayout279.xml"/><Relationship Id="rId10" Type="http://schemas.openxmlformats.org/officeDocument/2006/relationships/slideLayout" Target="../slideLayouts/slideLayout284.xml"/><Relationship Id="rId4" Type="http://schemas.openxmlformats.org/officeDocument/2006/relationships/slideLayout" Target="../slideLayouts/slideLayout278.xml"/><Relationship Id="rId9" Type="http://schemas.openxmlformats.org/officeDocument/2006/relationships/slideLayout" Target="../slideLayouts/slideLayout283.xml"/></Relationships>
</file>

<file path=ppt/slideMasters/_rels/slideMaster29.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theme" Target="../theme/theme29.xml"/><Relationship Id="rId1" Type="http://schemas.openxmlformats.org/officeDocument/2006/relationships/slideLayout" Target="../slideLayouts/slideLayout286.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2.jpe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17" Type="http://schemas.openxmlformats.org/officeDocument/2006/relationships/image" Target="../media/image6.png"/><Relationship Id="rId2" Type="http://schemas.openxmlformats.org/officeDocument/2006/relationships/slideLayout" Target="../slideLayouts/slideLayout25.xml"/><Relationship Id="rId16" Type="http://schemas.openxmlformats.org/officeDocument/2006/relationships/image" Target="../media/image5.png"/><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image" Target="../media/image4.png"/><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image" Target="../media/image3.png"/></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294.xml"/><Relationship Id="rId13" Type="http://schemas.openxmlformats.org/officeDocument/2006/relationships/theme" Target="../theme/theme30.xml"/><Relationship Id="rId3" Type="http://schemas.openxmlformats.org/officeDocument/2006/relationships/slideLayout" Target="../slideLayouts/slideLayout289.xml"/><Relationship Id="rId7" Type="http://schemas.openxmlformats.org/officeDocument/2006/relationships/slideLayout" Target="../slideLayouts/slideLayout293.xml"/><Relationship Id="rId12" Type="http://schemas.openxmlformats.org/officeDocument/2006/relationships/slideLayout" Target="../slideLayouts/slideLayout298.xml"/><Relationship Id="rId2" Type="http://schemas.openxmlformats.org/officeDocument/2006/relationships/slideLayout" Target="../slideLayouts/slideLayout288.xml"/><Relationship Id="rId1" Type="http://schemas.openxmlformats.org/officeDocument/2006/relationships/slideLayout" Target="../slideLayouts/slideLayout287.xml"/><Relationship Id="rId6" Type="http://schemas.openxmlformats.org/officeDocument/2006/relationships/slideLayout" Target="../slideLayouts/slideLayout292.xml"/><Relationship Id="rId11" Type="http://schemas.openxmlformats.org/officeDocument/2006/relationships/slideLayout" Target="../slideLayouts/slideLayout297.xml"/><Relationship Id="rId5" Type="http://schemas.openxmlformats.org/officeDocument/2006/relationships/slideLayout" Target="../slideLayouts/slideLayout291.xml"/><Relationship Id="rId10" Type="http://schemas.openxmlformats.org/officeDocument/2006/relationships/slideLayout" Target="../slideLayouts/slideLayout296.xml"/><Relationship Id="rId4" Type="http://schemas.openxmlformats.org/officeDocument/2006/relationships/slideLayout" Target="../slideLayouts/slideLayout290.xml"/><Relationship Id="rId9" Type="http://schemas.openxmlformats.org/officeDocument/2006/relationships/slideLayout" Target="../slideLayouts/slideLayout295.xml"/><Relationship Id="rId14" Type="http://schemas.openxmlformats.org/officeDocument/2006/relationships/image" Target="../media/image1.jpeg"/></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06.xml"/><Relationship Id="rId13" Type="http://schemas.openxmlformats.org/officeDocument/2006/relationships/slideLayout" Target="../slideLayouts/slideLayout311.xml"/><Relationship Id="rId3" Type="http://schemas.openxmlformats.org/officeDocument/2006/relationships/slideLayout" Target="../slideLayouts/slideLayout301.xml"/><Relationship Id="rId7" Type="http://schemas.openxmlformats.org/officeDocument/2006/relationships/slideLayout" Target="../slideLayouts/slideLayout305.xml"/><Relationship Id="rId12" Type="http://schemas.openxmlformats.org/officeDocument/2006/relationships/slideLayout" Target="../slideLayouts/slideLayout310.xml"/><Relationship Id="rId2" Type="http://schemas.openxmlformats.org/officeDocument/2006/relationships/slideLayout" Target="../slideLayouts/slideLayout300.xml"/><Relationship Id="rId1" Type="http://schemas.openxmlformats.org/officeDocument/2006/relationships/slideLayout" Target="../slideLayouts/slideLayout299.xml"/><Relationship Id="rId6" Type="http://schemas.openxmlformats.org/officeDocument/2006/relationships/slideLayout" Target="../slideLayouts/slideLayout304.xml"/><Relationship Id="rId11" Type="http://schemas.openxmlformats.org/officeDocument/2006/relationships/slideLayout" Target="../slideLayouts/slideLayout309.xml"/><Relationship Id="rId5" Type="http://schemas.openxmlformats.org/officeDocument/2006/relationships/slideLayout" Target="../slideLayouts/slideLayout303.xml"/><Relationship Id="rId10" Type="http://schemas.openxmlformats.org/officeDocument/2006/relationships/slideLayout" Target="../slideLayouts/slideLayout308.xml"/><Relationship Id="rId4" Type="http://schemas.openxmlformats.org/officeDocument/2006/relationships/slideLayout" Target="../slideLayouts/slideLayout302.xml"/><Relationship Id="rId9" Type="http://schemas.openxmlformats.org/officeDocument/2006/relationships/slideLayout" Target="../slideLayouts/slideLayout307.xml"/><Relationship Id="rId14" Type="http://schemas.openxmlformats.org/officeDocument/2006/relationships/theme" Target="../theme/theme31.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19.xml"/><Relationship Id="rId13" Type="http://schemas.openxmlformats.org/officeDocument/2006/relationships/slideLayout" Target="../slideLayouts/slideLayout324.xml"/><Relationship Id="rId3" Type="http://schemas.openxmlformats.org/officeDocument/2006/relationships/slideLayout" Target="../slideLayouts/slideLayout314.xml"/><Relationship Id="rId7" Type="http://schemas.openxmlformats.org/officeDocument/2006/relationships/slideLayout" Target="../slideLayouts/slideLayout318.xml"/><Relationship Id="rId12" Type="http://schemas.openxmlformats.org/officeDocument/2006/relationships/slideLayout" Target="../slideLayouts/slideLayout323.xml"/><Relationship Id="rId2" Type="http://schemas.openxmlformats.org/officeDocument/2006/relationships/slideLayout" Target="../slideLayouts/slideLayout313.xml"/><Relationship Id="rId1" Type="http://schemas.openxmlformats.org/officeDocument/2006/relationships/slideLayout" Target="../slideLayouts/slideLayout312.xml"/><Relationship Id="rId6" Type="http://schemas.openxmlformats.org/officeDocument/2006/relationships/slideLayout" Target="../slideLayouts/slideLayout317.xml"/><Relationship Id="rId11" Type="http://schemas.openxmlformats.org/officeDocument/2006/relationships/slideLayout" Target="../slideLayouts/slideLayout322.xml"/><Relationship Id="rId5" Type="http://schemas.openxmlformats.org/officeDocument/2006/relationships/slideLayout" Target="../slideLayouts/slideLayout316.xml"/><Relationship Id="rId10" Type="http://schemas.openxmlformats.org/officeDocument/2006/relationships/slideLayout" Target="../slideLayouts/slideLayout321.xml"/><Relationship Id="rId4" Type="http://schemas.openxmlformats.org/officeDocument/2006/relationships/slideLayout" Target="../slideLayouts/slideLayout315.xml"/><Relationship Id="rId9" Type="http://schemas.openxmlformats.org/officeDocument/2006/relationships/slideLayout" Target="../slideLayouts/slideLayout320.xml"/><Relationship Id="rId14" Type="http://schemas.openxmlformats.org/officeDocument/2006/relationships/theme" Target="../theme/theme32.xml"/></Relationships>
</file>

<file path=ppt/slideMasters/_rels/slideMaster33.xml.rels><?xml version="1.0" encoding="UTF-8" standalone="yes"?>
<Relationships xmlns="http://schemas.openxmlformats.org/package/2006/relationships"><Relationship Id="rId3" Type="http://schemas.openxmlformats.org/officeDocument/2006/relationships/theme" Target="../theme/theme33.xml"/><Relationship Id="rId2" Type="http://schemas.openxmlformats.org/officeDocument/2006/relationships/slideLayout" Target="../slideLayouts/slideLayout326.xml"/><Relationship Id="rId1" Type="http://schemas.openxmlformats.org/officeDocument/2006/relationships/slideLayout" Target="../slideLayouts/slideLayout325.xml"/><Relationship Id="rId4" Type="http://schemas.openxmlformats.org/officeDocument/2006/relationships/image" Target="../media/image8.jpeg"/></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34.xml"/><Relationship Id="rId13" Type="http://schemas.openxmlformats.org/officeDocument/2006/relationships/slideLayout" Target="../slideLayouts/slideLayout339.xml"/><Relationship Id="rId3" Type="http://schemas.openxmlformats.org/officeDocument/2006/relationships/slideLayout" Target="../slideLayouts/slideLayout329.xml"/><Relationship Id="rId7" Type="http://schemas.openxmlformats.org/officeDocument/2006/relationships/slideLayout" Target="../slideLayouts/slideLayout333.xml"/><Relationship Id="rId12" Type="http://schemas.openxmlformats.org/officeDocument/2006/relationships/slideLayout" Target="../slideLayouts/slideLayout338.xml"/><Relationship Id="rId2" Type="http://schemas.openxmlformats.org/officeDocument/2006/relationships/slideLayout" Target="../slideLayouts/slideLayout328.xml"/><Relationship Id="rId1" Type="http://schemas.openxmlformats.org/officeDocument/2006/relationships/slideLayout" Target="../slideLayouts/slideLayout327.xml"/><Relationship Id="rId6" Type="http://schemas.openxmlformats.org/officeDocument/2006/relationships/slideLayout" Target="../slideLayouts/slideLayout332.xml"/><Relationship Id="rId11" Type="http://schemas.openxmlformats.org/officeDocument/2006/relationships/slideLayout" Target="../slideLayouts/slideLayout337.xml"/><Relationship Id="rId5" Type="http://schemas.openxmlformats.org/officeDocument/2006/relationships/slideLayout" Target="../slideLayouts/slideLayout331.xml"/><Relationship Id="rId10" Type="http://schemas.openxmlformats.org/officeDocument/2006/relationships/slideLayout" Target="../slideLayouts/slideLayout336.xml"/><Relationship Id="rId4" Type="http://schemas.openxmlformats.org/officeDocument/2006/relationships/slideLayout" Target="../slideLayouts/slideLayout330.xml"/><Relationship Id="rId9" Type="http://schemas.openxmlformats.org/officeDocument/2006/relationships/slideLayout" Target="../slideLayouts/slideLayout335.xml"/><Relationship Id="rId14" Type="http://schemas.openxmlformats.org/officeDocument/2006/relationships/theme" Target="../theme/theme34.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47.xml"/><Relationship Id="rId13" Type="http://schemas.openxmlformats.org/officeDocument/2006/relationships/slideLayout" Target="../slideLayouts/slideLayout352.xml"/><Relationship Id="rId3" Type="http://schemas.openxmlformats.org/officeDocument/2006/relationships/slideLayout" Target="../slideLayouts/slideLayout342.xml"/><Relationship Id="rId7" Type="http://schemas.openxmlformats.org/officeDocument/2006/relationships/slideLayout" Target="../slideLayouts/slideLayout346.xml"/><Relationship Id="rId12" Type="http://schemas.openxmlformats.org/officeDocument/2006/relationships/slideLayout" Target="../slideLayouts/slideLayout351.xml"/><Relationship Id="rId2" Type="http://schemas.openxmlformats.org/officeDocument/2006/relationships/slideLayout" Target="../slideLayouts/slideLayout341.xml"/><Relationship Id="rId1" Type="http://schemas.openxmlformats.org/officeDocument/2006/relationships/slideLayout" Target="../slideLayouts/slideLayout340.xml"/><Relationship Id="rId6" Type="http://schemas.openxmlformats.org/officeDocument/2006/relationships/slideLayout" Target="../slideLayouts/slideLayout345.xml"/><Relationship Id="rId11" Type="http://schemas.openxmlformats.org/officeDocument/2006/relationships/slideLayout" Target="../slideLayouts/slideLayout350.xml"/><Relationship Id="rId5" Type="http://schemas.openxmlformats.org/officeDocument/2006/relationships/slideLayout" Target="../slideLayouts/slideLayout344.xml"/><Relationship Id="rId10" Type="http://schemas.openxmlformats.org/officeDocument/2006/relationships/slideLayout" Target="../slideLayouts/slideLayout349.xml"/><Relationship Id="rId4" Type="http://schemas.openxmlformats.org/officeDocument/2006/relationships/slideLayout" Target="../slideLayouts/slideLayout343.xml"/><Relationship Id="rId9" Type="http://schemas.openxmlformats.org/officeDocument/2006/relationships/slideLayout" Target="../slideLayouts/slideLayout348.xml"/><Relationship Id="rId14" Type="http://schemas.openxmlformats.org/officeDocument/2006/relationships/theme" Target="../theme/theme35.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60.xml"/><Relationship Id="rId13" Type="http://schemas.openxmlformats.org/officeDocument/2006/relationships/image" Target="../media/image1.jpeg"/><Relationship Id="rId3" Type="http://schemas.openxmlformats.org/officeDocument/2006/relationships/slideLayout" Target="../slideLayouts/slideLayout355.xml"/><Relationship Id="rId7" Type="http://schemas.openxmlformats.org/officeDocument/2006/relationships/slideLayout" Target="../slideLayouts/slideLayout359.xml"/><Relationship Id="rId12" Type="http://schemas.openxmlformats.org/officeDocument/2006/relationships/theme" Target="../theme/theme36.xml"/><Relationship Id="rId2" Type="http://schemas.openxmlformats.org/officeDocument/2006/relationships/slideLayout" Target="../slideLayouts/slideLayout354.xml"/><Relationship Id="rId1" Type="http://schemas.openxmlformats.org/officeDocument/2006/relationships/slideLayout" Target="../slideLayouts/slideLayout353.xml"/><Relationship Id="rId6" Type="http://schemas.openxmlformats.org/officeDocument/2006/relationships/slideLayout" Target="../slideLayouts/slideLayout358.xml"/><Relationship Id="rId11" Type="http://schemas.openxmlformats.org/officeDocument/2006/relationships/slideLayout" Target="../slideLayouts/slideLayout363.xml"/><Relationship Id="rId5" Type="http://schemas.openxmlformats.org/officeDocument/2006/relationships/slideLayout" Target="../slideLayouts/slideLayout357.xml"/><Relationship Id="rId10" Type="http://schemas.openxmlformats.org/officeDocument/2006/relationships/slideLayout" Target="../slideLayouts/slideLayout362.xml"/><Relationship Id="rId4" Type="http://schemas.openxmlformats.org/officeDocument/2006/relationships/slideLayout" Target="../slideLayouts/slideLayout356.xml"/><Relationship Id="rId9" Type="http://schemas.openxmlformats.org/officeDocument/2006/relationships/slideLayout" Target="../slideLayouts/slideLayout361.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371.xml"/><Relationship Id="rId3" Type="http://schemas.openxmlformats.org/officeDocument/2006/relationships/slideLayout" Target="../slideLayouts/slideLayout366.xml"/><Relationship Id="rId7" Type="http://schemas.openxmlformats.org/officeDocument/2006/relationships/slideLayout" Target="../slideLayouts/slideLayout370.xml"/><Relationship Id="rId12" Type="http://schemas.openxmlformats.org/officeDocument/2006/relationships/theme" Target="../theme/theme37.xml"/><Relationship Id="rId2" Type="http://schemas.openxmlformats.org/officeDocument/2006/relationships/slideLayout" Target="../slideLayouts/slideLayout365.xml"/><Relationship Id="rId1" Type="http://schemas.openxmlformats.org/officeDocument/2006/relationships/slideLayout" Target="../slideLayouts/slideLayout364.xml"/><Relationship Id="rId6" Type="http://schemas.openxmlformats.org/officeDocument/2006/relationships/slideLayout" Target="../slideLayouts/slideLayout369.xml"/><Relationship Id="rId11" Type="http://schemas.openxmlformats.org/officeDocument/2006/relationships/slideLayout" Target="../slideLayouts/slideLayout374.xml"/><Relationship Id="rId5" Type="http://schemas.openxmlformats.org/officeDocument/2006/relationships/slideLayout" Target="../slideLayouts/slideLayout368.xml"/><Relationship Id="rId10" Type="http://schemas.openxmlformats.org/officeDocument/2006/relationships/slideLayout" Target="../slideLayouts/slideLayout373.xml"/><Relationship Id="rId4" Type="http://schemas.openxmlformats.org/officeDocument/2006/relationships/slideLayout" Target="../slideLayouts/slideLayout367.xml"/><Relationship Id="rId9" Type="http://schemas.openxmlformats.org/officeDocument/2006/relationships/slideLayout" Target="../slideLayouts/slideLayout372.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382.xml"/><Relationship Id="rId13" Type="http://schemas.openxmlformats.org/officeDocument/2006/relationships/image" Target="../media/image1.jpeg"/><Relationship Id="rId3" Type="http://schemas.openxmlformats.org/officeDocument/2006/relationships/slideLayout" Target="../slideLayouts/slideLayout377.xml"/><Relationship Id="rId7" Type="http://schemas.openxmlformats.org/officeDocument/2006/relationships/slideLayout" Target="../slideLayouts/slideLayout381.xml"/><Relationship Id="rId12" Type="http://schemas.openxmlformats.org/officeDocument/2006/relationships/theme" Target="../theme/theme38.xml"/><Relationship Id="rId2" Type="http://schemas.openxmlformats.org/officeDocument/2006/relationships/slideLayout" Target="../slideLayouts/slideLayout376.xml"/><Relationship Id="rId1" Type="http://schemas.openxmlformats.org/officeDocument/2006/relationships/slideLayout" Target="../slideLayouts/slideLayout375.xml"/><Relationship Id="rId6" Type="http://schemas.openxmlformats.org/officeDocument/2006/relationships/slideLayout" Target="../slideLayouts/slideLayout380.xml"/><Relationship Id="rId11" Type="http://schemas.openxmlformats.org/officeDocument/2006/relationships/slideLayout" Target="../slideLayouts/slideLayout385.xml"/><Relationship Id="rId5" Type="http://schemas.openxmlformats.org/officeDocument/2006/relationships/slideLayout" Target="../slideLayouts/slideLayout379.xml"/><Relationship Id="rId10" Type="http://schemas.openxmlformats.org/officeDocument/2006/relationships/slideLayout" Target="../slideLayouts/slideLayout384.xml"/><Relationship Id="rId4" Type="http://schemas.openxmlformats.org/officeDocument/2006/relationships/slideLayout" Target="../slideLayouts/slideLayout378.xml"/><Relationship Id="rId9" Type="http://schemas.openxmlformats.org/officeDocument/2006/relationships/slideLayout" Target="../slideLayouts/slideLayout383.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393.xml"/><Relationship Id="rId13" Type="http://schemas.openxmlformats.org/officeDocument/2006/relationships/image" Target="../media/image15.png"/><Relationship Id="rId3" Type="http://schemas.openxmlformats.org/officeDocument/2006/relationships/slideLayout" Target="../slideLayouts/slideLayout388.xml"/><Relationship Id="rId7" Type="http://schemas.openxmlformats.org/officeDocument/2006/relationships/slideLayout" Target="../slideLayouts/slideLayout392.xml"/><Relationship Id="rId12" Type="http://schemas.openxmlformats.org/officeDocument/2006/relationships/theme" Target="../theme/theme39.xml"/><Relationship Id="rId2" Type="http://schemas.openxmlformats.org/officeDocument/2006/relationships/slideLayout" Target="../slideLayouts/slideLayout387.xml"/><Relationship Id="rId1" Type="http://schemas.openxmlformats.org/officeDocument/2006/relationships/slideLayout" Target="../slideLayouts/slideLayout386.xml"/><Relationship Id="rId6" Type="http://schemas.openxmlformats.org/officeDocument/2006/relationships/slideLayout" Target="../slideLayouts/slideLayout391.xml"/><Relationship Id="rId11" Type="http://schemas.openxmlformats.org/officeDocument/2006/relationships/slideLayout" Target="../slideLayouts/slideLayout396.xml"/><Relationship Id="rId5" Type="http://schemas.openxmlformats.org/officeDocument/2006/relationships/slideLayout" Target="../slideLayouts/slideLayout390.xml"/><Relationship Id="rId10" Type="http://schemas.openxmlformats.org/officeDocument/2006/relationships/slideLayout" Target="../slideLayouts/slideLayout395.xml"/><Relationship Id="rId4" Type="http://schemas.openxmlformats.org/officeDocument/2006/relationships/slideLayout" Target="../slideLayouts/slideLayout389.xml"/><Relationship Id="rId9" Type="http://schemas.openxmlformats.org/officeDocument/2006/relationships/slideLayout" Target="../slideLayouts/slideLayout39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image" Target="../media/image8.jpeg"/><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404.xml"/><Relationship Id="rId13" Type="http://schemas.openxmlformats.org/officeDocument/2006/relationships/slideLayout" Target="../slideLayouts/slideLayout409.xml"/><Relationship Id="rId3" Type="http://schemas.openxmlformats.org/officeDocument/2006/relationships/slideLayout" Target="../slideLayouts/slideLayout399.xml"/><Relationship Id="rId7" Type="http://schemas.openxmlformats.org/officeDocument/2006/relationships/slideLayout" Target="../slideLayouts/slideLayout403.xml"/><Relationship Id="rId12" Type="http://schemas.openxmlformats.org/officeDocument/2006/relationships/slideLayout" Target="../slideLayouts/slideLayout408.xml"/><Relationship Id="rId2" Type="http://schemas.openxmlformats.org/officeDocument/2006/relationships/slideLayout" Target="../slideLayouts/slideLayout398.xml"/><Relationship Id="rId1" Type="http://schemas.openxmlformats.org/officeDocument/2006/relationships/slideLayout" Target="../slideLayouts/slideLayout397.xml"/><Relationship Id="rId6" Type="http://schemas.openxmlformats.org/officeDocument/2006/relationships/slideLayout" Target="../slideLayouts/slideLayout402.xml"/><Relationship Id="rId11" Type="http://schemas.openxmlformats.org/officeDocument/2006/relationships/slideLayout" Target="../slideLayouts/slideLayout407.xml"/><Relationship Id="rId5" Type="http://schemas.openxmlformats.org/officeDocument/2006/relationships/slideLayout" Target="../slideLayouts/slideLayout401.xml"/><Relationship Id="rId10" Type="http://schemas.openxmlformats.org/officeDocument/2006/relationships/slideLayout" Target="../slideLayouts/slideLayout406.xml"/><Relationship Id="rId4" Type="http://schemas.openxmlformats.org/officeDocument/2006/relationships/slideLayout" Target="../slideLayouts/slideLayout400.xml"/><Relationship Id="rId9" Type="http://schemas.openxmlformats.org/officeDocument/2006/relationships/slideLayout" Target="../slideLayouts/slideLayout405.xml"/><Relationship Id="rId14" Type="http://schemas.openxmlformats.org/officeDocument/2006/relationships/theme" Target="../theme/theme40.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417.xml"/><Relationship Id="rId13" Type="http://schemas.openxmlformats.org/officeDocument/2006/relationships/image" Target="../media/image14.png"/><Relationship Id="rId3" Type="http://schemas.openxmlformats.org/officeDocument/2006/relationships/slideLayout" Target="../slideLayouts/slideLayout412.xml"/><Relationship Id="rId7" Type="http://schemas.openxmlformats.org/officeDocument/2006/relationships/slideLayout" Target="../slideLayouts/slideLayout416.xml"/><Relationship Id="rId12" Type="http://schemas.openxmlformats.org/officeDocument/2006/relationships/theme" Target="../theme/theme41.xml"/><Relationship Id="rId2" Type="http://schemas.openxmlformats.org/officeDocument/2006/relationships/slideLayout" Target="../slideLayouts/slideLayout411.xml"/><Relationship Id="rId1" Type="http://schemas.openxmlformats.org/officeDocument/2006/relationships/slideLayout" Target="../slideLayouts/slideLayout410.xml"/><Relationship Id="rId6" Type="http://schemas.openxmlformats.org/officeDocument/2006/relationships/slideLayout" Target="../slideLayouts/slideLayout415.xml"/><Relationship Id="rId11" Type="http://schemas.openxmlformats.org/officeDocument/2006/relationships/slideLayout" Target="../slideLayouts/slideLayout420.xml"/><Relationship Id="rId5" Type="http://schemas.openxmlformats.org/officeDocument/2006/relationships/slideLayout" Target="../slideLayouts/slideLayout414.xml"/><Relationship Id="rId10" Type="http://schemas.openxmlformats.org/officeDocument/2006/relationships/slideLayout" Target="../slideLayouts/slideLayout419.xml"/><Relationship Id="rId4" Type="http://schemas.openxmlformats.org/officeDocument/2006/relationships/slideLayout" Target="../slideLayouts/slideLayout413.xml"/><Relationship Id="rId9" Type="http://schemas.openxmlformats.org/officeDocument/2006/relationships/slideLayout" Target="../slideLayouts/slideLayout418.xml"/></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428.xml"/><Relationship Id="rId13" Type="http://schemas.openxmlformats.org/officeDocument/2006/relationships/theme" Target="../theme/theme42.xml"/><Relationship Id="rId3" Type="http://schemas.openxmlformats.org/officeDocument/2006/relationships/slideLayout" Target="../slideLayouts/slideLayout423.xml"/><Relationship Id="rId7" Type="http://schemas.openxmlformats.org/officeDocument/2006/relationships/slideLayout" Target="../slideLayouts/slideLayout427.xml"/><Relationship Id="rId12" Type="http://schemas.openxmlformats.org/officeDocument/2006/relationships/slideLayout" Target="../slideLayouts/slideLayout432.xml"/><Relationship Id="rId2" Type="http://schemas.openxmlformats.org/officeDocument/2006/relationships/slideLayout" Target="../slideLayouts/slideLayout422.xml"/><Relationship Id="rId1" Type="http://schemas.openxmlformats.org/officeDocument/2006/relationships/slideLayout" Target="../slideLayouts/slideLayout421.xml"/><Relationship Id="rId6" Type="http://schemas.openxmlformats.org/officeDocument/2006/relationships/slideLayout" Target="../slideLayouts/slideLayout426.xml"/><Relationship Id="rId11" Type="http://schemas.openxmlformats.org/officeDocument/2006/relationships/slideLayout" Target="../slideLayouts/slideLayout431.xml"/><Relationship Id="rId5" Type="http://schemas.openxmlformats.org/officeDocument/2006/relationships/slideLayout" Target="../slideLayouts/slideLayout425.xml"/><Relationship Id="rId10" Type="http://schemas.openxmlformats.org/officeDocument/2006/relationships/slideLayout" Target="../slideLayouts/slideLayout430.xml"/><Relationship Id="rId4" Type="http://schemas.openxmlformats.org/officeDocument/2006/relationships/slideLayout" Target="../slideLayouts/slideLayout424.xml"/><Relationship Id="rId9" Type="http://schemas.openxmlformats.org/officeDocument/2006/relationships/slideLayout" Target="../slideLayouts/slideLayout429.xml"/></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440.xml"/><Relationship Id="rId13" Type="http://schemas.openxmlformats.org/officeDocument/2006/relationships/theme" Target="../theme/theme43.xml"/><Relationship Id="rId3" Type="http://schemas.openxmlformats.org/officeDocument/2006/relationships/slideLayout" Target="../slideLayouts/slideLayout435.xml"/><Relationship Id="rId7" Type="http://schemas.openxmlformats.org/officeDocument/2006/relationships/slideLayout" Target="../slideLayouts/slideLayout439.xml"/><Relationship Id="rId12" Type="http://schemas.openxmlformats.org/officeDocument/2006/relationships/slideLayout" Target="../slideLayouts/slideLayout444.xml"/><Relationship Id="rId2" Type="http://schemas.openxmlformats.org/officeDocument/2006/relationships/slideLayout" Target="../slideLayouts/slideLayout434.xml"/><Relationship Id="rId1" Type="http://schemas.openxmlformats.org/officeDocument/2006/relationships/slideLayout" Target="../slideLayouts/slideLayout433.xml"/><Relationship Id="rId6" Type="http://schemas.openxmlformats.org/officeDocument/2006/relationships/slideLayout" Target="../slideLayouts/slideLayout438.xml"/><Relationship Id="rId11" Type="http://schemas.openxmlformats.org/officeDocument/2006/relationships/slideLayout" Target="../slideLayouts/slideLayout443.xml"/><Relationship Id="rId5" Type="http://schemas.openxmlformats.org/officeDocument/2006/relationships/slideLayout" Target="../slideLayouts/slideLayout437.xml"/><Relationship Id="rId10" Type="http://schemas.openxmlformats.org/officeDocument/2006/relationships/slideLayout" Target="../slideLayouts/slideLayout442.xml"/><Relationship Id="rId4" Type="http://schemas.openxmlformats.org/officeDocument/2006/relationships/slideLayout" Target="../slideLayouts/slideLayout436.xml"/><Relationship Id="rId9" Type="http://schemas.openxmlformats.org/officeDocument/2006/relationships/slideLayout" Target="../slideLayouts/slideLayout441.xml"/></Relationships>
</file>

<file path=ppt/slideMasters/_rels/slideMaster44.xml.rels><?xml version="1.0" encoding="UTF-8" standalone="yes"?>
<Relationships xmlns="http://schemas.openxmlformats.org/package/2006/relationships"><Relationship Id="rId2" Type="http://schemas.openxmlformats.org/officeDocument/2006/relationships/theme" Target="../theme/theme44.xml"/><Relationship Id="rId1" Type="http://schemas.openxmlformats.org/officeDocument/2006/relationships/slideLayout" Target="../slideLayouts/slideLayout445.xml"/></Relationships>
</file>

<file path=ppt/slideMasters/_rels/slideMaster45.xml.rels><?xml version="1.0" encoding="UTF-8" standalone="yes"?>
<Relationships xmlns="http://schemas.openxmlformats.org/package/2006/relationships"><Relationship Id="rId8" Type="http://schemas.openxmlformats.org/officeDocument/2006/relationships/slideLayout" Target="../slideLayouts/slideLayout453.xml"/><Relationship Id="rId3" Type="http://schemas.openxmlformats.org/officeDocument/2006/relationships/slideLayout" Target="../slideLayouts/slideLayout448.xml"/><Relationship Id="rId7" Type="http://schemas.openxmlformats.org/officeDocument/2006/relationships/slideLayout" Target="../slideLayouts/slideLayout452.xml"/><Relationship Id="rId12" Type="http://schemas.openxmlformats.org/officeDocument/2006/relationships/theme" Target="../theme/theme45.xml"/><Relationship Id="rId2" Type="http://schemas.openxmlformats.org/officeDocument/2006/relationships/slideLayout" Target="../slideLayouts/slideLayout447.xml"/><Relationship Id="rId1" Type="http://schemas.openxmlformats.org/officeDocument/2006/relationships/slideLayout" Target="../slideLayouts/slideLayout446.xml"/><Relationship Id="rId6" Type="http://schemas.openxmlformats.org/officeDocument/2006/relationships/slideLayout" Target="../slideLayouts/slideLayout451.xml"/><Relationship Id="rId11" Type="http://schemas.openxmlformats.org/officeDocument/2006/relationships/slideLayout" Target="../slideLayouts/slideLayout456.xml"/><Relationship Id="rId5" Type="http://schemas.openxmlformats.org/officeDocument/2006/relationships/slideLayout" Target="../slideLayouts/slideLayout450.xml"/><Relationship Id="rId10" Type="http://schemas.openxmlformats.org/officeDocument/2006/relationships/slideLayout" Target="../slideLayouts/slideLayout455.xml"/><Relationship Id="rId4" Type="http://schemas.openxmlformats.org/officeDocument/2006/relationships/slideLayout" Target="../slideLayouts/slideLayout449.xml"/><Relationship Id="rId9" Type="http://schemas.openxmlformats.org/officeDocument/2006/relationships/slideLayout" Target="../slideLayouts/slideLayout454.xml"/></Relationships>
</file>

<file path=ppt/slideMasters/_rels/slideMaster46.xml.rels><?xml version="1.0" encoding="UTF-8" standalone="yes"?>
<Relationships xmlns="http://schemas.openxmlformats.org/package/2006/relationships"><Relationship Id="rId3" Type="http://schemas.openxmlformats.org/officeDocument/2006/relationships/theme" Target="../theme/theme46.xml"/><Relationship Id="rId2" Type="http://schemas.openxmlformats.org/officeDocument/2006/relationships/slideLayout" Target="../slideLayouts/slideLayout458.xml"/><Relationship Id="rId1" Type="http://schemas.openxmlformats.org/officeDocument/2006/relationships/slideLayout" Target="../slideLayouts/slideLayout457.xml"/></Relationships>
</file>

<file path=ppt/slideMasters/_rels/slideMaster47.xml.rels><?xml version="1.0" encoding="UTF-8" standalone="yes"?>
<Relationships xmlns="http://schemas.openxmlformats.org/package/2006/relationships"><Relationship Id="rId8" Type="http://schemas.openxmlformats.org/officeDocument/2006/relationships/slideLayout" Target="../slideLayouts/slideLayout466.xml"/><Relationship Id="rId3" Type="http://schemas.openxmlformats.org/officeDocument/2006/relationships/slideLayout" Target="../slideLayouts/slideLayout461.xml"/><Relationship Id="rId7" Type="http://schemas.openxmlformats.org/officeDocument/2006/relationships/slideLayout" Target="../slideLayouts/slideLayout465.xml"/><Relationship Id="rId12" Type="http://schemas.openxmlformats.org/officeDocument/2006/relationships/theme" Target="../theme/theme47.xml"/><Relationship Id="rId2" Type="http://schemas.openxmlformats.org/officeDocument/2006/relationships/slideLayout" Target="../slideLayouts/slideLayout460.xml"/><Relationship Id="rId1" Type="http://schemas.openxmlformats.org/officeDocument/2006/relationships/slideLayout" Target="../slideLayouts/slideLayout459.xml"/><Relationship Id="rId6" Type="http://schemas.openxmlformats.org/officeDocument/2006/relationships/slideLayout" Target="../slideLayouts/slideLayout464.xml"/><Relationship Id="rId11" Type="http://schemas.openxmlformats.org/officeDocument/2006/relationships/slideLayout" Target="../slideLayouts/slideLayout469.xml"/><Relationship Id="rId5" Type="http://schemas.openxmlformats.org/officeDocument/2006/relationships/slideLayout" Target="../slideLayouts/slideLayout463.xml"/><Relationship Id="rId10" Type="http://schemas.openxmlformats.org/officeDocument/2006/relationships/slideLayout" Target="../slideLayouts/slideLayout468.xml"/><Relationship Id="rId4" Type="http://schemas.openxmlformats.org/officeDocument/2006/relationships/slideLayout" Target="../slideLayouts/slideLayout462.xml"/><Relationship Id="rId9" Type="http://schemas.openxmlformats.org/officeDocument/2006/relationships/slideLayout" Target="../slideLayouts/slideLayout467.xml"/></Relationships>
</file>

<file path=ppt/slideMasters/_rels/slideMaster4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48.xml"/><Relationship Id="rId1" Type="http://schemas.openxmlformats.org/officeDocument/2006/relationships/slideLayout" Target="../slideLayouts/slideLayout470.xml"/></Relationships>
</file>

<file path=ppt/slideMasters/_rels/slideMaster49.xml.rels><?xml version="1.0" encoding="UTF-8" standalone="yes"?>
<Relationships xmlns="http://schemas.openxmlformats.org/package/2006/relationships"><Relationship Id="rId8" Type="http://schemas.openxmlformats.org/officeDocument/2006/relationships/slideLayout" Target="../slideLayouts/slideLayout478.xml"/><Relationship Id="rId13" Type="http://schemas.openxmlformats.org/officeDocument/2006/relationships/slideLayout" Target="../slideLayouts/slideLayout483.xml"/><Relationship Id="rId3" Type="http://schemas.openxmlformats.org/officeDocument/2006/relationships/slideLayout" Target="../slideLayouts/slideLayout473.xml"/><Relationship Id="rId7" Type="http://schemas.openxmlformats.org/officeDocument/2006/relationships/slideLayout" Target="../slideLayouts/slideLayout477.xml"/><Relationship Id="rId12" Type="http://schemas.openxmlformats.org/officeDocument/2006/relationships/slideLayout" Target="../slideLayouts/slideLayout482.xml"/><Relationship Id="rId17" Type="http://schemas.openxmlformats.org/officeDocument/2006/relationships/image" Target="../media/image8.jpeg"/><Relationship Id="rId2" Type="http://schemas.openxmlformats.org/officeDocument/2006/relationships/slideLayout" Target="../slideLayouts/slideLayout472.xml"/><Relationship Id="rId16" Type="http://schemas.openxmlformats.org/officeDocument/2006/relationships/theme" Target="../theme/theme49.xml"/><Relationship Id="rId1" Type="http://schemas.openxmlformats.org/officeDocument/2006/relationships/slideLayout" Target="../slideLayouts/slideLayout471.xml"/><Relationship Id="rId6" Type="http://schemas.openxmlformats.org/officeDocument/2006/relationships/slideLayout" Target="../slideLayouts/slideLayout476.xml"/><Relationship Id="rId11" Type="http://schemas.openxmlformats.org/officeDocument/2006/relationships/slideLayout" Target="../slideLayouts/slideLayout481.xml"/><Relationship Id="rId5" Type="http://schemas.openxmlformats.org/officeDocument/2006/relationships/slideLayout" Target="../slideLayouts/slideLayout475.xml"/><Relationship Id="rId15" Type="http://schemas.openxmlformats.org/officeDocument/2006/relationships/slideLayout" Target="../slideLayouts/slideLayout485.xml"/><Relationship Id="rId10" Type="http://schemas.openxmlformats.org/officeDocument/2006/relationships/slideLayout" Target="../slideLayouts/slideLayout480.xml"/><Relationship Id="rId4" Type="http://schemas.openxmlformats.org/officeDocument/2006/relationships/slideLayout" Target="../slideLayouts/slideLayout474.xml"/><Relationship Id="rId9" Type="http://schemas.openxmlformats.org/officeDocument/2006/relationships/slideLayout" Target="../slideLayouts/slideLayout479.xml"/><Relationship Id="rId14" Type="http://schemas.openxmlformats.org/officeDocument/2006/relationships/slideLayout" Target="../slideLayouts/slideLayout48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slideLayout" Target="../slideLayouts/slideLayout58.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theme" Target="../theme/theme5.xml"/></Relationships>
</file>

<file path=ppt/slideMasters/_rels/slideMaster50.xml.rels><?xml version="1.0" encoding="UTF-8" standalone="yes"?>
<Relationships xmlns="http://schemas.openxmlformats.org/package/2006/relationships"><Relationship Id="rId8" Type="http://schemas.openxmlformats.org/officeDocument/2006/relationships/slideLayout" Target="../slideLayouts/slideLayout493.xml"/><Relationship Id="rId13" Type="http://schemas.openxmlformats.org/officeDocument/2006/relationships/slideLayout" Target="../slideLayouts/slideLayout498.xml"/><Relationship Id="rId3" Type="http://schemas.openxmlformats.org/officeDocument/2006/relationships/slideLayout" Target="../slideLayouts/slideLayout488.xml"/><Relationship Id="rId7" Type="http://schemas.openxmlformats.org/officeDocument/2006/relationships/slideLayout" Target="../slideLayouts/slideLayout492.xml"/><Relationship Id="rId12" Type="http://schemas.openxmlformats.org/officeDocument/2006/relationships/slideLayout" Target="../slideLayouts/slideLayout497.xml"/><Relationship Id="rId2" Type="http://schemas.openxmlformats.org/officeDocument/2006/relationships/slideLayout" Target="../slideLayouts/slideLayout487.xml"/><Relationship Id="rId1" Type="http://schemas.openxmlformats.org/officeDocument/2006/relationships/slideLayout" Target="../slideLayouts/slideLayout486.xml"/><Relationship Id="rId6" Type="http://schemas.openxmlformats.org/officeDocument/2006/relationships/slideLayout" Target="../slideLayouts/slideLayout491.xml"/><Relationship Id="rId11" Type="http://schemas.openxmlformats.org/officeDocument/2006/relationships/slideLayout" Target="../slideLayouts/slideLayout496.xml"/><Relationship Id="rId5" Type="http://schemas.openxmlformats.org/officeDocument/2006/relationships/slideLayout" Target="../slideLayouts/slideLayout490.xml"/><Relationship Id="rId10" Type="http://schemas.openxmlformats.org/officeDocument/2006/relationships/slideLayout" Target="../slideLayouts/slideLayout495.xml"/><Relationship Id="rId4" Type="http://schemas.openxmlformats.org/officeDocument/2006/relationships/slideLayout" Target="../slideLayouts/slideLayout489.xml"/><Relationship Id="rId9" Type="http://schemas.openxmlformats.org/officeDocument/2006/relationships/slideLayout" Target="../slideLayouts/slideLayout494.xml"/><Relationship Id="rId14" Type="http://schemas.openxmlformats.org/officeDocument/2006/relationships/theme" Target="../theme/theme50.xml"/></Relationships>
</file>

<file path=ppt/slideMasters/_rels/slideMaster51.xml.rels><?xml version="1.0" encoding="UTF-8" standalone="yes"?>
<Relationships xmlns="http://schemas.openxmlformats.org/package/2006/relationships"><Relationship Id="rId8" Type="http://schemas.openxmlformats.org/officeDocument/2006/relationships/slideLayout" Target="../slideLayouts/slideLayout506.xml"/><Relationship Id="rId3" Type="http://schemas.openxmlformats.org/officeDocument/2006/relationships/slideLayout" Target="../slideLayouts/slideLayout501.xml"/><Relationship Id="rId7" Type="http://schemas.openxmlformats.org/officeDocument/2006/relationships/slideLayout" Target="../slideLayouts/slideLayout505.xml"/><Relationship Id="rId12" Type="http://schemas.openxmlformats.org/officeDocument/2006/relationships/theme" Target="../theme/theme51.xml"/><Relationship Id="rId2" Type="http://schemas.openxmlformats.org/officeDocument/2006/relationships/slideLayout" Target="../slideLayouts/slideLayout500.xml"/><Relationship Id="rId1" Type="http://schemas.openxmlformats.org/officeDocument/2006/relationships/slideLayout" Target="../slideLayouts/slideLayout499.xml"/><Relationship Id="rId6" Type="http://schemas.openxmlformats.org/officeDocument/2006/relationships/slideLayout" Target="../slideLayouts/slideLayout504.xml"/><Relationship Id="rId11" Type="http://schemas.openxmlformats.org/officeDocument/2006/relationships/slideLayout" Target="../slideLayouts/slideLayout509.xml"/><Relationship Id="rId5" Type="http://schemas.openxmlformats.org/officeDocument/2006/relationships/slideLayout" Target="../slideLayouts/slideLayout503.xml"/><Relationship Id="rId10" Type="http://schemas.openxmlformats.org/officeDocument/2006/relationships/slideLayout" Target="../slideLayouts/slideLayout508.xml"/><Relationship Id="rId4" Type="http://schemas.openxmlformats.org/officeDocument/2006/relationships/slideLayout" Target="../slideLayouts/slideLayout502.xml"/><Relationship Id="rId9" Type="http://schemas.openxmlformats.org/officeDocument/2006/relationships/slideLayout" Target="../slideLayouts/slideLayout507.xml"/></Relationships>
</file>

<file path=ppt/slideMasters/_rels/slideMaster52.xml.rels><?xml version="1.0" encoding="UTF-8" standalone="yes"?>
<Relationships xmlns="http://schemas.openxmlformats.org/package/2006/relationships"><Relationship Id="rId8" Type="http://schemas.openxmlformats.org/officeDocument/2006/relationships/slideLayout" Target="../slideLayouts/slideLayout517.xml"/><Relationship Id="rId13" Type="http://schemas.openxmlformats.org/officeDocument/2006/relationships/image" Target="../media/image19.png"/><Relationship Id="rId3" Type="http://schemas.openxmlformats.org/officeDocument/2006/relationships/slideLayout" Target="../slideLayouts/slideLayout512.xml"/><Relationship Id="rId7" Type="http://schemas.openxmlformats.org/officeDocument/2006/relationships/slideLayout" Target="../slideLayouts/slideLayout516.xml"/><Relationship Id="rId12" Type="http://schemas.openxmlformats.org/officeDocument/2006/relationships/theme" Target="../theme/theme52.xml"/><Relationship Id="rId2" Type="http://schemas.openxmlformats.org/officeDocument/2006/relationships/slideLayout" Target="../slideLayouts/slideLayout511.xml"/><Relationship Id="rId1" Type="http://schemas.openxmlformats.org/officeDocument/2006/relationships/slideLayout" Target="../slideLayouts/slideLayout510.xml"/><Relationship Id="rId6" Type="http://schemas.openxmlformats.org/officeDocument/2006/relationships/slideLayout" Target="../slideLayouts/slideLayout515.xml"/><Relationship Id="rId11" Type="http://schemas.openxmlformats.org/officeDocument/2006/relationships/slideLayout" Target="../slideLayouts/slideLayout520.xml"/><Relationship Id="rId5" Type="http://schemas.openxmlformats.org/officeDocument/2006/relationships/slideLayout" Target="../slideLayouts/slideLayout514.xml"/><Relationship Id="rId15" Type="http://schemas.openxmlformats.org/officeDocument/2006/relationships/image" Target="../media/image21.png"/><Relationship Id="rId10" Type="http://schemas.openxmlformats.org/officeDocument/2006/relationships/slideLayout" Target="../slideLayouts/slideLayout519.xml"/><Relationship Id="rId4" Type="http://schemas.openxmlformats.org/officeDocument/2006/relationships/slideLayout" Target="../slideLayouts/slideLayout513.xml"/><Relationship Id="rId9" Type="http://schemas.openxmlformats.org/officeDocument/2006/relationships/slideLayout" Target="../slideLayouts/slideLayout518.xml"/><Relationship Id="rId14" Type="http://schemas.openxmlformats.org/officeDocument/2006/relationships/image" Target="../media/image20.png"/></Relationships>
</file>

<file path=ppt/slideMasters/_rels/slideMaster53.xml.rels><?xml version="1.0" encoding="UTF-8" standalone="yes"?>
<Relationships xmlns="http://schemas.openxmlformats.org/package/2006/relationships"><Relationship Id="rId8" Type="http://schemas.openxmlformats.org/officeDocument/2006/relationships/slideLayout" Target="../slideLayouts/slideLayout528.xml"/><Relationship Id="rId3" Type="http://schemas.openxmlformats.org/officeDocument/2006/relationships/slideLayout" Target="../slideLayouts/slideLayout523.xml"/><Relationship Id="rId7" Type="http://schemas.openxmlformats.org/officeDocument/2006/relationships/slideLayout" Target="../slideLayouts/slideLayout527.xml"/><Relationship Id="rId2" Type="http://schemas.openxmlformats.org/officeDocument/2006/relationships/slideLayout" Target="../slideLayouts/slideLayout522.xml"/><Relationship Id="rId1" Type="http://schemas.openxmlformats.org/officeDocument/2006/relationships/slideLayout" Target="../slideLayouts/slideLayout521.xml"/><Relationship Id="rId6" Type="http://schemas.openxmlformats.org/officeDocument/2006/relationships/slideLayout" Target="../slideLayouts/slideLayout526.xml"/><Relationship Id="rId11" Type="http://schemas.openxmlformats.org/officeDocument/2006/relationships/theme" Target="../theme/theme53.xml"/><Relationship Id="rId5" Type="http://schemas.openxmlformats.org/officeDocument/2006/relationships/slideLayout" Target="../slideLayouts/slideLayout525.xml"/><Relationship Id="rId10" Type="http://schemas.openxmlformats.org/officeDocument/2006/relationships/slideLayout" Target="../slideLayouts/slideLayout530.xml"/><Relationship Id="rId4" Type="http://schemas.openxmlformats.org/officeDocument/2006/relationships/slideLayout" Target="../slideLayouts/slideLayout524.xml"/><Relationship Id="rId9" Type="http://schemas.openxmlformats.org/officeDocument/2006/relationships/slideLayout" Target="../slideLayouts/slideLayout529.xml"/></Relationships>
</file>

<file path=ppt/slideMasters/_rels/slideMaster54.xml.rels><?xml version="1.0" encoding="UTF-8" standalone="yes"?>
<Relationships xmlns="http://schemas.openxmlformats.org/package/2006/relationships"><Relationship Id="rId8" Type="http://schemas.openxmlformats.org/officeDocument/2006/relationships/slideLayout" Target="../slideLayouts/slideLayout538.xml"/><Relationship Id="rId3" Type="http://schemas.openxmlformats.org/officeDocument/2006/relationships/slideLayout" Target="../slideLayouts/slideLayout533.xml"/><Relationship Id="rId7" Type="http://schemas.openxmlformats.org/officeDocument/2006/relationships/slideLayout" Target="../slideLayouts/slideLayout537.xml"/><Relationship Id="rId12" Type="http://schemas.openxmlformats.org/officeDocument/2006/relationships/theme" Target="../theme/theme54.xml"/><Relationship Id="rId2" Type="http://schemas.openxmlformats.org/officeDocument/2006/relationships/slideLayout" Target="../slideLayouts/slideLayout532.xml"/><Relationship Id="rId1" Type="http://schemas.openxmlformats.org/officeDocument/2006/relationships/slideLayout" Target="../slideLayouts/slideLayout531.xml"/><Relationship Id="rId6" Type="http://schemas.openxmlformats.org/officeDocument/2006/relationships/slideLayout" Target="../slideLayouts/slideLayout536.xml"/><Relationship Id="rId11" Type="http://schemas.openxmlformats.org/officeDocument/2006/relationships/slideLayout" Target="../slideLayouts/slideLayout541.xml"/><Relationship Id="rId5" Type="http://schemas.openxmlformats.org/officeDocument/2006/relationships/slideLayout" Target="../slideLayouts/slideLayout535.xml"/><Relationship Id="rId10" Type="http://schemas.openxmlformats.org/officeDocument/2006/relationships/slideLayout" Target="../slideLayouts/slideLayout540.xml"/><Relationship Id="rId4" Type="http://schemas.openxmlformats.org/officeDocument/2006/relationships/slideLayout" Target="../slideLayouts/slideLayout534.xml"/><Relationship Id="rId9" Type="http://schemas.openxmlformats.org/officeDocument/2006/relationships/slideLayout" Target="../slideLayouts/slideLayout539.xml"/></Relationships>
</file>

<file path=ppt/slideMasters/_rels/slideMaster55.xml.rels><?xml version="1.0" encoding="UTF-8" standalone="yes"?>
<Relationships xmlns="http://schemas.openxmlformats.org/package/2006/relationships"><Relationship Id="rId3" Type="http://schemas.openxmlformats.org/officeDocument/2006/relationships/slideLayout" Target="../slideLayouts/slideLayout544.xml"/><Relationship Id="rId2" Type="http://schemas.openxmlformats.org/officeDocument/2006/relationships/slideLayout" Target="../slideLayouts/slideLayout543.xml"/><Relationship Id="rId1" Type="http://schemas.openxmlformats.org/officeDocument/2006/relationships/slideLayout" Target="../slideLayouts/slideLayout542.xml"/><Relationship Id="rId4" Type="http://schemas.openxmlformats.org/officeDocument/2006/relationships/theme" Target="../theme/theme55.xml"/></Relationships>
</file>

<file path=ppt/slideMasters/_rels/slideMaster56.xml.rels><?xml version="1.0" encoding="UTF-8" standalone="yes"?>
<Relationships xmlns="http://schemas.openxmlformats.org/package/2006/relationships"><Relationship Id="rId8" Type="http://schemas.openxmlformats.org/officeDocument/2006/relationships/slideLayout" Target="../slideLayouts/slideLayout552.xml"/><Relationship Id="rId3" Type="http://schemas.openxmlformats.org/officeDocument/2006/relationships/slideLayout" Target="../slideLayouts/slideLayout547.xml"/><Relationship Id="rId7" Type="http://schemas.openxmlformats.org/officeDocument/2006/relationships/slideLayout" Target="../slideLayouts/slideLayout551.xml"/><Relationship Id="rId12" Type="http://schemas.openxmlformats.org/officeDocument/2006/relationships/theme" Target="../theme/theme56.xml"/><Relationship Id="rId2" Type="http://schemas.openxmlformats.org/officeDocument/2006/relationships/slideLayout" Target="../slideLayouts/slideLayout546.xml"/><Relationship Id="rId1" Type="http://schemas.openxmlformats.org/officeDocument/2006/relationships/slideLayout" Target="../slideLayouts/slideLayout545.xml"/><Relationship Id="rId6" Type="http://schemas.openxmlformats.org/officeDocument/2006/relationships/slideLayout" Target="../slideLayouts/slideLayout550.xml"/><Relationship Id="rId11" Type="http://schemas.openxmlformats.org/officeDocument/2006/relationships/slideLayout" Target="../slideLayouts/slideLayout555.xml"/><Relationship Id="rId5" Type="http://schemas.openxmlformats.org/officeDocument/2006/relationships/slideLayout" Target="../slideLayouts/slideLayout549.xml"/><Relationship Id="rId10" Type="http://schemas.openxmlformats.org/officeDocument/2006/relationships/slideLayout" Target="../slideLayouts/slideLayout554.xml"/><Relationship Id="rId4" Type="http://schemas.openxmlformats.org/officeDocument/2006/relationships/slideLayout" Target="../slideLayouts/slideLayout548.xml"/><Relationship Id="rId9" Type="http://schemas.openxmlformats.org/officeDocument/2006/relationships/slideLayout" Target="../slideLayouts/slideLayout553.xml"/></Relationships>
</file>

<file path=ppt/slideMasters/_rels/slideMaster57.xml.rels><?xml version="1.0" encoding="UTF-8" standalone="yes"?>
<Relationships xmlns="http://schemas.openxmlformats.org/package/2006/relationships"><Relationship Id="rId8" Type="http://schemas.openxmlformats.org/officeDocument/2006/relationships/slideLayout" Target="../slideLayouts/slideLayout563.xml"/><Relationship Id="rId13" Type="http://schemas.openxmlformats.org/officeDocument/2006/relationships/theme" Target="../theme/theme57.xml"/><Relationship Id="rId3" Type="http://schemas.openxmlformats.org/officeDocument/2006/relationships/slideLayout" Target="../slideLayouts/slideLayout558.xml"/><Relationship Id="rId7" Type="http://schemas.openxmlformats.org/officeDocument/2006/relationships/slideLayout" Target="../slideLayouts/slideLayout562.xml"/><Relationship Id="rId12" Type="http://schemas.openxmlformats.org/officeDocument/2006/relationships/slideLayout" Target="../slideLayouts/slideLayout567.xml"/><Relationship Id="rId2" Type="http://schemas.openxmlformats.org/officeDocument/2006/relationships/slideLayout" Target="../slideLayouts/slideLayout557.xml"/><Relationship Id="rId16" Type="http://schemas.openxmlformats.org/officeDocument/2006/relationships/image" Target="../media/image24.png"/><Relationship Id="rId1" Type="http://schemas.openxmlformats.org/officeDocument/2006/relationships/slideLayout" Target="../slideLayouts/slideLayout556.xml"/><Relationship Id="rId6" Type="http://schemas.openxmlformats.org/officeDocument/2006/relationships/slideLayout" Target="../slideLayouts/slideLayout561.xml"/><Relationship Id="rId11" Type="http://schemas.openxmlformats.org/officeDocument/2006/relationships/slideLayout" Target="../slideLayouts/slideLayout566.xml"/><Relationship Id="rId5" Type="http://schemas.openxmlformats.org/officeDocument/2006/relationships/slideLayout" Target="../slideLayouts/slideLayout560.xml"/><Relationship Id="rId15" Type="http://schemas.openxmlformats.org/officeDocument/2006/relationships/image" Target="../media/image23.png"/><Relationship Id="rId10" Type="http://schemas.openxmlformats.org/officeDocument/2006/relationships/slideLayout" Target="../slideLayouts/slideLayout565.xml"/><Relationship Id="rId4" Type="http://schemas.openxmlformats.org/officeDocument/2006/relationships/slideLayout" Target="../slideLayouts/slideLayout559.xml"/><Relationship Id="rId9" Type="http://schemas.openxmlformats.org/officeDocument/2006/relationships/slideLayout" Target="../slideLayouts/slideLayout564.xml"/><Relationship Id="rId14" Type="http://schemas.openxmlformats.org/officeDocument/2006/relationships/image" Target="../media/image22.png"/></Relationships>
</file>

<file path=ppt/slideMasters/_rels/slideMaster58.xml.rels><?xml version="1.0" encoding="UTF-8" standalone="yes"?>
<Relationships xmlns="http://schemas.openxmlformats.org/package/2006/relationships"><Relationship Id="rId8" Type="http://schemas.openxmlformats.org/officeDocument/2006/relationships/slideLayout" Target="../slideLayouts/slideLayout575.xml"/><Relationship Id="rId13" Type="http://schemas.openxmlformats.org/officeDocument/2006/relationships/theme" Target="../theme/theme58.xml"/><Relationship Id="rId3" Type="http://schemas.openxmlformats.org/officeDocument/2006/relationships/slideLayout" Target="../slideLayouts/slideLayout570.xml"/><Relationship Id="rId7" Type="http://schemas.openxmlformats.org/officeDocument/2006/relationships/slideLayout" Target="../slideLayouts/slideLayout574.xml"/><Relationship Id="rId12" Type="http://schemas.openxmlformats.org/officeDocument/2006/relationships/slideLayout" Target="../slideLayouts/slideLayout579.xml"/><Relationship Id="rId2" Type="http://schemas.openxmlformats.org/officeDocument/2006/relationships/slideLayout" Target="../slideLayouts/slideLayout569.xml"/><Relationship Id="rId16" Type="http://schemas.openxmlformats.org/officeDocument/2006/relationships/image" Target="../media/image24.png"/><Relationship Id="rId1" Type="http://schemas.openxmlformats.org/officeDocument/2006/relationships/slideLayout" Target="../slideLayouts/slideLayout568.xml"/><Relationship Id="rId6" Type="http://schemas.openxmlformats.org/officeDocument/2006/relationships/slideLayout" Target="../slideLayouts/slideLayout573.xml"/><Relationship Id="rId11" Type="http://schemas.openxmlformats.org/officeDocument/2006/relationships/slideLayout" Target="../slideLayouts/slideLayout578.xml"/><Relationship Id="rId5" Type="http://schemas.openxmlformats.org/officeDocument/2006/relationships/slideLayout" Target="../slideLayouts/slideLayout572.xml"/><Relationship Id="rId15" Type="http://schemas.openxmlformats.org/officeDocument/2006/relationships/image" Target="../media/image23.png"/><Relationship Id="rId10" Type="http://schemas.openxmlformats.org/officeDocument/2006/relationships/slideLayout" Target="../slideLayouts/slideLayout577.xml"/><Relationship Id="rId4" Type="http://schemas.openxmlformats.org/officeDocument/2006/relationships/slideLayout" Target="../slideLayouts/slideLayout571.xml"/><Relationship Id="rId9" Type="http://schemas.openxmlformats.org/officeDocument/2006/relationships/slideLayout" Target="../slideLayouts/slideLayout576.xml"/><Relationship Id="rId14" Type="http://schemas.openxmlformats.org/officeDocument/2006/relationships/image" Target="../media/image22.png"/></Relationships>
</file>

<file path=ppt/slideMasters/_rels/slideMaster59.xml.rels><?xml version="1.0" encoding="UTF-8" standalone="yes"?>
<Relationships xmlns="http://schemas.openxmlformats.org/package/2006/relationships"><Relationship Id="rId8" Type="http://schemas.openxmlformats.org/officeDocument/2006/relationships/slideLayout" Target="../slideLayouts/slideLayout587.xml"/><Relationship Id="rId3" Type="http://schemas.openxmlformats.org/officeDocument/2006/relationships/slideLayout" Target="../slideLayouts/slideLayout582.xml"/><Relationship Id="rId7" Type="http://schemas.openxmlformats.org/officeDocument/2006/relationships/slideLayout" Target="../slideLayouts/slideLayout586.xml"/><Relationship Id="rId12" Type="http://schemas.openxmlformats.org/officeDocument/2006/relationships/theme" Target="../theme/theme59.xml"/><Relationship Id="rId2" Type="http://schemas.openxmlformats.org/officeDocument/2006/relationships/slideLayout" Target="../slideLayouts/slideLayout581.xml"/><Relationship Id="rId1" Type="http://schemas.openxmlformats.org/officeDocument/2006/relationships/slideLayout" Target="../slideLayouts/slideLayout580.xml"/><Relationship Id="rId6" Type="http://schemas.openxmlformats.org/officeDocument/2006/relationships/slideLayout" Target="../slideLayouts/slideLayout585.xml"/><Relationship Id="rId11" Type="http://schemas.openxmlformats.org/officeDocument/2006/relationships/slideLayout" Target="../slideLayouts/slideLayout590.xml"/><Relationship Id="rId5" Type="http://schemas.openxmlformats.org/officeDocument/2006/relationships/slideLayout" Target="../slideLayouts/slideLayout584.xml"/><Relationship Id="rId10" Type="http://schemas.openxmlformats.org/officeDocument/2006/relationships/slideLayout" Target="../slideLayouts/slideLayout589.xml"/><Relationship Id="rId4" Type="http://schemas.openxmlformats.org/officeDocument/2006/relationships/slideLayout" Target="../slideLayouts/slideLayout583.xml"/><Relationship Id="rId9" Type="http://schemas.openxmlformats.org/officeDocument/2006/relationships/slideLayout" Target="../slideLayouts/slideLayout58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theme" Target="../theme/theme6.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_rels/slideMaster60.xml.rels><?xml version="1.0" encoding="UTF-8" standalone="yes"?>
<Relationships xmlns="http://schemas.openxmlformats.org/package/2006/relationships"><Relationship Id="rId8" Type="http://schemas.openxmlformats.org/officeDocument/2006/relationships/slideLayout" Target="../slideLayouts/slideLayout598.xml"/><Relationship Id="rId3" Type="http://schemas.openxmlformats.org/officeDocument/2006/relationships/slideLayout" Target="../slideLayouts/slideLayout593.xml"/><Relationship Id="rId7" Type="http://schemas.openxmlformats.org/officeDocument/2006/relationships/slideLayout" Target="../slideLayouts/slideLayout597.xml"/><Relationship Id="rId12" Type="http://schemas.openxmlformats.org/officeDocument/2006/relationships/theme" Target="../theme/theme60.xml"/><Relationship Id="rId2" Type="http://schemas.openxmlformats.org/officeDocument/2006/relationships/slideLayout" Target="../slideLayouts/slideLayout592.xml"/><Relationship Id="rId1" Type="http://schemas.openxmlformats.org/officeDocument/2006/relationships/slideLayout" Target="../slideLayouts/slideLayout591.xml"/><Relationship Id="rId6" Type="http://schemas.openxmlformats.org/officeDocument/2006/relationships/slideLayout" Target="../slideLayouts/slideLayout596.xml"/><Relationship Id="rId11" Type="http://schemas.openxmlformats.org/officeDocument/2006/relationships/slideLayout" Target="../slideLayouts/slideLayout601.xml"/><Relationship Id="rId5" Type="http://schemas.openxmlformats.org/officeDocument/2006/relationships/slideLayout" Target="../slideLayouts/slideLayout595.xml"/><Relationship Id="rId10" Type="http://schemas.openxmlformats.org/officeDocument/2006/relationships/slideLayout" Target="../slideLayouts/slideLayout600.xml"/><Relationship Id="rId4" Type="http://schemas.openxmlformats.org/officeDocument/2006/relationships/slideLayout" Target="../slideLayouts/slideLayout594.xml"/><Relationship Id="rId9" Type="http://schemas.openxmlformats.org/officeDocument/2006/relationships/slideLayout" Target="../slideLayouts/slideLayout599.xml"/></Relationships>
</file>

<file path=ppt/slideMasters/_rels/slideMaster61.xml.rels><?xml version="1.0" encoding="UTF-8" standalone="yes"?>
<Relationships xmlns="http://schemas.openxmlformats.org/package/2006/relationships"><Relationship Id="rId8" Type="http://schemas.openxmlformats.org/officeDocument/2006/relationships/slideLayout" Target="../slideLayouts/slideLayout609.xml"/><Relationship Id="rId13" Type="http://schemas.openxmlformats.org/officeDocument/2006/relationships/slideLayout" Target="../slideLayouts/slideLayout614.xml"/><Relationship Id="rId3" Type="http://schemas.openxmlformats.org/officeDocument/2006/relationships/slideLayout" Target="../slideLayouts/slideLayout604.xml"/><Relationship Id="rId7" Type="http://schemas.openxmlformats.org/officeDocument/2006/relationships/slideLayout" Target="../slideLayouts/slideLayout608.xml"/><Relationship Id="rId12" Type="http://schemas.openxmlformats.org/officeDocument/2006/relationships/slideLayout" Target="../slideLayouts/slideLayout613.xml"/><Relationship Id="rId2" Type="http://schemas.openxmlformats.org/officeDocument/2006/relationships/slideLayout" Target="../slideLayouts/slideLayout603.xml"/><Relationship Id="rId16" Type="http://schemas.openxmlformats.org/officeDocument/2006/relationships/theme" Target="../theme/theme61.xml"/><Relationship Id="rId1" Type="http://schemas.openxmlformats.org/officeDocument/2006/relationships/slideLayout" Target="../slideLayouts/slideLayout602.xml"/><Relationship Id="rId6" Type="http://schemas.openxmlformats.org/officeDocument/2006/relationships/slideLayout" Target="../slideLayouts/slideLayout607.xml"/><Relationship Id="rId11" Type="http://schemas.openxmlformats.org/officeDocument/2006/relationships/slideLayout" Target="../slideLayouts/slideLayout612.xml"/><Relationship Id="rId5" Type="http://schemas.openxmlformats.org/officeDocument/2006/relationships/slideLayout" Target="../slideLayouts/slideLayout606.xml"/><Relationship Id="rId15" Type="http://schemas.openxmlformats.org/officeDocument/2006/relationships/slideLayout" Target="../slideLayouts/slideLayout616.xml"/><Relationship Id="rId10" Type="http://schemas.openxmlformats.org/officeDocument/2006/relationships/slideLayout" Target="../slideLayouts/slideLayout611.xml"/><Relationship Id="rId4" Type="http://schemas.openxmlformats.org/officeDocument/2006/relationships/slideLayout" Target="../slideLayouts/slideLayout605.xml"/><Relationship Id="rId9" Type="http://schemas.openxmlformats.org/officeDocument/2006/relationships/slideLayout" Target="../slideLayouts/slideLayout610.xml"/><Relationship Id="rId14" Type="http://schemas.openxmlformats.org/officeDocument/2006/relationships/slideLayout" Target="../slideLayouts/slideLayout615.xml"/></Relationships>
</file>

<file path=ppt/slideMasters/_rels/slideMaster62.xml.rels><?xml version="1.0" encoding="UTF-8" standalone="yes"?>
<Relationships xmlns="http://schemas.openxmlformats.org/package/2006/relationships"><Relationship Id="rId8" Type="http://schemas.openxmlformats.org/officeDocument/2006/relationships/slideLayout" Target="../slideLayouts/slideLayout624.xml"/><Relationship Id="rId3" Type="http://schemas.openxmlformats.org/officeDocument/2006/relationships/slideLayout" Target="../slideLayouts/slideLayout619.xml"/><Relationship Id="rId7" Type="http://schemas.openxmlformats.org/officeDocument/2006/relationships/slideLayout" Target="../slideLayouts/slideLayout623.xml"/><Relationship Id="rId12" Type="http://schemas.openxmlformats.org/officeDocument/2006/relationships/theme" Target="../theme/theme62.xml"/><Relationship Id="rId2" Type="http://schemas.openxmlformats.org/officeDocument/2006/relationships/slideLayout" Target="../slideLayouts/slideLayout618.xml"/><Relationship Id="rId1" Type="http://schemas.openxmlformats.org/officeDocument/2006/relationships/slideLayout" Target="../slideLayouts/slideLayout617.xml"/><Relationship Id="rId6" Type="http://schemas.openxmlformats.org/officeDocument/2006/relationships/slideLayout" Target="../slideLayouts/slideLayout622.xml"/><Relationship Id="rId11" Type="http://schemas.openxmlformats.org/officeDocument/2006/relationships/slideLayout" Target="../slideLayouts/slideLayout627.xml"/><Relationship Id="rId5" Type="http://schemas.openxmlformats.org/officeDocument/2006/relationships/slideLayout" Target="../slideLayouts/slideLayout621.xml"/><Relationship Id="rId10" Type="http://schemas.openxmlformats.org/officeDocument/2006/relationships/slideLayout" Target="../slideLayouts/slideLayout626.xml"/><Relationship Id="rId4" Type="http://schemas.openxmlformats.org/officeDocument/2006/relationships/slideLayout" Target="../slideLayouts/slideLayout620.xml"/><Relationship Id="rId9" Type="http://schemas.openxmlformats.org/officeDocument/2006/relationships/slideLayout" Target="../slideLayouts/slideLayout625.xml"/></Relationships>
</file>

<file path=ppt/slideMasters/_rels/slideMaster63.xml.rels><?xml version="1.0" encoding="UTF-8" standalone="yes"?>
<Relationships xmlns="http://schemas.openxmlformats.org/package/2006/relationships"><Relationship Id="rId8" Type="http://schemas.openxmlformats.org/officeDocument/2006/relationships/slideLayout" Target="../slideLayouts/slideLayout635.xml"/><Relationship Id="rId3" Type="http://schemas.openxmlformats.org/officeDocument/2006/relationships/slideLayout" Target="../slideLayouts/slideLayout630.xml"/><Relationship Id="rId7" Type="http://schemas.openxmlformats.org/officeDocument/2006/relationships/slideLayout" Target="../slideLayouts/slideLayout634.xml"/><Relationship Id="rId12" Type="http://schemas.openxmlformats.org/officeDocument/2006/relationships/theme" Target="../theme/theme63.xml"/><Relationship Id="rId2" Type="http://schemas.openxmlformats.org/officeDocument/2006/relationships/slideLayout" Target="../slideLayouts/slideLayout629.xml"/><Relationship Id="rId1" Type="http://schemas.openxmlformats.org/officeDocument/2006/relationships/slideLayout" Target="../slideLayouts/slideLayout628.xml"/><Relationship Id="rId6" Type="http://schemas.openxmlformats.org/officeDocument/2006/relationships/slideLayout" Target="../slideLayouts/slideLayout633.xml"/><Relationship Id="rId11" Type="http://schemas.openxmlformats.org/officeDocument/2006/relationships/slideLayout" Target="../slideLayouts/slideLayout638.xml"/><Relationship Id="rId5" Type="http://schemas.openxmlformats.org/officeDocument/2006/relationships/slideLayout" Target="../slideLayouts/slideLayout632.xml"/><Relationship Id="rId10" Type="http://schemas.openxmlformats.org/officeDocument/2006/relationships/slideLayout" Target="../slideLayouts/slideLayout637.xml"/><Relationship Id="rId4" Type="http://schemas.openxmlformats.org/officeDocument/2006/relationships/slideLayout" Target="../slideLayouts/slideLayout631.xml"/><Relationship Id="rId9" Type="http://schemas.openxmlformats.org/officeDocument/2006/relationships/slideLayout" Target="../slideLayouts/slideLayout636.xml"/></Relationships>
</file>

<file path=ppt/slideMasters/_rels/slideMaster64.xml.rels><?xml version="1.0" encoding="UTF-8" standalone="yes"?>
<Relationships xmlns="http://schemas.openxmlformats.org/package/2006/relationships"><Relationship Id="rId8" Type="http://schemas.openxmlformats.org/officeDocument/2006/relationships/slideLayout" Target="../slideLayouts/slideLayout646.xml"/><Relationship Id="rId3" Type="http://schemas.openxmlformats.org/officeDocument/2006/relationships/slideLayout" Target="../slideLayouts/slideLayout641.xml"/><Relationship Id="rId7" Type="http://schemas.openxmlformats.org/officeDocument/2006/relationships/slideLayout" Target="../slideLayouts/slideLayout645.xml"/><Relationship Id="rId12" Type="http://schemas.openxmlformats.org/officeDocument/2006/relationships/theme" Target="../theme/theme64.xml"/><Relationship Id="rId2" Type="http://schemas.openxmlformats.org/officeDocument/2006/relationships/slideLayout" Target="../slideLayouts/slideLayout640.xml"/><Relationship Id="rId1" Type="http://schemas.openxmlformats.org/officeDocument/2006/relationships/slideLayout" Target="../slideLayouts/slideLayout639.xml"/><Relationship Id="rId6" Type="http://schemas.openxmlformats.org/officeDocument/2006/relationships/slideLayout" Target="../slideLayouts/slideLayout644.xml"/><Relationship Id="rId11" Type="http://schemas.openxmlformats.org/officeDocument/2006/relationships/slideLayout" Target="../slideLayouts/slideLayout649.xml"/><Relationship Id="rId5" Type="http://schemas.openxmlformats.org/officeDocument/2006/relationships/slideLayout" Target="../slideLayouts/slideLayout643.xml"/><Relationship Id="rId10" Type="http://schemas.openxmlformats.org/officeDocument/2006/relationships/slideLayout" Target="../slideLayouts/slideLayout648.xml"/><Relationship Id="rId4" Type="http://schemas.openxmlformats.org/officeDocument/2006/relationships/slideLayout" Target="../slideLayouts/slideLayout642.xml"/><Relationship Id="rId9" Type="http://schemas.openxmlformats.org/officeDocument/2006/relationships/slideLayout" Target="../slideLayouts/slideLayout647.xml"/></Relationships>
</file>

<file path=ppt/slideMasters/_rels/slideMaster6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65.xml"/><Relationship Id="rId1" Type="http://schemas.openxmlformats.org/officeDocument/2006/relationships/slideLayout" Target="../slideLayouts/slideLayout65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6.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7.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7.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theme" Target="../theme/theme8.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8.xml"/><Relationship Id="rId13" Type="http://schemas.openxmlformats.org/officeDocument/2006/relationships/theme" Target="../theme/theme9.xml"/><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slideLayout" Target="../slideLayouts/slideLayout102.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bwMode="auto">
          <a:xfrm>
            <a:off x="228600" y="457200"/>
            <a:ext cx="7772400"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8195"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1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spcBef>
                <a:spcPct val="50000"/>
              </a:spcBef>
              <a:defRPr sz="1400">
                <a:ea typeface="+mn-ea"/>
                <a:cs typeface="+mn-cs"/>
              </a:defRPr>
            </a:lvl1pPr>
          </a:lstStyle>
          <a:p>
            <a:pPr>
              <a:defRPr/>
            </a:pPr>
            <a:endParaRPr lang="en-US"/>
          </a:p>
        </p:txBody>
      </p:sp>
      <p:sp>
        <p:nvSpPr>
          <p:cNvPr id="81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spcBef>
                <a:spcPct val="50000"/>
              </a:spcBef>
              <a:defRPr sz="1400">
                <a:ea typeface="+mn-ea"/>
                <a:cs typeface="+mn-cs"/>
              </a:defRPr>
            </a:lvl1pPr>
          </a:lstStyle>
          <a:p>
            <a:pPr>
              <a:defRPr/>
            </a:pPr>
            <a:endParaRPr lang="en-US"/>
          </a:p>
        </p:txBody>
      </p:sp>
      <p:sp>
        <p:nvSpPr>
          <p:cNvPr id="81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spcBef>
                <a:spcPct val="50000"/>
              </a:spcBef>
              <a:defRPr sz="1400"/>
            </a:lvl1pPr>
          </a:lstStyle>
          <a:p>
            <a:pPr>
              <a:defRPr/>
            </a:pPr>
            <a:fld id="{E8398862-AD4E-A34F-A2F0-E64A36C72A1A}" type="slidenum">
              <a:rPr lang="en-US"/>
              <a:pPr>
                <a:defRPr/>
              </a:pPr>
              <a:t>‹#›</a:t>
            </a:fld>
            <a:endParaRPr lang="en-US"/>
          </a:p>
        </p:txBody>
      </p:sp>
      <p:sp>
        <p:nvSpPr>
          <p:cNvPr id="1031" name="Rectangle 7"/>
          <p:cNvSpPr>
            <a:spLocks noChangeArrowheads="1"/>
          </p:cNvSpPr>
          <p:nvPr/>
        </p:nvSpPr>
        <p:spPr bwMode="gray">
          <a:xfrm>
            <a:off x="0" y="1638300"/>
            <a:ext cx="3343275" cy="122238"/>
          </a:xfrm>
          <a:prstGeom prst="rect">
            <a:avLst/>
          </a:prstGeom>
          <a:solidFill>
            <a:schemeClr val="bg2">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kumimoji="1" lang="en-GB"/>
          </a:p>
        </p:txBody>
      </p:sp>
    </p:spTree>
  </p:cSld>
  <p:clrMap bg1="dk2" tx1="lt1" bg2="dk1" tx2="lt2" accent1="accent1" accent2="accent2" accent3="accent3" accent4="accent4" accent5="accent5" accent6="accent6" hlink="hlink" folHlink="folHlink"/>
  <p:sldLayoutIdLst>
    <p:sldLayoutId id="2147484518" r:id="rId1"/>
    <p:sldLayoutId id="2147484476" r:id="rId2"/>
    <p:sldLayoutId id="2147484477" r:id="rId3"/>
    <p:sldLayoutId id="2147484478" r:id="rId4"/>
    <p:sldLayoutId id="2147484479" r:id="rId5"/>
    <p:sldLayoutId id="2147484480" r:id="rId6"/>
    <p:sldLayoutId id="2147484481" r:id="rId7"/>
    <p:sldLayoutId id="2147484482" r:id="rId8"/>
    <p:sldLayoutId id="2147484483" r:id="rId9"/>
    <p:sldLayoutId id="2147484484" r:id="rId10"/>
    <p:sldLayoutId id="2147484485" r:id="rId11"/>
    <p:sldLayoutId id="2147484486" r:id="rId12"/>
  </p:sldLayoutIdLst>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128"/>
          <a:cs typeface="ＭＳ Ｐゴシック" charset="-128"/>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ahoma"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ahoma"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ahoma"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ahoma" charset="0"/>
        </a:defRPr>
      </a:lvl9pPr>
    </p:titleStyle>
    <p:bodyStyle>
      <a:lvl1pPr marL="342900" indent="-342900" algn="l" rtl="0" eaLnBrk="0" fontAlgn="base" hangingPunct="0">
        <a:spcBef>
          <a:spcPct val="20000"/>
        </a:spcBef>
        <a:spcAft>
          <a:spcPct val="0"/>
        </a:spcAft>
        <a:buClr>
          <a:schemeClr val="accent1"/>
        </a:buClr>
        <a:buSzPct val="80000"/>
        <a:buFont typeface="Wingdings" charset="0"/>
        <a:buChar char="n"/>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2"/>
        </a:buClr>
        <a:buSzPct val="70000"/>
        <a:buFont typeface="Wingdings" charset="0"/>
        <a:buChar char="n"/>
        <a:defRPr sz="2800">
          <a:solidFill>
            <a:schemeClr val="tx1"/>
          </a:solidFill>
          <a:effectLst>
            <a:outerShdw blurRad="38100" dist="38100" dir="2700000" algn="tl">
              <a:srgbClr val="000000"/>
            </a:outerShdw>
          </a:effectLst>
          <a:latin typeface="+mn-lt"/>
          <a:ea typeface="ＭＳ Ｐゴシック" charset="-128"/>
        </a:defRPr>
      </a:lvl2pPr>
      <a:lvl3pPr marL="1143000" indent="-228600" algn="l" rtl="0" eaLnBrk="0" fontAlgn="base" hangingPunct="0">
        <a:spcBef>
          <a:spcPct val="20000"/>
        </a:spcBef>
        <a:spcAft>
          <a:spcPct val="0"/>
        </a:spcAft>
        <a:buClr>
          <a:schemeClr val="accent1"/>
        </a:buClr>
        <a:buSzPct val="65000"/>
        <a:buFont typeface="Wingdings" charset="0"/>
        <a:buChar char="n"/>
        <a:defRPr sz="2400">
          <a:solidFill>
            <a:schemeClr val="tx1"/>
          </a:solidFill>
          <a:effectLst>
            <a:outerShdw blurRad="38100" dist="38100" dir="2700000" algn="tl">
              <a:srgbClr val="000000"/>
            </a:outerShdw>
          </a:effectLst>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charset="-128"/>
        </a:defRPr>
      </a:lvl4pPr>
      <a:lvl5pPr marL="2057400" indent="-228600" algn="l" rtl="0" eaLnBrk="0" fontAlgn="base" hangingPunct="0">
        <a:spcBef>
          <a:spcPct val="20000"/>
        </a:spcBef>
        <a:spcAft>
          <a:spcPct val="0"/>
        </a:spcAft>
        <a:buClr>
          <a:schemeClr val="tx2"/>
        </a:buClr>
        <a:buSzPct val="55000"/>
        <a:buFont typeface="Wingdings" charset="0"/>
        <a:buChar char="n"/>
        <a:defRPr sz="2000">
          <a:solidFill>
            <a:schemeClr val="tx1"/>
          </a:solidFill>
          <a:effectLst>
            <a:outerShdw blurRad="38100" dist="38100" dir="2700000" algn="tl">
              <a:srgbClr val="000000"/>
            </a:outerShdw>
          </a:effectLst>
          <a:latin typeface="+mn-lt"/>
          <a:ea typeface="ＭＳ Ｐゴシック" charset="-128"/>
        </a:defRPr>
      </a:lvl5pPr>
      <a:lvl6pPr marL="2514600" indent="-228600" algn="l" rtl="0" fontAlgn="base">
        <a:spcBef>
          <a:spcPct val="20000"/>
        </a:spcBef>
        <a:spcAft>
          <a:spcPct val="0"/>
        </a:spcAft>
        <a:buClr>
          <a:schemeClr val="tx2"/>
        </a:buClr>
        <a:buSzPct val="55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6pPr>
      <a:lvl7pPr marL="2971800" indent="-228600" algn="l" rtl="0" fontAlgn="base">
        <a:spcBef>
          <a:spcPct val="20000"/>
        </a:spcBef>
        <a:spcAft>
          <a:spcPct val="0"/>
        </a:spcAft>
        <a:buClr>
          <a:schemeClr val="tx2"/>
        </a:buClr>
        <a:buSzPct val="55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7pPr>
      <a:lvl8pPr marL="3429000" indent="-228600" algn="l" rtl="0" fontAlgn="base">
        <a:spcBef>
          <a:spcPct val="20000"/>
        </a:spcBef>
        <a:spcAft>
          <a:spcPct val="0"/>
        </a:spcAft>
        <a:buClr>
          <a:schemeClr val="tx2"/>
        </a:buClr>
        <a:buSzPct val="55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8pPr>
      <a:lvl9pPr marL="3886200" indent="-228600" algn="l" rtl="0" fontAlgn="base">
        <a:spcBef>
          <a:spcPct val="20000"/>
        </a:spcBef>
        <a:spcAft>
          <a:spcPct val="0"/>
        </a:spcAft>
        <a:buClr>
          <a:schemeClr val="tx2"/>
        </a:buClr>
        <a:buSzPct val="55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47458" name="Group 1026"/>
          <p:cNvGrpSpPr>
            <a:grpSpLocks/>
          </p:cNvGrpSpPr>
          <p:nvPr/>
        </p:nvGrpSpPr>
        <p:grpSpPr bwMode="auto">
          <a:xfrm>
            <a:off x="0" y="2286000"/>
            <a:ext cx="9144000" cy="3581400"/>
            <a:chOff x="0" y="1968"/>
            <a:chExt cx="5760" cy="2256"/>
          </a:xfrm>
        </p:grpSpPr>
        <p:sp>
          <p:nvSpPr>
            <p:cNvPr id="147465" name="Rectangle 1027"/>
            <p:cNvSpPr>
              <a:spLocks noChangeArrowheads="1"/>
            </p:cNvSpPr>
            <p:nvPr/>
          </p:nvSpPr>
          <p:spPr bwMode="auto">
            <a:xfrm>
              <a:off x="0" y="2160"/>
              <a:ext cx="5760" cy="528"/>
            </a:xfrm>
            <a:prstGeom prst="rect">
              <a:avLst/>
            </a:prstGeom>
            <a:gradFill rotWithShape="0">
              <a:gsLst>
                <a:gs pos="0">
                  <a:schemeClr val="bg1"/>
                </a:gs>
                <a:gs pos="100000">
                  <a:srgbClr val="262626"/>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66" name="Rectangle 1028"/>
            <p:cNvSpPr>
              <a:spLocks noChangeArrowheads="1"/>
            </p:cNvSpPr>
            <p:nvPr/>
          </p:nvSpPr>
          <p:spPr bwMode="auto">
            <a:xfrm>
              <a:off x="0" y="2688"/>
              <a:ext cx="5760" cy="1152"/>
            </a:xfrm>
            <a:prstGeom prst="rect">
              <a:avLst/>
            </a:prstGeom>
            <a:gradFill rotWithShape="0">
              <a:gsLst>
                <a:gs pos="0">
                  <a:srgbClr val="262626"/>
                </a:gs>
                <a:gs pos="100000">
                  <a:schemeClr val="bg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67" name="Rectangle 1029"/>
            <p:cNvSpPr>
              <a:spLocks noChangeArrowheads="1"/>
            </p:cNvSpPr>
            <p:nvPr/>
          </p:nvSpPr>
          <p:spPr bwMode="auto">
            <a:xfrm>
              <a:off x="9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68" name="Rectangle 1030"/>
            <p:cNvSpPr>
              <a:spLocks noChangeArrowheads="1"/>
            </p:cNvSpPr>
            <p:nvPr/>
          </p:nvSpPr>
          <p:spPr bwMode="auto">
            <a:xfrm>
              <a:off x="19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69" name="Rectangle 1031"/>
            <p:cNvSpPr>
              <a:spLocks noChangeArrowheads="1"/>
            </p:cNvSpPr>
            <p:nvPr/>
          </p:nvSpPr>
          <p:spPr bwMode="auto">
            <a:xfrm>
              <a:off x="28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70" name="Rectangle 1032"/>
            <p:cNvSpPr>
              <a:spLocks noChangeArrowheads="1"/>
            </p:cNvSpPr>
            <p:nvPr/>
          </p:nvSpPr>
          <p:spPr bwMode="auto">
            <a:xfrm>
              <a:off x="38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71" name="Rectangle 1033"/>
            <p:cNvSpPr>
              <a:spLocks noChangeArrowheads="1"/>
            </p:cNvSpPr>
            <p:nvPr/>
          </p:nvSpPr>
          <p:spPr bwMode="auto">
            <a:xfrm>
              <a:off x="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72" name="Rectangle 1034"/>
            <p:cNvSpPr>
              <a:spLocks noChangeArrowheads="1"/>
            </p:cNvSpPr>
            <p:nvPr/>
          </p:nvSpPr>
          <p:spPr bwMode="auto">
            <a:xfrm>
              <a:off x="48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73" name="Rectangle 1035"/>
            <p:cNvSpPr>
              <a:spLocks noChangeArrowheads="1"/>
            </p:cNvSpPr>
            <p:nvPr/>
          </p:nvSpPr>
          <p:spPr bwMode="auto">
            <a:xfrm>
              <a:off x="57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74" name="Rectangle 1036"/>
            <p:cNvSpPr>
              <a:spLocks noChangeArrowheads="1"/>
            </p:cNvSpPr>
            <p:nvPr/>
          </p:nvSpPr>
          <p:spPr bwMode="auto">
            <a:xfrm>
              <a:off x="67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75" name="Rectangle 1037"/>
            <p:cNvSpPr>
              <a:spLocks noChangeArrowheads="1"/>
            </p:cNvSpPr>
            <p:nvPr/>
          </p:nvSpPr>
          <p:spPr bwMode="auto">
            <a:xfrm>
              <a:off x="76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76" name="Rectangle 1038"/>
            <p:cNvSpPr>
              <a:spLocks noChangeArrowheads="1"/>
            </p:cNvSpPr>
            <p:nvPr/>
          </p:nvSpPr>
          <p:spPr bwMode="auto">
            <a:xfrm>
              <a:off x="86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77" name="Rectangle 1039"/>
            <p:cNvSpPr>
              <a:spLocks noChangeArrowheads="1"/>
            </p:cNvSpPr>
            <p:nvPr/>
          </p:nvSpPr>
          <p:spPr bwMode="auto">
            <a:xfrm>
              <a:off x="96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78" name="Rectangle 1040"/>
            <p:cNvSpPr>
              <a:spLocks noChangeArrowheads="1"/>
            </p:cNvSpPr>
            <p:nvPr/>
          </p:nvSpPr>
          <p:spPr bwMode="auto">
            <a:xfrm>
              <a:off x="105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79" name="Rectangle 1041"/>
            <p:cNvSpPr>
              <a:spLocks noChangeArrowheads="1"/>
            </p:cNvSpPr>
            <p:nvPr/>
          </p:nvSpPr>
          <p:spPr bwMode="auto">
            <a:xfrm>
              <a:off x="115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80" name="Rectangle 1042"/>
            <p:cNvSpPr>
              <a:spLocks noChangeArrowheads="1"/>
            </p:cNvSpPr>
            <p:nvPr/>
          </p:nvSpPr>
          <p:spPr bwMode="auto">
            <a:xfrm>
              <a:off x="124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81" name="Rectangle 1043"/>
            <p:cNvSpPr>
              <a:spLocks noChangeArrowheads="1"/>
            </p:cNvSpPr>
            <p:nvPr/>
          </p:nvSpPr>
          <p:spPr bwMode="auto">
            <a:xfrm>
              <a:off x="134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82" name="Rectangle 1044"/>
            <p:cNvSpPr>
              <a:spLocks noChangeArrowheads="1"/>
            </p:cNvSpPr>
            <p:nvPr/>
          </p:nvSpPr>
          <p:spPr bwMode="auto">
            <a:xfrm>
              <a:off x="144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83" name="Rectangle 1045"/>
            <p:cNvSpPr>
              <a:spLocks noChangeArrowheads="1"/>
            </p:cNvSpPr>
            <p:nvPr/>
          </p:nvSpPr>
          <p:spPr bwMode="auto">
            <a:xfrm>
              <a:off x="153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84" name="Rectangle 1046"/>
            <p:cNvSpPr>
              <a:spLocks noChangeArrowheads="1"/>
            </p:cNvSpPr>
            <p:nvPr/>
          </p:nvSpPr>
          <p:spPr bwMode="auto">
            <a:xfrm>
              <a:off x="1632" y="1968"/>
              <a:ext cx="96"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85" name="Rectangle 1047"/>
            <p:cNvSpPr>
              <a:spLocks noChangeArrowheads="1"/>
            </p:cNvSpPr>
            <p:nvPr/>
          </p:nvSpPr>
          <p:spPr bwMode="auto">
            <a:xfrm>
              <a:off x="172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86" name="Rectangle 1048"/>
            <p:cNvSpPr>
              <a:spLocks noChangeArrowheads="1"/>
            </p:cNvSpPr>
            <p:nvPr/>
          </p:nvSpPr>
          <p:spPr bwMode="auto">
            <a:xfrm>
              <a:off x="182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87" name="Rectangle 1049"/>
            <p:cNvSpPr>
              <a:spLocks noChangeArrowheads="1"/>
            </p:cNvSpPr>
            <p:nvPr/>
          </p:nvSpPr>
          <p:spPr bwMode="auto">
            <a:xfrm>
              <a:off x="192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88" name="Rectangle 1050"/>
            <p:cNvSpPr>
              <a:spLocks noChangeArrowheads="1"/>
            </p:cNvSpPr>
            <p:nvPr/>
          </p:nvSpPr>
          <p:spPr bwMode="auto">
            <a:xfrm>
              <a:off x="201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89" name="Rectangle 1051"/>
            <p:cNvSpPr>
              <a:spLocks noChangeArrowheads="1"/>
            </p:cNvSpPr>
            <p:nvPr/>
          </p:nvSpPr>
          <p:spPr bwMode="auto">
            <a:xfrm>
              <a:off x="211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90" name="Rectangle 1052"/>
            <p:cNvSpPr>
              <a:spLocks noChangeArrowheads="1"/>
            </p:cNvSpPr>
            <p:nvPr/>
          </p:nvSpPr>
          <p:spPr bwMode="auto">
            <a:xfrm>
              <a:off x="220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91" name="Rectangle 1053"/>
            <p:cNvSpPr>
              <a:spLocks noChangeArrowheads="1"/>
            </p:cNvSpPr>
            <p:nvPr/>
          </p:nvSpPr>
          <p:spPr bwMode="auto">
            <a:xfrm>
              <a:off x="230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92" name="Rectangle 1054"/>
            <p:cNvSpPr>
              <a:spLocks noChangeArrowheads="1"/>
            </p:cNvSpPr>
            <p:nvPr/>
          </p:nvSpPr>
          <p:spPr bwMode="auto">
            <a:xfrm>
              <a:off x="240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93" name="Rectangle 1055"/>
            <p:cNvSpPr>
              <a:spLocks noChangeArrowheads="1"/>
            </p:cNvSpPr>
            <p:nvPr/>
          </p:nvSpPr>
          <p:spPr bwMode="auto">
            <a:xfrm>
              <a:off x="249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94" name="Rectangle 1056"/>
            <p:cNvSpPr>
              <a:spLocks noChangeArrowheads="1"/>
            </p:cNvSpPr>
            <p:nvPr/>
          </p:nvSpPr>
          <p:spPr bwMode="auto">
            <a:xfrm>
              <a:off x="259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95" name="Rectangle 1057"/>
            <p:cNvSpPr>
              <a:spLocks noChangeArrowheads="1"/>
            </p:cNvSpPr>
            <p:nvPr/>
          </p:nvSpPr>
          <p:spPr bwMode="auto">
            <a:xfrm>
              <a:off x="268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96" name="Rectangle 1058"/>
            <p:cNvSpPr>
              <a:spLocks noChangeArrowheads="1"/>
            </p:cNvSpPr>
            <p:nvPr/>
          </p:nvSpPr>
          <p:spPr bwMode="auto">
            <a:xfrm>
              <a:off x="278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97" name="Rectangle 1059"/>
            <p:cNvSpPr>
              <a:spLocks noChangeArrowheads="1"/>
            </p:cNvSpPr>
            <p:nvPr/>
          </p:nvSpPr>
          <p:spPr bwMode="auto">
            <a:xfrm>
              <a:off x="288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98" name="Rectangle 1060"/>
            <p:cNvSpPr>
              <a:spLocks noChangeArrowheads="1"/>
            </p:cNvSpPr>
            <p:nvPr/>
          </p:nvSpPr>
          <p:spPr bwMode="auto">
            <a:xfrm>
              <a:off x="297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99" name="Rectangle 1061"/>
            <p:cNvSpPr>
              <a:spLocks noChangeArrowheads="1"/>
            </p:cNvSpPr>
            <p:nvPr/>
          </p:nvSpPr>
          <p:spPr bwMode="auto">
            <a:xfrm>
              <a:off x="307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00" name="Rectangle 1062"/>
            <p:cNvSpPr>
              <a:spLocks noChangeArrowheads="1"/>
            </p:cNvSpPr>
            <p:nvPr/>
          </p:nvSpPr>
          <p:spPr bwMode="auto">
            <a:xfrm>
              <a:off x="316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01" name="Rectangle 1063"/>
            <p:cNvSpPr>
              <a:spLocks noChangeArrowheads="1"/>
            </p:cNvSpPr>
            <p:nvPr/>
          </p:nvSpPr>
          <p:spPr bwMode="auto">
            <a:xfrm>
              <a:off x="326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02" name="Rectangle 1064"/>
            <p:cNvSpPr>
              <a:spLocks noChangeArrowheads="1"/>
            </p:cNvSpPr>
            <p:nvPr/>
          </p:nvSpPr>
          <p:spPr bwMode="auto">
            <a:xfrm>
              <a:off x="336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03" name="Rectangle 1065"/>
            <p:cNvSpPr>
              <a:spLocks noChangeArrowheads="1"/>
            </p:cNvSpPr>
            <p:nvPr/>
          </p:nvSpPr>
          <p:spPr bwMode="auto">
            <a:xfrm>
              <a:off x="345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04" name="Rectangle 1066"/>
            <p:cNvSpPr>
              <a:spLocks noChangeArrowheads="1"/>
            </p:cNvSpPr>
            <p:nvPr/>
          </p:nvSpPr>
          <p:spPr bwMode="auto">
            <a:xfrm>
              <a:off x="355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05" name="Rectangle 1067"/>
            <p:cNvSpPr>
              <a:spLocks noChangeArrowheads="1"/>
            </p:cNvSpPr>
            <p:nvPr/>
          </p:nvSpPr>
          <p:spPr bwMode="auto">
            <a:xfrm>
              <a:off x="364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06" name="Rectangle 1068"/>
            <p:cNvSpPr>
              <a:spLocks noChangeArrowheads="1"/>
            </p:cNvSpPr>
            <p:nvPr/>
          </p:nvSpPr>
          <p:spPr bwMode="auto">
            <a:xfrm>
              <a:off x="374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07" name="Rectangle 1069"/>
            <p:cNvSpPr>
              <a:spLocks noChangeArrowheads="1"/>
            </p:cNvSpPr>
            <p:nvPr/>
          </p:nvSpPr>
          <p:spPr bwMode="auto">
            <a:xfrm>
              <a:off x="3792" y="1968"/>
              <a:ext cx="96"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08" name="Rectangle 1070"/>
            <p:cNvSpPr>
              <a:spLocks noChangeArrowheads="1"/>
            </p:cNvSpPr>
            <p:nvPr/>
          </p:nvSpPr>
          <p:spPr bwMode="auto">
            <a:xfrm>
              <a:off x="393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09" name="Rectangle 1071"/>
            <p:cNvSpPr>
              <a:spLocks noChangeArrowheads="1"/>
            </p:cNvSpPr>
            <p:nvPr/>
          </p:nvSpPr>
          <p:spPr bwMode="auto">
            <a:xfrm>
              <a:off x="403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10" name="Rectangle 1072"/>
            <p:cNvSpPr>
              <a:spLocks noChangeArrowheads="1"/>
            </p:cNvSpPr>
            <p:nvPr/>
          </p:nvSpPr>
          <p:spPr bwMode="auto">
            <a:xfrm>
              <a:off x="412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11" name="Rectangle 1073"/>
            <p:cNvSpPr>
              <a:spLocks noChangeArrowheads="1"/>
            </p:cNvSpPr>
            <p:nvPr/>
          </p:nvSpPr>
          <p:spPr bwMode="auto">
            <a:xfrm>
              <a:off x="422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12" name="Rectangle 1074"/>
            <p:cNvSpPr>
              <a:spLocks noChangeArrowheads="1"/>
            </p:cNvSpPr>
            <p:nvPr/>
          </p:nvSpPr>
          <p:spPr bwMode="auto">
            <a:xfrm>
              <a:off x="432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13" name="Rectangle 1075"/>
            <p:cNvSpPr>
              <a:spLocks noChangeArrowheads="1"/>
            </p:cNvSpPr>
            <p:nvPr/>
          </p:nvSpPr>
          <p:spPr bwMode="auto">
            <a:xfrm>
              <a:off x="441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14" name="Rectangle 1076"/>
            <p:cNvSpPr>
              <a:spLocks noChangeArrowheads="1"/>
            </p:cNvSpPr>
            <p:nvPr/>
          </p:nvSpPr>
          <p:spPr bwMode="auto">
            <a:xfrm>
              <a:off x="451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15" name="Rectangle 1077"/>
            <p:cNvSpPr>
              <a:spLocks noChangeArrowheads="1"/>
            </p:cNvSpPr>
            <p:nvPr/>
          </p:nvSpPr>
          <p:spPr bwMode="auto">
            <a:xfrm>
              <a:off x="460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16" name="Rectangle 1078"/>
            <p:cNvSpPr>
              <a:spLocks noChangeArrowheads="1"/>
            </p:cNvSpPr>
            <p:nvPr/>
          </p:nvSpPr>
          <p:spPr bwMode="auto">
            <a:xfrm>
              <a:off x="470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17" name="Rectangle 1079"/>
            <p:cNvSpPr>
              <a:spLocks noChangeArrowheads="1"/>
            </p:cNvSpPr>
            <p:nvPr/>
          </p:nvSpPr>
          <p:spPr bwMode="auto">
            <a:xfrm>
              <a:off x="480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18" name="Rectangle 1080"/>
            <p:cNvSpPr>
              <a:spLocks noChangeArrowheads="1"/>
            </p:cNvSpPr>
            <p:nvPr/>
          </p:nvSpPr>
          <p:spPr bwMode="auto">
            <a:xfrm>
              <a:off x="489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19" name="Rectangle 1081"/>
            <p:cNvSpPr>
              <a:spLocks noChangeArrowheads="1"/>
            </p:cNvSpPr>
            <p:nvPr/>
          </p:nvSpPr>
          <p:spPr bwMode="auto">
            <a:xfrm>
              <a:off x="499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20" name="Rectangle 1082"/>
            <p:cNvSpPr>
              <a:spLocks noChangeArrowheads="1"/>
            </p:cNvSpPr>
            <p:nvPr/>
          </p:nvSpPr>
          <p:spPr bwMode="auto">
            <a:xfrm>
              <a:off x="508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21" name="Rectangle 1083"/>
            <p:cNvSpPr>
              <a:spLocks noChangeArrowheads="1"/>
            </p:cNvSpPr>
            <p:nvPr/>
          </p:nvSpPr>
          <p:spPr bwMode="auto">
            <a:xfrm>
              <a:off x="518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22" name="Rectangle 1084"/>
            <p:cNvSpPr>
              <a:spLocks noChangeArrowheads="1"/>
            </p:cNvSpPr>
            <p:nvPr/>
          </p:nvSpPr>
          <p:spPr bwMode="auto">
            <a:xfrm>
              <a:off x="528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23" name="Rectangle 1085"/>
            <p:cNvSpPr>
              <a:spLocks noChangeArrowheads="1"/>
            </p:cNvSpPr>
            <p:nvPr/>
          </p:nvSpPr>
          <p:spPr bwMode="auto">
            <a:xfrm>
              <a:off x="537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24" name="Rectangle 1086"/>
            <p:cNvSpPr>
              <a:spLocks noChangeArrowheads="1"/>
            </p:cNvSpPr>
            <p:nvPr/>
          </p:nvSpPr>
          <p:spPr bwMode="auto">
            <a:xfrm>
              <a:off x="547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25" name="Rectangle 1087"/>
            <p:cNvSpPr>
              <a:spLocks noChangeArrowheads="1"/>
            </p:cNvSpPr>
            <p:nvPr/>
          </p:nvSpPr>
          <p:spPr bwMode="auto">
            <a:xfrm>
              <a:off x="556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26" name="Rectangle 1088"/>
            <p:cNvSpPr>
              <a:spLocks noChangeArrowheads="1"/>
            </p:cNvSpPr>
            <p:nvPr/>
          </p:nvSpPr>
          <p:spPr bwMode="auto">
            <a:xfrm>
              <a:off x="566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27" name="Rectangle 1089"/>
            <p:cNvSpPr>
              <a:spLocks noChangeArrowheads="1"/>
            </p:cNvSpPr>
            <p:nvPr/>
          </p:nvSpPr>
          <p:spPr bwMode="auto">
            <a:xfrm>
              <a:off x="0" y="2736"/>
              <a:ext cx="5760" cy="48"/>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grpSp>
      <p:sp>
        <p:nvSpPr>
          <p:cNvPr id="147459" name="Rectangle 1090"/>
          <p:cNvSpPr>
            <a:spLocks noGrp="1" noChangeArrowheads="1"/>
          </p:cNvSpPr>
          <p:nvPr>
            <p:ph type="title"/>
          </p:nvPr>
        </p:nvSpPr>
        <p:spPr bwMode="auto">
          <a:xfrm>
            <a:off x="571500" y="685800"/>
            <a:ext cx="8001000"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ja-JP"/>
              <a:t>Click to edit Master title style</a:t>
            </a:r>
          </a:p>
        </p:txBody>
      </p:sp>
      <p:sp>
        <p:nvSpPr>
          <p:cNvPr id="147460" name="Rectangle 1091"/>
          <p:cNvSpPr>
            <a:spLocks noGrp="1" noChangeArrowheads="1"/>
          </p:cNvSpPr>
          <p:nvPr>
            <p:ph type="body" idx="1"/>
          </p:nvPr>
        </p:nvSpPr>
        <p:spPr bwMode="auto">
          <a:xfrm>
            <a:off x="571500" y="1981200"/>
            <a:ext cx="8001000" cy="381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ja-JP"/>
              <a:t>Click to 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p>
        </p:txBody>
      </p:sp>
      <p:sp>
        <p:nvSpPr>
          <p:cNvPr id="544836" name="Rectangle 1092"/>
          <p:cNvSpPr>
            <a:spLocks noGrp="1" noChangeArrowheads="1"/>
          </p:cNvSpPr>
          <p:nvPr>
            <p:ph type="dt" sz="half" idx="2"/>
          </p:nvPr>
        </p:nvSpPr>
        <p:spPr bwMode="auto">
          <a:xfrm>
            <a:off x="152400" y="6248400"/>
            <a:ext cx="1752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kumimoji="1" sz="1400">
                <a:solidFill>
                  <a:srgbClr val="FFFFFF"/>
                </a:solidFill>
                <a:latin typeface="Helvetica" pitchFamily="-111" charset="0"/>
                <a:ea typeface="Osaka" pitchFamily="-111" charset="-128"/>
                <a:cs typeface="Osaka" pitchFamily="-111" charset="-128"/>
              </a:defRPr>
            </a:lvl1pPr>
          </a:lstStyle>
          <a:p>
            <a:pPr>
              <a:defRPr/>
            </a:pPr>
            <a:endParaRPr lang="en-US" altLang="ja-JP"/>
          </a:p>
        </p:txBody>
      </p:sp>
      <p:sp>
        <p:nvSpPr>
          <p:cNvPr id="544837" name="Rectangle 1093"/>
          <p:cNvSpPr>
            <a:spLocks noGrp="1" noChangeArrowheads="1"/>
          </p:cNvSpPr>
          <p:nvPr>
            <p:ph type="ftr" sz="quarter" idx="3"/>
          </p:nvPr>
        </p:nvSpPr>
        <p:spPr bwMode="auto">
          <a:xfrm>
            <a:off x="2057400" y="6248400"/>
            <a:ext cx="5237163"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1" sz="1400">
                <a:solidFill>
                  <a:srgbClr val="FFFFFF"/>
                </a:solidFill>
                <a:latin typeface="Helvetica" pitchFamily="-111" charset="0"/>
                <a:ea typeface="Osaka" pitchFamily="-111" charset="-128"/>
                <a:cs typeface="Osaka" pitchFamily="-111" charset="-128"/>
              </a:defRPr>
            </a:lvl1pPr>
          </a:lstStyle>
          <a:p>
            <a:pPr>
              <a:defRPr/>
            </a:pPr>
            <a:endParaRPr lang="en-US" altLang="ja-JP"/>
          </a:p>
        </p:txBody>
      </p:sp>
      <p:sp>
        <p:nvSpPr>
          <p:cNvPr id="544838" name="Rectangle 1094"/>
          <p:cNvSpPr>
            <a:spLocks noGrp="1" noChangeArrowheads="1"/>
          </p:cNvSpPr>
          <p:nvPr>
            <p:ph type="sldNum" sz="quarter" idx="4"/>
          </p:nvPr>
        </p:nvSpPr>
        <p:spPr bwMode="auto">
          <a:xfrm>
            <a:off x="7467600" y="6248400"/>
            <a:ext cx="1447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1" sz="1400">
                <a:solidFill>
                  <a:srgbClr val="FFFFFF"/>
                </a:solidFill>
                <a:latin typeface="Helvetica" charset="0"/>
                <a:ea typeface="Osaka" charset="0"/>
                <a:cs typeface="Osaka" charset="0"/>
              </a:defRPr>
            </a:lvl1pPr>
          </a:lstStyle>
          <a:p>
            <a:pPr>
              <a:defRPr/>
            </a:pPr>
            <a:fld id="{3CDEB587-DAB5-9547-B1D1-C4B995D91E04}" type="slidenum">
              <a:rPr lang="en-US" altLang="ja-JP"/>
              <a:pPr>
                <a:defRPr/>
              </a:pPr>
              <a:t>‹#›</a:t>
            </a:fld>
            <a:endParaRPr lang="en-US" altLang="ja-JP"/>
          </a:p>
        </p:txBody>
      </p:sp>
      <p:pic>
        <p:nvPicPr>
          <p:cNvPr id="147464" name="Picture 1095"/>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685800" y="1652588"/>
            <a:ext cx="914400" cy="176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70080421"/>
      </p:ext>
    </p:extLst>
  </p:cSld>
  <p:clrMap bg1="dk2" tx1="lt1" bg2="dk1" tx2="lt2" accent1="accent1" accent2="accent2" accent3="accent3" accent4="accent4" accent5="accent5" accent6="accent6" hlink="hlink" folHlink="folHlink"/>
  <p:sldLayoutIdLst>
    <p:sldLayoutId id="2147484630" r:id="rId1"/>
    <p:sldLayoutId id="2147484631" r:id="rId2"/>
    <p:sldLayoutId id="2147484632" r:id="rId3"/>
    <p:sldLayoutId id="2147484633" r:id="rId4"/>
    <p:sldLayoutId id="2147484634" r:id="rId5"/>
    <p:sldLayoutId id="2147484635" r:id="rId6"/>
    <p:sldLayoutId id="2147484636" r:id="rId7"/>
    <p:sldLayoutId id="2147484637" r:id="rId8"/>
    <p:sldLayoutId id="2147484638" r:id="rId9"/>
    <p:sldLayoutId id="2147484639" r:id="rId10"/>
    <p:sldLayoutId id="2147484640" r:id="rId11"/>
  </p:sldLayoutIdLst>
  <p:txStyles>
    <p:titleStyle>
      <a:lvl1pPr algn="l" rtl="0" eaLnBrk="0" fontAlgn="base" hangingPunct="0">
        <a:spcBef>
          <a:spcPct val="0"/>
        </a:spcBef>
        <a:spcAft>
          <a:spcPct val="0"/>
        </a:spcAft>
        <a:defRPr kumimoji="1" sz="4000">
          <a:solidFill>
            <a:schemeClr val="tx2"/>
          </a:solidFill>
          <a:latin typeface="+mj-lt"/>
          <a:ea typeface="+mj-ea"/>
          <a:cs typeface="+mj-cs"/>
        </a:defRPr>
      </a:lvl1pPr>
      <a:lvl2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2pPr>
      <a:lvl3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3pPr>
      <a:lvl4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4pPr>
      <a:lvl5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5pPr>
      <a:lvl6pPr marL="4572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6pPr>
      <a:lvl7pPr marL="9144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7pPr>
      <a:lvl8pPr marL="13716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8pPr>
      <a:lvl9pPr marL="18288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9pPr>
    </p:titleStyle>
    <p:bodyStyle>
      <a:lvl1pPr marL="454025" indent="-352425" algn="l" rtl="0" eaLnBrk="0" fontAlgn="base" hangingPunct="0">
        <a:lnSpc>
          <a:spcPct val="110000"/>
        </a:lnSpc>
        <a:spcBef>
          <a:spcPct val="20000"/>
        </a:spcBef>
        <a:spcAft>
          <a:spcPct val="0"/>
        </a:spcAft>
        <a:buClr>
          <a:schemeClr val="hlink"/>
        </a:buClr>
        <a:buSzPct val="100000"/>
        <a:buFont typeface="Wingdings" charset="0"/>
        <a:buChar char="ü"/>
        <a:defRPr kumimoji="1" sz="3200">
          <a:solidFill>
            <a:schemeClr val="tx1"/>
          </a:solidFill>
          <a:latin typeface="+mn-lt"/>
          <a:ea typeface="+mn-ea"/>
          <a:cs typeface="+mn-cs"/>
        </a:defRPr>
      </a:lvl1pPr>
      <a:lvl2pPr marL="919163" indent="-350838" algn="l" rtl="0" eaLnBrk="0" fontAlgn="base" hangingPunct="0">
        <a:spcBef>
          <a:spcPct val="20000"/>
        </a:spcBef>
        <a:spcAft>
          <a:spcPct val="0"/>
        </a:spcAft>
        <a:buClr>
          <a:srgbClr val="FF8000"/>
        </a:buClr>
        <a:buSzPct val="100000"/>
        <a:buFont typeface="Wingdings" charset="0"/>
        <a:buChar char="ü"/>
        <a:defRPr kumimoji="1" sz="2800">
          <a:solidFill>
            <a:schemeClr val="tx1"/>
          </a:solidFill>
          <a:latin typeface="+mn-lt"/>
          <a:ea typeface="+mn-ea"/>
          <a:cs typeface="+mn-cs"/>
        </a:defRPr>
      </a:lvl2pPr>
      <a:lvl3pPr marL="1371600" indent="-317500" algn="l" rtl="0" eaLnBrk="0" fontAlgn="base" hangingPunct="0">
        <a:spcBef>
          <a:spcPct val="20000"/>
        </a:spcBef>
        <a:spcAft>
          <a:spcPct val="0"/>
        </a:spcAft>
        <a:buClr>
          <a:schemeClr val="accent2"/>
        </a:buClr>
        <a:buFont typeface="Wingdings" charset="0"/>
        <a:buChar char="ü"/>
        <a:defRPr kumimoji="1" sz="2400">
          <a:solidFill>
            <a:schemeClr val="tx1"/>
          </a:solidFill>
          <a:latin typeface="+mn-lt"/>
          <a:ea typeface="+mn-ea"/>
          <a:cs typeface="+mn-cs"/>
        </a:defRPr>
      </a:lvl3pPr>
      <a:lvl4pPr marL="1844675" indent="-301625" algn="l" rtl="0" eaLnBrk="0" fontAlgn="base" hangingPunct="0">
        <a:spcBef>
          <a:spcPct val="20000"/>
        </a:spcBef>
        <a:spcAft>
          <a:spcPct val="0"/>
        </a:spcAft>
        <a:buClr>
          <a:schemeClr val="folHlink"/>
        </a:buClr>
        <a:buFont typeface="Wingdings" charset="0"/>
        <a:buChar char="ü"/>
        <a:defRPr kumimoji="1" sz="2000">
          <a:solidFill>
            <a:schemeClr val="tx1"/>
          </a:solidFill>
          <a:latin typeface="+mn-lt"/>
          <a:ea typeface="+mn-ea"/>
          <a:cs typeface="+mn-cs"/>
        </a:defRPr>
      </a:lvl4pPr>
      <a:lvl5pPr marL="2347913" indent="-295275" algn="l" rtl="0" eaLnBrk="0" fontAlgn="base" hangingPunct="0">
        <a:spcBef>
          <a:spcPct val="20000"/>
        </a:spcBef>
        <a:spcAft>
          <a:spcPct val="0"/>
        </a:spcAft>
        <a:buFont typeface="Wingdings" charset="0"/>
        <a:buChar char="ü"/>
        <a:defRPr kumimoji="1" sz="2000">
          <a:solidFill>
            <a:schemeClr val="tx1"/>
          </a:solidFill>
          <a:latin typeface="+mn-lt"/>
          <a:ea typeface="+mn-ea"/>
          <a:cs typeface="+mn-cs"/>
        </a:defRPr>
      </a:lvl5pPr>
      <a:lvl6pPr marL="28051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6pPr>
      <a:lvl7pPr marL="32623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7pPr>
      <a:lvl8pPr marL="37195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8pPr>
      <a:lvl9pPr marL="41767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grpSp>
        <p:nvGrpSpPr>
          <p:cNvPr id="175106" name="Group 2"/>
          <p:cNvGrpSpPr>
            <a:grpSpLocks/>
          </p:cNvGrpSpPr>
          <p:nvPr/>
        </p:nvGrpSpPr>
        <p:grpSpPr bwMode="auto">
          <a:xfrm>
            <a:off x="685800" y="117475"/>
            <a:ext cx="8456613" cy="6738938"/>
            <a:chOff x="432" y="74"/>
            <a:chExt cx="5327" cy="4245"/>
          </a:xfrm>
        </p:grpSpPr>
        <p:sp>
          <p:nvSpPr>
            <p:cNvPr id="175112" name="Rectangle 3"/>
            <p:cNvSpPr>
              <a:spLocks noChangeArrowheads="1"/>
            </p:cNvSpPr>
            <p:nvPr/>
          </p:nvSpPr>
          <p:spPr bwMode="invGray">
            <a:xfrm>
              <a:off x="432" y="4176"/>
              <a:ext cx="2208" cy="143"/>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grpSp>
          <p:nvGrpSpPr>
            <p:cNvPr id="175113" name="Group 4"/>
            <p:cNvGrpSpPr>
              <a:grpSpLocks/>
            </p:cNvGrpSpPr>
            <p:nvPr/>
          </p:nvGrpSpPr>
          <p:grpSpPr bwMode="auto">
            <a:xfrm>
              <a:off x="2859" y="4250"/>
              <a:ext cx="2729" cy="41"/>
              <a:chOff x="2859" y="4250"/>
              <a:chExt cx="2729" cy="41"/>
            </a:xfrm>
          </p:grpSpPr>
          <p:sp>
            <p:nvSpPr>
              <p:cNvPr id="175118" name="Oval 5"/>
              <p:cNvSpPr>
                <a:spLocks noChangeArrowheads="1"/>
              </p:cNvSpPr>
              <p:nvPr/>
            </p:nvSpPr>
            <p:spPr bwMode="invGray">
              <a:xfrm>
                <a:off x="2859" y="4250"/>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75119" name="Oval 6"/>
              <p:cNvSpPr>
                <a:spLocks noChangeArrowheads="1"/>
              </p:cNvSpPr>
              <p:nvPr/>
            </p:nvSpPr>
            <p:spPr bwMode="invGray">
              <a:xfrm>
                <a:off x="3243" y="4250"/>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75120" name="Oval 7"/>
              <p:cNvSpPr>
                <a:spLocks noChangeArrowheads="1"/>
              </p:cNvSpPr>
              <p:nvPr/>
            </p:nvSpPr>
            <p:spPr bwMode="invGray">
              <a:xfrm>
                <a:off x="3627" y="4250"/>
                <a:ext cx="41"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75121" name="Oval 8"/>
              <p:cNvSpPr>
                <a:spLocks noChangeArrowheads="1"/>
              </p:cNvSpPr>
              <p:nvPr/>
            </p:nvSpPr>
            <p:spPr bwMode="invGray">
              <a:xfrm>
                <a:off x="4011" y="4250"/>
                <a:ext cx="41"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75122" name="Oval 9"/>
              <p:cNvSpPr>
                <a:spLocks noChangeArrowheads="1"/>
              </p:cNvSpPr>
              <p:nvPr/>
            </p:nvSpPr>
            <p:spPr bwMode="invGray">
              <a:xfrm>
                <a:off x="4395" y="4250"/>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75123" name="Oval 10"/>
              <p:cNvSpPr>
                <a:spLocks noChangeArrowheads="1"/>
              </p:cNvSpPr>
              <p:nvPr/>
            </p:nvSpPr>
            <p:spPr bwMode="invGray">
              <a:xfrm>
                <a:off x="4779" y="4250"/>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75124" name="Oval 11"/>
              <p:cNvSpPr>
                <a:spLocks noChangeArrowheads="1"/>
              </p:cNvSpPr>
              <p:nvPr/>
            </p:nvSpPr>
            <p:spPr bwMode="invGray">
              <a:xfrm>
                <a:off x="5163" y="4250"/>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75125" name="Oval 12"/>
              <p:cNvSpPr>
                <a:spLocks noChangeArrowheads="1"/>
              </p:cNvSpPr>
              <p:nvPr/>
            </p:nvSpPr>
            <p:spPr bwMode="invGray">
              <a:xfrm>
                <a:off x="5547" y="4250"/>
                <a:ext cx="41"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grpSp>
        <p:sp>
          <p:nvSpPr>
            <p:cNvPr id="175114" name="Rectangle 13"/>
            <p:cNvSpPr>
              <a:spLocks noChangeArrowheads="1"/>
            </p:cNvSpPr>
            <p:nvPr/>
          </p:nvSpPr>
          <p:spPr bwMode="invGray">
            <a:xfrm>
              <a:off x="480" y="480"/>
              <a:ext cx="5279" cy="48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75115" name="Oval 14"/>
            <p:cNvSpPr>
              <a:spLocks noChangeArrowheads="1"/>
            </p:cNvSpPr>
            <p:nvPr/>
          </p:nvSpPr>
          <p:spPr bwMode="invGray">
            <a:xfrm>
              <a:off x="507" y="74"/>
              <a:ext cx="42" cy="42"/>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75116" name="Oval 15"/>
            <p:cNvSpPr>
              <a:spLocks noChangeArrowheads="1"/>
            </p:cNvSpPr>
            <p:nvPr/>
          </p:nvSpPr>
          <p:spPr bwMode="invGray">
            <a:xfrm>
              <a:off x="507" y="219"/>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75117" name="Oval 16"/>
            <p:cNvSpPr>
              <a:spLocks noChangeArrowheads="1"/>
            </p:cNvSpPr>
            <p:nvPr/>
          </p:nvSpPr>
          <p:spPr bwMode="invGray">
            <a:xfrm>
              <a:off x="507" y="362"/>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grpSp>
      <p:sp>
        <p:nvSpPr>
          <p:cNvPr id="175107" name="Rectangle 17"/>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175108" name="Rectangle 18"/>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87" name="Rectangle 19"/>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l" eaLnBrk="0" hangingPunct="0">
              <a:spcBef>
                <a:spcPct val="50000"/>
              </a:spcBef>
              <a:defRPr sz="1400">
                <a:solidFill>
                  <a:srgbClr val="FFFFFF"/>
                </a:solidFill>
                <a:latin typeface="Times New Roman" pitchFamily="-111" charset="0"/>
                <a:ea typeface="Times New Roman" pitchFamily="-111" charset="0"/>
                <a:cs typeface="Times New Roman" pitchFamily="-111" charset="0"/>
              </a:defRPr>
            </a:lvl1pPr>
          </a:lstStyle>
          <a:p>
            <a:pPr>
              <a:defRPr/>
            </a:pPr>
            <a:endParaRPr lang="en-US"/>
          </a:p>
        </p:txBody>
      </p:sp>
      <p:sp>
        <p:nvSpPr>
          <p:cNvPr id="7188" name="Rectangle 20"/>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eaLnBrk="0" hangingPunct="0">
              <a:spcBef>
                <a:spcPct val="50000"/>
              </a:spcBef>
              <a:defRPr sz="1400">
                <a:solidFill>
                  <a:srgbClr val="FFFFFF"/>
                </a:solidFill>
                <a:latin typeface="Times New Roman" pitchFamily="-111" charset="0"/>
                <a:ea typeface="Times New Roman" pitchFamily="-111" charset="0"/>
                <a:cs typeface="Times New Roman" pitchFamily="-111" charset="0"/>
              </a:defRPr>
            </a:lvl1pPr>
          </a:lstStyle>
          <a:p>
            <a:pPr>
              <a:defRPr/>
            </a:pPr>
            <a:endParaRPr lang="en-US"/>
          </a:p>
        </p:txBody>
      </p:sp>
      <p:sp>
        <p:nvSpPr>
          <p:cNvPr id="7189" name="Rectangle 21"/>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eaLnBrk="0" hangingPunct="0">
              <a:spcBef>
                <a:spcPct val="50000"/>
              </a:spcBef>
              <a:defRPr sz="1400">
                <a:solidFill>
                  <a:srgbClr val="FFFFFF"/>
                </a:solidFill>
                <a:latin typeface="Times New Roman" charset="0"/>
                <a:cs typeface="Times New Roman" charset="0"/>
              </a:defRPr>
            </a:lvl1pPr>
          </a:lstStyle>
          <a:p>
            <a:pPr>
              <a:defRPr/>
            </a:pPr>
            <a:fld id="{98C1FAF2-7B7C-8645-9E1B-6FA85BE4E845}" type="slidenum">
              <a:rPr lang="en-US"/>
              <a:pPr>
                <a:defRPr/>
              </a:pPr>
              <a:t>‹#›</a:t>
            </a:fld>
            <a:endParaRPr lang="en-US"/>
          </a:p>
        </p:txBody>
      </p:sp>
    </p:spTree>
    <p:extLst>
      <p:ext uri="{BB962C8B-B14F-4D97-AF65-F5344CB8AC3E}">
        <p14:creationId xmlns:p14="http://schemas.microsoft.com/office/powerpoint/2010/main" val="1003250187"/>
      </p:ext>
    </p:extLst>
  </p:cSld>
  <p:clrMap bg1="dk2" tx1="lt1" bg2="dk1" tx2="lt2" accent1="accent1" accent2="accent2" accent3="accent3" accent4="accent4" accent5="accent5" accent6="accent6" hlink="hlink" folHlink="folHlink"/>
  <p:sldLayoutIdLst>
    <p:sldLayoutId id="2147484654" r:id="rId1"/>
    <p:sldLayoutId id="2147484655" r:id="rId2"/>
    <p:sldLayoutId id="2147484656" r:id="rId3"/>
    <p:sldLayoutId id="2147484657" r:id="rId4"/>
    <p:sldLayoutId id="2147484658" r:id="rId5"/>
    <p:sldLayoutId id="2147484659" r:id="rId6"/>
    <p:sldLayoutId id="2147484660" r:id="rId7"/>
    <p:sldLayoutId id="2147484661" r:id="rId8"/>
    <p:sldLayoutId id="2147484662" r:id="rId9"/>
    <p:sldLayoutId id="2147484663" r:id="rId10"/>
    <p:sldLayoutId id="2147484664" r:id="rId11"/>
    <p:sldLayoutId id="2147484665" r:id="rId12"/>
  </p:sldLayoutIdLst>
  <p:txStyles>
    <p:titleStyle>
      <a:lvl1pPr algn="ctr" rtl="0" eaLnBrk="0" fontAlgn="base" hangingPunct="0">
        <a:spcBef>
          <a:spcPct val="0"/>
        </a:spcBef>
        <a:spcAft>
          <a:spcPct val="0"/>
        </a:spcAft>
        <a:defRPr kumimoji="1"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kumimoji="1"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111" charset="-128"/>
          <a:cs typeface="ＭＳ Ｐゴシック" pitchFamily="-111" charset="-128"/>
        </a:defRPr>
      </a:lvl5pPr>
      <a:lvl6pPr marL="457200" algn="ctr" rtl="0" eaLnBrk="0" fontAlgn="base" hangingPunct="0">
        <a:spcBef>
          <a:spcPct val="0"/>
        </a:spcBef>
        <a:spcAft>
          <a:spcPct val="0"/>
        </a:spcAft>
        <a:defRPr kumimoji="1" sz="4400">
          <a:solidFill>
            <a:schemeClr val="tx2"/>
          </a:solidFill>
          <a:latin typeface="Times New Roman" pitchFamily="-108" charset="0"/>
        </a:defRPr>
      </a:lvl6pPr>
      <a:lvl7pPr marL="914400" algn="ctr" rtl="0" eaLnBrk="0" fontAlgn="base" hangingPunct="0">
        <a:spcBef>
          <a:spcPct val="0"/>
        </a:spcBef>
        <a:spcAft>
          <a:spcPct val="0"/>
        </a:spcAft>
        <a:defRPr kumimoji="1" sz="4400">
          <a:solidFill>
            <a:schemeClr val="tx2"/>
          </a:solidFill>
          <a:latin typeface="Times New Roman" pitchFamily="-108" charset="0"/>
        </a:defRPr>
      </a:lvl7pPr>
      <a:lvl8pPr marL="1371600" algn="ctr" rtl="0" eaLnBrk="0" fontAlgn="base" hangingPunct="0">
        <a:spcBef>
          <a:spcPct val="0"/>
        </a:spcBef>
        <a:spcAft>
          <a:spcPct val="0"/>
        </a:spcAft>
        <a:defRPr kumimoji="1" sz="4400">
          <a:solidFill>
            <a:schemeClr val="tx2"/>
          </a:solidFill>
          <a:latin typeface="Times New Roman" pitchFamily="-108" charset="0"/>
        </a:defRPr>
      </a:lvl8pPr>
      <a:lvl9pPr marL="1828800" algn="ctr" rtl="0" eaLnBrk="0" fontAlgn="base" hangingPunct="0">
        <a:spcBef>
          <a:spcPct val="0"/>
        </a:spcBef>
        <a:spcAft>
          <a:spcPct val="0"/>
        </a:spcAft>
        <a:defRPr kumimoji="1"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kumimoji="1" sz="3200">
          <a:solidFill>
            <a:schemeClr val="tx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kumimoji="1" sz="2800">
          <a:solidFill>
            <a:schemeClr val="tx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kumimoji="1" sz="2400">
          <a:solidFill>
            <a:schemeClr val="tx1"/>
          </a:solidFill>
          <a:latin typeface="Arial"/>
          <a:ea typeface="ＭＳ Ｐゴシック" pitchFamily="-108" charset="-128"/>
          <a:cs typeface="Arial"/>
        </a:defRPr>
      </a:lvl3pPr>
      <a:lvl4pPr marL="1600200" indent="-228600" algn="l" rtl="0" eaLnBrk="0" fontAlgn="base" hangingPunct="0">
        <a:spcBef>
          <a:spcPct val="20000"/>
        </a:spcBef>
        <a:spcAft>
          <a:spcPct val="0"/>
        </a:spcAft>
        <a:buChar char="–"/>
        <a:defRPr kumimoji="1" sz="2000">
          <a:solidFill>
            <a:schemeClr val="tx1"/>
          </a:solidFill>
          <a:latin typeface="Arial"/>
          <a:ea typeface="ＭＳ Ｐゴシック" pitchFamily="-108" charset="-128"/>
          <a:cs typeface="Arial"/>
        </a:defRPr>
      </a:lvl4pPr>
      <a:lvl5pPr marL="2057400" indent="-228600" algn="l" rtl="0" eaLnBrk="0" fontAlgn="base" hangingPunct="0">
        <a:spcBef>
          <a:spcPct val="20000"/>
        </a:spcBef>
        <a:spcAft>
          <a:spcPct val="0"/>
        </a:spcAft>
        <a:buChar char="•"/>
        <a:defRPr kumimoji="1" sz="2000">
          <a:solidFill>
            <a:schemeClr val="tx1"/>
          </a:solidFill>
          <a:latin typeface="Arial"/>
          <a:ea typeface="ＭＳ Ｐゴシック" pitchFamily="-108" charset="-128"/>
          <a:cs typeface="Arial"/>
        </a:defRPr>
      </a:lvl5pPr>
      <a:lvl6pPr marL="25146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6pPr>
      <a:lvl7pPr marL="29718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7pPr>
      <a:lvl8pPr marL="34290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8pPr>
      <a:lvl9pPr marL="38862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553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6554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6554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6555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a:defRPr/>
            </a:pPr>
            <a:fld id="{D45CFEF1-3F4F-9742-AED8-4738A3926666}" type="slidenum">
              <a:rPr lang="en-US"/>
              <a:pPr>
                <a:defRPr/>
              </a:pPr>
              <a:t>‹#›</a:t>
            </a:fld>
            <a:endParaRPr lang="en-US"/>
          </a:p>
        </p:txBody>
      </p:sp>
    </p:spTree>
    <p:extLst>
      <p:ext uri="{BB962C8B-B14F-4D97-AF65-F5344CB8AC3E}">
        <p14:creationId xmlns:p14="http://schemas.microsoft.com/office/powerpoint/2010/main" val="3505739148"/>
      </p:ext>
    </p:extLst>
  </p:cSld>
  <p:clrMap bg1="dk2" tx1="lt1" bg2="dk1" tx2="lt2" accent1="accent1" accent2="accent2" accent3="accent3" accent4="accent4" accent5="accent5" accent6="accent6" hlink="hlink" folHlink="folHlink"/>
  <p:sldLayoutIdLst>
    <p:sldLayoutId id="2147484667" r:id="rId1"/>
    <p:sldLayoutId id="2147484668" r:id="rId2"/>
    <p:sldLayoutId id="2147484669" r:id="rId3"/>
    <p:sldLayoutId id="2147484670" r:id="rId4"/>
    <p:sldLayoutId id="2147484671" r:id="rId5"/>
    <p:sldLayoutId id="2147484672" r:id="rId6"/>
    <p:sldLayoutId id="2147484673" r:id="rId7"/>
    <p:sldLayoutId id="2147484674" r:id="rId8"/>
    <p:sldLayoutId id="2147484675" r:id="rId9"/>
    <p:sldLayoutId id="2147484676" r:id="rId10"/>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7203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7203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264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a:solidFill>
                  <a:srgbClr val="000000"/>
                </a:solidFill>
                <a:latin typeface="Times New Roman" charset="0"/>
                <a:ea typeface="Times New Roman" charset="0"/>
                <a:cs typeface="Times New Roman" charset="0"/>
              </a:defRPr>
            </a:lvl1pPr>
          </a:lstStyle>
          <a:p>
            <a:pPr>
              <a:defRPr/>
            </a:pPr>
            <a:endParaRPr lang="en-US"/>
          </a:p>
        </p:txBody>
      </p:sp>
      <p:sp>
        <p:nvSpPr>
          <p:cNvPr id="11264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charset="0"/>
                <a:ea typeface="Times New Roman" charset="0"/>
                <a:cs typeface="Times New Roman" charset="0"/>
              </a:defRPr>
            </a:lvl1pPr>
          </a:lstStyle>
          <a:p>
            <a:pPr>
              <a:defRPr/>
            </a:pPr>
            <a:endParaRPr lang="en-US"/>
          </a:p>
        </p:txBody>
      </p:sp>
      <p:sp>
        <p:nvSpPr>
          <p:cNvPr id="11264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cs typeface="Times New Roman" charset="0"/>
              </a:defRPr>
            </a:lvl1pPr>
          </a:lstStyle>
          <a:p>
            <a:pPr>
              <a:defRPr/>
            </a:pPr>
            <a:fld id="{39108823-136C-6740-A6D5-0ED501240F92}" type="slidenum">
              <a:rPr lang="en-US"/>
              <a:pPr>
                <a:defRPr/>
              </a:pPr>
              <a:t>‹#›</a:t>
            </a:fld>
            <a:endParaRPr lang="en-US"/>
          </a:p>
        </p:txBody>
      </p:sp>
    </p:spTree>
    <p:extLst>
      <p:ext uri="{BB962C8B-B14F-4D97-AF65-F5344CB8AC3E}">
        <p14:creationId xmlns:p14="http://schemas.microsoft.com/office/powerpoint/2010/main" val="2628691840"/>
      </p:ext>
    </p:extLst>
  </p:cSld>
  <p:clrMap bg1="lt1" tx1="dk1" bg2="lt2" tx2="dk2" accent1="accent1" accent2="accent2" accent3="accent3" accent4="accent4" accent5="accent5" accent6="accent6" hlink="hlink" folHlink="folHlink"/>
  <p:sldLayoutIdLst>
    <p:sldLayoutId id="2147484678" r:id="rId1"/>
    <p:sldLayoutId id="2147484679" r:id="rId2"/>
  </p:sldLayoutIdLst>
  <p:transition spd="med">
    <p:randomBar dir="vert"/>
  </p:transition>
  <p:txStyles>
    <p:title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08"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08"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08"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137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Arial" pitchFamily="-112" charset="0"/>
                <a:ea typeface="ＭＳ Ｐゴシック"/>
                <a:cs typeface="ＭＳ Ｐゴシック"/>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Arial" pitchFamily="-112" charset="0"/>
                <a:ea typeface="ＭＳ Ｐゴシック"/>
                <a:cs typeface="ＭＳ Ｐゴシック"/>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Arial" charset="0"/>
                <a:ea typeface="ＭＳ Ｐゴシック" charset="-128"/>
                <a:cs typeface="ＭＳ Ｐゴシック" charset="-128"/>
              </a:defRPr>
            </a:lvl1pPr>
          </a:lstStyle>
          <a:p>
            <a:pPr>
              <a:defRPr/>
            </a:pPr>
            <a:fld id="{C92B6443-EEA3-FA4F-8288-1C29E3802DD7}" type="slidenum">
              <a:rPr lang="en-US"/>
              <a:pPr>
                <a:defRPr/>
              </a:pPr>
              <a:t>‹#›</a:t>
            </a:fld>
            <a:endParaRPr lang="en-US"/>
          </a:p>
        </p:txBody>
      </p:sp>
    </p:spTree>
    <p:extLst>
      <p:ext uri="{BB962C8B-B14F-4D97-AF65-F5344CB8AC3E}">
        <p14:creationId xmlns:p14="http://schemas.microsoft.com/office/powerpoint/2010/main" val="3442247810"/>
      </p:ext>
    </p:extLst>
  </p:cSld>
  <p:clrMap bg1="lt1" tx1="dk1" bg2="lt2" tx2="dk2" accent1="accent1" accent2="accent2" accent3="accent3" accent4="accent4" accent5="accent5" accent6="accent6" hlink="hlink" folHlink="folHlink"/>
  <p:sldLayoutIdLst>
    <p:sldLayoutId id="2147484695" r:id="rId1"/>
    <p:sldLayoutId id="2147484696" r:id="rId2"/>
  </p:sldLayoutIdLs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622188105"/>
      </p:ext>
    </p:extLst>
  </p:cSld>
  <p:clrMap bg1="lt1" tx1="dk1" bg2="lt2" tx2="dk2" accent1="accent1" accent2="accent2" accent3="accent3" accent4="accent4" accent5="accent5" accent6="accent6" hlink="hlink" folHlink="folHlink"/>
  <p:sldLayoutIdLst>
    <p:sldLayoutId id="2147484712" r:id="rId1"/>
    <p:sldLayoutId id="2147484713" r:id="rId2"/>
    <p:sldLayoutId id="2147484714" r:id="rId3"/>
    <p:sldLayoutId id="2147484715" r:id="rId4"/>
    <p:sldLayoutId id="2147484716" r:id="rId5"/>
    <p:sldLayoutId id="2147484717" r:id="rId6"/>
    <p:sldLayoutId id="2147484718" r:id="rId7"/>
    <p:sldLayoutId id="2147484719" r:id="rId8"/>
    <p:sldLayoutId id="2147484720" r:id="rId9"/>
    <p:sldLayoutId id="2147484721" r:id="rId10"/>
    <p:sldLayoutId id="2147484722"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4450" name="Rectangle 2"/>
          <p:cNvSpPr>
            <a:spLocks noGrp="1" noChangeArrowheads="1"/>
          </p:cNvSpPr>
          <p:nvPr>
            <p:ph type="title"/>
          </p:nvPr>
        </p:nvSpPr>
        <p:spPr bwMode="auto">
          <a:xfrm>
            <a:off x="0" y="4445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9" tIns="45714" rIns="91429" bIns="45714" numCol="1" anchor="ctr" anchorCtr="0" compatLnSpc="1">
            <a:prstTxWarp prst="textNoShape">
              <a:avLst/>
            </a:prstTxWarp>
          </a:bodyPr>
          <a:lstStyle/>
          <a:p>
            <a:pPr lvl="0"/>
            <a:r>
              <a:rPr lang="en-US"/>
              <a:t>Click to edit Master title style</a:t>
            </a:r>
          </a:p>
        </p:txBody>
      </p:sp>
      <p:sp>
        <p:nvSpPr>
          <p:cNvPr id="1044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9" tIns="45714" rIns="91429" bIns="4571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29" tIns="45714" rIns="91429" bIns="45714" numCol="1" anchor="t" anchorCtr="0" compatLnSpc="1">
            <a:prstTxWarp prst="textNoShape">
              <a:avLst/>
            </a:prstTxWarp>
          </a:bodyPr>
          <a:lstStyle>
            <a:lvl1pPr eaLnBrk="0" hangingPunct="0">
              <a:defRPr sz="1400">
                <a:solidFill>
                  <a:srgbClr val="FFFFFF"/>
                </a:solidFill>
                <a:latin typeface="Arial Black"/>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29" tIns="45714" rIns="91429" bIns="45714" numCol="1" anchor="t" anchorCtr="0" compatLnSpc="1">
            <a:prstTxWarp prst="textNoShape">
              <a:avLst/>
            </a:prstTxWarp>
          </a:bodyPr>
          <a:lstStyle>
            <a:lvl1pPr algn="ctr" eaLnBrk="0" hangingPunct="0">
              <a:defRPr sz="1400">
                <a:solidFill>
                  <a:srgbClr val="FFFFFF"/>
                </a:solidFill>
                <a:latin typeface="Arial Black"/>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29" tIns="45714" rIns="91429" bIns="45714" numCol="1" anchor="t" anchorCtr="0" compatLnSpc="1">
            <a:prstTxWarp prst="textNoShape">
              <a:avLst/>
            </a:prstTxWarp>
          </a:bodyPr>
          <a:lstStyle>
            <a:lvl1pPr algn="r" eaLnBrk="0" hangingPunct="0">
              <a:defRPr sz="1400">
                <a:solidFill>
                  <a:srgbClr val="FFFFFF"/>
                </a:solidFill>
                <a:latin typeface="Arial Black" charset="0"/>
              </a:defRPr>
            </a:lvl1pPr>
          </a:lstStyle>
          <a:p>
            <a:pPr>
              <a:defRPr/>
            </a:pPr>
            <a:fld id="{ADEBA4A3-5119-E348-8B50-B6ED910F2F8B}" type="slidenum">
              <a:rPr lang="en-US"/>
              <a:pPr>
                <a:defRPr/>
              </a:pPr>
              <a:t>‹#›</a:t>
            </a:fld>
            <a:endParaRPr lang="en-US"/>
          </a:p>
        </p:txBody>
      </p:sp>
    </p:spTree>
    <p:extLst>
      <p:ext uri="{BB962C8B-B14F-4D97-AF65-F5344CB8AC3E}">
        <p14:creationId xmlns:p14="http://schemas.microsoft.com/office/powerpoint/2010/main" val="3190052963"/>
      </p:ext>
    </p:extLst>
  </p:cSld>
  <p:clrMap bg1="dk2" tx1="lt1" bg2="dk1" tx2="lt2" accent1="accent1" accent2="accent2" accent3="accent3" accent4="accent4" accent5="accent5" accent6="accent6" hlink="hlink" folHlink="folHlink"/>
  <p:sldLayoutIdLst>
    <p:sldLayoutId id="2147484724" r:id="rId1"/>
    <p:sldLayoutId id="2147484725" r:id="rId2"/>
  </p:sldLayoutIdLst>
  <p:txStyles>
    <p:titleStyle>
      <a:lvl1pPr algn="ctr" rtl="0" eaLnBrk="0" fontAlgn="base" hangingPunct="0">
        <a:spcBef>
          <a:spcPct val="0"/>
        </a:spcBef>
        <a:spcAft>
          <a:spcPct val="0"/>
        </a:spcAft>
        <a:defRPr sz="40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000">
          <a:solidFill>
            <a:schemeClr val="tx2"/>
          </a:solidFill>
          <a:latin typeface="Arial Black"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000">
          <a:solidFill>
            <a:schemeClr val="tx2"/>
          </a:solidFill>
          <a:latin typeface="Arial Black"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000">
          <a:solidFill>
            <a:schemeClr val="tx2"/>
          </a:solidFill>
          <a:latin typeface="Arial Black"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000">
          <a:solidFill>
            <a:schemeClr val="tx2"/>
          </a:solidFill>
          <a:latin typeface="Arial Black" pitchFamily="-105" charset="0"/>
          <a:ea typeface="ＭＳ Ｐゴシック" pitchFamily="-105" charset="-128"/>
          <a:cs typeface="ＭＳ Ｐゴシック" pitchFamily="-105" charset="-128"/>
        </a:defRPr>
      </a:lvl5pPr>
      <a:lvl6pPr marL="457146" algn="ctr" rtl="0" fontAlgn="base">
        <a:spcBef>
          <a:spcPct val="0"/>
        </a:spcBef>
        <a:spcAft>
          <a:spcPct val="0"/>
        </a:spcAft>
        <a:defRPr sz="4400">
          <a:solidFill>
            <a:schemeClr val="tx2"/>
          </a:solidFill>
          <a:latin typeface="Arial Black" pitchFamily="-105" charset="0"/>
        </a:defRPr>
      </a:lvl6pPr>
      <a:lvl7pPr marL="914293" algn="ctr" rtl="0" fontAlgn="base">
        <a:spcBef>
          <a:spcPct val="0"/>
        </a:spcBef>
        <a:spcAft>
          <a:spcPct val="0"/>
        </a:spcAft>
        <a:defRPr sz="4400">
          <a:solidFill>
            <a:schemeClr val="tx2"/>
          </a:solidFill>
          <a:latin typeface="Arial Black" pitchFamily="-105" charset="0"/>
        </a:defRPr>
      </a:lvl7pPr>
      <a:lvl8pPr marL="1371440" algn="ctr" rtl="0" fontAlgn="base">
        <a:spcBef>
          <a:spcPct val="0"/>
        </a:spcBef>
        <a:spcAft>
          <a:spcPct val="0"/>
        </a:spcAft>
        <a:defRPr sz="4400">
          <a:solidFill>
            <a:schemeClr val="tx2"/>
          </a:solidFill>
          <a:latin typeface="Arial Black" pitchFamily="-105" charset="0"/>
        </a:defRPr>
      </a:lvl8pPr>
      <a:lvl9pPr marL="1828586" algn="ctr" rtl="0" fontAlgn="base">
        <a:spcBef>
          <a:spcPct val="0"/>
        </a:spcBef>
        <a:spcAft>
          <a:spcPct val="0"/>
        </a:spcAft>
        <a:defRPr sz="4400">
          <a:solidFill>
            <a:schemeClr val="tx2"/>
          </a:solidFill>
          <a:latin typeface="Arial Black" pitchFamily="-105" charset="0"/>
        </a:defRPr>
      </a:lvl9pPr>
    </p:titleStyle>
    <p:bodyStyle>
      <a:lvl1pPr marL="341313" indent="-341313" algn="l" rtl="0" eaLnBrk="0" fontAlgn="base" hangingPunct="0">
        <a:spcBef>
          <a:spcPct val="20000"/>
        </a:spcBef>
        <a:spcAft>
          <a:spcPct val="0"/>
        </a:spcAft>
        <a:buChar char="•"/>
        <a:defRPr sz="3200">
          <a:solidFill>
            <a:schemeClr val="tx1"/>
          </a:solidFill>
          <a:latin typeface="+mn-lt"/>
          <a:ea typeface="ＭＳ Ｐゴシック" pitchFamily="-105" charset="-128"/>
          <a:cs typeface="ＭＳ Ｐゴシック" pitchFamily="-105" charset="-128"/>
        </a:defRPr>
      </a:lvl1pPr>
      <a:lvl2pPr marL="741363" indent="-284163"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1413" indent="-227013"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598613" indent="-227013"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5813" indent="-227013"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306" indent="-228573" algn="l" rtl="0" fontAlgn="base">
        <a:spcBef>
          <a:spcPct val="20000"/>
        </a:spcBef>
        <a:spcAft>
          <a:spcPct val="0"/>
        </a:spcAft>
        <a:buChar char="»"/>
        <a:defRPr sz="2000">
          <a:solidFill>
            <a:schemeClr val="tx1"/>
          </a:solidFill>
          <a:latin typeface="+mn-lt"/>
          <a:ea typeface="ＭＳ Ｐゴシック" pitchFamily="-105" charset="-128"/>
        </a:defRPr>
      </a:lvl6pPr>
      <a:lvl7pPr marL="2971453" indent="-228573" algn="l" rtl="0" fontAlgn="base">
        <a:spcBef>
          <a:spcPct val="20000"/>
        </a:spcBef>
        <a:spcAft>
          <a:spcPct val="0"/>
        </a:spcAft>
        <a:buChar char="»"/>
        <a:defRPr sz="2000">
          <a:solidFill>
            <a:schemeClr val="tx1"/>
          </a:solidFill>
          <a:latin typeface="+mn-lt"/>
          <a:ea typeface="ＭＳ Ｐゴシック" pitchFamily="-105" charset="-128"/>
        </a:defRPr>
      </a:lvl7pPr>
      <a:lvl8pPr marL="3428599" indent="-228573" algn="l" rtl="0" fontAlgn="base">
        <a:spcBef>
          <a:spcPct val="20000"/>
        </a:spcBef>
        <a:spcAft>
          <a:spcPct val="0"/>
        </a:spcAft>
        <a:buChar char="»"/>
        <a:defRPr sz="2000">
          <a:solidFill>
            <a:schemeClr val="tx1"/>
          </a:solidFill>
          <a:latin typeface="+mn-lt"/>
          <a:ea typeface="ＭＳ Ｐゴシック" pitchFamily="-105" charset="-128"/>
        </a:defRPr>
      </a:lvl8pPr>
      <a:lvl9pPr marL="3885746" indent="-228573"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146" rtl="0" eaLnBrk="1" latinLnBrk="0" hangingPunct="1">
        <a:defRPr sz="1800" kern="1200">
          <a:solidFill>
            <a:schemeClr val="tx1"/>
          </a:solidFill>
          <a:latin typeface="+mn-lt"/>
          <a:ea typeface="+mn-ea"/>
          <a:cs typeface="+mn-cs"/>
        </a:defRPr>
      </a:lvl1pPr>
      <a:lvl2pPr marL="457146" algn="l" defTabSz="457146" rtl="0" eaLnBrk="1" latinLnBrk="0" hangingPunct="1">
        <a:defRPr sz="1800" kern="1200">
          <a:solidFill>
            <a:schemeClr val="tx1"/>
          </a:solidFill>
          <a:latin typeface="+mn-lt"/>
          <a:ea typeface="+mn-ea"/>
          <a:cs typeface="+mn-cs"/>
        </a:defRPr>
      </a:lvl2pPr>
      <a:lvl3pPr marL="914293" algn="l" defTabSz="457146" rtl="0" eaLnBrk="1" latinLnBrk="0" hangingPunct="1">
        <a:defRPr sz="1800" kern="1200">
          <a:solidFill>
            <a:schemeClr val="tx1"/>
          </a:solidFill>
          <a:latin typeface="+mn-lt"/>
          <a:ea typeface="+mn-ea"/>
          <a:cs typeface="+mn-cs"/>
        </a:defRPr>
      </a:lvl3pPr>
      <a:lvl4pPr marL="1371440" algn="l" defTabSz="457146" rtl="0" eaLnBrk="1" latinLnBrk="0" hangingPunct="1">
        <a:defRPr sz="1800" kern="1200">
          <a:solidFill>
            <a:schemeClr val="tx1"/>
          </a:solidFill>
          <a:latin typeface="+mn-lt"/>
          <a:ea typeface="+mn-ea"/>
          <a:cs typeface="+mn-cs"/>
        </a:defRPr>
      </a:lvl4pPr>
      <a:lvl5pPr marL="1828586" algn="l" defTabSz="457146" rtl="0" eaLnBrk="1" latinLnBrk="0" hangingPunct="1">
        <a:defRPr sz="1800" kern="1200">
          <a:solidFill>
            <a:schemeClr val="tx1"/>
          </a:solidFill>
          <a:latin typeface="+mn-lt"/>
          <a:ea typeface="+mn-ea"/>
          <a:cs typeface="+mn-cs"/>
        </a:defRPr>
      </a:lvl5pPr>
      <a:lvl6pPr marL="2285733" algn="l" defTabSz="457146" rtl="0" eaLnBrk="1" latinLnBrk="0" hangingPunct="1">
        <a:defRPr sz="1800" kern="1200">
          <a:solidFill>
            <a:schemeClr val="tx1"/>
          </a:solidFill>
          <a:latin typeface="+mn-lt"/>
          <a:ea typeface="+mn-ea"/>
          <a:cs typeface="+mn-cs"/>
        </a:defRPr>
      </a:lvl6pPr>
      <a:lvl7pPr marL="2742879" algn="l" defTabSz="457146" rtl="0" eaLnBrk="1" latinLnBrk="0" hangingPunct="1">
        <a:defRPr sz="1800" kern="1200">
          <a:solidFill>
            <a:schemeClr val="tx1"/>
          </a:solidFill>
          <a:latin typeface="+mn-lt"/>
          <a:ea typeface="+mn-ea"/>
          <a:cs typeface="+mn-cs"/>
        </a:defRPr>
      </a:lvl7pPr>
      <a:lvl8pPr marL="3200026" algn="l" defTabSz="457146" rtl="0" eaLnBrk="1" latinLnBrk="0" hangingPunct="1">
        <a:defRPr sz="1800" kern="1200">
          <a:solidFill>
            <a:schemeClr val="tx1"/>
          </a:solidFill>
          <a:latin typeface="+mn-lt"/>
          <a:ea typeface="+mn-ea"/>
          <a:cs typeface="+mn-cs"/>
        </a:defRPr>
      </a:lvl8pPr>
      <a:lvl9pPr marL="3657172" algn="l" defTabSz="457146"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bwMode="auto">
          <a:xfrm>
            <a:off x="228600" y="457200"/>
            <a:ext cx="7772400"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8195"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1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spcBef>
                <a:spcPct val="50000"/>
              </a:spcBef>
              <a:defRPr sz="1400">
                <a:latin typeface="Times New Roman" pitchFamily="-112" charset="0"/>
                <a:ea typeface="+mn-ea"/>
                <a:cs typeface="+mn-cs"/>
              </a:defRPr>
            </a:lvl1pPr>
          </a:lstStyle>
          <a:p>
            <a:pPr>
              <a:defRPr/>
            </a:pPr>
            <a:endParaRPr lang="en-US">
              <a:solidFill>
                <a:srgbClr val="FFFFFF"/>
              </a:solidFill>
            </a:endParaRPr>
          </a:p>
        </p:txBody>
      </p:sp>
      <p:sp>
        <p:nvSpPr>
          <p:cNvPr id="81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spcBef>
                <a:spcPct val="50000"/>
              </a:spcBef>
              <a:defRPr sz="1400">
                <a:latin typeface="Times New Roman" pitchFamily="-112" charset="0"/>
                <a:ea typeface="+mn-ea"/>
                <a:cs typeface="+mn-cs"/>
              </a:defRPr>
            </a:lvl1pPr>
          </a:lstStyle>
          <a:p>
            <a:pPr>
              <a:defRPr/>
            </a:pPr>
            <a:endParaRPr lang="en-US">
              <a:solidFill>
                <a:srgbClr val="FFFFFF"/>
              </a:solidFill>
            </a:endParaRPr>
          </a:p>
        </p:txBody>
      </p:sp>
      <p:sp>
        <p:nvSpPr>
          <p:cNvPr id="81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spcBef>
                <a:spcPct val="50000"/>
              </a:spcBef>
              <a:defRPr sz="1400"/>
            </a:lvl1pPr>
          </a:lstStyle>
          <a:p>
            <a:pPr>
              <a:defRPr/>
            </a:pPr>
            <a:fld id="{9056C987-BD4C-0D48-8455-A2F1B4404BA3}" type="slidenum">
              <a:rPr lang="en-US">
                <a:solidFill>
                  <a:srgbClr val="FFFFFF"/>
                </a:solidFill>
              </a:rPr>
              <a:pPr>
                <a:defRPr/>
              </a:pPr>
              <a:t>‹#›</a:t>
            </a:fld>
            <a:endParaRPr lang="en-US">
              <a:solidFill>
                <a:srgbClr val="FFFFFF"/>
              </a:solidFill>
            </a:endParaRPr>
          </a:p>
        </p:txBody>
      </p:sp>
      <p:sp>
        <p:nvSpPr>
          <p:cNvPr id="1031" name="Rectangle 7"/>
          <p:cNvSpPr>
            <a:spLocks noChangeArrowheads="1"/>
          </p:cNvSpPr>
          <p:nvPr/>
        </p:nvSpPr>
        <p:spPr bwMode="gray">
          <a:xfrm>
            <a:off x="0" y="1638300"/>
            <a:ext cx="3343275" cy="122238"/>
          </a:xfrm>
          <a:prstGeom prst="rect">
            <a:avLst/>
          </a:prstGeom>
          <a:solidFill>
            <a:schemeClr val="bg2">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kumimoji="1" lang="en-US">
              <a:solidFill>
                <a:srgbClr val="FFFFFF"/>
              </a:solidFill>
            </a:endParaRPr>
          </a:p>
        </p:txBody>
      </p:sp>
    </p:spTree>
    <p:extLst>
      <p:ext uri="{BB962C8B-B14F-4D97-AF65-F5344CB8AC3E}">
        <p14:creationId xmlns:p14="http://schemas.microsoft.com/office/powerpoint/2010/main" val="1863798488"/>
      </p:ext>
    </p:extLst>
  </p:cSld>
  <p:clrMap bg1="dk2" tx1="lt1" bg2="dk1" tx2="lt2" accent1="accent1" accent2="accent2" accent3="accent3" accent4="accent4" accent5="accent5" accent6="accent6" hlink="hlink" folHlink="folHlink"/>
  <p:sldLayoutIdLst>
    <p:sldLayoutId id="2147484727" r:id="rId1"/>
    <p:sldLayoutId id="2147484728" r:id="rId2"/>
    <p:sldLayoutId id="2147484729" r:id="rId3"/>
    <p:sldLayoutId id="2147484730" r:id="rId4"/>
    <p:sldLayoutId id="2147484731" r:id="rId5"/>
    <p:sldLayoutId id="2147484732" r:id="rId6"/>
    <p:sldLayoutId id="2147484733" r:id="rId7"/>
    <p:sldLayoutId id="2147484734" r:id="rId8"/>
    <p:sldLayoutId id="2147484735" r:id="rId9"/>
    <p:sldLayoutId id="2147484736" r:id="rId10"/>
    <p:sldLayoutId id="2147484737" r:id="rId11"/>
  </p:sldLayoutIdLst>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charset="-128"/>
          <a:cs typeface="ＭＳ Ｐゴシック" charset="-128"/>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9pPr>
    </p:titleStyle>
    <p:bodyStyle>
      <a:lvl1pPr marL="342900" indent="-342900" algn="l" rtl="0" eaLnBrk="0" fontAlgn="base" hangingPunct="0">
        <a:spcBef>
          <a:spcPct val="20000"/>
        </a:spcBef>
        <a:spcAft>
          <a:spcPct val="0"/>
        </a:spcAft>
        <a:buClr>
          <a:schemeClr val="accent1"/>
        </a:buClr>
        <a:buSzPct val="80000"/>
        <a:buFont typeface="Wingdings" charset="0"/>
        <a:buChar char="n"/>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2"/>
        </a:buClr>
        <a:buSzPct val="70000"/>
        <a:buFont typeface="Wingdings" charset="0"/>
        <a:buChar char="n"/>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accent1"/>
        </a:buClr>
        <a:buSzPct val="65000"/>
        <a:buFont typeface="Wingdings" charset="0"/>
        <a:buChar char="n"/>
        <a:defRPr sz="2400">
          <a:solidFill>
            <a:schemeClr val="tx1"/>
          </a:solidFill>
          <a:effectLst>
            <a:outerShdw blurRad="38100" dist="38100" dir="2700000" algn="tl">
              <a:srgbClr val="000000"/>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pitchFamily="-112" charset="-128"/>
        </a:defRPr>
      </a:lvl4pPr>
      <a:lvl5pPr marL="2057400" indent="-228600" algn="l" rtl="0" eaLnBrk="0" fontAlgn="base" hangingPunct="0">
        <a:spcBef>
          <a:spcPct val="20000"/>
        </a:spcBef>
        <a:spcAft>
          <a:spcPct val="0"/>
        </a:spcAft>
        <a:buClr>
          <a:schemeClr val="tx2"/>
        </a:buClr>
        <a:buSzPct val="55000"/>
        <a:buFont typeface="Wingdings" charset="0"/>
        <a:buChar char="n"/>
        <a:defRPr sz="2000">
          <a:solidFill>
            <a:schemeClr val="tx1"/>
          </a:solidFill>
          <a:effectLst>
            <a:outerShdw blurRad="38100" dist="38100" dir="2700000" algn="tl">
              <a:srgbClr val="000000"/>
            </a:outerShdw>
          </a:effectLst>
          <a:latin typeface="+mn-lt"/>
          <a:ea typeface="ＭＳ Ｐゴシック" pitchFamily="-112" charset="-128"/>
        </a:defRPr>
      </a:lvl5pPr>
      <a:lvl6pPr marL="2514600" indent="-228600" algn="l" rtl="0" fontAlgn="base">
        <a:spcBef>
          <a:spcPct val="20000"/>
        </a:spcBef>
        <a:spcAft>
          <a:spcPct val="0"/>
        </a:spcAft>
        <a:buClr>
          <a:schemeClr val="tx2"/>
        </a:buClr>
        <a:buSzPct val="55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tx2"/>
        </a:buClr>
        <a:buSzPct val="55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tx2"/>
        </a:buClr>
        <a:buSzPct val="55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tx2"/>
        </a:buClr>
        <a:buSzPct val="55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8609" name="Rectangle 1"/>
          <p:cNvSpPr>
            <a:spLocks noGrp="1" noChangeArrowheads="1"/>
          </p:cNvSpPr>
          <p:nvPr>
            <p:ph type="title"/>
          </p:nvPr>
        </p:nvSpPr>
        <p:spPr bwMode="auto">
          <a:xfrm>
            <a:off x="457200" y="274638"/>
            <a:ext cx="8228013" cy="114141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68610" name="Rectangle 2"/>
          <p:cNvSpPr>
            <a:spLocks noGrp="1" noChangeArrowheads="1"/>
          </p:cNvSpPr>
          <p:nvPr>
            <p:ph type="body" idx="1"/>
          </p:nvPr>
        </p:nvSpPr>
        <p:spPr bwMode="auto">
          <a:xfrm>
            <a:off x="457200" y="1600200"/>
            <a:ext cx="8228013" cy="45243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68611" name="Rectangle 3"/>
          <p:cNvSpPr>
            <a:spLocks noGrp="1" noChangeArrowheads="1"/>
          </p:cNvSpPr>
          <p:nvPr>
            <p:ph type="dt"/>
          </p:nvPr>
        </p:nvSpPr>
        <p:spPr bwMode="auto">
          <a:xfrm>
            <a:off x="457200" y="6356350"/>
            <a:ext cx="2132013" cy="36353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0000" tIns="46800" rIns="90000" bIns="46800" numCol="1" anchor="ctr" anchorCtr="0" compatLnSpc="1">
            <a:prstTxWarp prst="textNoShape">
              <a:avLst/>
            </a:prstTxWarp>
          </a:bodyPr>
          <a:lstStyle>
            <a:lvl1pPr defTabSz="457200">
              <a:buClr>
                <a:srgbClr val="000000"/>
              </a:buClr>
              <a:buSzPct val="45000"/>
              <a:buFont typeface="Wingdings" charset="0"/>
              <a:buNone/>
              <a:tabLst>
                <a:tab pos="723900" algn="l"/>
                <a:tab pos="1447800" algn="l"/>
              </a:tabLst>
              <a:defRPr sz="1200">
                <a:solidFill>
                  <a:srgbClr val="898989"/>
                </a:solidFill>
                <a:latin typeface="Calibri"/>
                <a:ea typeface="新細明體" charset="0"/>
                <a:cs typeface="新細明體" charset="0"/>
              </a:defRPr>
            </a:lvl1pPr>
          </a:lstStyle>
          <a:p>
            <a:pPr>
              <a:defRPr/>
            </a:pPr>
            <a:r>
              <a:rPr lang="en-US"/>
              <a:t>08/03/13</a:t>
            </a:r>
          </a:p>
        </p:txBody>
      </p:sp>
      <p:sp>
        <p:nvSpPr>
          <p:cNvPr id="68612" name="Text Box 4"/>
          <p:cNvSpPr txBox="1">
            <a:spLocks noChangeArrowheads="1"/>
          </p:cNvSpPr>
          <p:nvPr/>
        </p:nvSpPr>
        <p:spPr bwMode="auto">
          <a:xfrm>
            <a:off x="3124200" y="6356350"/>
            <a:ext cx="2895600" cy="3651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a:buClr>
                <a:srgbClr val="000000"/>
              </a:buClr>
              <a:buSzPct val="100000"/>
              <a:buFont typeface="Times New Roman" charset="0"/>
              <a:buNone/>
              <a:defRPr/>
            </a:pPr>
            <a:endParaRPr lang="en-US" sz="1800">
              <a:solidFill>
                <a:srgbClr val="FFFFFF"/>
              </a:solidFill>
              <a:latin typeface="News Gothic MT" charset="0"/>
              <a:ea typeface="SimSun" charset="0"/>
              <a:cs typeface="SimSun" charset="0"/>
            </a:endParaRPr>
          </a:p>
        </p:txBody>
      </p:sp>
      <p:sp>
        <p:nvSpPr>
          <p:cNvPr id="68613" name="Rectangle 5"/>
          <p:cNvSpPr>
            <a:spLocks noGrp="1" noChangeArrowheads="1"/>
          </p:cNvSpPr>
          <p:nvPr>
            <p:ph type="sldNum"/>
          </p:nvPr>
        </p:nvSpPr>
        <p:spPr bwMode="auto">
          <a:xfrm>
            <a:off x="6553200" y="6356350"/>
            <a:ext cx="2132013" cy="36353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0000" tIns="46800" rIns="90000" bIns="46800" numCol="1" anchor="ctr" anchorCtr="0" compatLnSpc="1">
            <a:prstTxWarp prst="textNoShape">
              <a:avLst/>
            </a:prstTxWarp>
          </a:bodyPr>
          <a:lstStyle>
            <a:lvl1pPr algn="r" defTabSz="457200">
              <a:buClr>
                <a:srgbClr val="000000"/>
              </a:buClr>
              <a:buSzPct val="45000"/>
              <a:buFont typeface="Wingdings" charset="0"/>
              <a:buNone/>
              <a:tabLst>
                <a:tab pos="723900" algn="l"/>
                <a:tab pos="1447800" algn="l"/>
              </a:tabLst>
              <a:defRPr sz="1200">
                <a:solidFill>
                  <a:srgbClr val="898989"/>
                </a:solidFill>
                <a:latin typeface="Calibri"/>
                <a:ea typeface="新細明體" charset="0"/>
                <a:cs typeface="新細明體" charset="0"/>
              </a:defRPr>
            </a:lvl1pPr>
          </a:lstStyle>
          <a:p>
            <a:pPr>
              <a:defRPr/>
            </a:pPr>
            <a:fld id="{14E01177-2866-D648-97C7-546AE4257172}" type="slidenum">
              <a:rPr lang="en-US"/>
              <a:pPr>
                <a:defRPr/>
              </a:pPr>
              <a:t>‹#›</a:t>
            </a:fld>
            <a:endParaRPr lang="en-US"/>
          </a:p>
        </p:txBody>
      </p:sp>
    </p:spTree>
    <p:extLst>
      <p:ext uri="{BB962C8B-B14F-4D97-AF65-F5344CB8AC3E}">
        <p14:creationId xmlns:p14="http://schemas.microsoft.com/office/powerpoint/2010/main" val="2562174923"/>
      </p:ext>
    </p:extLst>
  </p:cSld>
  <p:clrMap bg1="lt1" tx1="dk1" bg2="lt2" tx2="dk2" accent1="accent1" accent2="accent2" accent3="accent3" accent4="accent4" accent5="accent5" accent6="accent6" hlink="hlink" folHlink="folHlink"/>
  <p:sldLayoutIdLst>
    <p:sldLayoutId id="2147484741" r:id="rId1"/>
    <p:sldLayoutId id="2147484742" r:id="rId2"/>
    <p:sldLayoutId id="2147484743" r:id="rId3"/>
    <p:sldLayoutId id="2147484744" r:id="rId4"/>
    <p:sldLayoutId id="2147484745" r:id="rId5"/>
    <p:sldLayoutId id="2147484746" r:id="rId6"/>
    <p:sldLayoutId id="2147484747" r:id="rId7"/>
    <p:sldLayoutId id="2147484748" r:id="rId8"/>
    <p:sldLayoutId id="2147484749" r:id="rId9"/>
    <p:sldLayoutId id="2147484750" r:id="rId10"/>
    <p:sldLayoutId id="2147484751" r:id="rId11"/>
  </p:sldLayoutIdLst>
  <p:hf sldNum="0" hdr="0" ftr="0"/>
  <p:txStyles>
    <p:titleStyle>
      <a:lvl1pPr algn="ctr" defTabSz="457200" rtl="0" eaLnBrk="0" fontAlgn="base" hangingPunct="0">
        <a:spcBef>
          <a:spcPct val="0"/>
        </a:spcBef>
        <a:spcAft>
          <a:spcPct val="0"/>
        </a:spcAft>
        <a:buClr>
          <a:srgbClr val="000000"/>
        </a:buClr>
        <a:buSzPct val="100000"/>
        <a:buFont typeface="Times New Roman" charset="0"/>
        <a:defRPr sz="4400">
          <a:solidFill>
            <a:srgbClr val="000000"/>
          </a:solidFill>
          <a:latin typeface="+mj-lt"/>
          <a:ea typeface="+mj-ea"/>
          <a:cs typeface="+mj-cs"/>
        </a:defRPr>
      </a:lvl1pPr>
      <a:lvl2pPr algn="ctr" defTabSz="457200" rtl="0" eaLnBrk="0" fontAlgn="base" hangingPunct="0">
        <a:spcBef>
          <a:spcPct val="0"/>
        </a:spcBef>
        <a:spcAft>
          <a:spcPct val="0"/>
        </a:spcAft>
        <a:buClr>
          <a:srgbClr val="000000"/>
        </a:buClr>
        <a:buSzPct val="100000"/>
        <a:buFont typeface="Times New Roman" charset="0"/>
        <a:defRPr sz="4400">
          <a:solidFill>
            <a:srgbClr val="000000"/>
          </a:solidFill>
          <a:latin typeface="Calibri" charset="0"/>
          <a:ea typeface="SimSun" charset="0"/>
          <a:cs typeface="SimSun" charset="0"/>
        </a:defRPr>
      </a:lvl2pPr>
      <a:lvl3pPr algn="ctr" defTabSz="457200" rtl="0" eaLnBrk="0" fontAlgn="base" hangingPunct="0">
        <a:spcBef>
          <a:spcPct val="0"/>
        </a:spcBef>
        <a:spcAft>
          <a:spcPct val="0"/>
        </a:spcAft>
        <a:buClr>
          <a:srgbClr val="000000"/>
        </a:buClr>
        <a:buSzPct val="100000"/>
        <a:buFont typeface="Times New Roman" charset="0"/>
        <a:defRPr sz="4400">
          <a:solidFill>
            <a:srgbClr val="000000"/>
          </a:solidFill>
          <a:latin typeface="Calibri" charset="0"/>
          <a:ea typeface="SimSun" charset="0"/>
          <a:cs typeface="SimSun" charset="0"/>
        </a:defRPr>
      </a:lvl3pPr>
      <a:lvl4pPr algn="ctr" defTabSz="457200" rtl="0" eaLnBrk="0" fontAlgn="base" hangingPunct="0">
        <a:spcBef>
          <a:spcPct val="0"/>
        </a:spcBef>
        <a:spcAft>
          <a:spcPct val="0"/>
        </a:spcAft>
        <a:buClr>
          <a:srgbClr val="000000"/>
        </a:buClr>
        <a:buSzPct val="100000"/>
        <a:buFont typeface="Times New Roman" charset="0"/>
        <a:defRPr sz="4400">
          <a:solidFill>
            <a:srgbClr val="000000"/>
          </a:solidFill>
          <a:latin typeface="Calibri" charset="0"/>
          <a:ea typeface="SimSun" charset="0"/>
          <a:cs typeface="SimSun" charset="0"/>
        </a:defRPr>
      </a:lvl4pPr>
      <a:lvl5pPr algn="ctr" defTabSz="457200" rtl="0" eaLnBrk="0" fontAlgn="base" hangingPunct="0">
        <a:spcBef>
          <a:spcPct val="0"/>
        </a:spcBef>
        <a:spcAft>
          <a:spcPct val="0"/>
        </a:spcAft>
        <a:buClr>
          <a:srgbClr val="000000"/>
        </a:buClr>
        <a:buSzPct val="100000"/>
        <a:buFont typeface="Times New Roman" charset="0"/>
        <a:defRPr sz="4400">
          <a:solidFill>
            <a:srgbClr val="000000"/>
          </a:solidFill>
          <a:latin typeface="Calibri" charset="0"/>
          <a:ea typeface="SimSun" charset="0"/>
          <a:cs typeface="SimSun" charset="0"/>
        </a:defRPr>
      </a:lvl5pPr>
      <a:lvl6pPr marL="2514600" indent="-228600" algn="ctr" defTabSz="457200" rtl="0" eaLnBrk="0" fontAlgn="base" hangingPunct="0">
        <a:spcBef>
          <a:spcPct val="0"/>
        </a:spcBef>
        <a:spcAft>
          <a:spcPct val="0"/>
        </a:spcAft>
        <a:buClr>
          <a:srgbClr val="000000"/>
        </a:buClr>
        <a:buSzPct val="100000"/>
        <a:buFont typeface="Times New Roman" charset="0"/>
        <a:defRPr sz="4400">
          <a:solidFill>
            <a:srgbClr val="000000"/>
          </a:solidFill>
          <a:latin typeface="Calibri" charset="0"/>
          <a:ea typeface="SimSun" charset="0"/>
          <a:cs typeface="SimSun" charset="0"/>
        </a:defRPr>
      </a:lvl6pPr>
      <a:lvl7pPr marL="2971800" indent="-228600" algn="ctr" defTabSz="457200" rtl="0" eaLnBrk="0" fontAlgn="base" hangingPunct="0">
        <a:spcBef>
          <a:spcPct val="0"/>
        </a:spcBef>
        <a:spcAft>
          <a:spcPct val="0"/>
        </a:spcAft>
        <a:buClr>
          <a:srgbClr val="000000"/>
        </a:buClr>
        <a:buSzPct val="100000"/>
        <a:buFont typeface="Times New Roman" charset="0"/>
        <a:defRPr sz="4400">
          <a:solidFill>
            <a:srgbClr val="000000"/>
          </a:solidFill>
          <a:latin typeface="Calibri" charset="0"/>
          <a:ea typeface="SimSun" charset="0"/>
          <a:cs typeface="SimSun" charset="0"/>
        </a:defRPr>
      </a:lvl7pPr>
      <a:lvl8pPr marL="3429000" indent="-228600" algn="ctr" defTabSz="457200" rtl="0" eaLnBrk="0" fontAlgn="base" hangingPunct="0">
        <a:spcBef>
          <a:spcPct val="0"/>
        </a:spcBef>
        <a:spcAft>
          <a:spcPct val="0"/>
        </a:spcAft>
        <a:buClr>
          <a:srgbClr val="000000"/>
        </a:buClr>
        <a:buSzPct val="100000"/>
        <a:buFont typeface="Times New Roman" charset="0"/>
        <a:defRPr sz="4400">
          <a:solidFill>
            <a:srgbClr val="000000"/>
          </a:solidFill>
          <a:latin typeface="Calibri" charset="0"/>
          <a:ea typeface="SimSun" charset="0"/>
          <a:cs typeface="SimSun" charset="0"/>
        </a:defRPr>
      </a:lvl8pPr>
      <a:lvl9pPr marL="3886200" indent="-228600" algn="ctr" defTabSz="457200" rtl="0" eaLnBrk="0" fontAlgn="base" hangingPunct="0">
        <a:spcBef>
          <a:spcPct val="0"/>
        </a:spcBef>
        <a:spcAft>
          <a:spcPct val="0"/>
        </a:spcAft>
        <a:buClr>
          <a:srgbClr val="000000"/>
        </a:buClr>
        <a:buSzPct val="100000"/>
        <a:buFont typeface="Times New Roman" charset="0"/>
        <a:defRPr sz="4400">
          <a:solidFill>
            <a:srgbClr val="000000"/>
          </a:solidFill>
          <a:latin typeface="Calibri" charset="0"/>
          <a:ea typeface="SimSun" charset="0"/>
          <a:cs typeface="SimSun" charset="0"/>
        </a:defRPr>
      </a:lvl9pPr>
    </p:titleStyle>
    <p:bodyStyle>
      <a:lvl1pPr marL="342900" indent="-342900" algn="l" defTabSz="457200" rtl="0" eaLnBrk="0" fontAlgn="base" hangingPunct="0">
        <a:spcBef>
          <a:spcPts val="800"/>
        </a:spcBef>
        <a:spcAft>
          <a:spcPct val="0"/>
        </a:spcAft>
        <a:buClr>
          <a:srgbClr val="000000"/>
        </a:buClr>
        <a:buSzPct val="100000"/>
        <a:buFont typeface="Times New Roman" charset="0"/>
        <a:defRPr sz="3200">
          <a:solidFill>
            <a:srgbClr val="000000"/>
          </a:solidFill>
          <a:latin typeface="+mn-lt"/>
          <a:ea typeface="+mn-ea"/>
          <a:cs typeface="+mn-cs"/>
        </a:defRPr>
      </a:lvl1pPr>
      <a:lvl2pPr marL="742950" indent="-285750" algn="l" defTabSz="457200" rtl="0" eaLnBrk="0" fontAlgn="base" hangingPunct="0">
        <a:spcBef>
          <a:spcPts val="700"/>
        </a:spcBef>
        <a:spcAft>
          <a:spcPct val="0"/>
        </a:spcAft>
        <a:buClr>
          <a:srgbClr val="000000"/>
        </a:buClr>
        <a:buSzPct val="100000"/>
        <a:buFont typeface="Times New Roman" charset="0"/>
        <a:defRPr sz="2800">
          <a:solidFill>
            <a:srgbClr val="000000"/>
          </a:solidFill>
          <a:latin typeface="+mn-lt"/>
          <a:ea typeface="+mn-ea"/>
          <a:cs typeface="+mn-cs"/>
        </a:defRPr>
      </a:lvl2pPr>
      <a:lvl3pPr marL="1143000" indent="-228600" algn="l" defTabSz="457200" rtl="0" eaLnBrk="0" fontAlgn="base" hangingPunct="0">
        <a:spcBef>
          <a:spcPts val="600"/>
        </a:spcBef>
        <a:spcAft>
          <a:spcPct val="0"/>
        </a:spcAft>
        <a:buClr>
          <a:srgbClr val="000000"/>
        </a:buClr>
        <a:buSzPct val="100000"/>
        <a:buFont typeface="Times New Roman" charset="0"/>
        <a:defRPr sz="2400">
          <a:solidFill>
            <a:srgbClr val="000000"/>
          </a:solidFill>
          <a:latin typeface="+mn-lt"/>
          <a:ea typeface="+mn-ea"/>
          <a:cs typeface="+mn-cs"/>
        </a:defRPr>
      </a:lvl3pPr>
      <a:lvl4pPr marL="1600200" indent="-228600" algn="l" defTabSz="457200" rtl="0" eaLnBrk="0" fontAlgn="base" hangingPunct="0">
        <a:spcBef>
          <a:spcPts val="500"/>
        </a:spcBef>
        <a:spcAft>
          <a:spcPct val="0"/>
        </a:spcAft>
        <a:buClr>
          <a:srgbClr val="000000"/>
        </a:buClr>
        <a:buSzPct val="100000"/>
        <a:buFont typeface="Times New Roman" charset="0"/>
        <a:defRPr sz="2000">
          <a:solidFill>
            <a:srgbClr val="000000"/>
          </a:solidFill>
          <a:latin typeface="+mn-lt"/>
          <a:ea typeface="+mn-ea"/>
          <a:cs typeface="+mn-cs"/>
        </a:defRPr>
      </a:lvl4pPr>
      <a:lvl5pPr marL="2057400" indent="-228600" algn="l" defTabSz="457200" rtl="0" eaLnBrk="0" fontAlgn="base" hangingPunct="0">
        <a:spcBef>
          <a:spcPts val="500"/>
        </a:spcBef>
        <a:spcAft>
          <a:spcPct val="0"/>
        </a:spcAft>
        <a:buClr>
          <a:srgbClr val="000000"/>
        </a:buClr>
        <a:buSzPct val="100000"/>
        <a:buFont typeface="Times New Roman" charset="0"/>
        <a:defRPr sz="2000">
          <a:solidFill>
            <a:srgbClr val="000000"/>
          </a:solidFill>
          <a:latin typeface="+mn-lt"/>
          <a:ea typeface="+mn-ea"/>
          <a:cs typeface="+mn-cs"/>
        </a:defRPr>
      </a:lvl5pPr>
      <a:lvl6pPr marL="2514600" indent="-228600" algn="l" defTabSz="457200" rtl="0" eaLnBrk="0" fontAlgn="base" hangingPunct="0">
        <a:spcBef>
          <a:spcPts val="500"/>
        </a:spcBef>
        <a:spcAft>
          <a:spcPct val="0"/>
        </a:spcAft>
        <a:buClr>
          <a:srgbClr val="000000"/>
        </a:buClr>
        <a:buSzPct val="100000"/>
        <a:buFont typeface="Times New Roman" charset="0"/>
        <a:defRPr sz="2000">
          <a:solidFill>
            <a:srgbClr val="000000"/>
          </a:solidFill>
          <a:latin typeface="+mn-lt"/>
          <a:ea typeface="+mn-ea"/>
          <a:cs typeface="+mn-cs"/>
        </a:defRPr>
      </a:lvl6pPr>
      <a:lvl7pPr marL="2971800" indent="-228600" algn="l" defTabSz="457200" rtl="0" eaLnBrk="0" fontAlgn="base" hangingPunct="0">
        <a:spcBef>
          <a:spcPts val="500"/>
        </a:spcBef>
        <a:spcAft>
          <a:spcPct val="0"/>
        </a:spcAft>
        <a:buClr>
          <a:srgbClr val="000000"/>
        </a:buClr>
        <a:buSzPct val="100000"/>
        <a:buFont typeface="Times New Roman" charset="0"/>
        <a:defRPr sz="2000">
          <a:solidFill>
            <a:srgbClr val="000000"/>
          </a:solidFill>
          <a:latin typeface="+mn-lt"/>
          <a:ea typeface="+mn-ea"/>
          <a:cs typeface="+mn-cs"/>
        </a:defRPr>
      </a:lvl7pPr>
      <a:lvl8pPr marL="3429000" indent="-228600" algn="l" defTabSz="457200" rtl="0" eaLnBrk="0" fontAlgn="base" hangingPunct="0">
        <a:spcBef>
          <a:spcPts val="500"/>
        </a:spcBef>
        <a:spcAft>
          <a:spcPct val="0"/>
        </a:spcAft>
        <a:buClr>
          <a:srgbClr val="000000"/>
        </a:buClr>
        <a:buSzPct val="100000"/>
        <a:buFont typeface="Times New Roman" charset="0"/>
        <a:defRPr sz="2000">
          <a:solidFill>
            <a:srgbClr val="000000"/>
          </a:solidFill>
          <a:latin typeface="+mn-lt"/>
          <a:ea typeface="+mn-ea"/>
          <a:cs typeface="+mn-cs"/>
        </a:defRPr>
      </a:lvl8pPr>
      <a:lvl9pPr marL="3886200" indent="-228600" algn="l" defTabSz="457200" rtl="0" eaLnBrk="0" fontAlgn="base" hangingPunct="0">
        <a:spcBef>
          <a:spcPts val="500"/>
        </a:spcBef>
        <a:spcAft>
          <a:spcPct val="0"/>
        </a:spcAft>
        <a:buClr>
          <a:srgbClr val="000000"/>
        </a:buClr>
        <a:buSzPct val="100000"/>
        <a:buFont typeface="Times New Roman" charset="0"/>
        <a:defRPr sz="2000">
          <a:solidFill>
            <a:srgbClr val="000000"/>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28354" name="Rectangle 2"/>
          <p:cNvSpPr>
            <a:spLocks noGrp="1" noChangeArrowheads="1"/>
          </p:cNvSpPr>
          <p:nvPr>
            <p:ph type="title"/>
          </p:nvPr>
        </p:nvSpPr>
        <p:spPr bwMode="auto">
          <a:xfrm>
            <a:off x="0" y="549275"/>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Title</a:t>
            </a:r>
          </a:p>
        </p:txBody>
      </p:sp>
      <p:sp>
        <p:nvSpPr>
          <p:cNvPr id="11" name="Rectangle 6"/>
          <p:cNvSpPr>
            <a:spLocks noGrp="1" noChangeArrowheads="1"/>
          </p:cNvSpPr>
          <p:nvPr>
            <p:ph type="sldNum" sz="quarter" idx="4"/>
          </p:nvPr>
        </p:nvSpPr>
        <p:spPr>
          <a:xfrm>
            <a:off x="8101013" y="19050"/>
            <a:ext cx="963612" cy="457200"/>
          </a:xfrm>
          <a:prstGeom prst="rect">
            <a:avLst/>
          </a:prstGeom>
          <a:ln/>
        </p:spPr>
        <p:txBody>
          <a:bodyPr/>
          <a:lstStyle>
            <a:lvl1pPr algn="r" eaLnBrk="1" hangingPunct="1">
              <a:defRPr sz="2400" b="1">
                <a:solidFill>
                  <a:srgbClr val="FFFFFF"/>
                </a:solidFill>
                <a:latin typeface="Arial" charset="0"/>
              </a:defRPr>
            </a:lvl1pPr>
          </a:lstStyle>
          <a:p>
            <a:pPr>
              <a:defRPr/>
            </a:pPr>
            <a:fld id="{EC1ED9F2-C92E-BC4A-A9A6-357D7ECB48D5}" type="slidenum">
              <a:rPr lang="en-US"/>
              <a:pPr>
                <a:defRPr/>
              </a:pPr>
              <a:t>‹#›</a:t>
            </a:fld>
            <a:endParaRPr lang="en-US" dirty="0"/>
          </a:p>
        </p:txBody>
      </p:sp>
    </p:spTree>
    <p:extLst>
      <p:ext uri="{BB962C8B-B14F-4D97-AF65-F5344CB8AC3E}">
        <p14:creationId xmlns:p14="http://schemas.microsoft.com/office/powerpoint/2010/main" val="2251271002"/>
      </p:ext>
    </p:extLst>
  </p:cSld>
  <p:clrMap bg1="lt1" tx1="dk1" bg2="lt2" tx2="dk2" accent1="accent1" accent2="accent2" accent3="accent3" accent4="accent4" accent5="accent5" accent6="accent6" hlink="hlink" folHlink="folHlink"/>
  <p:sldLayoutIdLst>
    <p:sldLayoutId id="2147484765" r:id="rId1"/>
    <p:sldLayoutId id="2147484766" r:id="rId2"/>
    <p:sldLayoutId id="2147484767" r:id="rId3"/>
    <p:sldLayoutId id="2147484768" r:id="rId4"/>
    <p:sldLayoutId id="2147484769" r:id="rId5"/>
    <p:sldLayoutId id="2147484770" r:id="rId6"/>
    <p:sldLayoutId id="2147484771" r:id="rId7"/>
    <p:sldLayoutId id="2147484772" r:id="rId8"/>
    <p:sldLayoutId id="2147484773" r:id="rId9"/>
    <p:sldLayoutId id="2147484774" r:id="rId10"/>
    <p:sldLayoutId id="2147484775" r:id="rId11"/>
  </p:sldLayoutIdLst>
  <p:txStyles>
    <p:titleStyle>
      <a:lvl1pPr algn="ctr" rtl="0" eaLnBrk="0" fontAlgn="base" hangingPunct="0">
        <a:spcBef>
          <a:spcPct val="0"/>
        </a:spcBef>
        <a:spcAft>
          <a:spcPct val="0"/>
        </a:spcAft>
        <a:defRPr sz="4400" b="1">
          <a:solidFill>
            <a:srgbClr val="FFFFFF"/>
          </a:solidFill>
          <a:latin typeface="+mj-lt"/>
          <a:ea typeface="+mj-ea"/>
          <a:cs typeface="+mj-cs"/>
        </a:defRPr>
      </a:lvl1pPr>
      <a:lvl2pPr algn="ctr" rtl="0" eaLnBrk="0" fontAlgn="base" hangingPunct="0">
        <a:spcBef>
          <a:spcPct val="0"/>
        </a:spcBef>
        <a:spcAft>
          <a:spcPct val="0"/>
        </a:spcAft>
        <a:defRPr sz="4400" b="1">
          <a:solidFill>
            <a:srgbClr val="FFFFFF"/>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b="1">
          <a:solidFill>
            <a:srgbClr val="FFFFFF"/>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b="1">
          <a:solidFill>
            <a:srgbClr val="FFFFFF"/>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b="1">
          <a:solidFill>
            <a:srgbClr val="FFFFFF"/>
          </a:solidFill>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6pPr>
      <a:lvl7pPr marL="9144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7pPr>
      <a:lvl8pPr marL="13716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8pPr>
      <a:lvl9pPr marL="18288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9pPr>
    </p:titleStyle>
    <p:bodyStyle>
      <a:lvl1pPr marL="342900" indent="-342900" algn="r" rtl="0" eaLnBrk="0" fontAlgn="base" hangingPunct="0">
        <a:spcBef>
          <a:spcPct val="20000"/>
        </a:spcBef>
        <a:spcAft>
          <a:spcPct val="0"/>
        </a:spcAft>
        <a:defRPr sz="2400" b="1">
          <a:solidFill>
            <a:srgbClr val="FFFFFF"/>
          </a:solidFill>
          <a:latin typeface="+mn-lt"/>
          <a:ea typeface="+mn-ea"/>
          <a:cs typeface="+mn-cs"/>
        </a:defRPr>
      </a:lvl1pPr>
      <a:lvl2pPr marL="742950" indent="-285750" algn="l" rtl="0" eaLnBrk="0" fontAlgn="base" hangingPunct="0">
        <a:spcBef>
          <a:spcPct val="20000"/>
        </a:spcBef>
        <a:spcAft>
          <a:spcPct val="0"/>
        </a:spcAft>
        <a:buChar char="–"/>
        <a:defRPr sz="2800" b="1">
          <a:solidFill>
            <a:srgbClr val="FFFFFF"/>
          </a:solidFill>
          <a:latin typeface="+mn-lt"/>
          <a:ea typeface="+mn-ea"/>
        </a:defRPr>
      </a:lvl2pPr>
      <a:lvl3pPr marL="1143000" indent="-228600" algn="l" rtl="0" eaLnBrk="0" fontAlgn="base" hangingPunct="0">
        <a:spcBef>
          <a:spcPct val="20000"/>
        </a:spcBef>
        <a:spcAft>
          <a:spcPct val="0"/>
        </a:spcAft>
        <a:buChar char="•"/>
        <a:defRPr sz="2400" b="1">
          <a:solidFill>
            <a:srgbClr val="FFFFFF"/>
          </a:solidFill>
          <a:latin typeface="+mn-lt"/>
          <a:ea typeface="+mn-ea"/>
        </a:defRPr>
      </a:lvl3pPr>
      <a:lvl4pPr marL="1600200" indent="-228600" algn="l" rtl="0" eaLnBrk="0" fontAlgn="base" hangingPunct="0">
        <a:spcBef>
          <a:spcPct val="20000"/>
        </a:spcBef>
        <a:spcAft>
          <a:spcPct val="0"/>
        </a:spcAft>
        <a:buChar char="–"/>
        <a:defRPr sz="2000" b="1">
          <a:solidFill>
            <a:srgbClr val="FFFFFF"/>
          </a:solidFill>
          <a:latin typeface="+mn-lt"/>
          <a:ea typeface="+mn-ea"/>
        </a:defRPr>
      </a:lvl4pPr>
      <a:lvl5pPr marL="2057400" indent="-228600" algn="l" rtl="0" eaLnBrk="0" fontAlgn="base" hangingPunct="0">
        <a:spcBef>
          <a:spcPct val="20000"/>
        </a:spcBef>
        <a:spcAft>
          <a:spcPct val="0"/>
        </a:spcAft>
        <a:buChar char="»"/>
        <a:defRPr sz="2000" b="1">
          <a:solidFill>
            <a:srgbClr val="FFFFFF"/>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4211"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421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a typeface="+mn-ea"/>
                <a:cs typeface="+mn-cs"/>
              </a:defRPr>
            </a:lvl1pPr>
          </a:lstStyle>
          <a:p>
            <a:pPr>
              <a:defRPr/>
            </a:pPr>
            <a:endParaRPr lang="en-US"/>
          </a:p>
        </p:txBody>
      </p:sp>
      <p:sp>
        <p:nvSpPr>
          <p:cNvPr id="9421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ea typeface="+mn-ea"/>
                <a:cs typeface="+mn-cs"/>
              </a:defRPr>
            </a:lvl1pPr>
          </a:lstStyle>
          <a:p>
            <a:pPr>
              <a:defRPr/>
            </a:pPr>
            <a:endParaRPr lang="en-US"/>
          </a:p>
        </p:txBody>
      </p:sp>
      <p:sp>
        <p:nvSpPr>
          <p:cNvPr id="9421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7ABACA56-7614-BA41-B162-FB57CAD66F19}"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487" r:id="rId1"/>
    <p:sldLayoutId id="2147484488" r:id="rId2"/>
    <p:sldLayoutId id="2147484489" r:id="rId3"/>
    <p:sldLayoutId id="2147484490" r:id="rId4"/>
    <p:sldLayoutId id="2147484491" r:id="rId5"/>
    <p:sldLayoutId id="2147484492" r:id="rId6"/>
    <p:sldLayoutId id="2147484493" r:id="rId7"/>
    <p:sldLayoutId id="2147484494" r:id="rId8"/>
    <p:sldLayoutId id="2147484495" r:id="rId9"/>
    <p:sldLayoutId id="2147484496" r:id="rId10"/>
    <p:sldLayoutId id="2147484497"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DDDDDD"/>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DDDDDD"/>
            </a:outerShdw>
          </a:effectLst>
          <a:latin typeface="Verdana"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DDDDDD"/>
            </a:outerShdw>
          </a:effectLst>
          <a:latin typeface="Verdana"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DDDDDD"/>
            </a:outerShdw>
          </a:effectLst>
          <a:latin typeface="Verdana"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DDDDDD"/>
            </a:outerShdw>
          </a:effectLst>
          <a:latin typeface="Verdana"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DDDDDD"/>
            </a:outerShdw>
          </a:effectLst>
          <a:latin typeface="Verdana" charset="0"/>
        </a:defRPr>
      </a:lvl6pPr>
      <a:lvl7pPr marL="914400" algn="ctr" rtl="0" fontAlgn="base">
        <a:spcBef>
          <a:spcPct val="0"/>
        </a:spcBef>
        <a:spcAft>
          <a:spcPct val="0"/>
        </a:spcAft>
        <a:defRPr sz="4400">
          <a:solidFill>
            <a:schemeClr val="tx2"/>
          </a:solidFill>
          <a:effectLst>
            <a:outerShdw blurRad="38100" dist="38100" dir="2700000" algn="tl">
              <a:srgbClr val="DDDDDD"/>
            </a:outerShdw>
          </a:effectLst>
          <a:latin typeface="Verdana" charset="0"/>
        </a:defRPr>
      </a:lvl7pPr>
      <a:lvl8pPr marL="1371600" algn="ctr" rtl="0" fontAlgn="base">
        <a:spcBef>
          <a:spcPct val="0"/>
        </a:spcBef>
        <a:spcAft>
          <a:spcPct val="0"/>
        </a:spcAft>
        <a:defRPr sz="4400">
          <a:solidFill>
            <a:schemeClr val="tx2"/>
          </a:solidFill>
          <a:effectLst>
            <a:outerShdw blurRad="38100" dist="38100" dir="2700000" algn="tl">
              <a:srgbClr val="DDDDDD"/>
            </a:outerShdw>
          </a:effectLst>
          <a:latin typeface="Verdana" charset="0"/>
        </a:defRPr>
      </a:lvl8pPr>
      <a:lvl9pPr marL="1828800" algn="ctr" rtl="0" fontAlgn="base">
        <a:spcBef>
          <a:spcPct val="0"/>
        </a:spcBef>
        <a:spcAft>
          <a:spcPct val="0"/>
        </a:spcAft>
        <a:defRPr sz="4400">
          <a:solidFill>
            <a:schemeClr val="tx2"/>
          </a:solidFill>
          <a:effectLst>
            <a:outerShdw blurRad="38100" dist="38100" dir="2700000" algn="tl">
              <a:srgbClr val="DDDDDD"/>
            </a:outerShdw>
          </a:effectLst>
          <a:latin typeface="Verdana" charset="0"/>
        </a:defRPr>
      </a:lvl9pPr>
    </p:titleStyle>
    <p:bodyStyle>
      <a:lvl1pPr marL="342900" indent="-342900" algn="l" rtl="0" eaLnBrk="0" fontAlgn="base" hangingPunct="0">
        <a:spcBef>
          <a:spcPct val="20000"/>
        </a:spcBef>
        <a:spcAft>
          <a:spcPct val="0"/>
        </a:spcAft>
        <a:buChar char="•"/>
        <a:defRPr sz="3200">
          <a:solidFill>
            <a:schemeClr val="tx1"/>
          </a:solidFill>
          <a:effectLst>
            <a:outerShdw blurRad="38100" dist="38100" dir="2700000" algn="tl">
              <a:srgbClr val="DDDDDD"/>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DDDDDD"/>
            </a:outerShdw>
          </a:effectLst>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effectLst>
            <a:outerShdw blurRad="38100" dist="38100" dir="2700000" algn="tl">
              <a:srgbClr val="DDDDDD"/>
            </a:outerShdw>
          </a:effectLst>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DDDDDD"/>
            </a:outerShdw>
          </a:effectLst>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effectLst>
            <a:outerShdw blurRad="38100" dist="38100" dir="2700000" algn="tl">
              <a:srgbClr val="DDDDDD"/>
            </a:outerShdw>
          </a:effectLst>
          <a:latin typeface="+mn-lt"/>
          <a:ea typeface="ＭＳ Ｐゴシック" charset="-128"/>
        </a:defRPr>
      </a:lvl5pPr>
      <a:lvl6pPr marL="2514600" indent="-228600" algn="l" rtl="0" fontAlgn="base">
        <a:spcBef>
          <a:spcPct val="20000"/>
        </a:spcBef>
        <a:spcAft>
          <a:spcPct val="0"/>
        </a:spcAft>
        <a:buChar char="»"/>
        <a:defRPr sz="2000">
          <a:solidFill>
            <a:schemeClr val="tx1"/>
          </a:solidFill>
          <a:effectLst>
            <a:outerShdw blurRad="38100" dist="38100" dir="2700000" algn="tl">
              <a:srgbClr val="DDDDDD"/>
            </a:outerShdw>
          </a:effectLst>
          <a:latin typeface="+mn-lt"/>
          <a:ea typeface="ＭＳ Ｐゴシック" charset="-128"/>
        </a:defRPr>
      </a:lvl6pPr>
      <a:lvl7pPr marL="2971800" indent="-228600" algn="l" rtl="0" fontAlgn="base">
        <a:spcBef>
          <a:spcPct val="20000"/>
        </a:spcBef>
        <a:spcAft>
          <a:spcPct val="0"/>
        </a:spcAft>
        <a:buChar char="»"/>
        <a:defRPr sz="2000">
          <a:solidFill>
            <a:schemeClr val="tx1"/>
          </a:solidFill>
          <a:effectLst>
            <a:outerShdw blurRad="38100" dist="38100" dir="2700000" algn="tl">
              <a:srgbClr val="DDDDDD"/>
            </a:outerShdw>
          </a:effectLst>
          <a:latin typeface="+mn-lt"/>
          <a:ea typeface="ＭＳ Ｐゴシック" charset="-128"/>
        </a:defRPr>
      </a:lvl7pPr>
      <a:lvl8pPr marL="3429000" indent="-228600" algn="l" rtl="0" fontAlgn="base">
        <a:spcBef>
          <a:spcPct val="20000"/>
        </a:spcBef>
        <a:spcAft>
          <a:spcPct val="0"/>
        </a:spcAft>
        <a:buChar char="»"/>
        <a:defRPr sz="2000">
          <a:solidFill>
            <a:schemeClr val="tx1"/>
          </a:solidFill>
          <a:effectLst>
            <a:outerShdw blurRad="38100" dist="38100" dir="2700000" algn="tl">
              <a:srgbClr val="DDDDDD"/>
            </a:outerShdw>
          </a:effectLst>
          <a:latin typeface="+mn-lt"/>
          <a:ea typeface="ＭＳ Ｐゴシック" charset="-128"/>
        </a:defRPr>
      </a:lvl8pPr>
      <a:lvl9pPr marL="3886200" indent="-228600" algn="l" rtl="0" fontAlgn="base">
        <a:spcBef>
          <a:spcPct val="20000"/>
        </a:spcBef>
        <a:spcAft>
          <a:spcPct val="0"/>
        </a:spcAft>
        <a:buChar char="»"/>
        <a:defRPr sz="2000">
          <a:solidFill>
            <a:schemeClr val="tx1"/>
          </a:solidFill>
          <a:effectLst>
            <a:outerShdw blurRad="38100" dist="38100" dir="2700000" algn="tl">
              <a:srgbClr val="DDDDDD"/>
            </a:outerShdw>
          </a:effectLst>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40642" name="Title Placeholder 1"/>
          <p:cNvSpPr>
            <a:spLocks noGrp="1"/>
          </p:cNvSpPr>
          <p:nvPr>
            <p:ph type="title"/>
          </p:nvPr>
        </p:nvSpPr>
        <p:spPr bwMode="auto">
          <a:xfrm>
            <a:off x="0" y="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Tree>
    <p:extLst>
      <p:ext uri="{BB962C8B-B14F-4D97-AF65-F5344CB8AC3E}">
        <p14:creationId xmlns:p14="http://schemas.microsoft.com/office/powerpoint/2010/main" val="3629522148"/>
      </p:ext>
    </p:extLst>
  </p:cSld>
  <p:clrMap bg1="lt1" tx1="dk1" bg2="lt2" tx2="dk2" accent1="accent1" accent2="accent2" accent3="accent3" accent4="accent4" accent5="accent5" accent6="accent6" hlink="hlink" folHlink="folHlink"/>
  <p:sldLayoutIdLst>
    <p:sldLayoutId id="2147484777" r:id="rId1"/>
    <p:sldLayoutId id="2147484778" r:id="rId2"/>
    <p:sldLayoutId id="2147484779" r:id="rId3"/>
    <p:sldLayoutId id="2147484780" r:id="rId4"/>
    <p:sldLayoutId id="2147484781" r:id="rId5"/>
    <p:sldLayoutId id="2147484782" r:id="rId6"/>
    <p:sldLayoutId id="2147484783" r:id="rId7"/>
    <p:sldLayoutId id="2147484784" r:id="rId8"/>
    <p:sldLayoutId id="2147484785" r:id="rId9"/>
    <p:sldLayoutId id="2147484786" r:id="rId10"/>
    <p:sldLayoutId id="2147484787" r:id="rId11"/>
  </p:sldLayoutIdLst>
  <p:txStyles>
    <p:titleStyle>
      <a:lvl1pPr algn="ctr" rtl="0" eaLnBrk="0" fontAlgn="base" hangingPunct="0">
        <a:spcBef>
          <a:spcPct val="0"/>
        </a:spcBef>
        <a:spcAft>
          <a:spcPct val="0"/>
        </a:spcAft>
        <a:defRPr sz="4400" kern="1200">
          <a:solidFill>
            <a:srgbClr val="FFFFFF"/>
          </a:solidFill>
          <a:latin typeface="Arial"/>
          <a:ea typeface="ＭＳ Ｐゴシック" charset="0"/>
          <a:cs typeface="Arial"/>
        </a:defRPr>
      </a:lvl1pPr>
      <a:lvl2pPr algn="ctr" rtl="0" eaLnBrk="0" fontAlgn="base" hangingPunct="0">
        <a:spcBef>
          <a:spcPct val="0"/>
        </a:spcBef>
        <a:spcAft>
          <a:spcPct val="0"/>
        </a:spcAft>
        <a:defRPr sz="4400">
          <a:solidFill>
            <a:srgbClr val="FFFFFF"/>
          </a:solidFill>
          <a:latin typeface="Arial" charset="0"/>
          <a:ea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defRPr>
      </a:lvl5pPr>
      <a:lvl6pPr marL="457200" algn="ctr" rtl="0" fontAlgn="base">
        <a:spcBef>
          <a:spcPct val="0"/>
        </a:spcBef>
        <a:spcAft>
          <a:spcPct val="0"/>
        </a:spcAft>
        <a:defRPr sz="4400">
          <a:solidFill>
            <a:srgbClr val="FFFFFF"/>
          </a:solidFill>
          <a:latin typeface="Arial" charset="0"/>
          <a:ea typeface="ＭＳ Ｐゴシック" charset="0"/>
        </a:defRPr>
      </a:lvl6pPr>
      <a:lvl7pPr marL="914400" algn="ctr" rtl="0" fontAlgn="base">
        <a:spcBef>
          <a:spcPct val="0"/>
        </a:spcBef>
        <a:spcAft>
          <a:spcPct val="0"/>
        </a:spcAft>
        <a:defRPr sz="4400">
          <a:solidFill>
            <a:srgbClr val="FFFFFF"/>
          </a:solidFill>
          <a:latin typeface="Arial" charset="0"/>
          <a:ea typeface="ＭＳ Ｐゴシック" charset="0"/>
        </a:defRPr>
      </a:lvl7pPr>
      <a:lvl8pPr marL="1371600" algn="ctr" rtl="0" fontAlgn="base">
        <a:spcBef>
          <a:spcPct val="0"/>
        </a:spcBef>
        <a:spcAft>
          <a:spcPct val="0"/>
        </a:spcAft>
        <a:defRPr sz="4400">
          <a:solidFill>
            <a:srgbClr val="FFFFFF"/>
          </a:solidFill>
          <a:latin typeface="Arial" charset="0"/>
          <a:ea typeface="ＭＳ Ｐゴシック" charset="0"/>
        </a:defRPr>
      </a:lvl8pPr>
      <a:lvl9pPr marL="1828800" algn="ctr" rtl="0" fontAlgn="base">
        <a:spcBef>
          <a:spcPct val="0"/>
        </a:spcBef>
        <a:spcAft>
          <a:spcPct val="0"/>
        </a:spcAft>
        <a:defRPr sz="4400">
          <a:solidFill>
            <a:srgbClr val="FFFFFF"/>
          </a:solidFill>
          <a:latin typeface="Arial"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rgbClr val="FFFFFF"/>
          </a:solidFill>
          <a:latin typeface="Arial"/>
          <a:ea typeface="ＭＳ Ｐゴシック" charset="0"/>
          <a:cs typeface="Arial"/>
        </a:defRPr>
      </a:lvl1pPr>
      <a:lvl2pPr marL="742950" indent="-285750" algn="l" rtl="0" eaLnBrk="0" fontAlgn="base" hangingPunct="0">
        <a:spcBef>
          <a:spcPct val="20000"/>
        </a:spcBef>
        <a:spcAft>
          <a:spcPct val="0"/>
        </a:spcAft>
        <a:buFont typeface="Arial" charset="0"/>
        <a:buChar char="–"/>
        <a:defRPr sz="2800" kern="1200">
          <a:solidFill>
            <a:srgbClr val="FFFFFF"/>
          </a:solidFill>
          <a:latin typeface="Arial"/>
          <a:ea typeface="ＭＳ Ｐゴシック" charset="0"/>
          <a:cs typeface="Arial"/>
        </a:defRPr>
      </a:lvl2pPr>
      <a:lvl3pPr marL="1143000" indent="-228600" algn="l" rtl="0" eaLnBrk="0" fontAlgn="base" hangingPunct="0">
        <a:spcBef>
          <a:spcPct val="20000"/>
        </a:spcBef>
        <a:spcAft>
          <a:spcPct val="0"/>
        </a:spcAft>
        <a:buFont typeface="Arial" charset="0"/>
        <a:buChar char="•"/>
        <a:defRPr sz="2400" kern="1200">
          <a:solidFill>
            <a:srgbClr val="FFFFFF"/>
          </a:solidFill>
          <a:latin typeface="Arial"/>
          <a:ea typeface="ＭＳ Ｐゴシック" charset="0"/>
          <a:cs typeface="Arial"/>
        </a:defRPr>
      </a:lvl3pPr>
      <a:lvl4pPr marL="1600200" indent="-228600" algn="l" rtl="0" eaLnBrk="0" fontAlgn="base" hangingPunct="0">
        <a:spcBef>
          <a:spcPct val="20000"/>
        </a:spcBef>
        <a:spcAft>
          <a:spcPct val="0"/>
        </a:spcAft>
        <a:buFont typeface="Arial" charset="0"/>
        <a:buChar char="–"/>
        <a:defRPr sz="2000" kern="1200">
          <a:solidFill>
            <a:srgbClr val="FFFFFF"/>
          </a:solidFill>
          <a:latin typeface="Arial"/>
          <a:ea typeface="ＭＳ Ｐゴシック" charset="0"/>
          <a:cs typeface="Arial"/>
        </a:defRPr>
      </a:lvl4pPr>
      <a:lvl5pPr marL="2057400" indent="-228600" algn="l" rtl="0" eaLnBrk="0" fontAlgn="base" hangingPunct="0">
        <a:spcBef>
          <a:spcPct val="20000"/>
        </a:spcBef>
        <a:spcAft>
          <a:spcPct val="0"/>
        </a:spcAft>
        <a:buFont typeface="Arial" charset="0"/>
        <a:buChar char="»"/>
        <a:defRPr sz="2000" kern="1200">
          <a:solidFill>
            <a:srgbClr val="FFFFFF"/>
          </a:solidFill>
          <a:latin typeface="Arial"/>
          <a:ea typeface="ＭＳ Ｐゴシック" charset="0"/>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293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16" tIns="45709" rIns="91416" bIns="45709" numCol="1" anchor="ctr" anchorCtr="0" compatLnSpc="1">
            <a:prstTxWarp prst="textNoShape">
              <a:avLst/>
            </a:prstTxWarp>
          </a:bodyPr>
          <a:lstStyle/>
          <a:p>
            <a:pPr lvl="0"/>
            <a:r>
              <a:rPr lang="en-US"/>
              <a:t>Click to edit Master title style</a:t>
            </a:r>
          </a:p>
        </p:txBody>
      </p:sp>
      <p:sp>
        <p:nvSpPr>
          <p:cNvPr id="25293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16" tIns="45709" rIns="91416" bIns="4570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686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16" tIns="45709" rIns="91416" bIns="45709" numCol="1" anchor="t" anchorCtr="0" compatLnSpc="1">
            <a:prstTxWarp prst="textNoShape">
              <a:avLst/>
            </a:prstTxWarp>
          </a:bodyPr>
          <a:lstStyle>
            <a:lvl1pPr eaLnBrk="0" hangingPunct="0">
              <a:defRPr sz="1400" b="0">
                <a:solidFill>
                  <a:srgbClr val="000000"/>
                </a:solidFill>
                <a:latin typeface="Arial"/>
                <a:ea typeface="Osaka"/>
                <a:cs typeface="Osaka"/>
              </a:defRPr>
            </a:lvl1pPr>
          </a:lstStyle>
          <a:p>
            <a:pPr>
              <a:defRPr/>
            </a:pPr>
            <a:endParaRPr lang="en-US"/>
          </a:p>
        </p:txBody>
      </p:sp>
      <p:sp>
        <p:nvSpPr>
          <p:cNvPr id="3686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16" tIns="45709" rIns="91416" bIns="45709" numCol="1" anchor="t" anchorCtr="0" compatLnSpc="1">
            <a:prstTxWarp prst="textNoShape">
              <a:avLst/>
            </a:prstTxWarp>
          </a:bodyPr>
          <a:lstStyle>
            <a:lvl1pPr algn="ctr" eaLnBrk="0" hangingPunct="0">
              <a:defRPr sz="1400" b="0">
                <a:solidFill>
                  <a:srgbClr val="000000"/>
                </a:solidFill>
                <a:latin typeface="Arial"/>
                <a:ea typeface="Osaka"/>
                <a:cs typeface="Osaka"/>
              </a:defRPr>
            </a:lvl1pPr>
          </a:lstStyle>
          <a:p>
            <a:pPr>
              <a:defRPr/>
            </a:pPr>
            <a:endParaRPr lang="en-US"/>
          </a:p>
        </p:txBody>
      </p:sp>
      <p:sp>
        <p:nvSpPr>
          <p:cNvPr id="3687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16" tIns="45709" rIns="91416" bIns="45709" numCol="1" anchor="t" anchorCtr="0" compatLnSpc="1">
            <a:prstTxWarp prst="textNoShape">
              <a:avLst/>
            </a:prstTxWarp>
          </a:bodyPr>
          <a:lstStyle>
            <a:lvl1pPr algn="r" eaLnBrk="0" hangingPunct="0">
              <a:defRPr sz="1400" b="0">
                <a:solidFill>
                  <a:srgbClr val="000000"/>
                </a:solidFill>
                <a:latin typeface="Arial"/>
                <a:ea typeface="Osaka"/>
                <a:cs typeface="Osaka"/>
              </a:defRPr>
            </a:lvl1pPr>
          </a:lstStyle>
          <a:p>
            <a:pPr>
              <a:defRPr/>
            </a:pPr>
            <a:fld id="{37A3F00B-9D3F-5049-BD77-AD8C4B4255D8}" type="slidenum">
              <a:rPr lang="en-US"/>
              <a:pPr>
                <a:defRPr/>
              </a:pPr>
              <a:t>‹#›</a:t>
            </a:fld>
            <a:endParaRPr lang="en-US"/>
          </a:p>
        </p:txBody>
      </p:sp>
    </p:spTree>
    <p:extLst>
      <p:ext uri="{BB962C8B-B14F-4D97-AF65-F5344CB8AC3E}">
        <p14:creationId xmlns:p14="http://schemas.microsoft.com/office/powerpoint/2010/main" val="3171930882"/>
      </p:ext>
    </p:extLst>
  </p:cSld>
  <p:clrMap bg1="lt1" tx1="dk1" bg2="lt2" tx2="dk2" accent1="accent1" accent2="accent2" accent3="accent3" accent4="accent4" accent5="accent5" accent6="accent6" hlink="hlink" folHlink="folHlink"/>
  <p:sldLayoutIdLst>
    <p:sldLayoutId id="2147484789" r:id="rId1"/>
    <p:sldLayoutId id="2147484790" r:id="rId2"/>
    <p:sldLayoutId id="2147484791" r:id="rId3"/>
    <p:sldLayoutId id="2147484792" r:id="rId4"/>
    <p:sldLayoutId id="2147484793" r:id="rId5"/>
    <p:sldLayoutId id="2147484794" r:id="rId6"/>
    <p:sldLayoutId id="2147484795" r:id="rId7"/>
    <p:sldLayoutId id="2147484796" r:id="rId8"/>
    <p:sldLayoutId id="2147484797" r:id="rId9"/>
    <p:sldLayoutId id="2147484798" r:id="rId10"/>
    <p:sldLayoutId id="214748479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p:titleStyle>
    <p:bodyStyle>
      <a:lvl1pPr marL="341313" indent="-341313" algn="l" rtl="0" eaLnBrk="0" fontAlgn="base" hangingPunct="0">
        <a:spcBef>
          <a:spcPct val="20000"/>
        </a:spcBef>
        <a:spcAft>
          <a:spcPct val="0"/>
        </a:spcAft>
        <a:buChar char="•"/>
        <a:defRPr sz="3200">
          <a:solidFill>
            <a:schemeClr val="tx1"/>
          </a:solidFill>
          <a:latin typeface="+mn-lt"/>
          <a:ea typeface="+mn-ea"/>
          <a:cs typeface="+mn-cs"/>
        </a:defRPr>
      </a:lvl1pPr>
      <a:lvl2pPr marL="741363" indent="-284163" algn="l" rtl="0" eaLnBrk="0" fontAlgn="base" hangingPunct="0">
        <a:spcBef>
          <a:spcPct val="20000"/>
        </a:spcBef>
        <a:spcAft>
          <a:spcPct val="0"/>
        </a:spcAft>
        <a:buChar char="–"/>
        <a:defRPr sz="2800">
          <a:solidFill>
            <a:schemeClr val="tx1"/>
          </a:solidFill>
          <a:latin typeface="+mn-lt"/>
          <a:ea typeface="+mn-ea"/>
          <a:cs typeface="+mn-cs"/>
        </a:defRPr>
      </a:lvl2pPr>
      <a:lvl3pPr marL="1141413" indent="-227013" algn="l" rtl="0" eaLnBrk="0" fontAlgn="base" hangingPunct="0">
        <a:spcBef>
          <a:spcPct val="20000"/>
        </a:spcBef>
        <a:spcAft>
          <a:spcPct val="0"/>
        </a:spcAft>
        <a:buChar char="•"/>
        <a:defRPr sz="2400">
          <a:solidFill>
            <a:schemeClr val="tx1"/>
          </a:solidFill>
          <a:latin typeface="+mn-lt"/>
          <a:ea typeface="+mn-ea"/>
          <a:cs typeface="+mn-cs"/>
        </a:defRPr>
      </a:lvl3pPr>
      <a:lvl4pPr marL="1598613" indent="-227013" algn="l" rtl="0" eaLnBrk="0" fontAlgn="base" hangingPunct="0">
        <a:spcBef>
          <a:spcPct val="20000"/>
        </a:spcBef>
        <a:spcAft>
          <a:spcPct val="0"/>
        </a:spcAft>
        <a:buChar char="–"/>
        <a:defRPr sz="2000">
          <a:solidFill>
            <a:schemeClr val="tx1"/>
          </a:solidFill>
          <a:latin typeface="+mn-lt"/>
          <a:ea typeface="+mn-ea"/>
          <a:cs typeface="+mn-cs"/>
        </a:defRPr>
      </a:lvl4pPr>
      <a:lvl5pPr marL="2055813" indent="-227013" algn="l" rtl="0" eaLnBrk="0" fontAlgn="base" hangingPunct="0">
        <a:spcBef>
          <a:spcPct val="20000"/>
        </a:spcBef>
        <a:spcAft>
          <a:spcPct val="0"/>
        </a:spcAft>
        <a:buChar char="»"/>
        <a:defRPr sz="2000">
          <a:solidFill>
            <a:schemeClr val="tx1"/>
          </a:solidFill>
          <a:latin typeface="+mn-lt"/>
          <a:ea typeface="+mn-ea"/>
          <a:cs typeface="+mn-cs"/>
        </a:defRPr>
      </a:lvl5pPr>
      <a:lvl6pPr marL="2513959" indent="-228541" algn="l" rtl="0" eaLnBrk="0" fontAlgn="base" hangingPunct="0">
        <a:spcBef>
          <a:spcPct val="20000"/>
        </a:spcBef>
        <a:spcAft>
          <a:spcPct val="0"/>
        </a:spcAft>
        <a:buChar char="»"/>
        <a:defRPr sz="2000">
          <a:solidFill>
            <a:schemeClr val="tx1"/>
          </a:solidFill>
          <a:latin typeface="+mn-lt"/>
          <a:ea typeface="+mn-ea"/>
          <a:cs typeface="+mn-cs"/>
        </a:defRPr>
      </a:lvl6pPr>
      <a:lvl7pPr marL="2971040" indent="-228541" algn="l" rtl="0" eaLnBrk="0" fontAlgn="base" hangingPunct="0">
        <a:spcBef>
          <a:spcPct val="20000"/>
        </a:spcBef>
        <a:spcAft>
          <a:spcPct val="0"/>
        </a:spcAft>
        <a:buChar char="»"/>
        <a:defRPr sz="2000">
          <a:solidFill>
            <a:schemeClr val="tx1"/>
          </a:solidFill>
          <a:latin typeface="+mn-lt"/>
          <a:ea typeface="+mn-ea"/>
          <a:cs typeface="+mn-cs"/>
        </a:defRPr>
      </a:lvl7pPr>
      <a:lvl8pPr marL="3428124" indent="-228541" algn="l" rtl="0" eaLnBrk="0" fontAlgn="base" hangingPunct="0">
        <a:spcBef>
          <a:spcPct val="20000"/>
        </a:spcBef>
        <a:spcAft>
          <a:spcPct val="0"/>
        </a:spcAft>
        <a:buChar char="»"/>
        <a:defRPr sz="2000">
          <a:solidFill>
            <a:schemeClr val="tx1"/>
          </a:solidFill>
          <a:latin typeface="+mn-lt"/>
          <a:ea typeface="+mn-ea"/>
          <a:cs typeface="+mn-cs"/>
        </a:defRPr>
      </a:lvl8pPr>
      <a:lvl9pPr marL="3885205" indent="-228541" algn="l" rtl="0" eaLnBrk="0" fontAlgn="base" hangingPunct="0">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082" rtl="0" eaLnBrk="1" latinLnBrk="0" hangingPunct="1">
        <a:defRPr sz="1800" kern="1200">
          <a:solidFill>
            <a:schemeClr val="tx1"/>
          </a:solidFill>
          <a:latin typeface="+mn-lt"/>
          <a:ea typeface="+mn-ea"/>
          <a:cs typeface="+mn-cs"/>
        </a:defRPr>
      </a:lvl1pPr>
      <a:lvl2pPr marL="457082" algn="l" defTabSz="457082" rtl="0" eaLnBrk="1" latinLnBrk="0" hangingPunct="1">
        <a:defRPr sz="1800" kern="1200">
          <a:solidFill>
            <a:schemeClr val="tx1"/>
          </a:solidFill>
          <a:latin typeface="+mn-lt"/>
          <a:ea typeface="+mn-ea"/>
          <a:cs typeface="+mn-cs"/>
        </a:defRPr>
      </a:lvl2pPr>
      <a:lvl3pPr marL="914165" algn="l" defTabSz="457082" rtl="0" eaLnBrk="1" latinLnBrk="0" hangingPunct="1">
        <a:defRPr sz="1800" kern="1200">
          <a:solidFill>
            <a:schemeClr val="tx1"/>
          </a:solidFill>
          <a:latin typeface="+mn-lt"/>
          <a:ea typeface="+mn-ea"/>
          <a:cs typeface="+mn-cs"/>
        </a:defRPr>
      </a:lvl3pPr>
      <a:lvl4pPr marL="1371250" algn="l" defTabSz="457082" rtl="0" eaLnBrk="1" latinLnBrk="0" hangingPunct="1">
        <a:defRPr sz="1800" kern="1200">
          <a:solidFill>
            <a:schemeClr val="tx1"/>
          </a:solidFill>
          <a:latin typeface="+mn-lt"/>
          <a:ea typeface="+mn-ea"/>
          <a:cs typeface="+mn-cs"/>
        </a:defRPr>
      </a:lvl4pPr>
      <a:lvl5pPr marL="1828332" algn="l" defTabSz="457082" rtl="0" eaLnBrk="1" latinLnBrk="0" hangingPunct="1">
        <a:defRPr sz="1800" kern="1200">
          <a:solidFill>
            <a:schemeClr val="tx1"/>
          </a:solidFill>
          <a:latin typeface="+mn-lt"/>
          <a:ea typeface="+mn-ea"/>
          <a:cs typeface="+mn-cs"/>
        </a:defRPr>
      </a:lvl5pPr>
      <a:lvl6pPr marL="2285415" algn="l" defTabSz="457082" rtl="0" eaLnBrk="1" latinLnBrk="0" hangingPunct="1">
        <a:defRPr sz="1800" kern="1200">
          <a:solidFill>
            <a:schemeClr val="tx1"/>
          </a:solidFill>
          <a:latin typeface="+mn-lt"/>
          <a:ea typeface="+mn-ea"/>
          <a:cs typeface="+mn-cs"/>
        </a:defRPr>
      </a:lvl6pPr>
      <a:lvl7pPr marL="2742500" algn="l" defTabSz="457082" rtl="0" eaLnBrk="1" latinLnBrk="0" hangingPunct="1">
        <a:defRPr sz="1800" kern="1200">
          <a:solidFill>
            <a:schemeClr val="tx1"/>
          </a:solidFill>
          <a:latin typeface="+mn-lt"/>
          <a:ea typeface="+mn-ea"/>
          <a:cs typeface="+mn-cs"/>
        </a:defRPr>
      </a:lvl7pPr>
      <a:lvl8pPr marL="3199580" algn="l" defTabSz="457082" rtl="0" eaLnBrk="1" latinLnBrk="0" hangingPunct="1">
        <a:defRPr sz="1800" kern="1200">
          <a:solidFill>
            <a:schemeClr val="tx1"/>
          </a:solidFill>
          <a:latin typeface="+mn-lt"/>
          <a:ea typeface="+mn-ea"/>
          <a:cs typeface="+mn-cs"/>
        </a:defRPr>
      </a:lvl8pPr>
      <a:lvl9pPr marL="3656665" algn="l" defTabSz="457082"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5218" name="Rectangle 2"/>
          <p:cNvSpPr>
            <a:spLocks noGrp="1" noChangeArrowheads="1"/>
          </p:cNvSpPr>
          <p:nvPr>
            <p:ph type="title"/>
          </p:nvPr>
        </p:nvSpPr>
        <p:spPr bwMode="auto">
          <a:xfrm>
            <a:off x="38100" y="609600"/>
            <a:ext cx="9142413"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65219" name="Rectangle 3"/>
          <p:cNvSpPr>
            <a:spLocks noGrp="1" noChangeArrowheads="1"/>
          </p:cNvSpPr>
          <p:nvPr>
            <p:ph type="body" idx="1"/>
          </p:nvPr>
        </p:nvSpPr>
        <p:spPr bwMode="auto">
          <a:xfrm>
            <a:off x="38100" y="1981200"/>
            <a:ext cx="9142413"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686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Arial" pitchFamily="-112" charset="0"/>
                <a:ea typeface="Osaka" pitchFamily="-112" charset="-128"/>
                <a:cs typeface="Osaka" pitchFamily="-112" charset="-128"/>
              </a:defRPr>
            </a:lvl1pPr>
          </a:lstStyle>
          <a:p>
            <a:pPr>
              <a:defRPr/>
            </a:pPr>
            <a:endParaRPr lang="en-US"/>
          </a:p>
        </p:txBody>
      </p:sp>
      <p:sp>
        <p:nvSpPr>
          <p:cNvPr id="3686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Arial" pitchFamily="-112" charset="0"/>
                <a:ea typeface="Osaka" pitchFamily="-112" charset="-128"/>
                <a:cs typeface="Osaka" pitchFamily="-112" charset="-128"/>
              </a:defRPr>
            </a:lvl1pPr>
          </a:lstStyle>
          <a:p>
            <a:pPr>
              <a:defRPr/>
            </a:pPr>
            <a:endParaRPr lang="en-US"/>
          </a:p>
        </p:txBody>
      </p:sp>
      <p:sp>
        <p:nvSpPr>
          <p:cNvPr id="3687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Arial" charset="0"/>
                <a:ea typeface="Osaka" charset="0"/>
                <a:cs typeface="Osaka" charset="0"/>
              </a:defRPr>
            </a:lvl1pPr>
          </a:lstStyle>
          <a:p>
            <a:pPr>
              <a:defRPr/>
            </a:pPr>
            <a:fld id="{0FCFD975-EB09-B244-94E8-D5CD3BC97C8C}" type="slidenum">
              <a:rPr lang="en-US"/>
              <a:pPr>
                <a:defRPr/>
              </a:pPr>
              <a:t>‹#›</a:t>
            </a:fld>
            <a:endParaRPr lang="en-US"/>
          </a:p>
        </p:txBody>
      </p:sp>
    </p:spTree>
    <p:extLst>
      <p:ext uri="{BB962C8B-B14F-4D97-AF65-F5344CB8AC3E}">
        <p14:creationId xmlns:p14="http://schemas.microsoft.com/office/powerpoint/2010/main" val="2431770359"/>
      </p:ext>
    </p:extLst>
  </p:cSld>
  <p:clrMap bg1="lt1" tx1="dk1" bg2="lt2" tx2="dk2" accent1="accent1" accent2="accent2" accent3="accent3" accent4="accent4" accent5="accent5" accent6="accent6" hlink="hlink" folHlink="folHlink"/>
  <p:sldLayoutIdLst>
    <p:sldLayoutId id="2147484801" r:id="rId1"/>
    <p:sldLayoutId id="2147484802" r:id="rId2"/>
    <p:sldLayoutId id="2147484803" r:id="rId3"/>
    <p:sldLayoutId id="2147484804" r:id="rId4"/>
    <p:sldLayoutId id="2147484805" r:id="rId5"/>
    <p:sldLayoutId id="2147484806" r:id="rId6"/>
    <p:sldLayoutId id="2147484807" r:id="rId7"/>
    <p:sldLayoutId id="2147484808" r:id="rId8"/>
    <p:sldLayoutId id="2147484809" r:id="rId9"/>
    <p:sldLayoutId id="2147484810" r:id="rId10"/>
    <p:sldLayoutId id="2147484811" r:id="rId11"/>
  </p:sldLayoutIdLst>
  <p:txStyles>
    <p:titleStyle>
      <a:lvl1pPr algn="ctr" rtl="0" eaLnBrk="0" fontAlgn="base" hangingPunct="0">
        <a:spcBef>
          <a:spcPct val="0"/>
        </a:spcBef>
        <a:spcAft>
          <a:spcPct val="0"/>
        </a:spcAft>
        <a:defRPr sz="4400" b="1">
          <a:solidFill>
            <a:schemeClr val="tx2"/>
          </a:solidFill>
          <a:latin typeface="+mj-lt"/>
          <a:ea typeface="+mj-ea"/>
          <a:cs typeface="Osaka" pitchFamily="-112" charset="-128"/>
        </a:defRPr>
      </a:lvl1pPr>
      <a:lvl2pPr algn="ctr" rtl="0" eaLnBrk="0" fontAlgn="base" hangingPunct="0">
        <a:spcBef>
          <a:spcPct val="0"/>
        </a:spcBef>
        <a:spcAft>
          <a:spcPct val="0"/>
        </a:spcAft>
        <a:defRPr sz="4400" b="1">
          <a:solidFill>
            <a:schemeClr val="tx2"/>
          </a:solidFill>
          <a:latin typeface="Arial" pitchFamily="34" charset="0"/>
          <a:ea typeface="Osaka" charset="-128"/>
          <a:cs typeface="Osaka" pitchFamily="-112" charset="-128"/>
        </a:defRPr>
      </a:lvl2pPr>
      <a:lvl3pPr algn="ctr" rtl="0" eaLnBrk="0" fontAlgn="base" hangingPunct="0">
        <a:spcBef>
          <a:spcPct val="0"/>
        </a:spcBef>
        <a:spcAft>
          <a:spcPct val="0"/>
        </a:spcAft>
        <a:defRPr sz="4400" b="1">
          <a:solidFill>
            <a:schemeClr val="tx2"/>
          </a:solidFill>
          <a:latin typeface="Arial" pitchFamily="34" charset="0"/>
          <a:ea typeface="Osaka" charset="-128"/>
          <a:cs typeface="Osaka" pitchFamily="-112" charset="-128"/>
        </a:defRPr>
      </a:lvl3pPr>
      <a:lvl4pPr algn="ctr" rtl="0" eaLnBrk="0" fontAlgn="base" hangingPunct="0">
        <a:spcBef>
          <a:spcPct val="0"/>
        </a:spcBef>
        <a:spcAft>
          <a:spcPct val="0"/>
        </a:spcAft>
        <a:defRPr sz="4400" b="1">
          <a:solidFill>
            <a:schemeClr val="tx2"/>
          </a:solidFill>
          <a:latin typeface="Arial" pitchFamily="34" charset="0"/>
          <a:ea typeface="Osaka" charset="-128"/>
          <a:cs typeface="Osaka" pitchFamily="-112" charset="-128"/>
        </a:defRPr>
      </a:lvl4pPr>
      <a:lvl5pPr algn="ctr" rtl="0" eaLnBrk="0" fontAlgn="base" hangingPunct="0">
        <a:spcBef>
          <a:spcPct val="0"/>
        </a:spcBef>
        <a:spcAft>
          <a:spcPct val="0"/>
        </a:spcAft>
        <a:defRPr sz="4400" b="1">
          <a:solidFill>
            <a:schemeClr val="tx2"/>
          </a:solidFill>
          <a:latin typeface="Arial" pitchFamily="34" charset="0"/>
          <a:ea typeface="Osaka" charset="-128"/>
          <a:cs typeface="Osaka" pitchFamily="-112" charset="-128"/>
        </a:defRPr>
      </a:lvl5pPr>
      <a:lvl6pPr marL="457200" algn="ctr" rtl="0" fontAlgn="base">
        <a:spcBef>
          <a:spcPct val="0"/>
        </a:spcBef>
        <a:spcAft>
          <a:spcPct val="0"/>
        </a:spcAft>
        <a:defRPr sz="4400">
          <a:solidFill>
            <a:schemeClr val="tx2"/>
          </a:solidFill>
          <a:latin typeface="Arial" pitchFamily="34" charset="0"/>
          <a:ea typeface="Osaka" charset="-128"/>
        </a:defRPr>
      </a:lvl6pPr>
      <a:lvl7pPr marL="914400" algn="ctr" rtl="0" fontAlgn="base">
        <a:spcBef>
          <a:spcPct val="0"/>
        </a:spcBef>
        <a:spcAft>
          <a:spcPct val="0"/>
        </a:spcAft>
        <a:defRPr sz="4400">
          <a:solidFill>
            <a:schemeClr val="tx2"/>
          </a:solidFill>
          <a:latin typeface="Arial" pitchFamily="34" charset="0"/>
          <a:ea typeface="Osaka" charset="-128"/>
        </a:defRPr>
      </a:lvl7pPr>
      <a:lvl8pPr marL="1371600" algn="ctr" rtl="0" fontAlgn="base">
        <a:spcBef>
          <a:spcPct val="0"/>
        </a:spcBef>
        <a:spcAft>
          <a:spcPct val="0"/>
        </a:spcAft>
        <a:defRPr sz="4400">
          <a:solidFill>
            <a:schemeClr val="tx2"/>
          </a:solidFill>
          <a:latin typeface="Arial" pitchFamily="34" charset="0"/>
          <a:ea typeface="Osaka" charset="-128"/>
        </a:defRPr>
      </a:lvl8pPr>
      <a:lvl9pPr marL="1828800" algn="ctr" rtl="0" fontAlgn="base">
        <a:spcBef>
          <a:spcPct val="0"/>
        </a:spcBef>
        <a:spcAft>
          <a:spcPct val="0"/>
        </a:spcAft>
        <a:defRPr sz="4400">
          <a:solidFill>
            <a:schemeClr val="tx2"/>
          </a:solidFill>
          <a:latin typeface="Arial" pitchFamily="34" charset="0"/>
          <a:ea typeface="Osaka" charset="-128"/>
        </a:defRPr>
      </a:lvl9pPr>
    </p:titleStyle>
    <p:bodyStyle>
      <a:lvl1pPr marL="342900" indent="-342900" algn="l" rtl="0" eaLnBrk="0" fontAlgn="base" hangingPunct="0">
        <a:spcBef>
          <a:spcPct val="20000"/>
        </a:spcBef>
        <a:spcAft>
          <a:spcPct val="0"/>
        </a:spcAft>
        <a:buChar char="•"/>
        <a:defRPr sz="3200" b="1">
          <a:solidFill>
            <a:schemeClr val="tx1"/>
          </a:solidFill>
          <a:latin typeface="+mn-lt"/>
          <a:ea typeface="+mn-ea"/>
          <a:cs typeface="Osaka" pitchFamily="-112" charset="-128"/>
        </a:defRPr>
      </a:lvl1pPr>
      <a:lvl2pPr marL="742950" indent="-285750" algn="l" rtl="0" eaLnBrk="0" fontAlgn="base" hangingPunct="0">
        <a:spcBef>
          <a:spcPct val="20000"/>
        </a:spcBef>
        <a:spcAft>
          <a:spcPct val="0"/>
        </a:spcAft>
        <a:buChar char="–"/>
        <a:defRPr sz="2800" b="1">
          <a:solidFill>
            <a:schemeClr val="tx1"/>
          </a:solidFill>
          <a:latin typeface="+mn-lt"/>
          <a:ea typeface="+mn-ea"/>
          <a:cs typeface="Osaka" pitchFamily="-112" charset="-128"/>
        </a:defRPr>
      </a:lvl2pPr>
      <a:lvl3pPr marL="1143000" indent="-228600" algn="l" rtl="0" eaLnBrk="0" fontAlgn="base" hangingPunct="0">
        <a:spcBef>
          <a:spcPct val="20000"/>
        </a:spcBef>
        <a:spcAft>
          <a:spcPct val="0"/>
        </a:spcAft>
        <a:buChar char="•"/>
        <a:defRPr sz="2400" b="1">
          <a:solidFill>
            <a:schemeClr val="tx1"/>
          </a:solidFill>
          <a:latin typeface="+mn-lt"/>
          <a:ea typeface="+mn-ea"/>
          <a:cs typeface="Osaka" pitchFamily="-112" charset="-128"/>
        </a:defRPr>
      </a:lvl3pPr>
      <a:lvl4pPr marL="1600200" indent="-228600" algn="l" rtl="0" eaLnBrk="0" fontAlgn="base" hangingPunct="0">
        <a:spcBef>
          <a:spcPct val="20000"/>
        </a:spcBef>
        <a:spcAft>
          <a:spcPct val="0"/>
        </a:spcAft>
        <a:buChar char="–"/>
        <a:defRPr sz="2000" b="1">
          <a:solidFill>
            <a:schemeClr val="tx1"/>
          </a:solidFill>
          <a:latin typeface="+mn-lt"/>
          <a:ea typeface="+mn-ea"/>
          <a:cs typeface="Osaka" pitchFamily="-112" charset="-128"/>
        </a:defRPr>
      </a:lvl4pPr>
      <a:lvl5pPr marL="2057400" indent="-228600" algn="l" rtl="0" eaLnBrk="0" fontAlgn="base" hangingPunct="0">
        <a:spcBef>
          <a:spcPct val="20000"/>
        </a:spcBef>
        <a:spcAft>
          <a:spcPct val="0"/>
        </a:spcAft>
        <a:buChar char="»"/>
        <a:defRPr sz="2000" b="1">
          <a:solidFill>
            <a:schemeClr val="tx1"/>
          </a:solidFill>
          <a:latin typeface="+mn-lt"/>
          <a:ea typeface="+mn-ea"/>
          <a:cs typeface="Osaka" pitchFamily="-112"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275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20275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44" name="Rectangle 4"/>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ea typeface="ＭＳ Ｐゴシック" charset="0"/>
                <a:cs typeface="Arial"/>
              </a:defRPr>
            </a:lvl1pPr>
          </a:lstStyle>
          <a:p>
            <a:pPr>
              <a:defRPr/>
            </a:pPr>
            <a:endParaRPr lang="en-GB"/>
          </a:p>
        </p:txBody>
      </p:sp>
      <p:sp>
        <p:nvSpPr>
          <p:cNvPr id="10245" name="Rectangle 5"/>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ea typeface="ＭＳ Ｐゴシック" charset="0"/>
                <a:cs typeface="Arial"/>
              </a:defRPr>
            </a:lvl1pPr>
          </a:lstStyle>
          <a:p>
            <a:pPr>
              <a:defRPr/>
            </a:pPr>
            <a:endParaRPr lang="en-GB"/>
          </a:p>
        </p:txBody>
      </p:sp>
      <p:sp>
        <p:nvSpPr>
          <p:cNvPr id="10246" name="Rectangle 6"/>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charset="0"/>
                <a:cs typeface="Arial" charset="0"/>
              </a:defRPr>
            </a:lvl1pPr>
          </a:lstStyle>
          <a:p>
            <a:pPr>
              <a:defRPr/>
            </a:pPr>
            <a:fld id="{C183CF65-F338-634F-8CCD-5BFAF752E124}" type="slidenum">
              <a:rPr lang="en-GB"/>
              <a:pPr>
                <a:defRPr/>
              </a:pPr>
              <a:t>‹#›</a:t>
            </a:fld>
            <a:endParaRPr lang="en-GB"/>
          </a:p>
        </p:txBody>
      </p:sp>
    </p:spTree>
    <p:extLst>
      <p:ext uri="{BB962C8B-B14F-4D97-AF65-F5344CB8AC3E}">
        <p14:creationId xmlns:p14="http://schemas.microsoft.com/office/powerpoint/2010/main" val="4124019730"/>
      </p:ext>
    </p:extLst>
  </p:cSld>
  <p:clrMap bg1="lt1" tx1="dk1" bg2="lt2" tx2="dk2" accent1="accent1" accent2="accent2" accent3="accent3" accent4="accent4" accent5="accent5" accent6="accent6" hlink="hlink" folHlink="folHlink"/>
  <p:sldLayoutIdLst>
    <p:sldLayoutId id="2147484813" r:id="rId1"/>
    <p:sldLayoutId id="2147484814" r:id="rId2"/>
    <p:sldLayoutId id="2147484815" r:id="rId3"/>
    <p:sldLayoutId id="2147484816" r:id="rId4"/>
    <p:sldLayoutId id="2147484817" r:id="rId5"/>
    <p:sldLayoutId id="2147484818" r:id="rId6"/>
    <p:sldLayoutId id="2147484819" r:id="rId7"/>
    <p:sldLayoutId id="2147484820" r:id="rId8"/>
    <p:sldLayoutId id="2147484821" r:id="rId9"/>
    <p:sldLayoutId id="2147484822" r:id="rId10"/>
    <p:sldLayoutId id="2147484823" r:id="rId11"/>
  </p:sldLayoutIdLst>
  <p:transition>
    <p:random/>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613378" name="Rectangle 2"/>
          <p:cNvSpPr>
            <a:spLocks noGrp="1" noChangeArrowheads="1"/>
          </p:cNvSpPr>
          <p:nvPr>
            <p:ph type="title"/>
          </p:nvPr>
        </p:nvSpPr>
        <p:spPr bwMode="auto">
          <a:xfrm>
            <a:off x="2286000" y="457200"/>
            <a:ext cx="6172200" cy="1295400"/>
          </a:xfrm>
          <a:prstGeom prst="rect">
            <a:avLst/>
          </a:prstGeom>
          <a:noFill/>
          <a:ln w="9525">
            <a:noFill/>
            <a:miter lim="800000"/>
            <a:headEnd/>
            <a:tailEnd/>
          </a:ln>
          <a:effectLst>
            <a:outerShdw blurRad="25400" dist="25399" dir="2700000" algn="ctr" rotWithShape="0">
              <a:schemeClr val="bg2">
                <a:alpha val="99962"/>
              </a:scheme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13379" name="Rectangle 3"/>
          <p:cNvSpPr>
            <a:spLocks noGrp="1" noChangeArrowheads="1"/>
          </p:cNvSpPr>
          <p:nvPr>
            <p:ph type="body" idx="1"/>
          </p:nvPr>
        </p:nvSpPr>
        <p:spPr bwMode="auto">
          <a:xfrm>
            <a:off x="2362200" y="1981200"/>
            <a:ext cx="6096000" cy="4114800"/>
          </a:xfrm>
          <a:prstGeom prst="rect">
            <a:avLst/>
          </a:prstGeom>
          <a:noFill/>
          <a:ln w="9525">
            <a:noFill/>
            <a:miter lim="800000"/>
            <a:headEnd/>
            <a:tailEnd/>
          </a:ln>
          <a:effectLst>
            <a:outerShdw blurRad="25400" dist="253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338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blurRad="25400" dist="253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eaLnBrk="0" hangingPunct="0">
              <a:defRPr sz="1400">
                <a:solidFill>
                  <a:srgbClr val="FFFFFF"/>
                </a:solidFill>
                <a:latin typeface="Tahoma"/>
                <a:ea typeface="ＭＳ Ｐゴシック" charset="-128"/>
                <a:cs typeface="ＭＳ Ｐゴシック" charset="-128"/>
              </a:defRPr>
            </a:lvl1pPr>
          </a:lstStyle>
          <a:p>
            <a:pPr>
              <a:defRPr/>
            </a:pPr>
            <a:endParaRPr lang="en-US"/>
          </a:p>
        </p:txBody>
      </p:sp>
      <p:sp>
        <p:nvSpPr>
          <p:cNvPr id="61338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blurRad="25400" dist="253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ctr" eaLnBrk="0" hangingPunct="0">
              <a:defRPr sz="1400">
                <a:solidFill>
                  <a:srgbClr val="FFFFFF"/>
                </a:solidFill>
                <a:latin typeface="Tahoma"/>
                <a:ea typeface="ＭＳ Ｐゴシック" charset="-128"/>
                <a:cs typeface="ＭＳ Ｐゴシック" charset="-128"/>
              </a:defRPr>
            </a:lvl1pPr>
          </a:lstStyle>
          <a:p>
            <a:pPr>
              <a:defRPr/>
            </a:pPr>
            <a:endParaRPr lang="en-US"/>
          </a:p>
        </p:txBody>
      </p:sp>
      <p:sp>
        <p:nvSpPr>
          <p:cNvPr id="61338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blurRad="25400" dist="253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r" eaLnBrk="0" hangingPunct="0">
              <a:defRPr sz="1400">
                <a:solidFill>
                  <a:srgbClr val="FFFFFF"/>
                </a:solidFill>
                <a:latin typeface="Tahoma" charset="0"/>
              </a:defRPr>
            </a:lvl1pPr>
          </a:lstStyle>
          <a:p>
            <a:pPr>
              <a:defRPr/>
            </a:pPr>
            <a:fld id="{FE4A2FC7-11C1-AA41-A3CF-7B006157389E}" type="slidenum">
              <a:rPr lang="en-US"/>
              <a:pPr>
                <a:defRPr/>
              </a:pPr>
              <a:t>‹#›</a:t>
            </a:fld>
            <a:endParaRPr lang="en-US"/>
          </a:p>
        </p:txBody>
      </p:sp>
    </p:spTree>
    <p:extLst>
      <p:ext uri="{BB962C8B-B14F-4D97-AF65-F5344CB8AC3E}">
        <p14:creationId xmlns:p14="http://schemas.microsoft.com/office/powerpoint/2010/main" val="1942127844"/>
      </p:ext>
    </p:extLst>
  </p:cSld>
  <p:clrMap bg1="dk2" tx1="lt1" bg2="dk1" tx2="lt2" accent1="accent1" accent2="accent2" accent3="accent3" accent4="accent4" accent5="accent5" accent6="accent6" hlink="hlink" folHlink="folHlink"/>
  <p:sldLayoutIdLst>
    <p:sldLayoutId id="2147484825" r:id="rId1"/>
    <p:sldLayoutId id="2147484826" r:id="rId2"/>
    <p:sldLayoutId id="2147484827" r:id="rId3"/>
    <p:sldLayoutId id="2147484828" r:id="rId4"/>
    <p:sldLayoutId id="2147484829" r:id="rId5"/>
    <p:sldLayoutId id="2147484830" r:id="rId6"/>
    <p:sldLayoutId id="2147484831" r:id="rId7"/>
    <p:sldLayoutId id="2147484832" r:id="rId8"/>
    <p:sldLayoutId id="2147484833" r:id="rId9"/>
    <p:sldLayoutId id="2147484834" r:id="rId10"/>
    <p:sldLayoutId id="2147484835" r:id="rId11"/>
  </p:sldLayoutIdLst>
  <p:hf sldNum="0" hdr="0"/>
  <p:txStyles>
    <p:titleStyle>
      <a:lvl1pPr algn="r" rtl="0" eaLnBrk="0" fontAlgn="base" hangingPunct="0">
        <a:spcBef>
          <a:spcPct val="0"/>
        </a:spcBef>
        <a:spcAft>
          <a:spcPct val="0"/>
        </a:spcAft>
        <a:defRPr sz="4400" i="1">
          <a:solidFill>
            <a:schemeClr val="tx2"/>
          </a:solidFill>
          <a:latin typeface="+mj-lt"/>
          <a:ea typeface="+mj-ea"/>
          <a:cs typeface="+mj-cs"/>
        </a:defRPr>
      </a:lvl1pPr>
      <a:lvl2pPr algn="r" rtl="0" eaLnBrk="0" fontAlgn="base" hangingPunct="0">
        <a:spcBef>
          <a:spcPct val="0"/>
        </a:spcBef>
        <a:spcAft>
          <a:spcPct val="0"/>
        </a:spcAft>
        <a:defRPr sz="4400" i="1">
          <a:solidFill>
            <a:schemeClr val="tx2"/>
          </a:solidFill>
          <a:latin typeface="Tahoma" charset="-52"/>
          <a:ea typeface="ＭＳ Ｐゴシック" charset="-128"/>
          <a:cs typeface="ＭＳ Ｐゴシック" charset="-128"/>
        </a:defRPr>
      </a:lvl2pPr>
      <a:lvl3pPr algn="r" rtl="0" eaLnBrk="0" fontAlgn="base" hangingPunct="0">
        <a:spcBef>
          <a:spcPct val="0"/>
        </a:spcBef>
        <a:spcAft>
          <a:spcPct val="0"/>
        </a:spcAft>
        <a:defRPr sz="4400" i="1">
          <a:solidFill>
            <a:schemeClr val="tx2"/>
          </a:solidFill>
          <a:latin typeface="Tahoma" charset="-52"/>
          <a:ea typeface="ＭＳ Ｐゴシック" charset="-128"/>
          <a:cs typeface="ＭＳ Ｐゴシック" charset="-128"/>
        </a:defRPr>
      </a:lvl3pPr>
      <a:lvl4pPr algn="r" rtl="0" eaLnBrk="0" fontAlgn="base" hangingPunct="0">
        <a:spcBef>
          <a:spcPct val="0"/>
        </a:spcBef>
        <a:spcAft>
          <a:spcPct val="0"/>
        </a:spcAft>
        <a:defRPr sz="4400" i="1">
          <a:solidFill>
            <a:schemeClr val="tx2"/>
          </a:solidFill>
          <a:latin typeface="Tahoma" charset="-52"/>
          <a:ea typeface="ＭＳ Ｐゴシック" charset="-128"/>
          <a:cs typeface="ＭＳ Ｐゴシック" charset="-128"/>
        </a:defRPr>
      </a:lvl4pPr>
      <a:lvl5pPr algn="r" rtl="0" eaLnBrk="0" fontAlgn="base" hangingPunct="0">
        <a:spcBef>
          <a:spcPct val="0"/>
        </a:spcBef>
        <a:spcAft>
          <a:spcPct val="0"/>
        </a:spcAft>
        <a:defRPr sz="4400" i="1">
          <a:solidFill>
            <a:schemeClr val="tx2"/>
          </a:solidFill>
          <a:latin typeface="Tahoma" charset="-52"/>
          <a:ea typeface="ＭＳ Ｐゴシック" charset="-128"/>
          <a:cs typeface="ＭＳ Ｐゴシック" charset="-128"/>
        </a:defRPr>
      </a:lvl5pPr>
      <a:lvl6pPr marL="457200" algn="r" rtl="0" fontAlgn="base">
        <a:spcBef>
          <a:spcPct val="0"/>
        </a:spcBef>
        <a:spcAft>
          <a:spcPct val="0"/>
        </a:spcAft>
        <a:defRPr sz="4400" i="1">
          <a:solidFill>
            <a:schemeClr val="tx2"/>
          </a:solidFill>
          <a:latin typeface="Tahoma" charset="-52"/>
          <a:ea typeface="ＭＳ Ｐゴシック" charset="-128"/>
          <a:cs typeface="ＭＳ Ｐゴシック" charset="-128"/>
        </a:defRPr>
      </a:lvl6pPr>
      <a:lvl7pPr marL="914400" algn="r" rtl="0" fontAlgn="base">
        <a:spcBef>
          <a:spcPct val="0"/>
        </a:spcBef>
        <a:spcAft>
          <a:spcPct val="0"/>
        </a:spcAft>
        <a:defRPr sz="4400" i="1">
          <a:solidFill>
            <a:schemeClr val="tx2"/>
          </a:solidFill>
          <a:latin typeface="Tahoma" charset="-52"/>
          <a:ea typeface="ＭＳ Ｐゴシック" charset="-128"/>
          <a:cs typeface="ＭＳ Ｐゴシック" charset="-128"/>
        </a:defRPr>
      </a:lvl7pPr>
      <a:lvl8pPr marL="1371600" algn="r" rtl="0" fontAlgn="base">
        <a:spcBef>
          <a:spcPct val="0"/>
        </a:spcBef>
        <a:spcAft>
          <a:spcPct val="0"/>
        </a:spcAft>
        <a:defRPr sz="4400" i="1">
          <a:solidFill>
            <a:schemeClr val="tx2"/>
          </a:solidFill>
          <a:latin typeface="Tahoma" charset="-52"/>
          <a:ea typeface="ＭＳ Ｐゴシック" charset="-128"/>
          <a:cs typeface="ＭＳ Ｐゴシック" charset="-128"/>
        </a:defRPr>
      </a:lvl8pPr>
      <a:lvl9pPr marL="1828800" algn="r" rtl="0" fontAlgn="base">
        <a:spcBef>
          <a:spcPct val="0"/>
        </a:spcBef>
        <a:spcAft>
          <a:spcPct val="0"/>
        </a:spcAft>
        <a:defRPr sz="4400" i="1">
          <a:solidFill>
            <a:schemeClr val="tx2"/>
          </a:solidFill>
          <a:latin typeface="Tahoma" charset="-52"/>
          <a:ea typeface="ＭＳ Ｐゴシック" charset="-128"/>
          <a:cs typeface="ＭＳ Ｐゴシック" charset="-128"/>
        </a:defRPr>
      </a:lvl9pPr>
    </p:titleStyle>
    <p:bodyStyle>
      <a:lvl1pPr marL="342900" indent="-342900" algn="l" rtl="0" eaLnBrk="0" fontAlgn="base" hangingPunct="0">
        <a:spcBef>
          <a:spcPct val="20000"/>
        </a:spcBef>
        <a:spcAft>
          <a:spcPct val="0"/>
        </a:spcAft>
        <a:buFont typeface="Monotype Sorts" charset="0"/>
        <a:buChar char="F"/>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Monotype Sorts" charset="0"/>
        <a:buChar char="F"/>
        <a:defRPr sz="2800">
          <a:solidFill>
            <a:schemeClr val="tx1"/>
          </a:solidFill>
          <a:latin typeface="+mn-lt"/>
          <a:ea typeface="+mn-ea"/>
        </a:defRPr>
      </a:lvl2pPr>
      <a:lvl3pPr marL="1143000" indent="-228600" algn="l" rtl="0" eaLnBrk="0" fontAlgn="base" hangingPunct="0">
        <a:spcBef>
          <a:spcPct val="20000"/>
        </a:spcBef>
        <a:spcAft>
          <a:spcPct val="0"/>
        </a:spcAft>
        <a:buFont typeface="Monotype Sorts" charset="0"/>
        <a:buChar char="F"/>
        <a:defRPr sz="2400">
          <a:solidFill>
            <a:schemeClr val="tx1"/>
          </a:solidFill>
          <a:latin typeface="+mn-lt"/>
          <a:ea typeface="+mn-ea"/>
        </a:defRPr>
      </a:lvl3pPr>
      <a:lvl4pPr marL="1600200" indent="-228600" algn="l" rtl="0" eaLnBrk="0" fontAlgn="base" hangingPunct="0">
        <a:spcBef>
          <a:spcPct val="20000"/>
        </a:spcBef>
        <a:spcAft>
          <a:spcPct val="0"/>
        </a:spcAft>
        <a:buFont typeface="Monotype Sorts" charset="0"/>
        <a:buChar char="F"/>
        <a:defRPr sz="2000">
          <a:solidFill>
            <a:schemeClr val="tx1"/>
          </a:solidFill>
          <a:latin typeface="+mn-lt"/>
          <a:ea typeface="+mn-ea"/>
        </a:defRPr>
      </a:lvl4pPr>
      <a:lvl5pPr marL="2057400" indent="-228600" algn="l" rtl="0" eaLnBrk="0" fontAlgn="base" hangingPunct="0">
        <a:spcBef>
          <a:spcPct val="20000"/>
        </a:spcBef>
        <a:spcAft>
          <a:spcPct val="0"/>
        </a:spcAft>
        <a:buFont typeface="Monotype Sorts" charset="0"/>
        <a:buChar char="F"/>
        <a:defRPr sz="2000">
          <a:solidFill>
            <a:schemeClr val="tx1"/>
          </a:solidFill>
          <a:latin typeface="+mn-lt"/>
          <a:ea typeface="+mn-ea"/>
        </a:defRPr>
      </a:lvl5pPr>
      <a:lvl6pPr marL="2514600" indent="-228600" algn="l" rtl="0" fontAlgn="base">
        <a:spcBef>
          <a:spcPct val="20000"/>
        </a:spcBef>
        <a:spcAft>
          <a:spcPct val="0"/>
        </a:spcAft>
        <a:buFont typeface="Monotype Sorts" charset="2"/>
        <a:buChar char="F"/>
        <a:defRPr sz="2000">
          <a:solidFill>
            <a:schemeClr val="tx1"/>
          </a:solidFill>
          <a:latin typeface="+mn-lt"/>
          <a:ea typeface="+mn-ea"/>
        </a:defRPr>
      </a:lvl6pPr>
      <a:lvl7pPr marL="2971800" indent="-228600" algn="l" rtl="0" fontAlgn="base">
        <a:spcBef>
          <a:spcPct val="20000"/>
        </a:spcBef>
        <a:spcAft>
          <a:spcPct val="0"/>
        </a:spcAft>
        <a:buFont typeface="Monotype Sorts" charset="2"/>
        <a:buChar char="F"/>
        <a:defRPr sz="2000">
          <a:solidFill>
            <a:schemeClr val="tx1"/>
          </a:solidFill>
          <a:latin typeface="+mn-lt"/>
          <a:ea typeface="+mn-ea"/>
        </a:defRPr>
      </a:lvl7pPr>
      <a:lvl8pPr marL="3429000" indent="-228600" algn="l" rtl="0" fontAlgn="base">
        <a:spcBef>
          <a:spcPct val="20000"/>
        </a:spcBef>
        <a:spcAft>
          <a:spcPct val="0"/>
        </a:spcAft>
        <a:buFont typeface="Monotype Sorts" charset="2"/>
        <a:buChar char="F"/>
        <a:defRPr sz="2000">
          <a:solidFill>
            <a:schemeClr val="tx1"/>
          </a:solidFill>
          <a:latin typeface="+mn-lt"/>
          <a:ea typeface="+mn-ea"/>
        </a:defRPr>
      </a:lvl8pPr>
      <a:lvl9pPr marL="3886200" indent="-228600" algn="l" rtl="0" fontAlgn="base">
        <a:spcBef>
          <a:spcPct val="20000"/>
        </a:spcBef>
        <a:spcAft>
          <a:spcPct val="0"/>
        </a:spcAft>
        <a:buFont typeface="Monotype Sorts" charset="2"/>
        <a:buChar char="F"/>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bwMode="auto">
          <a:xfrm>
            <a:off x="228600" y="457200"/>
            <a:ext cx="7772400"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8195"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1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spcBef>
                <a:spcPct val="50000"/>
              </a:spcBef>
              <a:defRPr sz="1400">
                <a:latin typeface="Times New Roman" pitchFamily="-112" charset="0"/>
                <a:ea typeface="+mn-ea"/>
                <a:cs typeface="+mn-cs"/>
              </a:defRPr>
            </a:lvl1pPr>
          </a:lstStyle>
          <a:p>
            <a:pPr>
              <a:defRPr/>
            </a:pPr>
            <a:endParaRPr lang="en-US">
              <a:solidFill>
                <a:srgbClr val="FFFFFF"/>
              </a:solidFill>
            </a:endParaRPr>
          </a:p>
        </p:txBody>
      </p:sp>
      <p:sp>
        <p:nvSpPr>
          <p:cNvPr id="81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spcBef>
                <a:spcPct val="50000"/>
              </a:spcBef>
              <a:defRPr sz="1400">
                <a:latin typeface="Times New Roman" pitchFamily="-112" charset="0"/>
                <a:ea typeface="+mn-ea"/>
                <a:cs typeface="+mn-cs"/>
              </a:defRPr>
            </a:lvl1pPr>
          </a:lstStyle>
          <a:p>
            <a:pPr>
              <a:defRPr/>
            </a:pPr>
            <a:endParaRPr lang="en-US">
              <a:solidFill>
                <a:srgbClr val="FFFFFF"/>
              </a:solidFill>
            </a:endParaRPr>
          </a:p>
        </p:txBody>
      </p:sp>
      <p:sp>
        <p:nvSpPr>
          <p:cNvPr id="81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spcBef>
                <a:spcPct val="50000"/>
              </a:spcBef>
              <a:defRPr sz="1400"/>
            </a:lvl1pPr>
          </a:lstStyle>
          <a:p>
            <a:pPr>
              <a:defRPr/>
            </a:pPr>
            <a:fld id="{9056C987-BD4C-0D48-8455-A2F1B4404BA3}" type="slidenum">
              <a:rPr lang="en-US">
                <a:solidFill>
                  <a:srgbClr val="FFFFFF"/>
                </a:solidFill>
              </a:rPr>
              <a:pPr>
                <a:defRPr/>
              </a:pPr>
              <a:t>‹#›</a:t>
            </a:fld>
            <a:endParaRPr lang="en-US">
              <a:solidFill>
                <a:srgbClr val="FFFFFF"/>
              </a:solidFill>
            </a:endParaRPr>
          </a:p>
        </p:txBody>
      </p:sp>
      <p:sp>
        <p:nvSpPr>
          <p:cNvPr id="1031" name="Rectangle 7"/>
          <p:cNvSpPr>
            <a:spLocks noChangeArrowheads="1"/>
          </p:cNvSpPr>
          <p:nvPr/>
        </p:nvSpPr>
        <p:spPr bwMode="gray">
          <a:xfrm>
            <a:off x="0" y="1638300"/>
            <a:ext cx="3343275" cy="122238"/>
          </a:xfrm>
          <a:prstGeom prst="rect">
            <a:avLst/>
          </a:prstGeom>
          <a:solidFill>
            <a:schemeClr val="bg2">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kumimoji="1" lang="en-US">
              <a:solidFill>
                <a:srgbClr val="FFFFFF"/>
              </a:solidFill>
            </a:endParaRPr>
          </a:p>
        </p:txBody>
      </p:sp>
    </p:spTree>
    <p:extLst>
      <p:ext uri="{BB962C8B-B14F-4D97-AF65-F5344CB8AC3E}">
        <p14:creationId xmlns:p14="http://schemas.microsoft.com/office/powerpoint/2010/main" val="1386089917"/>
      </p:ext>
    </p:extLst>
  </p:cSld>
  <p:clrMap bg1="dk2" tx1="lt1" bg2="dk1" tx2="lt2" accent1="accent1" accent2="accent2" accent3="accent3" accent4="accent4" accent5="accent5" accent6="accent6" hlink="hlink" folHlink="folHlink"/>
  <p:sldLayoutIdLst>
    <p:sldLayoutId id="2147484863" r:id="rId1"/>
    <p:sldLayoutId id="2147484864" r:id="rId2"/>
    <p:sldLayoutId id="2147484865" r:id="rId3"/>
    <p:sldLayoutId id="2147484866" r:id="rId4"/>
    <p:sldLayoutId id="2147484867" r:id="rId5"/>
    <p:sldLayoutId id="2147484868" r:id="rId6"/>
    <p:sldLayoutId id="2147484869" r:id="rId7"/>
    <p:sldLayoutId id="2147484870" r:id="rId8"/>
    <p:sldLayoutId id="2147484871" r:id="rId9"/>
    <p:sldLayoutId id="2147484872" r:id="rId10"/>
    <p:sldLayoutId id="2147484873" r:id="rId11"/>
  </p:sldLayoutIdLst>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charset="-128"/>
          <a:cs typeface="ＭＳ Ｐゴシック" charset="-128"/>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9pPr>
    </p:titleStyle>
    <p:bodyStyle>
      <a:lvl1pPr marL="342900" indent="-342900" algn="l" rtl="0" eaLnBrk="0" fontAlgn="base" hangingPunct="0">
        <a:spcBef>
          <a:spcPct val="20000"/>
        </a:spcBef>
        <a:spcAft>
          <a:spcPct val="0"/>
        </a:spcAft>
        <a:buClr>
          <a:schemeClr val="accent1"/>
        </a:buClr>
        <a:buSzPct val="80000"/>
        <a:buFont typeface="Wingdings" charset="0"/>
        <a:buChar char="n"/>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2"/>
        </a:buClr>
        <a:buSzPct val="70000"/>
        <a:buFont typeface="Wingdings" charset="0"/>
        <a:buChar char="n"/>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accent1"/>
        </a:buClr>
        <a:buSzPct val="65000"/>
        <a:buFont typeface="Wingdings" charset="0"/>
        <a:buChar char="n"/>
        <a:defRPr sz="2400">
          <a:solidFill>
            <a:schemeClr val="tx1"/>
          </a:solidFill>
          <a:effectLst>
            <a:outerShdw blurRad="38100" dist="38100" dir="2700000" algn="tl">
              <a:srgbClr val="000000"/>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pitchFamily="-112" charset="-128"/>
        </a:defRPr>
      </a:lvl4pPr>
      <a:lvl5pPr marL="2057400" indent="-228600" algn="l" rtl="0" eaLnBrk="0" fontAlgn="base" hangingPunct="0">
        <a:spcBef>
          <a:spcPct val="20000"/>
        </a:spcBef>
        <a:spcAft>
          <a:spcPct val="0"/>
        </a:spcAft>
        <a:buClr>
          <a:schemeClr val="tx2"/>
        </a:buClr>
        <a:buSzPct val="55000"/>
        <a:buFont typeface="Wingdings" charset="0"/>
        <a:buChar char="n"/>
        <a:defRPr sz="2000">
          <a:solidFill>
            <a:schemeClr val="tx1"/>
          </a:solidFill>
          <a:effectLst>
            <a:outerShdw blurRad="38100" dist="38100" dir="2700000" algn="tl">
              <a:srgbClr val="000000"/>
            </a:outerShdw>
          </a:effectLst>
          <a:latin typeface="+mn-lt"/>
          <a:ea typeface="ＭＳ Ｐゴシック" pitchFamily="-112" charset="-128"/>
        </a:defRPr>
      </a:lvl5pPr>
      <a:lvl6pPr marL="2514600" indent="-228600" algn="l" rtl="0" fontAlgn="base">
        <a:spcBef>
          <a:spcPct val="20000"/>
        </a:spcBef>
        <a:spcAft>
          <a:spcPct val="0"/>
        </a:spcAft>
        <a:buClr>
          <a:schemeClr val="tx2"/>
        </a:buClr>
        <a:buSzPct val="55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tx2"/>
        </a:buClr>
        <a:buSzPct val="55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tx2"/>
        </a:buClr>
        <a:buSzPct val="55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tx2"/>
        </a:buClr>
        <a:buSzPct val="55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tile tx="0" ty="0" sx="100000" sy="100000" flip="none" algn="tl"/>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ea typeface="宋体" pitchFamily="-112" charset="-122"/>
                <a:cs typeface="宋体" pitchFamily="-112" charset="-122"/>
              </a:defRPr>
            </a:lvl1pPr>
          </a:lstStyle>
          <a:p>
            <a:pPr>
              <a:defRPr/>
            </a:pPr>
            <a:endParaRPr lang="en-US" altLang="zh-CN">
              <a:solidFill>
                <a:srgbClr val="000000"/>
              </a:solidFill>
              <a:latin typeface="Aria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ea typeface="宋体" pitchFamily="-112" charset="-122"/>
                <a:cs typeface="宋体" pitchFamily="-112" charset="-122"/>
              </a:defRPr>
            </a:lvl1pPr>
          </a:lstStyle>
          <a:p>
            <a:pPr>
              <a:defRPr/>
            </a:pPr>
            <a:endParaRPr lang="en-US" altLang="zh-CN">
              <a:solidFill>
                <a:srgbClr val="000000"/>
              </a:solidFill>
              <a:latin typeface="Aria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a:defRPr/>
            </a:pPr>
            <a:fld id="{45EDDF13-5C01-4F46-9C6A-F16D9C2681A3}" type="slidenum">
              <a:rPr lang="en-US" altLang="zh-CN">
                <a:solidFill>
                  <a:srgbClr val="000000"/>
                </a:solidFill>
                <a:ea typeface="宋体"/>
                <a:cs typeface="宋体"/>
              </a:rPr>
              <a:pPr>
                <a:defRPr/>
              </a:pPr>
              <a:t>‹#›</a:t>
            </a:fld>
            <a:endParaRPr lang="en-US" altLang="zh-CN">
              <a:solidFill>
                <a:srgbClr val="000000"/>
              </a:solidFill>
              <a:ea typeface="宋体"/>
              <a:cs typeface="宋体"/>
            </a:endParaRPr>
          </a:p>
        </p:txBody>
      </p:sp>
    </p:spTree>
    <p:extLst>
      <p:ext uri="{BB962C8B-B14F-4D97-AF65-F5344CB8AC3E}">
        <p14:creationId xmlns:p14="http://schemas.microsoft.com/office/powerpoint/2010/main" val="4286504966"/>
      </p:ext>
    </p:extLst>
  </p:cSld>
  <p:clrMap bg1="lt1" tx1="dk1" bg2="lt2" tx2="dk2" accent1="accent1" accent2="accent2" accent3="accent3" accent4="accent4" accent5="accent5" accent6="accent6" hlink="hlink" folHlink="folHlink"/>
  <p:sldLayoutIdLst>
    <p:sldLayoutId id="2147484875" r:id="rId1"/>
    <p:sldLayoutId id="2147484876" r:id="rId2"/>
    <p:sldLayoutId id="2147484877" r:id="rId3"/>
    <p:sldLayoutId id="2147484878" r:id="rId4"/>
    <p:sldLayoutId id="2147484879" r:id="rId5"/>
    <p:sldLayoutId id="2147484880" r:id="rId6"/>
    <p:sldLayoutId id="2147484881" r:id="rId7"/>
    <p:sldLayoutId id="2147484882" r:id="rId8"/>
    <p:sldLayoutId id="2147484883" r:id="rId9"/>
    <p:sldLayoutId id="2147484884" r:id="rId10"/>
    <p:sldLayoutId id="2147484885" r:id="rId11"/>
    <p:sldLayoutId id="2147484886" r:id="rId12"/>
  </p:sldLayoutIdLst>
  <p:txStyles>
    <p:titleStyle>
      <a:lvl1pPr algn="ctr" rtl="0" eaLnBrk="0" fontAlgn="base" hangingPunct="0">
        <a:spcBef>
          <a:spcPct val="0"/>
        </a:spcBef>
        <a:spcAft>
          <a:spcPct val="0"/>
        </a:spcAft>
        <a:defRPr sz="4400">
          <a:solidFill>
            <a:schemeClr val="tx2"/>
          </a:solidFill>
          <a:latin typeface="+mj-lt"/>
          <a:ea typeface="SimSun" charset="0"/>
          <a:cs typeface="SimSun" charset="0"/>
        </a:defRPr>
      </a:lvl1pPr>
      <a:lvl2pPr algn="ctr" rtl="0" eaLnBrk="0" fontAlgn="base" hangingPunct="0">
        <a:spcBef>
          <a:spcPct val="0"/>
        </a:spcBef>
        <a:spcAft>
          <a:spcPct val="0"/>
        </a:spcAft>
        <a:defRPr sz="4400">
          <a:solidFill>
            <a:schemeClr val="tx2"/>
          </a:solidFill>
          <a:latin typeface="Arial" pitchFamily="-112" charset="0"/>
          <a:ea typeface="SimSun" charset="0"/>
          <a:cs typeface="SimSun" charset="0"/>
        </a:defRPr>
      </a:lvl2pPr>
      <a:lvl3pPr algn="ctr" rtl="0" eaLnBrk="0" fontAlgn="base" hangingPunct="0">
        <a:spcBef>
          <a:spcPct val="0"/>
        </a:spcBef>
        <a:spcAft>
          <a:spcPct val="0"/>
        </a:spcAft>
        <a:defRPr sz="4400">
          <a:solidFill>
            <a:schemeClr val="tx2"/>
          </a:solidFill>
          <a:latin typeface="Arial" pitchFamily="-112" charset="0"/>
          <a:ea typeface="SimSun" charset="0"/>
          <a:cs typeface="SimSun" charset="0"/>
        </a:defRPr>
      </a:lvl3pPr>
      <a:lvl4pPr algn="ctr" rtl="0" eaLnBrk="0" fontAlgn="base" hangingPunct="0">
        <a:spcBef>
          <a:spcPct val="0"/>
        </a:spcBef>
        <a:spcAft>
          <a:spcPct val="0"/>
        </a:spcAft>
        <a:defRPr sz="4400">
          <a:solidFill>
            <a:schemeClr val="tx2"/>
          </a:solidFill>
          <a:latin typeface="Arial" pitchFamily="-112" charset="0"/>
          <a:ea typeface="SimSun" charset="0"/>
          <a:cs typeface="SimSun" charset="0"/>
        </a:defRPr>
      </a:lvl4pPr>
      <a:lvl5pPr algn="ctr" rtl="0" eaLnBrk="0" fontAlgn="base" hangingPunct="0">
        <a:spcBef>
          <a:spcPct val="0"/>
        </a:spcBef>
        <a:spcAft>
          <a:spcPct val="0"/>
        </a:spcAft>
        <a:defRPr sz="4400">
          <a:solidFill>
            <a:schemeClr val="tx2"/>
          </a:solidFill>
          <a:latin typeface="Arial" pitchFamily="-112" charset="0"/>
          <a:ea typeface="SimSun" charset="0"/>
          <a:cs typeface="SimSun" charset="0"/>
        </a:defRPr>
      </a:lvl5pPr>
      <a:lvl6pPr marL="457200" algn="ctr" rtl="0" fontAlgn="base">
        <a:spcBef>
          <a:spcPct val="0"/>
        </a:spcBef>
        <a:spcAft>
          <a:spcPct val="0"/>
        </a:spcAft>
        <a:defRPr sz="4400">
          <a:solidFill>
            <a:schemeClr val="tx2"/>
          </a:solidFill>
          <a:latin typeface="Arial" pitchFamily="-112" charset="0"/>
          <a:ea typeface="宋体" pitchFamily="-112" charset="-122"/>
          <a:cs typeface="宋体" pitchFamily="-112" charset="-122"/>
        </a:defRPr>
      </a:lvl6pPr>
      <a:lvl7pPr marL="914400" algn="ctr" rtl="0" fontAlgn="base">
        <a:spcBef>
          <a:spcPct val="0"/>
        </a:spcBef>
        <a:spcAft>
          <a:spcPct val="0"/>
        </a:spcAft>
        <a:defRPr sz="4400">
          <a:solidFill>
            <a:schemeClr val="tx2"/>
          </a:solidFill>
          <a:latin typeface="Arial" pitchFamily="-112" charset="0"/>
          <a:ea typeface="宋体" pitchFamily="-112" charset="-122"/>
          <a:cs typeface="宋体" pitchFamily="-112" charset="-122"/>
        </a:defRPr>
      </a:lvl7pPr>
      <a:lvl8pPr marL="1371600" algn="ctr" rtl="0" fontAlgn="base">
        <a:spcBef>
          <a:spcPct val="0"/>
        </a:spcBef>
        <a:spcAft>
          <a:spcPct val="0"/>
        </a:spcAft>
        <a:defRPr sz="4400">
          <a:solidFill>
            <a:schemeClr val="tx2"/>
          </a:solidFill>
          <a:latin typeface="Arial" pitchFamily="-112" charset="0"/>
          <a:ea typeface="宋体" pitchFamily="-112" charset="-122"/>
          <a:cs typeface="宋体" pitchFamily="-112" charset="-122"/>
        </a:defRPr>
      </a:lvl8pPr>
      <a:lvl9pPr marL="1828800" algn="ctr" rtl="0" fontAlgn="base">
        <a:spcBef>
          <a:spcPct val="0"/>
        </a:spcBef>
        <a:spcAft>
          <a:spcPct val="0"/>
        </a:spcAft>
        <a:defRPr sz="4400">
          <a:solidFill>
            <a:schemeClr val="tx2"/>
          </a:solidFill>
          <a:latin typeface="Arial" pitchFamily="-112" charset="0"/>
          <a:ea typeface="宋体" pitchFamily="-112" charset="-122"/>
          <a:cs typeface="宋体" pitchFamily="-112" charset="-122"/>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SimSun" charset="0"/>
          <a:cs typeface="SimSun" charset="0"/>
        </a:defRPr>
      </a:lvl1pPr>
      <a:lvl2pPr marL="742950" indent="-285750" algn="l" rtl="0" eaLnBrk="0" fontAlgn="base" hangingPunct="0">
        <a:spcBef>
          <a:spcPct val="20000"/>
        </a:spcBef>
        <a:spcAft>
          <a:spcPct val="0"/>
        </a:spcAft>
        <a:buChar char="–"/>
        <a:defRPr sz="2800">
          <a:solidFill>
            <a:schemeClr val="tx1"/>
          </a:solidFill>
          <a:latin typeface="+mn-lt"/>
          <a:ea typeface="SimSun" charset="0"/>
          <a:cs typeface="SimSun" charset="0"/>
        </a:defRPr>
      </a:lvl2pPr>
      <a:lvl3pPr marL="1143000" indent="-228600" algn="l" rtl="0" eaLnBrk="0" fontAlgn="base" hangingPunct="0">
        <a:spcBef>
          <a:spcPct val="20000"/>
        </a:spcBef>
        <a:spcAft>
          <a:spcPct val="0"/>
        </a:spcAft>
        <a:buChar char="•"/>
        <a:defRPr sz="2400">
          <a:solidFill>
            <a:schemeClr val="tx1"/>
          </a:solidFill>
          <a:latin typeface="+mn-lt"/>
          <a:ea typeface="SimSun" charset="0"/>
          <a:cs typeface="SimSun" charset="0"/>
        </a:defRPr>
      </a:lvl3pPr>
      <a:lvl4pPr marL="1600200" indent="-228600" algn="l" rtl="0" eaLnBrk="0" fontAlgn="base" hangingPunct="0">
        <a:spcBef>
          <a:spcPct val="20000"/>
        </a:spcBef>
        <a:spcAft>
          <a:spcPct val="0"/>
        </a:spcAft>
        <a:buChar char="–"/>
        <a:defRPr sz="2000">
          <a:solidFill>
            <a:schemeClr val="tx1"/>
          </a:solidFill>
          <a:latin typeface="+mn-lt"/>
          <a:ea typeface="SimSun" charset="0"/>
          <a:cs typeface="SimSun" charset="0"/>
        </a:defRPr>
      </a:lvl4pPr>
      <a:lvl5pPr marL="2057400" indent="-228600" algn="l" rtl="0" eaLnBrk="0" fontAlgn="base" hangingPunct="0">
        <a:spcBef>
          <a:spcPct val="20000"/>
        </a:spcBef>
        <a:spcAft>
          <a:spcPct val="0"/>
        </a:spcAft>
        <a:buChar char="»"/>
        <a:defRPr sz="2000">
          <a:solidFill>
            <a:schemeClr val="tx1"/>
          </a:solidFill>
          <a:latin typeface="+mn-lt"/>
          <a:ea typeface="SimSun" charset="0"/>
          <a:cs typeface="SimSun" charset="0"/>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bwMode="invGray">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9218" name="Rectangle 1026"/>
          <p:cNvSpPr>
            <a:spLocks noGrp="1" noChangeArrowheads="1"/>
          </p:cNvSpPr>
          <p:nvPr>
            <p:ph type="title"/>
          </p:nvPr>
        </p:nvSpPr>
        <p:spPr bwMode="auto">
          <a:xfrm>
            <a:off x="838200" y="381000"/>
            <a:ext cx="7543800" cy="76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9219" name="Rectangle 1027"/>
          <p:cNvSpPr>
            <a:spLocks noGrp="1" noChangeArrowheads="1"/>
          </p:cNvSpPr>
          <p:nvPr>
            <p:ph type="body" idx="1"/>
          </p:nvPr>
        </p:nvSpPr>
        <p:spPr bwMode="auto">
          <a:xfrm>
            <a:off x="838200" y="1371600"/>
            <a:ext cx="7543800" cy="472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385028" name="Rectangle 1028"/>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a:solidFill>
                  <a:schemeClr val="tx1"/>
                </a:solidFill>
                <a:latin typeface="Arial" charset="0"/>
                <a:ea typeface="SimSun" charset="0"/>
                <a:cs typeface="SimSun" charset="0"/>
              </a:defRPr>
            </a:lvl1pPr>
          </a:lstStyle>
          <a:p>
            <a:pPr eaLnBrk="0" hangingPunct="0"/>
            <a:endParaRPr lang="zh-CN" altLang="en-US" sz="1400">
              <a:solidFill>
                <a:srgbClr val="FFFFFF"/>
              </a:solidFill>
            </a:endParaRPr>
          </a:p>
        </p:txBody>
      </p:sp>
      <p:sp>
        <p:nvSpPr>
          <p:cNvPr id="385029" name="Rectangle 1029"/>
          <p:cNvSpPr>
            <a:spLocks noGrp="1" noChangeArrowheads="1"/>
          </p:cNvSpPr>
          <p:nvPr>
            <p:ph type="ftr" sz="quarter" idx="3"/>
          </p:nvPr>
        </p:nvSpPr>
        <p:spPr bwMode="auto">
          <a:xfrm>
            <a:off x="3124200" y="64008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a:solidFill>
                  <a:schemeClr val="tx1"/>
                </a:solidFill>
                <a:latin typeface="Arial" charset="0"/>
                <a:ea typeface="SimSun" charset="0"/>
                <a:cs typeface="SimSun" charset="0"/>
              </a:defRPr>
            </a:lvl1pPr>
          </a:lstStyle>
          <a:p>
            <a:pPr eaLnBrk="0" hangingPunct="0"/>
            <a:endParaRPr lang="zh-CN" altLang="en-US" sz="1400">
              <a:solidFill>
                <a:srgbClr val="FFFFFF"/>
              </a:solidFill>
            </a:endParaRPr>
          </a:p>
        </p:txBody>
      </p:sp>
      <p:sp>
        <p:nvSpPr>
          <p:cNvPr id="385030" name="Rectangle 1030"/>
          <p:cNvSpPr>
            <a:spLocks noGrp="1" noChangeArrowheads="1"/>
          </p:cNvSpPr>
          <p:nvPr>
            <p:ph type="sldNum" sz="quarter" idx="4"/>
          </p:nvPr>
        </p:nvSpPr>
        <p:spPr bwMode="auto">
          <a:xfrm>
            <a:off x="6477000" y="64008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a:solidFill>
                  <a:schemeClr val="tx1"/>
                </a:solidFill>
                <a:latin typeface="Arial" charset="0"/>
                <a:ea typeface="SimSun" charset="0"/>
                <a:cs typeface="SimSun" charset="0"/>
              </a:defRPr>
            </a:lvl1pPr>
          </a:lstStyle>
          <a:p>
            <a:pPr algn="r" eaLnBrk="0" hangingPunct="0"/>
            <a:fld id="{7F735DF9-9D6B-E743-8339-E4235A80B772}" type="slidenum">
              <a:rPr lang="zh-CN" altLang="en-US" sz="1400">
                <a:solidFill>
                  <a:srgbClr val="FFFFFF"/>
                </a:solidFill>
              </a:rPr>
              <a:pPr algn="r" eaLnBrk="0" hangingPunct="0"/>
              <a:t>‹#›</a:t>
            </a:fld>
            <a:endParaRPr lang="en-US" altLang="zh-CN" sz="1400">
              <a:solidFill>
                <a:srgbClr val="FFFFFF"/>
              </a:solidFill>
            </a:endParaRPr>
          </a:p>
        </p:txBody>
      </p:sp>
    </p:spTree>
    <p:extLst>
      <p:ext uri="{BB962C8B-B14F-4D97-AF65-F5344CB8AC3E}">
        <p14:creationId xmlns:p14="http://schemas.microsoft.com/office/powerpoint/2010/main" val="1392340565"/>
      </p:ext>
    </p:extLst>
  </p:cSld>
  <p:clrMap bg1="dk2" tx1="lt1" bg2="dk1" tx2="lt2" accent1="accent1" accent2="accent2" accent3="accent3" accent4="accent4" accent5="accent5" accent6="accent6" hlink="hlink" folHlink="folHlink"/>
  <p:sldLayoutIdLst>
    <p:sldLayoutId id="2147484888" r:id="rId1"/>
    <p:sldLayoutId id="2147484889" r:id="rId2"/>
    <p:sldLayoutId id="2147484890" r:id="rId3"/>
    <p:sldLayoutId id="2147484891" r:id="rId4"/>
    <p:sldLayoutId id="2147484892" r:id="rId5"/>
    <p:sldLayoutId id="2147484893" r:id="rId6"/>
    <p:sldLayoutId id="2147484894" r:id="rId7"/>
    <p:sldLayoutId id="2147484895" r:id="rId8"/>
    <p:sldLayoutId id="2147484896" r:id="rId9"/>
    <p:sldLayoutId id="2147484897" r:id="rId10"/>
    <p:sldLayoutId id="2147484898" r:id="rId11"/>
  </p:sldLayoutIdLst>
  <p:txStyles>
    <p:titleStyle>
      <a:lvl1pPr algn="l" rtl="0" eaLnBrk="0" fontAlgn="base" hangingPunct="0">
        <a:lnSpc>
          <a:spcPct val="90000"/>
        </a:lnSpc>
        <a:spcBef>
          <a:spcPct val="0"/>
        </a:spcBef>
        <a:spcAft>
          <a:spcPct val="0"/>
        </a:spcAft>
        <a:defRPr sz="4200">
          <a:solidFill>
            <a:schemeClr val="tx2"/>
          </a:solidFill>
          <a:latin typeface="+mj-lt"/>
          <a:ea typeface="ＭＳ Ｐゴシック" pitchFamily="-111" charset="-128"/>
          <a:cs typeface="ＭＳ Ｐゴシック" pitchFamily="-111" charset="-128"/>
        </a:defRPr>
      </a:lvl1pPr>
      <a:lvl2pPr algn="l" rtl="0" eaLnBrk="0" fontAlgn="base" hangingPunct="0">
        <a:lnSpc>
          <a:spcPct val="90000"/>
        </a:lnSpc>
        <a:spcBef>
          <a:spcPct val="0"/>
        </a:spcBef>
        <a:spcAft>
          <a:spcPct val="0"/>
        </a:spcAft>
        <a:defRPr sz="4200">
          <a:solidFill>
            <a:schemeClr val="tx2"/>
          </a:solidFill>
          <a:latin typeface="Arial" pitchFamily="-108" charset="0"/>
          <a:ea typeface="ＭＳ Ｐゴシック" pitchFamily="-111" charset="-128"/>
          <a:cs typeface="ＭＳ Ｐゴシック" pitchFamily="-111" charset="-128"/>
        </a:defRPr>
      </a:lvl2pPr>
      <a:lvl3pPr algn="l" rtl="0" eaLnBrk="0" fontAlgn="base" hangingPunct="0">
        <a:lnSpc>
          <a:spcPct val="90000"/>
        </a:lnSpc>
        <a:spcBef>
          <a:spcPct val="0"/>
        </a:spcBef>
        <a:spcAft>
          <a:spcPct val="0"/>
        </a:spcAft>
        <a:defRPr sz="4200">
          <a:solidFill>
            <a:schemeClr val="tx2"/>
          </a:solidFill>
          <a:latin typeface="Arial" pitchFamily="-108" charset="0"/>
          <a:ea typeface="ＭＳ Ｐゴシック" pitchFamily="-111" charset="-128"/>
          <a:cs typeface="ＭＳ Ｐゴシック" pitchFamily="-111" charset="-128"/>
        </a:defRPr>
      </a:lvl3pPr>
      <a:lvl4pPr algn="l" rtl="0" eaLnBrk="0" fontAlgn="base" hangingPunct="0">
        <a:lnSpc>
          <a:spcPct val="90000"/>
        </a:lnSpc>
        <a:spcBef>
          <a:spcPct val="0"/>
        </a:spcBef>
        <a:spcAft>
          <a:spcPct val="0"/>
        </a:spcAft>
        <a:defRPr sz="4200">
          <a:solidFill>
            <a:schemeClr val="tx2"/>
          </a:solidFill>
          <a:latin typeface="Arial" pitchFamily="-108" charset="0"/>
          <a:ea typeface="ＭＳ Ｐゴシック" pitchFamily="-111" charset="-128"/>
          <a:cs typeface="ＭＳ Ｐゴシック" pitchFamily="-111" charset="-128"/>
        </a:defRPr>
      </a:lvl4pPr>
      <a:lvl5pPr algn="l" rtl="0" eaLnBrk="0" fontAlgn="base" hangingPunct="0">
        <a:lnSpc>
          <a:spcPct val="90000"/>
        </a:lnSpc>
        <a:spcBef>
          <a:spcPct val="0"/>
        </a:spcBef>
        <a:spcAft>
          <a:spcPct val="0"/>
        </a:spcAft>
        <a:defRPr sz="4200">
          <a:solidFill>
            <a:schemeClr val="tx2"/>
          </a:solidFill>
          <a:latin typeface="Arial" pitchFamily="-108" charset="0"/>
          <a:ea typeface="ＭＳ Ｐゴシック" pitchFamily="-111" charset="-128"/>
          <a:cs typeface="ＭＳ Ｐゴシック" pitchFamily="-111" charset="-128"/>
        </a:defRPr>
      </a:lvl5pPr>
      <a:lvl6pPr marL="457200" algn="l" rtl="0" eaLnBrk="0" fontAlgn="base" hangingPunct="0">
        <a:lnSpc>
          <a:spcPct val="90000"/>
        </a:lnSpc>
        <a:spcBef>
          <a:spcPct val="0"/>
        </a:spcBef>
        <a:spcAft>
          <a:spcPct val="0"/>
        </a:spcAft>
        <a:defRPr sz="4200">
          <a:solidFill>
            <a:schemeClr val="tx2"/>
          </a:solidFill>
          <a:latin typeface="Arial" pitchFamily="-108" charset="0"/>
        </a:defRPr>
      </a:lvl6pPr>
      <a:lvl7pPr marL="914400" algn="l" rtl="0" eaLnBrk="0" fontAlgn="base" hangingPunct="0">
        <a:lnSpc>
          <a:spcPct val="90000"/>
        </a:lnSpc>
        <a:spcBef>
          <a:spcPct val="0"/>
        </a:spcBef>
        <a:spcAft>
          <a:spcPct val="0"/>
        </a:spcAft>
        <a:defRPr sz="4200">
          <a:solidFill>
            <a:schemeClr val="tx2"/>
          </a:solidFill>
          <a:latin typeface="Arial" pitchFamily="-108" charset="0"/>
        </a:defRPr>
      </a:lvl7pPr>
      <a:lvl8pPr marL="1371600" algn="l" rtl="0" eaLnBrk="0" fontAlgn="base" hangingPunct="0">
        <a:lnSpc>
          <a:spcPct val="90000"/>
        </a:lnSpc>
        <a:spcBef>
          <a:spcPct val="0"/>
        </a:spcBef>
        <a:spcAft>
          <a:spcPct val="0"/>
        </a:spcAft>
        <a:defRPr sz="4200">
          <a:solidFill>
            <a:schemeClr val="tx2"/>
          </a:solidFill>
          <a:latin typeface="Arial" pitchFamily="-108" charset="0"/>
        </a:defRPr>
      </a:lvl8pPr>
      <a:lvl9pPr marL="1828800" algn="l" rtl="0" eaLnBrk="0" fontAlgn="base" hangingPunct="0">
        <a:lnSpc>
          <a:spcPct val="90000"/>
        </a:lnSpc>
        <a:spcBef>
          <a:spcPct val="0"/>
        </a:spcBef>
        <a:spcAft>
          <a:spcPct val="0"/>
        </a:spcAft>
        <a:defRPr sz="4200">
          <a:solidFill>
            <a:schemeClr val="tx2"/>
          </a:solidFill>
          <a:latin typeface="Arial" pitchFamily="-108" charset="0"/>
        </a:defRPr>
      </a:lvl9pPr>
    </p:titleStyle>
    <p:bodyStyle>
      <a:lvl1pPr marL="342900" indent="-342900" algn="l" rtl="0" eaLnBrk="0" fontAlgn="base" hangingPunct="0">
        <a:lnSpc>
          <a:spcPct val="90000"/>
        </a:lnSpc>
        <a:spcBef>
          <a:spcPct val="20000"/>
        </a:spcBef>
        <a:spcAft>
          <a:spcPct val="0"/>
        </a:spcAft>
        <a:buSzPct val="80000"/>
        <a:buFont typeface="Wingdings" charset="0"/>
        <a:buChar char="l"/>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lnSpc>
          <a:spcPct val="90000"/>
        </a:lnSpc>
        <a:spcBef>
          <a:spcPct val="20000"/>
        </a:spcBef>
        <a:spcAft>
          <a:spcPct val="0"/>
        </a:spcAft>
        <a:buSzPct val="80000"/>
        <a:buFont typeface="Wingdings" charset="0"/>
        <a:buChar char="n"/>
        <a:defRPr sz="2800">
          <a:solidFill>
            <a:schemeClr val="tx1"/>
          </a:solidFill>
          <a:latin typeface="+mn-lt"/>
          <a:ea typeface="ＭＳ Ｐゴシック" pitchFamily="-108" charset="-128"/>
        </a:defRPr>
      </a:lvl2pPr>
      <a:lvl3pPr marL="1143000" indent="-228600" algn="l" rtl="0" eaLnBrk="0" fontAlgn="base" hangingPunct="0">
        <a:lnSpc>
          <a:spcPct val="90000"/>
        </a:lnSpc>
        <a:spcBef>
          <a:spcPct val="20000"/>
        </a:spcBef>
        <a:spcAft>
          <a:spcPct val="0"/>
        </a:spcAft>
        <a:buSzPct val="80000"/>
        <a:buFont typeface="Wingdings" charset="0"/>
        <a:buChar char="l"/>
        <a:defRPr sz="2400">
          <a:solidFill>
            <a:schemeClr val="tx1"/>
          </a:solidFill>
          <a:latin typeface="+mn-lt"/>
          <a:ea typeface="ＭＳ Ｐゴシック" pitchFamily="-108" charset="-128"/>
        </a:defRPr>
      </a:lvl3pPr>
      <a:lvl4pPr marL="1600200" indent="-228600" algn="l" rtl="0" eaLnBrk="0" fontAlgn="base" hangingPunct="0">
        <a:lnSpc>
          <a:spcPct val="90000"/>
        </a:lnSpc>
        <a:spcBef>
          <a:spcPct val="20000"/>
        </a:spcBef>
        <a:spcAft>
          <a:spcPct val="0"/>
        </a:spcAft>
        <a:buSzPct val="80000"/>
        <a:buFont typeface="Wingdings" charset="0"/>
        <a:buChar char="n"/>
        <a:defRPr sz="2000">
          <a:solidFill>
            <a:schemeClr val="tx1"/>
          </a:solidFill>
          <a:latin typeface="+mn-lt"/>
          <a:ea typeface="ＭＳ Ｐゴシック" pitchFamily="-108" charset="-128"/>
        </a:defRPr>
      </a:lvl4pPr>
      <a:lvl5pPr marL="2057400" indent="-228600" algn="l" rtl="0" eaLnBrk="0" fontAlgn="base" hangingPunct="0">
        <a:lnSpc>
          <a:spcPct val="90000"/>
        </a:lnSpc>
        <a:spcBef>
          <a:spcPct val="20000"/>
        </a:spcBef>
        <a:spcAft>
          <a:spcPct val="0"/>
        </a:spcAft>
        <a:buSzPct val="80000"/>
        <a:buFont typeface="Wingdings" charset="0"/>
        <a:buChar char="l"/>
        <a:defRPr sz="2000">
          <a:solidFill>
            <a:schemeClr val="tx1"/>
          </a:solidFill>
          <a:latin typeface="+mn-lt"/>
          <a:ea typeface="ＭＳ Ｐゴシック" pitchFamily="-108" charset="-128"/>
        </a:defRPr>
      </a:lvl5pPr>
      <a:lvl6pPr marL="2514600" indent="-228600" algn="l" rtl="0" eaLnBrk="0" fontAlgn="base" hangingPunct="0">
        <a:lnSpc>
          <a:spcPct val="90000"/>
        </a:lnSpc>
        <a:spcBef>
          <a:spcPct val="20000"/>
        </a:spcBef>
        <a:spcAft>
          <a:spcPct val="0"/>
        </a:spcAft>
        <a:buSzPct val="80000"/>
        <a:buFont typeface="Wingdings" pitchFamily="-108" charset="2"/>
        <a:buChar char="l"/>
        <a:defRPr sz="2000">
          <a:solidFill>
            <a:schemeClr val="tx1"/>
          </a:solidFill>
          <a:latin typeface="+mn-lt"/>
          <a:ea typeface="ＭＳ Ｐゴシック" pitchFamily="-108" charset="-128"/>
        </a:defRPr>
      </a:lvl6pPr>
      <a:lvl7pPr marL="2971800" indent="-228600" algn="l" rtl="0" eaLnBrk="0" fontAlgn="base" hangingPunct="0">
        <a:lnSpc>
          <a:spcPct val="90000"/>
        </a:lnSpc>
        <a:spcBef>
          <a:spcPct val="20000"/>
        </a:spcBef>
        <a:spcAft>
          <a:spcPct val="0"/>
        </a:spcAft>
        <a:buSzPct val="80000"/>
        <a:buFont typeface="Wingdings" pitchFamily="-108" charset="2"/>
        <a:buChar char="l"/>
        <a:defRPr sz="2000">
          <a:solidFill>
            <a:schemeClr val="tx1"/>
          </a:solidFill>
          <a:latin typeface="+mn-lt"/>
          <a:ea typeface="ＭＳ Ｐゴシック" pitchFamily="-108" charset="-128"/>
        </a:defRPr>
      </a:lvl7pPr>
      <a:lvl8pPr marL="3429000" indent="-228600" algn="l" rtl="0" eaLnBrk="0" fontAlgn="base" hangingPunct="0">
        <a:lnSpc>
          <a:spcPct val="90000"/>
        </a:lnSpc>
        <a:spcBef>
          <a:spcPct val="20000"/>
        </a:spcBef>
        <a:spcAft>
          <a:spcPct val="0"/>
        </a:spcAft>
        <a:buSzPct val="80000"/>
        <a:buFont typeface="Wingdings" pitchFamily="-108" charset="2"/>
        <a:buChar char="l"/>
        <a:defRPr sz="2000">
          <a:solidFill>
            <a:schemeClr val="tx1"/>
          </a:solidFill>
          <a:latin typeface="+mn-lt"/>
          <a:ea typeface="ＭＳ Ｐゴシック" pitchFamily="-108" charset="-128"/>
        </a:defRPr>
      </a:lvl8pPr>
      <a:lvl9pPr marL="3886200" indent="-228600" algn="l" rtl="0" eaLnBrk="0" fontAlgn="base" hangingPunct="0">
        <a:lnSpc>
          <a:spcPct val="90000"/>
        </a:lnSpc>
        <a:spcBef>
          <a:spcPct val="20000"/>
        </a:spcBef>
        <a:spcAft>
          <a:spcPct val="0"/>
        </a:spcAft>
        <a:buSzPct val="80000"/>
        <a:buFont typeface="Wingdings" pitchFamily="-108" charset="2"/>
        <a:buChar char="l"/>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333826" name="Line 1026"/>
          <p:cNvSpPr>
            <a:spLocks noChangeShapeType="1"/>
          </p:cNvSpPr>
          <p:nvPr/>
        </p:nvSpPr>
        <p:spPr bwMode="auto">
          <a:xfrm>
            <a:off x="0" y="1524000"/>
            <a:ext cx="9144000" cy="1588"/>
          </a:xfrm>
          <a:prstGeom prst="line">
            <a:avLst/>
          </a:prstGeom>
          <a:noFill/>
          <a:ln w="19050">
            <a:solidFill>
              <a:schemeClr val="bg2"/>
            </a:solidFill>
            <a:round/>
            <a:headEnd/>
            <a:tailEnd/>
          </a:ln>
        </p:spPr>
        <p:txBody>
          <a:bodyPr wrap="none" anchor="ctr"/>
          <a:lstStyle/>
          <a:p>
            <a:pPr algn="r" eaLnBrk="0" hangingPunct="0">
              <a:defRPr/>
            </a:pPr>
            <a:endParaRPr lang="en-US" sz="1400">
              <a:solidFill>
                <a:srgbClr val="000000"/>
              </a:solidFill>
              <a:latin typeface="Arial Narrow" pitchFamily="-108" charset="0"/>
              <a:ea typeface="Times New Roman" pitchFamily="-108" charset="0"/>
              <a:cs typeface="Times New Roman" pitchFamily="-108" charset="0"/>
            </a:endParaRPr>
          </a:p>
        </p:txBody>
      </p:sp>
      <p:sp>
        <p:nvSpPr>
          <p:cNvPr id="333827" name="Rectangle 1027"/>
          <p:cNvSpPr>
            <a:spLocks noChangeArrowheads="1"/>
          </p:cNvSpPr>
          <p:nvPr/>
        </p:nvSpPr>
        <p:spPr bwMode="auto">
          <a:xfrm>
            <a:off x="0" y="6400800"/>
            <a:ext cx="9144000" cy="152400"/>
          </a:xfrm>
          <a:prstGeom prst="rect">
            <a:avLst/>
          </a:prstGeom>
          <a:gradFill rotWithShape="0">
            <a:gsLst>
              <a:gs pos="0">
                <a:schemeClr val="bg1"/>
              </a:gs>
              <a:gs pos="100000">
                <a:schemeClr val="folHlink"/>
              </a:gs>
            </a:gsLst>
            <a:lin ang="5400000" scaled="1"/>
          </a:gradFill>
          <a:ln w="9525">
            <a:noFill/>
            <a:miter lim="800000"/>
            <a:headEnd/>
            <a:tailEnd/>
          </a:ln>
          <a:effectLst/>
        </p:spPr>
        <p:txBody>
          <a:bodyPr wrap="none" anchor="ctr"/>
          <a:lstStyle/>
          <a:p>
            <a:pPr algn="r" eaLnBrk="0" hangingPunct="0"/>
            <a:endParaRPr lang="zh-CN" altLang="en-US" sz="1400">
              <a:solidFill>
                <a:srgbClr val="000000"/>
              </a:solidFill>
              <a:latin typeface="Arial Narrow" charset="0"/>
              <a:ea typeface="SimSun" charset="0"/>
              <a:cs typeface="SimSun" charset="0"/>
            </a:endParaRPr>
          </a:p>
        </p:txBody>
      </p:sp>
      <p:sp>
        <p:nvSpPr>
          <p:cNvPr id="333828" name="Rectangle 1028" descr="mutegras"/>
          <p:cNvSpPr>
            <a:spLocks noChangeArrowheads="1"/>
          </p:cNvSpPr>
          <p:nvPr/>
        </p:nvSpPr>
        <p:spPr bwMode="ltGray">
          <a:xfrm>
            <a:off x="0" y="0"/>
            <a:ext cx="9144000" cy="1524000"/>
          </a:xfrm>
          <a:prstGeom prst="rect">
            <a:avLst/>
          </a:prstGeom>
          <a:blipFill dpi="0" rotWithShape="0">
            <a:blip r:embed="rId13"/>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zh-CN" altLang="en-US" sz="1400">
              <a:solidFill>
                <a:srgbClr val="000000"/>
              </a:solidFill>
              <a:latin typeface="Arial Narrow" charset="0"/>
              <a:ea typeface="SimSun" charset="0"/>
              <a:cs typeface="SimSun" charset="0"/>
            </a:endParaRPr>
          </a:p>
        </p:txBody>
      </p:sp>
      <p:sp>
        <p:nvSpPr>
          <p:cNvPr id="333829" name="Rectangle 1029" descr="mutegras"/>
          <p:cNvSpPr>
            <a:spLocks noChangeArrowheads="1"/>
          </p:cNvSpPr>
          <p:nvPr/>
        </p:nvSpPr>
        <p:spPr bwMode="ltGray">
          <a:xfrm>
            <a:off x="0" y="6553200"/>
            <a:ext cx="9144000" cy="304800"/>
          </a:xfrm>
          <a:prstGeom prst="rect">
            <a:avLst/>
          </a:prstGeom>
          <a:blipFill dpi="0" rotWithShape="0">
            <a:blip r:embed="rId13"/>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zh-CN" altLang="en-US" sz="1400">
              <a:solidFill>
                <a:srgbClr val="000000"/>
              </a:solidFill>
              <a:latin typeface="Arial Narrow" charset="0"/>
              <a:ea typeface="SimSun" charset="0"/>
              <a:cs typeface="SimSun" charset="0"/>
            </a:endParaRPr>
          </a:p>
        </p:txBody>
      </p:sp>
      <p:sp>
        <p:nvSpPr>
          <p:cNvPr id="333830" name="Line 1030"/>
          <p:cNvSpPr>
            <a:spLocks noChangeShapeType="1"/>
          </p:cNvSpPr>
          <p:nvPr/>
        </p:nvSpPr>
        <p:spPr bwMode="auto">
          <a:xfrm>
            <a:off x="0" y="6553200"/>
            <a:ext cx="9144000" cy="1588"/>
          </a:xfrm>
          <a:prstGeom prst="line">
            <a:avLst/>
          </a:prstGeom>
          <a:noFill/>
          <a:ln w="19050">
            <a:solidFill>
              <a:schemeClr val="bg2"/>
            </a:solidFill>
            <a:round/>
            <a:headEnd/>
            <a:tailEnd/>
          </a:ln>
        </p:spPr>
        <p:txBody>
          <a:bodyPr wrap="none" anchor="ctr"/>
          <a:lstStyle/>
          <a:p>
            <a:pPr algn="r" eaLnBrk="0" hangingPunct="0">
              <a:defRPr/>
            </a:pPr>
            <a:endParaRPr lang="en-US" sz="1400">
              <a:solidFill>
                <a:srgbClr val="000000"/>
              </a:solidFill>
              <a:latin typeface="Arial Narrow" pitchFamily="-108" charset="0"/>
              <a:ea typeface="Times New Roman" pitchFamily="-108" charset="0"/>
              <a:cs typeface="Times New Roman" pitchFamily="-108" charset="0"/>
            </a:endParaRPr>
          </a:p>
        </p:txBody>
      </p:sp>
      <p:sp>
        <p:nvSpPr>
          <p:cNvPr id="333831" name="Rectangle 1031"/>
          <p:cNvSpPr>
            <a:spLocks noChangeArrowheads="1"/>
          </p:cNvSpPr>
          <p:nvPr/>
        </p:nvSpPr>
        <p:spPr bwMode="auto">
          <a:xfrm>
            <a:off x="609600" y="533400"/>
            <a:ext cx="8534400" cy="685800"/>
          </a:xfrm>
          <a:prstGeom prst="rect">
            <a:avLst/>
          </a:prstGeom>
          <a:solidFill>
            <a:schemeClr val="hlink">
              <a:alpha val="50000"/>
            </a:schemeClr>
          </a:solidFill>
          <a:ln w="9525">
            <a:noFill/>
            <a:miter lim="800000"/>
            <a:headEnd/>
            <a:tailEnd/>
          </a:ln>
        </p:spPr>
        <p:txBody>
          <a:bodyPr wrap="none" anchor="ctr"/>
          <a:lstStyle/>
          <a:p>
            <a:pPr algn="r" eaLnBrk="0" hangingPunct="0"/>
            <a:endParaRPr lang="zh-CN" altLang="en-US" sz="1400">
              <a:solidFill>
                <a:srgbClr val="000000"/>
              </a:solidFill>
              <a:latin typeface="Arial Narrow" charset="0"/>
              <a:ea typeface="SimSun" charset="0"/>
              <a:cs typeface="SimSun" charset="0"/>
            </a:endParaRPr>
          </a:p>
        </p:txBody>
      </p:sp>
      <p:sp>
        <p:nvSpPr>
          <p:cNvPr id="333832" name="Rectangle 1032"/>
          <p:cNvSpPr>
            <a:spLocks noGrp="1" noChangeArrowheads="1"/>
          </p:cNvSpPr>
          <p:nvPr>
            <p:ph type="title"/>
          </p:nvPr>
        </p:nvSpPr>
        <p:spPr bwMode="auto">
          <a:xfrm>
            <a:off x="685800" y="3048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105" name="Rectangle 1033"/>
          <p:cNvSpPr>
            <a:spLocks noGrp="1" noChangeArrowheads="1"/>
          </p:cNvSpPr>
          <p:nvPr>
            <p:ph type="body" idx="1"/>
          </p:nvPr>
        </p:nvSpPr>
        <p:spPr bwMode="auto">
          <a:xfrm>
            <a:off x="685800" y="1849438"/>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333834" name="Rectangle 1034"/>
          <p:cNvSpPr>
            <a:spLocks noGrp="1" noChangeArrowheads="1"/>
          </p:cNvSpPr>
          <p:nvPr>
            <p:ph type="dt" sz="half" idx="2"/>
          </p:nvPr>
        </p:nvSpPr>
        <p:spPr bwMode="auto">
          <a:xfrm>
            <a:off x="6858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a:spcBef>
                <a:spcPct val="50000"/>
              </a:spcBef>
              <a:defRPr>
                <a:solidFill>
                  <a:schemeClr val="tx1"/>
                </a:solidFill>
                <a:latin typeface="Times New Roman" charset="0"/>
                <a:ea typeface="SimSun" charset="0"/>
                <a:cs typeface="SimSun" charset="0"/>
              </a:defRPr>
            </a:lvl1pPr>
          </a:lstStyle>
          <a:p>
            <a:pPr eaLnBrk="0" hangingPunct="0"/>
            <a:endParaRPr lang="zh-CN" altLang="en-US" sz="1400">
              <a:solidFill>
                <a:srgbClr val="003300"/>
              </a:solidFill>
            </a:endParaRPr>
          </a:p>
        </p:txBody>
      </p:sp>
      <p:sp>
        <p:nvSpPr>
          <p:cNvPr id="333835" name="Rectangle 1035"/>
          <p:cNvSpPr>
            <a:spLocks noGrp="1" noChangeArrowheads="1"/>
          </p:cNvSpPr>
          <p:nvPr>
            <p:ph type="ftr" sz="quarter" idx="3"/>
          </p:nvPr>
        </p:nvSpPr>
        <p:spPr bwMode="auto">
          <a:xfrm>
            <a:off x="3124200" y="6289675"/>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spcBef>
                <a:spcPct val="50000"/>
              </a:spcBef>
              <a:defRPr>
                <a:solidFill>
                  <a:schemeClr val="tx1"/>
                </a:solidFill>
                <a:latin typeface="Times New Roman" charset="0"/>
                <a:ea typeface="SimSun" charset="0"/>
                <a:cs typeface="SimSun" charset="0"/>
              </a:defRPr>
            </a:lvl1pPr>
          </a:lstStyle>
          <a:p>
            <a:pPr eaLnBrk="0" hangingPunct="0"/>
            <a:endParaRPr lang="zh-CN" altLang="en-US" sz="1400">
              <a:solidFill>
                <a:srgbClr val="003300"/>
              </a:solidFill>
            </a:endParaRPr>
          </a:p>
        </p:txBody>
      </p:sp>
      <p:sp>
        <p:nvSpPr>
          <p:cNvPr id="333836" name="Rectangle 1036"/>
          <p:cNvSpPr>
            <a:spLocks noGrp="1" noChangeArrowheads="1"/>
          </p:cNvSpPr>
          <p:nvPr>
            <p:ph type="sldNum" sz="quarter" idx="4"/>
          </p:nvPr>
        </p:nvSpPr>
        <p:spPr bwMode="auto">
          <a:xfrm>
            <a:off x="65532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spcBef>
                <a:spcPct val="50000"/>
              </a:spcBef>
              <a:defRPr>
                <a:solidFill>
                  <a:schemeClr val="tx1"/>
                </a:solidFill>
                <a:latin typeface="Times New Roman" charset="0"/>
                <a:ea typeface="SimSun" charset="0"/>
                <a:cs typeface="SimSun" charset="0"/>
              </a:defRPr>
            </a:lvl1pPr>
          </a:lstStyle>
          <a:p>
            <a:pPr algn="r" eaLnBrk="0" hangingPunct="0"/>
            <a:fld id="{470222B2-1778-B342-AB99-FF78FC722615}" type="slidenum">
              <a:rPr lang="zh-CN" altLang="en-US" sz="1400">
                <a:solidFill>
                  <a:srgbClr val="003300"/>
                </a:solidFill>
              </a:rPr>
              <a:pPr algn="r" eaLnBrk="0" hangingPunct="0"/>
              <a:t>‹#›</a:t>
            </a:fld>
            <a:endParaRPr lang="en-US" altLang="zh-CN" sz="1400">
              <a:solidFill>
                <a:srgbClr val="003300"/>
              </a:solidFill>
            </a:endParaRPr>
          </a:p>
        </p:txBody>
      </p:sp>
    </p:spTree>
    <p:extLst>
      <p:ext uri="{BB962C8B-B14F-4D97-AF65-F5344CB8AC3E}">
        <p14:creationId xmlns:p14="http://schemas.microsoft.com/office/powerpoint/2010/main" val="973306431"/>
      </p:ext>
    </p:extLst>
  </p:cSld>
  <p:clrMap bg1="lt1" tx1="dk1" bg2="lt2" tx2="dk2" accent1="accent1" accent2="accent2" accent3="accent3" accent4="accent4" accent5="accent5" accent6="accent6" hlink="hlink" folHlink="folHlink"/>
  <p:sldLayoutIdLst>
    <p:sldLayoutId id="2147484900" r:id="rId1"/>
    <p:sldLayoutId id="2147484901" r:id="rId2"/>
    <p:sldLayoutId id="2147484902" r:id="rId3"/>
    <p:sldLayoutId id="2147484903" r:id="rId4"/>
    <p:sldLayoutId id="2147484904" r:id="rId5"/>
    <p:sldLayoutId id="2147484905" r:id="rId6"/>
    <p:sldLayoutId id="2147484906" r:id="rId7"/>
    <p:sldLayoutId id="2147484907" r:id="rId8"/>
    <p:sldLayoutId id="2147484908" r:id="rId9"/>
    <p:sldLayoutId id="2147484909" r:id="rId10"/>
    <p:sldLayoutId id="2147484910" r:id="rId11"/>
  </p:sldLayoutIdLst>
  <p:txStyles>
    <p:titleStyle>
      <a:lvl1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ea typeface="ＭＳ Ｐゴシック" pitchFamily="-111" charset="-128"/>
          <a:cs typeface="ＭＳ Ｐゴシック" pitchFamily="-111" charset="-128"/>
        </a:defRPr>
      </a:lvl2pPr>
      <a:lvl3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ea typeface="ＭＳ Ｐゴシック" pitchFamily="-111" charset="-128"/>
          <a:cs typeface="ＭＳ Ｐゴシック" pitchFamily="-111" charset="-128"/>
        </a:defRPr>
      </a:lvl3pPr>
      <a:lvl4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ea typeface="ＭＳ Ｐゴシック" pitchFamily="-111" charset="-128"/>
          <a:cs typeface="ＭＳ Ｐゴシック" pitchFamily="-111" charset="-128"/>
        </a:defRPr>
      </a:lvl4pPr>
      <a:lvl5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ea typeface="ＭＳ Ｐゴシック" pitchFamily="-111" charset="-128"/>
          <a:cs typeface="ＭＳ Ｐゴシック" pitchFamily="-111" charset="-128"/>
        </a:defRPr>
      </a:lvl5pPr>
      <a:lvl6pPr marL="457200" algn="l" rtl="0" fontAlgn="base">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6pPr>
      <a:lvl7pPr marL="914400" algn="l" rtl="0" fontAlgn="base">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7pPr>
      <a:lvl8pPr marL="1371600" algn="l" rtl="0" fontAlgn="base">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8pPr>
      <a:lvl9pPr marL="1828800" algn="l" rtl="0" fontAlgn="base">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9pPr>
    </p:titleStyle>
    <p:bodyStyle>
      <a:lvl1pPr marL="342900" indent="-342900" algn="l" rtl="0" eaLnBrk="0" fontAlgn="base" hangingPunct="0">
        <a:spcBef>
          <a:spcPct val="20000"/>
        </a:spcBef>
        <a:spcAft>
          <a:spcPct val="0"/>
        </a:spcAft>
        <a:buClr>
          <a:schemeClr val="hlink"/>
        </a:buClr>
        <a:buChar char="•"/>
        <a:defRPr kumimoji="1"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har char="–"/>
        <a:defRPr kumimoji="1"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har char="•"/>
        <a:defRPr kumimoji="1" sz="2400">
          <a:solidFill>
            <a:schemeClr val="tx1"/>
          </a:solidFill>
          <a:latin typeface="+mn-lt"/>
          <a:ea typeface="ＭＳ Ｐゴシック" pitchFamily="-108" charset="-128"/>
        </a:defRPr>
      </a:lvl3pPr>
      <a:lvl4pPr marL="16002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4pPr>
      <a:lvl5pPr marL="20574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5pPr>
      <a:lvl6pPr marL="2514600" indent="-228600" algn="l" rtl="0" fontAlgn="base">
        <a:spcBef>
          <a:spcPct val="20000"/>
        </a:spcBef>
        <a:spcAft>
          <a:spcPct val="0"/>
        </a:spcAft>
        <a:buChar char="»"/>
        <a:defRPr kumimoji="1"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kumimoji="1"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kumimoji="1"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kumimoji="1"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pic>
        <p:nvPicPr>
          <p:cNvPr id="46082" name="Picture 2" descr="C:\My Documents\bits\Expbanna.pn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invGray">
          <a:xfrm>
            <a:off x="0" y="0"/>
            <a:ext cx="6858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6083" name="Rectangle 3"/>
          <p:cNvSpPr>
            <a:spLocks noGrp="1" noChangeArrowheads="1"/>
          </p:cNvSpPr>
          <p:nvPr>
            <p:ph type="title"/>
          </p:nvPr>
        </p:nvSpPr>
        <p:spPr bwMode="auto">
          <a:xfrm>
            <a:off x="1066800" y="3810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3076"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spcBef>
                <a:spcPct val="0"/>
              </a:spcBef>
              <a:defRPr sz="1400">
                <a:solidFill>
                  <a:srgbClr val="482400"/>
                </a:solidFill>
                <a:latin typeface="Arial" charset="0"/>
                <a:ea typeface="+mn-ea"/>
                <a:cs typeface="+mn-cs"/>
              </a:defRPr>
            </a:lvl1pPr>
          </a:lstStyle>
          <a:p>
            <a:pPr>
              <a:defRPr/>
            </a:pPr>
            <a:endParaRPr lang="en-US"/>
          </a:p>
        </p:txBody>
      </p:sp>
      <p:sp>
        <p:nvSpPr>
          <p:cNvPr id="3077"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ctr">
              <a:spcBef>
                <a:spcPct val="0"/>
              </a:spcBef>
              <a:defRPr sz="1400">
                <a:solidFill>
                  <a:srgbClr val="482400"/>
                </a:solidFill>
                <a:latin typeface="Arial" charset="0"/>
                <a:ea typeface="+mn-ea"/>
                <a:cs typeface="+mn-cs"/>
              </a:defRPr>
            </a:lvl1pPr>
          </a:lstStyle>
          <a:p>
            <a:pPr>
              <a:defRPr/>
            </a:pPr>
            <a:endParaRPr lang="en-US"/>
          </a:p>
        </p:txBody>
      </p:sp>
      <p:sp>
        <p:nvSpPr>
          <p:cNvPr id="3078"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r">
              <a:defRPr sz="1400">
                <a:solidFill>
                  <a:srgbClr val="482400"/>
                </a:solidFill>
                <a:latin typeface="Arial" charset="0"/>
                <a:cs typeface="Times New Roman" charset="0"/>
              </a:defRPr>
            </a:lvl1pPr>
          </a:lstStyle>
          <a:p>
            <a:pPr>
              <a:defRPr/>
            </a:pPr>
            <a:fld id="{E8398862-AD4E-A34F-A2F0-E64A36C72A1A}" type="slidenum">
              <a:rPr lang="en-US"/>
              <a:pPr>
                <a:defRPr/>
              </a:pPr>
              <a:t>‹#›</a:t>
            </a:fld>
            <a:endParaRPr lang="en-US"/>
          </a:p>
        </p:txBody>
      </p:sp>
      <p:pic>
        <p:nvPicPr>
          <p:cNvPr id="46087" name="Picture 7" descr="P:\!Themes\Expedition\EXPHORSA.GIF"/>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066800" y="1574800"/>
            <a:ext cx="7772400" cy="130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6088" name="Rectangle 8"/>
          <p:cNvSpPr>
            <a:spLocks noGrp="1" noChangeArrowheads="1"/>
          </p:cNvSpPr>
          <p:nvPr>
            <p:ph type="body" idx="1"/>
          </p:nvPr>
        </p:nvSpPr>
        <p:spPr bwMode="auto">
          <a:xfrm>
            <a:off x="1062038" y="1766888"/>
            <a:ext cx="7769225" cy="4113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4912" r:id="rId1"/>
  </p:sldLayoutIdLst>
  <p:txStyles>
    <p:titleStyle>
      <a:lvl1pPr algn="l" rtl="0" eaLnBrk="0" fontAlgn="base" hangingPunct="0">
        <a:spcBef>
          <a:spcPct val="0"/>
        </a:spcBef>
        <a:spcAft>
          <a:spcPct val="0"/>
        </a:spcAft>
        <a:defRPr sz="4400">
          <a:solidFill>
            <a:schemeClr val="tx2"/>
          </a:solidFill>
          <a:latin typeface="+mj-lt"/>
          <a:ea typeface="ＭＳ Ｐゴシック" charset="0"/>
          <a:cs typeface="+mj-cs"/>
        </a:defRPr>
      </a:lvl1pPr>
      <a:lvl2pPr algn="l"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2pPr>
      <a:lvl3pPr algn="l"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3pPr>
      <a:lvl4pPr algn="l"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4pPr>
      <a:lvl5pPr algn="l"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5pPr>
      <a:lvl6pPr marL="457200" algn="l" rtl="0" fontAlgn="base">
        <a:spcBef>
          <a:spcPct val="0"/>
        </a:spcBef>
        <a:spcAft>
          <a:spcPct val="0"/>
        </a:spcAft>
        <a:defRPr sz="4400">
          <a:solidFill>
            <a:schemeClr val="tx2"/>
          </a:solidFill>
          <a:latin typeface="Times New Roman" charset="0"/>
          <a:ea typeface="Times New Roman" charset="0"/>
          <a:cs typeface="Times New Roman" charset="0"/>
        </a:defRPr>
      </a:lvl6pPr>
      <a:lvl7pPr marL="914400" algn="l" rtl="0" fontAlgn="base">
        <a:spcBef>
          <a:spcPct val="0"/>
        </a:spcBef>
        <a:spcAft>
          <a:spcPct val="0"/>
        </a:spcAft>
        <a:defRPr sz="4400">
          <a:solidFill>
            <a:schemeClr val="tx2"/>
          </a:solidFill>
          <a:latin typeface="Times New Roman" charset="0"/>
          <a:ea typeface="Times New Roman" charset="0"/>
          <a:cs typeface="Times New Roman" charset="0"/>
        </a:defRPr>
      </a:lvl7pPr>
      <a:lvl8pPr marL="1371600" algn="l" rtl="0" fontAlgn="base">
        <a:spcBef>
          <a:spcPct val="0"/>
        </a:spcBef>
        <a:spcAft>
          <a:spcPct val="0"/>
        </a:spcAft>
        <a:defRPr sz="4400">
          <a:solidFill>
            <a:schemeClr val="tx2"/>
          </a:solidFill>
          <a:latin typeface="Times New Roman" charset="0"/>
          <a:ea typeface="Times New Roman" charset="0"/>
          <a:cs typeface="Times New Roman" charset="0"/>
        </a:defRPr>
      </a:lvl8pPr>
      <a:lvl9pPr marL="1828800" algn="l" rtl="0" fontAlgn="base">
        <a:spcBef>
          <a:spcPct val="0"/>
        </a:spcBef>
        <a:spcAft>
          <a:spcPct val="0"/>
        </a:spcAft>
        <a:defRPr sz="4400">
          <a:solidFill>
            <a:schemeClr val="tx2"/>
          </a:solidFill>
          <a:latin typeface="Times New Roman" charset="0"/>
          <a:ea typeface="Times New Roman" charset="0"/>
          <a:cs typeface="Times New Roman" charset="0"/>
        </a:defRPr>
      </a:lvl9pPr>
    </p:titleStyle>
    <p:bodyStyle>
      <a:lvl1pPr marL="342900" indent="-342900" algn="l" rtl="0" eaLnBrk="0" fontAlgn="base" hangingPunct="0">
        <a:spcBef>
          <a:spcPct val="20000"/>
        </a:spcBef>
        <a:spcAft>
          <a:spcPct val="0"/>
        </a:spcAft>
        <a:buBlip>
          <a:blip r:embed="rId6"/>
        </a:buBlip>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lr>
          <a:schemeClr val="accent2"/>
        </a:buClr>
        <a:buFont typeface="Wingdings" charset="0"/>
        <a:buBlip>
          <a:blip r:embed="rId7"/>
        </a:buBlip>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mn-ea"/>
          <a:cs typeface="+mn-cs"/>
        </a:defRPr>
      </a:lvl4pPr>
      <a:lvl5pPr marL="20574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mn-ea"/>
          <a:cs typeface="+mn-cs"/>
        </a:defRPr>
      </a:lvl5pPr>
      <a:lvl6pPr marL="2514600" indent="-228600" algn="l" rtl="0" fontAlgn="base">
        <a:spcBef>
          <a:spcPct val="20000"/>
        </a:spcBef>
        <a:spcAft>
          <a:spcPct val="0"/>
        </a:spcAft>
        <a:buClr>
          <a:schemeClr val="tx2"/>
        </a:buClr>
        <a:buFont typeface="Wingdings" charset="2"/>
        <a:buChar char="s"/>
        <a:defRPr sz="2000">
          <a:solidFill>
            <a:schemeClr val="tx1"/>
          </a:solidFill>
          <a:latin typeface="+mn-lt"/>
          <a:ea typeface="+mn-ea"/>
          <a:cs typeface="+mn-cs"/>
        </a:defRPr>
      </a:lvl6pPr>
      <a:lvl7pPr marL="2971800" indent="-228600" algn="l" rtl="0" fontAlgn="base">
        <a:spcBef>
          <a:spcPct val="20000"/>
        </a:spcBef>
        <a:spcAft>
          <a:spcPct val="0"/>
        </a:spcAft>
        <a:buClr>
          <a:schemeClr val="tx2"/>
        </a:buClr>
        <a:buFont typeface="Wingdings" charset="2"/>
        <a:buChar char="s"/>
        <a:defRPr sz="2000">
          <a:solidFill>
            <a:schemeClr val="tx1"/>
          </a:solidFill>
          <a:latin typeface="+mn-lt"/>
          <a:ea typeface="+mn-ea"/>
          <a:cs typeface="+mn-cs"/>
        </a:defRPr>
      </a:lvl7pPr>
      <a:lvl8pPr marL="3429000" indent="-228600" algn="l" rtl="0" fontAlgn="base">
        <a:spcBef>
          <a:spcPct val="20000"/>
        </a:spcBef>
        <a:spcAft>
          <a:spcPct val="0"/>
        </a:spcAft>
        <a:buClr>
          <a:schemeClr val="tx2"/>
        </a:buClr>
        <a:buFont typeface="Wingdings" charset="2"/>
        <a:buChar char="s"/>
        <a:defRPr sz="2000">
          <a:solidFill>
            <a:schemeClr val="tx1"/>
          </a:solidFill>
          <a:latin typeface="+mn-lt"/>
          <a:ea typeface="+mn-ea"/>
          <a:cs typeface="+mn-cs"/>
        </a:defRPr>
      </a:lvl8pPr>
      <a:lvl9pPr marL="3886200" indent="-228600" algn="l" rtl="0" fontAlgn="base">
        <a:spcBef>
          <a:spcPct val="20000"/>
        </a:spcBef>
        <a:spcAft>
          <a:spcPct val="0"/>
        </a:spcAft>
        <a:buClr>
          <a:schemeClr val="tx2"/>
        </a:buClr>
        <a:buFont typeface="Wingdings" charset="2"/>
        <a:buChar char="s"/>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pic>
        <p:nvPicPr>
          <p:cNvPr id="26626" name="Picture 1026" descr="Expbanna"/>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invGray">
          <a:xfrm>
            <a:off x="0" y="0"/>
            <a:ext cx="6858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6627" name="Rectangle 1027"/>
          <p:cNvSpPr>
            <a:spLocks noGrp="1" noChangeArrowheads="1"/>
          </p:cNvSpPr>
          <p:nvPr>
            <p:ph type="title"/>
          </p:nvPr>
        </p:nvSpPr>
        <p:spPr bwMode="auto">
          <a:xfrm>
            <a:off x="1066800" y="3810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49156" name="Rectangle 1028"/>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defRPr sz="1400">
                <a:solidFill>
                  <a:schemeClr val="tx2"/>
                </a:solidFill>
                <a:latin typeface="Arial" charset="0"/>
                <a:ea typeface="+mn-ea"/>
                <a:cs typeface="+mn-cs"/>
              </a:defRPr>
            </a:lvl1pPr>
          </a:lstStyle>
          <a:p>
            <a:pPr>
              <a:defRPr/>
            </a:pPr>
            <a:endParaRPr lang="en-US"/>
          </a:p>
        </p:txBody>
      </p:sp>
      <p:sp>
        <p:nvSpPr>
          <p:cNvPr id="49157" name="Rectangle 1029"/>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ctr">
              <a:defRPr sz="1400">
                <a:solidFill>
                  <a:schemeClr val="tx2"/>
                </a:solidFill>
                <a:latin typeface="Arial" charset="0"/>
                <a:ea typeface="+mn-ea"/>
                <a:cs typeface="+mn-cs"/>
              </a:defRPr>
            </a:lvl1pPr>
          </a:lstStyle>
          <a:p>
            <a:pPr>
              <a:defRPr/>
            </a:pPr>
            <a:endParaRPr lang="en-US"/>
          </a:p>
        </p:txBody>
      </p:sp>
      <p:sp>
        <p:nvSpPr>
          <p:cNvPr id="49158" name="Rectangle 1030"/>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r">
              <a:defRPr sz="1400">
                <a:solidFill>
                  <a:schemeClr val="tx2"/>
                </a:solidFill>
                <a:latin typeface="Arial" charset="0"/>
              </a:defRPr>
            </a:lvl1pPr>
          </a:lstStyle>
          <a:p>
            <a:pPr>
              <a:defRPr/>
            </a:pPr>
            <a:fld id="{DEBEEF60-98AC-BE4D-A33D-76C1E2B644EB}" type="slidenum">
              <a:rPr lang="en-US"/>
              <a:pPr>
                <a:defRPr/>
              </a:pPr>
              <a:t>‹#›</a:t>
            </a:fld>
            <a:endParaRPr lang="en-US"/>
          </a:p>
        </p:txBody>
      </p:sp>
      <p:pic>
        <p:nvPicPr>
          <p:cNvPr id="26631" name="Picture 1031" descr="EXPHORSA"/>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066800" y="1574800"/>
            <a:ext cx="7772400" cy="130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6632" name="Rectangle 1032"/>
          <p:cNvSpPr>
            <a:spLocks noGrp="1" noChangeArrowheads="1"/>
          </p:cNvSpPr>
          <p:nvPr>
            <p:ph type="body" idx="1"/>
          </p:nvPr>
        </p:nvSpPr>
        <p:spPr bwMode="auto">
          <a:xfrm>
            <a:off x="1062038" y="1766888"/>
            <a:ext cx="7769225" cy="4113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4519" r:id="rId1"/>
    <p:sldLayoutId id="2147484498" r:id="rId2"/>
    <p:sldLayoutId id="2147484499" r:id="rId3"/>
    <p:sldLayoutId id="2147484500" r:id="rId4"/>
    <p:sldLayoutId id="2147484501" r:id="rId5"/>
    <p:sldLayoutId id="2147484502" r:id="rId6"/>
    <p:sldLayoutId id="2147484503" r:id="rId7"/>
    <p:sldLayoutId id="2147484504" r:id="rId8"/>
    <p:sldLayoutId id="2147484505" r:id="rId9"/>
    <p:sldLayoutId id="2147484506" r:id="rId10"/>
    <p:sldLayoutId id="2147484507" r:id="rId11"/>
  </p:sldLayoutIdLst>
  <p:txStyles>
    <p:titleStyle>
      <a:lvl1pPr algn="l"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l" rtl="0" fontAlgn="base">
        <a:spcBef>
          <a:spcPct val="0"/>
        </a:spcBef>
        <a:spcAft>
          <a:spcPct val="0"/>
        </a:spcAft>
        <a:defRPr sz="4400">
          <a:solidFill>
            <a:schemeClr val="tx2"/>
          </a:solidFill>
          <a:latin typeface="Times New Roman" charset="0"/>
        </a:defRPr>
      </a:lvl6pPr>
      <a:lvl7pPr marL="914400" algn="l" rtl="0" fontAlgn="base">
        <a:spcBef>
          <a:spcPct val="0"/>
        </a:spcBef>
        <a:spcAft>
          <a:spcPct val="0"/>
        </a:spcAft>
        <a:defRPr sz="4400">
          <a:solidFill>
            <a:schemeClr val="tx2"/>
          </a:solidFill>
          <a:latin typeface="Times New Roman" charset="0"/>
        </a:defRPr>
      </a:lvl7pPr>
      <a:lvl8pPr marL="1371600" algn="l" rtl="0" fontAlgn="base">
        <a:spcBef>
          <a:spcPct val="0"/>
        </a:spcBef>
        <a:spcAft>
          <a:spcPct val="0"/>
        </a:spcAft>
        <a:defRPr sz="4400">
          <a:solidFill>
            <a:schemeClr val="tx2"/>
          </a:solidFill>
          <a:latin typeface="Times New Roman" charset="0"/>
        </a:defRPr>
      </a:lvl8pPr>
      <a:lvl9pPr marL="1828800" algn="l"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Blip>
          <a:blip r:embed="rId16"/>
        </a:buBlip>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accent2"/>
        </a:buClr>
        <a:buFont typeface="Wingdings" charset="0"/>
        <a:buBlip>
          <a:blip r:embed="rId17"/>
        </a:buBlip>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charset="-128"/>
        </a:defRPr>
      </a:lvl5pPr>
      <a:lvl6pPr marL="25146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6pPr>
      <a:lvl7pPr marL="29718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7pPr>
      <a:lvl8pPr marL="34290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8pPr>
      <a:lvl9pPr marL="38862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bwMode="auto">
          <a:xfrm>
            <a:off x="228600" y="457200"/>
            <a:ext cx="7772400"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8195"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1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spcBef>
                <a:spcPct val="50000"/>
              </a:spcBef>
              <a:defRPr sz="1400">
                <a:ea typeface="+mn-ea"/>
                <a:cs typeface="+mn-cs"/>
              </a:defRPr>
            </a:lvl1pPr>
          </a:lstStyle>
          <a:p>
            <a:pPr>
              <a:defRPr/>
            </a:pPr>
            <a:endParaRPr lang="en-US">
              <a:solidFill>
                <a:srgbClr val="FFFFFF"/>
              </a:solidFill>
            </a:endParaRPr>
          </a:p>
        </p:txBody>
      </p:sp>
      <p:sp>
        <p:nvSpPr>
          <p:cNvPr id="81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spcBef>
                <a:spcPct val="50000"/>
              </a:spcBef>
              <a:defRPr sz="1400">
                <a:ea typeface="+mn-ea"/>
                <a:cs typeface="+mn-cs"/>
              </a:defRPr>
            </a:lvl1pPr>
          </a:lstStyle>
          <a:p>
            <a:pPr>
              <a:defRPr/>
            </a:pPr>
            <a:endParaRPr lang="en-US">
              <a:solidFill>
                <a:srgbClr val="FFFFFF"/>
              </a:solidFill>
            </a:endParaRPr>
          </a:p>
        </p:txBody>
      </p:sp>
      <p:sp>
        <p:nvSpPr>
          <p:cNvPr id="81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spcBef>
                <a:spcPct val="50000"/>
              </a:spcBef>
              <a:defRPr sz="1400"/>
            </a:lvl1pPr>
          </a:lstStyle>
          <a:p>
            <a:pPr>
              <a:defRPr/>
            </a:pPr>
            <a:fld id="{E8398862-AD4E-A34F-A2F0-E64A36C72A1A}" type="slidenum">
              <a:rPr lang="en-US">
                <a:solidFill>
                  <a:srgbClr val="FFFFFF"/>
                </a:solidFill>
              </a:rPr>
              <a:pPr>
                <a:defRPr/>
              </a:pPr>
              <a:t>‹#›</a:t>
            </a:fld>
            <a:endParaRPr lang="en-US">
              <a:solidFill>
                <a:srgbClr val="FFFFFF"/>
              </a:solidFill>
            </a:endParaRPr>
          </a:p>
        </p:txBody>
      </p:sp>
      <p:sp>
        <p:nvSpPr>
          <p:cNvPr id="1031" name="Rectangle 7"/>
          <p:cNvSpPr>
            <a:spLocks noChangeArrowheads="1"/>
          </p:cNvSpPr>
          <p:nvPr/>
        </p:nvSpPr>
        <p:spPr bwMode="gray">
          <a:xfrm>
            <a:off x="0" y="1638300"/>
            <a:ext cx="3343275" cy="122238"/>
          </a:xfrm>
          <a:prstGeom prst="rect">
            <a:avLst/>
          </a:prstGeom>
          <a:solidFill>
            <a:schemeClr val="bg2">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kumimoji="1" lang="en-GB">
              <a:solidFill>
                <a:srgbClr val="FFFFFF"/>
              </a:solidFill>
            </a:endParaRPr>
          </a:p>
        </p:txBody>
      </p:sp>
    </p:spTree>
    <p:extLst>
      <p:ext uri="{BB962C8B-B14F-4D97-AF65-F5344CB8AC3E}">
        <p14:creationId xmlns:p14="http://schemas.microsoft.com/office/powerpoint/2010/main" val="2318557525"/>
      </p:ext>
    </p:extLst>
  </p:cSld>
  <p:clrMap bg1="dk2" tx1="lt1" bg2="dk1" tx2="lt2" accent1="accent1" accent2="accent2" accent3="accent3" accent4="accent4" accent5="accent5" accent6="accent6" hlink="hlink" folHlink="folHlink"/>
  <p:sldLayoutIdLst>
    <p:sldLayoutId id="2147484914" r:id="rId1"/>
    <p:sldLayoutId id="2147484915" r:id="rId2"/>
    <p:sldLayoutId id="2147484916" r:id="rId3"/>
    <p:sldLayoutId id="2147484917" r:id="rId4"/>
    <p:sldLayoutId id="2147484918" r:id="rId5"/>
    <p:sldLayoutId id="2147484919" r:id="rId6"/>
    <p:sldLayoutId id="2147484920" r:id="rId7"/>
    <p:sldLayoutId id="2147484921" r:id="rId8"/>
    <p:sldLayoutId id="2147484922" r:id="rId9"/>
    <p:sldLayoutId id="2147484923" r:id="rId10"/>
    <p:sldLayoutId id="2147484924" r:id="rId11"/>
    <p:sldLayoutId id="2147484925" r:id="rId12"/>
  </p:sldLayoutIdLst>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128"/>
          <a:cs typeface="ＭＳ Ｐゴシック" charset="-128"/>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ahoma"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ahoma"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ahoma"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ahoma" charset="0"/>
        </a:defRPr>
      </a:lvl9pPr>
    </p:titleStyle>
    <p:bodyStyle>
      <a:lvl1pPr marL="342900" indent="-342900" algn="l" rtl="0" eaLnBrk="0" fontAlgn="base" hangingPunct="0">
        <a:spcBef>
          <a:spcPct val="20000"/>
        </a:spcBef>
        <a:spcAft>
          <a:spcPct val="0"/>
        </a:spcAft>
        <a:buClr>
          <a:schemeClr val="accent1"/>
        </a:buClr>
        <a:buSzPct val="80000"/>
        <a:buFont typeface="Wingdings" charset="0"/>
        <a:buChar char="n"/>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2"/>
        </a:buClr>
        <a:buSzPct val="70000"/>
        <a:buFont typeface="Wingdings" charset="0"/>
        <a:buChar char="n"/>
        <a:defRPr sz="2800">
          <a:solidFill>
            <a:schemeClr val="tx1"/>
          </a:solidFill>
          <a:effectLst>
            <a:outerShdw blurRad="38100" dist="38100" dir="2700000" algn="tl">
              <a:srgbClr val="000000"/>
            </a:outerShdw>
          </a:effectLst>
          <a:latin typeface="+mn-lt"/>
          <a:ea typeface="ＭＳ Ｐゴシック" charset="-128"/>
        </a:defRPr>
      </a:lvl2pPr>
      <a:lvl3pPr marL="1143000" indent="-228600" algn="l" rtl="0" eaLnBrk="0" fontAlgn="base" hangingPunct="0">
        <a:spcBef>
          <a:spcPct val="20000"/>
        </a:spcBef>
        <a:spcAft>
          <a:spcPct val="0"/>
        </a:spcAft>
        <a:buClr>
          <a:schemeClr val="accent1"/>
        </a:buClr>
        <a:buSzPct val="65000"/>
        <a:buFont typeface="Wingdings" charset="0"/>
        <a:buChar char="n"/>
        <a:defRPr sz="2400">
          <a:solidFill>
            <a:schemeClr val="tx1"/>
          </a:solidFill>
          <a:effectLst>
            <a:outerShdw blurRad="38100" dist="38100" dir="2700000" algn="tl">
              <a:srgbClr val="000000"/>
            </a:outerShdw>
          </a:effectLst>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charset="-128"/>
        </a:defRPr>
      </a:lvl4pPr>
      <a:lvl5pPr marL="2057400" indent="-228600" algn="l" rtl="0" eaLnBrk="0" fontAlgn="base" hangingPunct="0">
        <a:spcBef>
          <a:spcPct val="20000"/>
        </a:spcBef>
        <a:spcAft>
          <a:spcPct val="0"/>
        </a:spcAft>
        <a:buClr>
          <a:schemeClr val="tx2"/>
        </a:buClr>
        <a:buSzPct val="55000"/>
        <a:buFont typeface="Wingdings" charset="0"/>
        <a:buChar char="n"/>
        <a:defRPr sz="2000">
          <a:solidFill>
            <a:schemeClr val="tx1"/>
          </a:solidFill>
          <a:effectLst>
            <a:outerShdw blurRad="38100" dist="38100" dir="2700000" algn="tl">
              <a:srgbClr val="000000"/>
            </a:outerShdw>
          </a:effectLst>
          <a:latin typeface="+mn-lt"/>
          <a:ea typeface="ＭＳ Ｐゴシック" charset="-128"/>
        </a:defRPr>
      </a:lvl5pPr>
      <a:lvl6pPr marL="2514600" indent="-228600" algn="l" rtl="0" fontAlgn="base">
        <a:spcBef>
          <a:spcPct val="20000"/>
        </a:spcBef>
        <a:spcAft>
          <a:spcPct val="0"/>
        </a:spcAft>
        <a:buClr>
          <a:schemeClr val="tx2"/>
        </a:buClr>
        <a:buSzPct val="55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6pPr>
      <a:lvl7pPr marL="2971800" indent="-228600" algn="l" rtl="0" fontAlgn="base">
        <a:spcBef>
          <a:spcPct val="20000"/>
        </a:spcBef>
        <a:spcAft>
          <a:spcPct val="0"/>
        </a:spcAft>
        <a:buClr>
          <a:schemeClr val="tx2"/>
        </a:buClr>
        <a:buSzPct val="55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7pPr>
      <a:lvl8pPr marL="3429000" indent="-228600" algn="l" rtl="0" fontAlgn="base">
        <a:spcBef>
          <a:spcPct val="20000"/>
        </a:spcBef>
        <a:spcAft>
          <a:spcPct val="0"/>
        </a:spcAft>
        <a:buClr>
          <a:schemeClr val="tx2"/>
        </a:buClr>
        <a:buSzPct val="55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8pPr>
      <a:lvl9pPr marL="3886200" indent="-228600" algn="l" rtl="0" fontAlgn="base">
        <a:spcBef>
          <a:spcPct val="20000"/>
        </a:spcBef>
        <a:spcAft>
          <a:spcPct val="0"/>
        </a:spcAft>
        <a:buClr>
          <a:schemeClr val="tx2"/>
        </a:buClr>
        <a:buSzPct val="55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b="0" smtClean="0">
                <a:solidFill>
                  <a:schemeClr val="tx1"/>
                </a:solidFill>
                <a:latin typeface="Arial" charset="0"/>
                <a:ea typeface="新細明體" charset="0"/>
                <a:cs typeface="新細明體" charset="0"/>
              </a:defRPr>
            </a:lvl1pPr>
          </a:lstStyle>
          <a:p>
            <a:pPr>
              <a:defRPr/>
            </a:pPr>
            <a:endParaRPr lang="en-US" altLang="zh-TW">
              <a:solidFill>
                <a:srgbClr val="FFFFFF"/>
              </a:solidFill>
            </a:endParaRPr>
          </a:p>
        </p:txBody>
      </p:sp>
      <p:sp>
        <p:nvSpPr>
          <p:cNvPr id="11267"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0" smtClean="0">
                <a:solidFill>
                  <a:schemeClr val="tx1"/>
                </a:solidFill>
                <a:latin typeface="Arial" charset="0"/>
                <a:ea typeface="新細明體" charset="0"/>
                <a:cs typeface="新細明體" charset="0"/>
              </a:defRPr>
            </a:lvl1pPr>
          </a:lstStyle>
          <a:p>
            <a:pPr>
              <a:defRPr/>
            </a:pPr>
            <a:fld id="{FB612D0C-9204-7E46-956F-441B52D705E3}" type="slidenum">
              <a:rPr lang="en-US" altLang="zh-TW">
                <a:solidFill>
                  <a:srgbClr val="FFFFFF"/>
                </a:solidFill>
              </a:rPr>
              <a:pPr>
                <a:defRPr/>
              </a:pPr>
              <a:t>‹#›</a:t>
            </a:fld>
            <a:endParaRPr lang="en-US" altLang="zh-TW">
              <a:solidFill>
                <a:srgbClr val="FFFFFF"/>
              </a:solidFill>
            </a:endParaRPr>
          </a:p>
        </p:txBody>
      </p:sp>
      <p:grpSp>
        <p:nvGrpSpPr>
          <p:cNvPr id="1028" name="Group 4"/>
          <p:cNvGrpSpPr>
            <a:grpSpLocks/>
          </p:cNvGrpSpPr>
          <p:nvPr/>
        </p:nvGrpSpPr>
        <p:grpSpPr bwMode="auto">
          <a:xfrm>
            <a:off x="0" y="0"/>
            <a:ext cx="9140825" cy="6850063"/>
            <a:chOff x="0" y="0"/>
            <a:chExt cx="5758" cy="4315"/>
          </a:xfrm>
        </p:grpSpPr>
        <p:grpSp>
          <p:nvGrpSpPr>
            <p:cNvPr id="1032" name="Group 5"/>
            <p:cNvGrpSpPr>
              <a:grpSpLocks/>
            </p:cNvGrpSpPr>
            <p:nvPr userDrawn="1"/>
          </p:nvGrpSpPr>
          <p:grpSpPr bwMode="auto">
            <a:xfrm>
              <a:off x="1728" y="2230"/>
              <a:ext cx="4027" cy="2085"/>
              <a:chOff x="1728" y="2230"/>
              <a:chExt cx="4027" cy="2085"/>
            </a:xfrm>
          </p:grpSpPr>
          <p:sp>
            <p:nvSpPr>
              <p:cNvPr id="11270"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lgn="ctr">
                  <a:defRPr/>
                </a:pPr>
                <a:endParaRPr lang="en-US" sz="2800" b="1">
                  <a:solidFill>
                    <a:srgbClr val="E5E5FF"/>
                  </a:solidFill>
                  <a:effectLst>
                    <a:outerShdw blurRad="38100" dist="38100" dir="2700000" algn="tl">
                      <a:srgbClr val="000000"/>
                    </a:outerShdw>
                  </a:effectLst>
                  <a:latin typeface="Garamond" charset="0"/>
                </a:endParaRPr>
              </a:p>
            </p:txBody>
          </p:sp>
          <p:sp>
            <p:nvSpPr>
              <p:cNvPr id="11271"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lgn="ctr">
                  <a:defRPr/>
                </a:pPr>
                <a:endParaRPr lang="en-US" sz="2800" b="1">
                  <a:solidFill>
                    <a:srgbClr val="E5E5FF"/>
                  </a:solidFill>
                  <a:effectLst>
                    <a:outerShdw blurRad="38100" dist="38100" dir="2700000" algn="tl">
                      <a:srgbClr val="000000"/>
                    </a:outerShdw>
                  </a:effectLst>
                  <a:latin typeface="Garamond" charset="0"/>
                </a:endParaRPr>
              </a:p>
            </p:txBody>
          </p:sp>
          <p:sp>
            <p:nvSpPr>
              <p:cNvPr id="11272"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lgn="ctr">
                  <a:defRPr/>
                </a:pPr>
                <a:endParaRPr lang="en-US" sz="2800" b="1">
                  <a:solidFill>
                    <a:srgbClr val="E5E5FF"/>
                  </a:solidFill>
                  <a:effectLst>
                    <a:outerShdw blurRad="38100" dist="38100" dir="2700000" algn="tl">
                      <a:srgbClr val="000000"/>
                    </a:outerShdw>
                  </a:effectLst>
                  <a:latin typeface="Garamond" charset="0"/>
                </a:endParaRPr>
              </a:p>
            </p:txBody>
          </p:sp>
          <p:sp>
            <p:nvSpPr>
              <p:cNvPr id="11273" name="Freeform 9"/>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algn="ctr">
                  <a:defRPr/>
                </a:pPr>
                <a:endParaRPr lang="en-US" sz="2800" b="1">
                  <a:solidFill>
                    <a:srgbClr val="E5E5FF"/>
                  </a:solidFill>
                  <a:effectLst>
                    <a:outerShdw blurRad="38100" dist="38100" dir="2700000" algn="tl">
                      <a:srgbClr val="000000"/>
                    </a:outerShdw>
                  </a:effectLst>
                  <a:latin typeface="Garamond" charset="0"/>
                </a:endParaRPr>
              </a:p>
            </p:txBody>
          </p:sp>
          <p:sp>
            <p:nvSpPr>
              <p:cNvPr id="11274"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lgn="ctr">
                  <a:defRPr/>
                </a:pPr>
                <a:endParaRPr lang="en-US" sz="2800" b="1">
                  <a:solidFill>
                    <a:srgbClr val="E5E5FF"/>
                  </a:solidFill>
                  <a:effectLst>
                    <a:outerShdw blurRad="38100" dist="38100" dir="2700000" algn="tl">
                      <a:srgbClr val="000000"/>
                    </a:outerShdw>
                  </a:effectLst>
                  <a:latin typeface="Garamond" charset="0"/>
                </a:endParaRPr>
              </a:p>
            </p:txBody>
          </p:sp>
        </p:grpSp>
        <p:sp>
          <p:nvSpPr>
            <p:cNvPr id="11275"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lgn="ctr">
                <a:defRPr/>
              </a:pPr>
              <a:endParaRPr lang="en-US" sz="2800" b="1">
                <a:solidFill>
                  <a:srgbClr val="E5E5FF"/>
                </a:solidFill>
                <a:effectLst>
                  <a:outerShdw blurRad="38100" dist="38100" dir="2700000" algn="tl">
                    <a:srgbClr val="000000"/>
                  </a:outerShdw>
                </a:effectLst>
                <a:latin typeface="Garamond" charset="0"/>
              </a:endParaRPr>
            </a:p>
          </p:txBody>
        </p:sp>
        <p:sp>
          <p:nvSpPr>
            <p:cNvPr id="11276" name="Freeform 12"/>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lgn="ctr">
                <a:defRPr/>
              </a:pPr>
              <a:endParaRPr lang="en-US" sz="2800" b="1">
                <a:solidFill>
                  <a:srgbClr val="E5E5FF"/>
                </a:solidFill>
                <a:effectLst>
                  <a:outerShdw blurRad="38100" dist="38100" dir="2700000" algn="tl">
                    <a:srgbClr val="000000"/>
                  </a:outerShdw>
                </a:effectLst>
                <a:latin typeface="Garamond" charset="0"/>
              </a:endParaRPr>
            </a:p>
          </p:txBody>
        </p:sp>
      </p:grpSp>
      <p:sp>
        <p:nvSpPr>
          <p:cNvPr id="11277"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ltLang="zh-TW"/>
              <a:t>Click to edit Master title style</a:t>
            </a:r>
          </a:p>
        </p:txBody>
      </p:sp>
      <p:sp>
        <p:nvSpPr>
          <p:cNvPr id="11278"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b="0" smtClean="0">
                <a:solidFill>
                  <a:schemeClr val="tx1"/>
                </a:solidFill>
                <a:latin typeface="Arial" charset="0"/>
                <a:ea typeface="新細明體" charset="0"/>
                <a:cs typeface="新細明體" charset="0"/>
              </a:defRPr>
            </a:lvl1pPr>
          </a:lstStyle>
          <a:p>
            <a:pPr algn="ctr">
              <a:defRPr/>
            </a:pPr>
            <a:endParaRPr lang="en-US" altLang="zh-TW">
              <a:solidFill>
                <a:srgbClr val="FFFFFF"/>
              </a:solidFill>
            </a:endParaRPr>
          </a:p>
        </p:txBody>
      </p:sp>
      <p:sp>
        <p:nvSpPr>
          <p:cNvPr id="11279"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p>
        </p:txBody>
      </p:sp>
    </p:spTree>
    <p:extLst>
      <p:ext uri="{BB962C8B-B14F-4D97-AF65-F5344CB8AC3E}">
        <p14:creationId xmlns:p14="http://schemas.microsoft.com/office/powerpoint/2010/main" val="1506227541"/>
      </p:ext>
    </p:extLst>
  </p:cSld>
  <p:clrMap bg1="dk2" tx1="lt1" bg2="dk1" tx2="lt2" accent1="accent1" accent2="accent2" accent3="accent3" accent4="accent4" accent5="accent5" accent6="accent6" hlink="hlink" folHlink="folHlink"/>
  <p:sldLayoutIdLst>
    <p:sldLayoutId id="2147484929" r:id="rId1"/>
    <p:sldLayoutId id="2147484930" r:id="rId2"/>
    <p:sldLayoutId id="2147484931" r:id="rId3"/>
    <p:sldLayoutId id="2147484932" r:id="rId4"/>
    <p:sldLayoutId id="2147484933" r:id="rId5"/>
    <p:sldLayoutId id="2147484934" r:id="rId6"/>
    <p:sldLayoutId id="2147484935" r:id="rId7"/>
    <p:sldLayoutId id="2147484936" r:id="rId8"/>
    <p:sldLayoutId id="2147484937" r:id="rId9"/>
    <p:sldLayoutId id="2147484938" r:id="rId10"/>
    <p:sldLayoutId id="2147484939" r:id="rId11"/>
    <p:sldLayoutId id="2147484940" r:id="rId12"/>
    <p:sldLayoutId id="2147484941" r:id="rId13"/>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charset="0"/>
          <a:cs typeface="ＭＳ Ｐゴシック" charset="0"/>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charset="0"/>
          <a:cs typeface="ＭＳ Ｐゴシック"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charset="0"/>
          <a:cs typeface="ＭＳ Ｐゴシック"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charset="0"/>
          <a:cs typeface="ＭＳ Ｐゴシック"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charset="0"/>
          <a:cs typeface="ＭＳ Ｐゴシック"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mn-lt"/>
          <a:ea typeface="ＭＳ Ｐゴシック" charset="0"/>
          <a:cs typeface="ＭＳ Ｐゴシック" charset="0"/>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mn-lt"/>
          <a:ea typeface="ＭＳ Ｐゴシック" pitchFamily="-112" charset="-128"/>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mn-lt"/>
          <a:ea typeface="ＭＳ Ｐゴシック" pitchFamily="-112" charset="-128"/>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ＭＳ Ｐゴシック" pitchFamily="-112" charset="-128"/>
        </a:defRPr>
      </a:lvl5pPr>
      <a:lvl6pPr marL="25146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b="0" smtClean="0">
                <a:solidFill>
                  <a:schemeClr val="tx1"/>
                </a:solidFill>
                <a:latin typeface="Arial" charset="0"/>
                <a:ea typeface="新細明體" charset="0"/>
                <a:cs typeface="新細明體" charset="0"/>
              </a:defRPr>
            </a:lvl1pPr>
          </a:lstStyle>
          <a:p>
            <a:pPr>
              <a:defRPr/>
            </a:pPr>
            <a:endParaRPr lang="en-US" altLang="zh-TW">
              <a:solidFill>
                <a:srgbClr val="FFFFFF"/>
              </a:solidFill>
            </a:endParaRPr>
          </a:p>
        </p:txBody>
      </p:sp>
      <p:sp>
        <p:nvSpPr>
          <p:cNvPr id="11267"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0" smtClean="0">
                <a:solidFill>
                  <a:schemeClr val="tx1"/>
                </a:solidFill>
                <a:latin typeface="Arial" charset="0"/>
                <a:ea typeface="新細明體" charset="0"/>
                <a:cs typeface="新細明體" charset="0"/>
              </a:defRPr>
            </a:lvl1pPr>
          </a:lstStyle>
          <a:p>
            <a:pPr>
              <a:defRPr/>
            </a:pPr>
            <a:fld id="{FB612D0C-9204-7E46-956F-441B52D705E3}" type="slidenum">
              <a:rPr lang="en-US" altLang="zh-TW">
                <a:solidFill>
                  <a:srgbClr val="FFFFFF"/>
                </a:solidFill>
              </a:rPr>
              <a:pPr>
                <a:defRPr/>
              </a:pPr>
              <a:t>‹#›</a:t>
            </a:fld>
            <a:endParaRPr lang="en-US" altLang="zh-TW">
              <a:solidFill>
                <a:srgbClr val="FFFFFF"/>
              </a:solidFill>
            </a:endParaRPr>
          </a:p>
        </p:txBody>
      </p:sp>
      <p:grpSp>
        <p:nvGrpSpPr>
          <p:cNvPr id="1028" name="Group 4"/>
          <p:cNvGrpSpPr>
            <a:grpSpLocks/>
          </p:cNvGrpSpPr>
          <p:nvPr/>
        </p:nvGrpSpPr>
        <p:grpSpPr bwMode="auto">
          <a:xfrm>
            <a:off x="0" y="0"/>
            <a:ext cx="9140825" cy="6850063"/>
            <a:chOff x="0" y="0"/>
            <a:chExt cx="5758" cy="4315"/>
          </a:xfrm>
        </p:grpSpPr>
        <p:grpSp>
          <p:nvGrpSpPr>
            <p:cNvPr id="1032" name="Group 5"/>
            <p:cNvGrpSpPr>
              <a:grpSpLocks/>
            </p:cNvGrpSpPr>
            <p:nvPr userDrawn="1"/>
          </p:nvGrpSpPr>
          <p:grpSpPr bwMode="auto">
            <a:xfrm>
              <a:off x="1728" y="2230"/>
              <a:ext cx="4027" cy="2085"/>
              <a:chOff x="1728" y="2230"/>
              <a:chExt cx="4027" cy="2085"/>
            </a:xfrm>
          </p:grpSpPr>
          <p:sp>
            <p:nvSpPr>
              <p:cNvPr id="11270"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lgn="ctr">
                  <a:defRPr/>
                </a:pPr>
                <a:endParaRPr lang="en-US" sz="2800" b="1">
                  <a:solidFill>
                    <a:srgbClr val="E5E5FF"/>
                  </a:solidFill>
                  <a:effectLst>
                    <a:outerShdw blurRad="38100" dist="38100" dir="2700000" algn="tl">
                      <a:srgbClr val="000000"/>
                    </a:outerShdw>
                  </a:effectLst>
                  <a:latin typeface="Garamond" charset="0"/>
                </a:endParaRPr>
              </a:p>
            </p:txBody>
          </p:sp>
          <p:sp>
            <p:nvSpPr>
              <p:cNvPr id="11271"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lgn="ctr">
                  <a:defRPr/>
                </a:pPr>
                <a:endParaRPr lang="en-US" sz="2800" b="1">
                  <a:solidFill>
                    <a:srgbClr val="E5E5FF"/>
                  </a:solidFill>
                  <a:effectLst>
                    <a:outerShdw blurRad="38100" dist="38100" dir="2700000" algn="tl">
                      <a:srgbClr val="000000"/>
                    </a:outerShdw>
                  </a:effectLst>
                  <a:latin typeface="Garamond" charset="0"/>
                </a:endParaRPr>
              </a:p>
            </p:txBody>
          </p:sp>
          <p:sp>
            <p:nvSpPr>
              <p:cNvPr id="11272"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lgn="ctr">
                  <a:defRPr/>
                </a:pPr>
                <a:endParaRPr lang="en-US" sz="2800" b="1">
                  <a:solidFill>
                    <a:srgbClr val="E5E5FF"/>
                  </a:solidFill>
                  <a:effectLst>
                    <a:outerShdw blurRad="38100" dist="38100" dir="2700000" algn="tl">
                      <a:srgbClr val="000000"/>
                    </a:outerShdw>
                  </a:effectLst>
                  <a:latin typeface="Garamond" charset="0"/>
                </a:endParaRPr>
              </a:p>
            </p:txBody>
          </p:sp>
          <p:sp>
            <p:nvSpPr>
              <p:cNvPr id="11273" name="Freeform 9"/>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algn="ctr">
                  <a:defRPr/>
                </a:pPr>
                <a:endParaRPr lang="en-US" sz="2800" b="1">
                  <a:solidFill>
                    <a:srgbClr val="E5E5FF"/>
                  </a:solidFill>
                  <a:effectLst>
                    <a:outerShdw blurRad="38100" dist="38100" dir="2700000" algn="tl">
                      <a:srgbClr val="000000"/>
                    </a:outerShdw>
                  </a:effectLst>
                  <a:latin typeface="Garamond" charset="0"/>
                </a:endParaRPr>
              </a:p>
            </p:txBody>
          </p:sp>
          <p:sp>
            <p:nvSpPr>
              <p:cNvPr id="11274"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lgn="ctr">
                  <a:defRPr/>
                </a:pPr>
                <a:endParaRPr lang="en-US" sz="2800" b="1">
                  <a:solidFill>
                    <a:srgbClr val="E5E5FF"/>
                  </a:solidFill>
                  <a:effectLst>
                    <a:outerShdw blurRad="38100" dist="38100" dir="2700000" algn="tl">
                      <a:srgbClr val="000000"/>
                    </a:outerShdw>
                  </a:effectLst>
                  <a:latin typeface="Garamond" charset="0"/>
                </a:endParaRPr>
              </a:p>
            </p:txBody>
          </p:sp>
        </p:grpSp>
        <p:sp>
          <p:nvSpPr>
            <p:cNvPr id="11275"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lgn="ctr">
                <a:defRPr/>
              </a:pPr>
              <a:endParaRPr lang="en-US" sz="2800" b="1">
                <a:solidFill>
                  <a:srgbClr val="E5E5FF"/>
                </a:solidFill>
                <a:effectLst>
                  <a:outerShdw blurRad="38100" dist="38100" dir="2700000" algn="tl">
                    <a:srgbClr val="000000"/>
                  </a:outerShdw>
                </a:effectLst>
                <a:latin typeface="Garamond" charset="0"/>
              </a:endParaRPr>
            </a:p>
          </p:txBody>
        </p:sp>
        <p:sp>
          <p:nvSpPr>
            <p:cNvPr id="11276" name="Freeform 12"/>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lgn="ctr">
                <a:defRPr/>
              </a:pPr>
              <a:endParaRPr lang="en-US" sz="2800" b="1">
                <a:solidFill>
                  <a:srgbClr val="E5E5FF"/>
                </a:solidFill>
                <a:effectLst>
                  <a:outerShdw blurRad="38100" dist="38100" dir="2700000" algn="tl">
                    <a:srgbClr val="000000"/>
                  </a:outerShdw>
                </a:effectLst>
                <a:latin typeface="Garamond" charset="0"/>
              </a:endParaRPr>
            </a:p>
          </p:txBody>
        </p:sp>
      </p:grpSp>
      <p:sp>
        <p:nvSpPr>
          <p:cNvPr id="11277"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ltLang="zh-TW"/>
              <a:t>Click to edit Master title style</a:t>
            </a:r>
          </a:p>
        </p:txBody>
      </p:sp>
      <p:sp>
        <p:nvSpPr>
          <p:cNvPr id="11278"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b="0" smtClean="0">
                <a:solidFill>
                  <a:schemeClr val="tx1"/>
                </a:solidFill>
                <a:latin typeface="Arial" charset="0"/>
                <a:ea typeface="新細明體" charset="0"/>
                <a:cs typeface="新細明體" charset="0"/>
              </a:defRPr>
            </a:lvl1pPr>
          </a:lstStyle>
          <a:p>
            <a:pPr algn="ctr">
              <a:defRPr/>
            </a:pPr>
            <a:endParaRPr lang="en-US" altLang="zh-TW">
              <a:solidFill>
                <a:srgbClr val="FFFFFF"/>
              </a:solidFill>
            </a:endParaRPr>
          </a:p>
        </p:txBody>
      </p:sp>
      <p:sp>
        <p:nvSpPr>
          <p:cNvPr id="11279"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p>
        </p:txBody>
      </p:sp>
    </p:spTree>
    <p:extLst>
      <p:ext uri="{BB962C8B-B14F-4D97-AF65-F5344CB8AC3E}">
        <p14:creationId xmlns:p14="http://schemas.microsoft.com/office/powerpoint/2010/main" val="2141979378"/>
      </p:ext>
    </p:extLst>
  </p:cSld>
  <p:clrMap bg1="dk2" tx1="lt1" bg2="dk1" tx2="lt2" accent1="accent1" accent2="accent2" accent3="accent3" accent4="accent4" accent5="accent5" accent6="accent6" hlink="hlink" folHlink="folHlink"/>
  <p:sldLayoutIdLst>
    <p:sldLayoutId id="2147484943" r:id="rId1"/>
    <p:sldLayoutId id="2147484944" r:id="rId2"/>
    <p:sldLayoutId id="2147484945" r:id="rId3"/>
    <p:sldLayoutId id="2147484946" r:id="rId4"/>
    <p:sldLayoutId id="2147484947" r:id="rId5"/>
    <p:sldLayoutId id="2147484948" r:id="rId6"/>
    <p:sldLayoutId id="2147484949" r:id="rId7"/>
    <p:sldLayoutId id="2147484950" r:id="rId8"/>
    <p:sldLayoutId id="2147484951" r:id="rId9"/>
    <p:sldLayoutId id="2147484952" r:id="rId10"/>
    <p:sldLayoutId id="2147484953" r:id="rId11"/>
    <p:sldLayoutId id="2147484954" r:id="rId12"/>
    <p:sldLayoutId id="2147484955" r:id="rId13"/>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charset="0"/>
          <a:cs typeface="ＭＳ Ｐゴシック" charset="0"/>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charset="0"/>
          <a:cs typeface="ＭＳ Ｐゴシック"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charset="0"/>
          <a:cs typeface="ＭＳ Ｐゴシック"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charset="0"/>
          <a:cs typeface="ＭＳ Ｐゴシック"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charset="0"/>
          <a:cs typeface="ＭＳ Ｐゴシック"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mn-lt"/>
          <a:ea typeface="ＭＳ Ｐゴシック" charset="0"/>
          <a:cs typeface="ＭＳ Ｐゴシック" charset="0"/>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mn-lt"/>
          <a:ea typeface="ＭＳ Ｐゴシック" pitchFamily="-112" charset="-128"/>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mn-lt"/>
          <a:ea typeface="ＭＳ Ｐゴシック" pitchFamily="-112" charset="-128"/>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ＭＳ Ｐゴシック" pitchFamily="-112" charset="-128"/>
        </a:defRPr>
      </a:lvl5pPr>
      <a:lvl6pPr marL="25146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7522" name="Rectangle 2"/>
          <p:cNvSpPr>
            <a:spLocks noGrp="1" noChangeArrowheads="1"/>
          </p:cNvSpPr>
          <p:nvPr>
            <p:ph type="title"/>
          </p:nvPr>
        </p:nvSpPr>
        <p:spPr bwMode="auto">
          <a:xfrm>
            <a:off x="1371600" y="533400"/>
            <a:ext cx="75438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10243"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spcBef>
                <a:spcPct val="50000"/>
              </a:spcBef>
              <a:defRPr sz="1400">
                <a:solidFill>
                  <a:srgbClr val="000000"/>
                </a:solidFill>
                <a:latin typeface="Times New Roman" pitchFamily="-111" charset="0"/>
                <a:ea typeface="+mn-ea"/>
                <a:cs typeface="+mn-cs"/>
              </a:defRPr>
            </a:lvl1pPr>
          </a:lstStyle>
          <a:p>
            <a:pPr>
              <a:defRPr/>
            </a:pPr>
            <a:endParaRPr lang="en-US"/>
          </a:p>
        </p:txBody>
      </p:sp>
      <p:sp>
        <p:nvSpPr>
          <p:cNvPr id="10244"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spcBef>
                <a:spcPct val="50000"/>
              </a:spcBef>
              <a:defRPr sz="1400">
                <a:solidFill>
                  <a:srgbClr val="000000"/>
                </a:solidFill>
                <a:latin typeface="Times New Roman" pitchFamily="-111" charset="0"/>
                <a:ea typeface="+mn-ea"/>
                <a:cs typeface="+mn-cs"/>
              </a:defRPr>
            </a:lvl1pPr>
          </a:lstStyle>
          <a:p>
            <a:pPr>
              <a:defRPr/>
            </a:pPr>
            <a:endParaRPr lang="en-US"/>
          </a:p>
        </p:txBody>
      </p:sp>
      <p:sp>
        <p:nvSpPr>
          <p:cNvPr id="10245"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spcBef>
                <a:spcPct val="50000"/>
              </a:spcBef>
              <a:defRPr sz="1400">
                <a:solidFill>
                  <a:srgbClr val="000000"/>
                </a:solidFill>
              </a:defRPr>
            </a:lvl1pPr>
          </a:lstStyle>
          <a:p>
            <a:pPr>
              <a:defRPr/>
            </a:pPr>
            <a:fld id="{49E715A5-66D3-C749-B32F-2670B5D70455}" type="slidenum">
              <a:rPr lang="en-US"/>
              <a:pPr>
                <a:defRPr/>
              </a:pPr>
              <a:t>‹#›</a:t>
            </a:fld>
            <a:endParaRPr lang="en-US"/>
          </a:p>
        </p:txBody>
      </p:sp>
      <p:pic>
        <p:nvPicPr>
          <p:cNvPr id="107526" name="Picture 6" descr="strtegic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12192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7527" name="Rectangle 7"/>
          <p:cNvSpPr>
            <a:spLocks noGrp="1" noChangeArrowheads="1"/>
          </p:cNvSpPr>
          <p:nvPr>
            <p:ph type="body" idx="1"/>
          </p:nvPr>
        </p:nvSpPr>
        <p:spPr bwMode="auto">
          <a:xfrm>
            <a:off x="1371600" y="1981200"/>
            <a:ext cx="7620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51451621"/>
      </p:ext>
    </p:extLst>
  </p:cSld>
  <p:clrMap bg1="lt1" tx1="dk1" bg2="lt2" tx2="dk2" accent1="accent1" accent2="accent2" accent3="accent3" accent4="accent4" accent5="accent5" accent6="accent6" hlink="hlink" folHlink="folHlink"/>
  <p:sldLayoutIdLst>
    <p:sldLayoutId id="2147484957" r:id="rId1"/>
    <p:sldLayoutId id="2147484958" r:id="rId2"/>
  </p:sldLayoutIdLst>
  <p:txStyles>
    <p:title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lr>
          <a:schemeClr val="tx2"/>
        </a:buClr>
        <a:buFont typeface="Wingdings" charset="0"/>
        <a:buChar char="w"/>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SzPct val="95000"/>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eaLnBrk="0" hangingPunct="0">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hangingPunct="0">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eaLnBrk="0" hangingPunct="0">
              <a:defRPr/>
            </a:pPr>
            <a:fld id="{C7FCEC4A-0619-534F-AB0C-4C4D1986DF16}" type="slidenum">
              <a:rPr lang="en-US"/>
              <a:pPr eaLnBrk="0" hangingPunct="0">
                <a:defRPr/>
              </a:pPr>
              <a:t>‹#›</a:t>
            </a:fld>
            <a:endParaRPr lang="en-US"/>
          </a:p>
        </p:txBody>
      </p:sp>
    </p:spTree>
    <p:extLst>
      <p:ext uri="{BB962C8B-B14F-4D97-AF65-F5344CB8AC3E}">
        <p14:creationId xmlns:p14="http://schemas.microsoft.com/office/powerpoint/2010/main" val="4118807133"/>
      </p:ext>
    </p:extLst>
  </p:cSld>
  <p:clrMap bg1="lt1" tx1="dk1" bg2="lt2" tx2="dk2" accent1="accent1" accent2="accent2" accent3="accent3" accent4="accent4" accent5="accent5" accent6="accent6" hlink="hlink" folHlink="folHlink"/>
  <p:sldLayoutIdLst>
    <p:sldLayoutId id="2147484960" r:id="rId1"/>
    <p:sldLayoutId id="2147484961" r:id="rId2"/>
    <p:sldLayoutId id="2147484962" r:id="rId3"/>
    <p:sldLayoutId id="2147484963" r:id="rId4"/>
    <p:sldLayoutId id="2147484964" r:id="rId5"/>
    <p:sldLayoutId id="2147484965" r:id="rId6"/>
    <p:sldLayoutId id="2147484966" r:id="rId7"/>
    <p:sldLayoutId id="2147484967" r:id="rId8"/>
    <p:sldLayoutId id="2147484968" r:id="rId9"/>
    <p:sldLayoutId id="2147484969" r:id="rId10"/>
    <p:sldLayoutId id="2147484970" r:id="rId11"/>
    <p:sldLayoutId id="2147484971" r:id="rId12"/>
    <p:sldLayoutId id="2147484972"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765491419"/>
      </p:ext>
    </p:extLst>
  </p:cSld>
  <p:clrMap bg1="lt1" tx1="dk1" bg2="lt2" tx2="dk2" accent1="accent1" accent2="accent2" accent3="accent3" accent4="accent4" accent5="accent5" accent6="accent6" hlink="hlink" folHlink="folHlink"/>
  <p:sldLayoutIdLst>
    <p:sldLayoutId id="2147484974" r:id="rId1"/>
    <p:sldLayoutId id="2147484975" r:id="rId2"/>
    <p:sldLayoutId id="2147484976" r:id="rId3"/>
    <p:sldLayoutId id="2147484977" r:id="rId4"/>
    <p:sldLayoutId id="2147484978" r:id="rId5"/>
    <p:sldLayoutId id="2147484979" r:id="rId6"/>
    <p:sldLayoutId id="2147484980" r:id="rId7"/>
    <p:sldLayoutId id="2147484981" r:id="rId8"/>
    <p:sldLayoutId id="2147484982" r:id="rId9"/>
    <p:sldLayoutId id="2147484983" r:id="rId10"/>
    <p:sldLayoutId id="2147484984" r:id="rId11"/>
    <p:sldLayoutId id="2147484985" r:id="rId12"/>
    <p:sldLayoutId id="2147484986"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bwMode="auto">
          <a:xfrm>
            <a:off x="228600" y="457200"/>
            <a:ext cx="7772400"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8195"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1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spcBef>
                <a:spcPct val="50000"/>
              </a:spcBef>
              <a:defRPr sz="1400">
                <a:latin typeface="Times New Roman" pitchFamily="-112" charset="0"/>
                <a:ea typeface="+mn-ea"/>
                <a:cs typeface="+mn-cs"/>
              </a:defRPr>
            </a:lvl1pPr>
          </a:lstStyle>
          <a:p>
            <a:pPr>
              <a:defRPr/>
            </a:pPr>
            <a:endParaRPr lang="en-US"/>
          </a:p>
        </p:txBody>
      </p:sp>
      <p:sp>
        <p:nvSpPr>
          <p:cNvPr id="81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spcBef>
                <a:spcPct val="50000"/>
              </a:spcBef>
              <a:defRPr sz="1400">
                <a:latin typeface="Times New Roman" pitchFamily="-112" charset="0"/>
                <a:ea typeface="+mn-ea"/>
                <a:cs typeface="+mn-cs"/>
              </a:defRPr>
            </a:lvl1pPr>
          </a:lstStyle>
          <a:p>
            <a:pPr>
              <a:defRPr/>
            </a:pPr>
            <a:endParaRPr lang="en-US"/>
          </a:p>
        </p:txBody>
      </p:sp>
      <p:sp>
        <p:nvSpPr>
          <p:cNvPr id="81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spcBef>
                <a:spcPct val="50000"/>
              </a:spcBef>
              <a:defRPr sz="1400"/>
            </a:lvl1pPr>
          </a:lstStyle>
          <a:p>
            <a:pPr>
              <a:defRPr/>
            </a:pPr>
            <a:fld id="{9056C987-BD4C-0D48-8455-A2F1B4404BA3}" type="slidenum">
              <a:rPr lang="en-US"/>
              <a:pPr>
                <a:defRPr/>
              </a:pPr>
              <a:t>‹#›</a:t>
            </a:fld>
            <a:endParaRPr lang="en-US"/>
          </a:p>
        </p:txBody>
      </p:sp>
      <p:sp>
        <p:nvSpPr>
          <p:cNvPr id="1031" name="Rectangle 7"/>
          <p:cNvSpPr>
            <a:spLocks noChangeArrowheads="1"/>
          </p:cNvSpPr>
          <p:nvPr/>
        </p:nvSpPr>
        <p:spPr bwMode="gray">
          <a:xfrm>
            <a:off x="0" y="1638300"/>
            <a:ext cx="3343275" cy="122238"/>
          </a:xfrm>
          <a:prstGeom prst="rect">
            <a:avLst/>
          </a:prstGeom>
          <a:solidFill>
            <a:schemeClr val="bg2">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a:p>
        </p:txBody>
      </p:sp>
    </p:spTree>
    <p:extLst>
      <p:ext uri="{BB962C8B-B14F-4D97-AF65-F5344CB8AC3E}">
        <p14:creationId xmlns:p14="http://schemas.microsoft.com/office/powerpoint/2010/main" val="3112284352"/>
      </p:ext>
    </p:extLst>
  </p:cSld>
  <p:clrMap bg1="dk2" tx1="lt1" bg2="dk1" tx2="lt2" accent1="accent1" accent2="accent2" accent3="accent3" accent4="accent4" accent5="accent5" accent6="accent6" hlink="hlink" folHlink="folHlink"/>
  <p:sldLayoutIdLst>
    <p:sldLayoutId id="2147484988" r:id="rId1"/>
    <p:sldLayoutId id="2147484989" r:id="rId2"/>
    <p:sldLayoutId id="2147484990" r:id="rId3"/>
    <p:sldLayoutId id="2147484991" r:id="rId4"/>
    <p:sldLayoutId id="2147484992" r:id="rId5"/>
    <p:sldLayoutId id="2147484993" r:id="rId6"/>
    <p:sldLayoutId id="2147484994" r:id="rId7"/>
    <p:sldLayoutId id="2147484995" r:id="rId8"/>
    <p:sldLayoutId id="2147484996" r:id="rId9"/>
    <p:sldLayoutId id="2147484997" r:id="rId10"/>
    <p:sldLayoutId id="2147484998" r:id="rId11"/>
  </p:sldLayoutIdLst>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charset="-128"/>
          <a:cs typeface="ＭＳ Ｐゴシック" charset="-128"/>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9pPr>
    </p:titleStyle>
    <p:bodyStyle>
      <a:lvl1pPr marL="342900" indent="-342900" algn="l" rtl="0" eaLnBrk="0" fontAlgn="base" hangingPunct="0">
        <a:spcBef>
          <a:spcPct val="20000"/>
        </a:spcBef>
        <a:spcAft>
          <a:spcPct val="0"/>
        </a:spcAft>
        <a:buClr>
          <a:schemeClr val="accent1"/>
        </a:buClr>
        <a:buSzPct val="80000"/>
        <a:buFont typeface="Wingdings" charset="0"/>
        <a:buChar char="n"/>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2"/>
        </a:buClr>
        <a:buSzPct val="70000"/>
        <a:buFont typeface="Wingdings" charset="0"/>
        <a:buChar char="n"/>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accent1"/>
        </a:buClr>
        <a:buSzPct val="65000"/>
        <a:buFont typeface="Wingdings" charset="0"/>
        <a:buChar char="n"/>
        <a:defRPr sz="2400">
          <a:solidFill>
            <a:schemeClr val="tx1"/>
          </a:solidFill>
          <a:effectLst>
            <a:outerShdw blurRad="38100" dist="38100" dir="2700000" algn="tl">
              <a:srgbClr val="000000"/>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pitchFamily="-112" charset="-128"/>
        </a:defRPr>
      </a:lvl4pPr>
      <a:lvl5pPr marL="2057400" indent="-228600" algn="l" rtl="0" eaLnBrk="0" fontAlgn="base" hangingPunct="0">
        <a:spcBef>
          <a:spcPct val="20000"/>
        </a:spcBef>
        <a:spcAft>
          <a:spcPct val="0"/>
        </a:spcAft>
        <a:buClr>
          <a:schemeClr val="tx2"/>
        </a:buClr>
        <a:buSzPct val="55000"/>
        <a:buFont typeface="Wingdings" charset="0"/>
        <a:buChar char="n"/>
        <a:defRPr sz="2000">
          <a:solidFill>
            <a:schemeClr val="tx1"/>
          </a:solidFill>
          <a:effectLst>
            <a:outerShdw blurRad="38100" dist="38100" dir="2700000" algn="tl">
              <a:srgbClr val="000000"/>
            </a:outerShdw>
          </a:effectLst>
          <a:latin typeface="+mn-lt"/>
          <a:ea typeface="ＭＳ Ｐゴシック" pitchFamily="-112" charset="-128"/>
        </a:defRPr>
      </a:lvl5pPr>
      <a:lvl6pPr marL="2514600" indent="-228600" algn="l" rtl="0" fontAlgn="base">
        <a:spcBef>
          <a:spcPct val="20000"/>
        </a:spcBef>
        <a:spcAft>
          <a:spcPct val="0"/>
        </a:spcAft>
        <a:buClr>
          <a:schemeClr val="tx2"/>
        </a:buClr>
        <a:buSzPct val="55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tx2"/>
        </a:buClr>
        <a:buSzPct val="55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tx2"/>
        </a:buClr>
        <a:buSzPct val="55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tx2"/>
        </a:buClr>
        <a:buSzPct val="55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cs typeface="Arial" charset="0"/>
              </a:defRPr>
            </a:lvl1pPr>
          </a:lstStyle>
          <a:p>
            <a:pPr>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cs typeface="Arial" charset="0"/>
              </a:defRPr>
            </a:lvl1pPr>
          </a:lstStyle>
          <a:p>
            <a:pPr>
              <a:defRPr/>
            </a:pPr>
            <a:fld id="{9056C987-BD4C-0D48-8455-A2F1B4404BA3}" type="slidenum">
              <a:rPr lang="en-US" smtClean="0"/>
              <a:pPr>
                <a:defRPr/>
              </a:pPr>
              <a:t>‹#›</a:t>
            </a:fld>
            <a:endParaRPr lang="en-US"/>
          </a:p>
        </p:txBody>
      </p:sp>
    </p:spTree>
    <p:extLst>
      <p:ext uri="{BB962C8B-B14F-4D97-AF65-F5344CB8AC3E}">
        <p14:creationId xmlns:p14="http://schemas.microsoft.com/office/powerpoint/2010/main" val="108284010"/>
      </p:ext>
    </p:extLst>
  </p:cSld>
  <p:clrMap bg1="lt1" tx1="dk1" bg2="lt2" tx2="dk2" accent1="accent1" accent2="accent2" accent3="accent3" accent4="accent4" accent5="accent5" accent6="accent6" hlink="hlink" folHlink="folHlink"/>
  <p:sldLayoutIdLst>
    <p:sldLayoutId id="2147485000" r:id="rId1"/>
    <p:sldLayoutId id="2147485001" r:id="rId2"/>
    <p:sldLayoutId id="2147485002" r:id="rId3"/>
    <p:sldLayoutId id="2147485003" r:id="rId4"/>
    <p:sldLayoutId id="2147485004" r:id="rId5"/>
    <p:sldLayoutId id="2147485005" r:id="rId6"/>
    <p:sldLayoutId id="2147485006" r:id="rId7"/>
    <p:sldLayoutId id="2147485007" r:id="rId8"/>
    <p:sldLayoutId id="2147485008" r:id="rId9"/>
    <p:sldLayoutId id="2147485009" r:id="rId10"/>
    <p:sldLayoutId id="2147485010"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bwMode="auto">
          <a:xfrm>
            <a:off x="228600" y="457200"/>
            <a:ext cx="7772400"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8195"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1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spcBef>
                <a:spcPct val="50000"/>
              </a:spcBef>
              <a:defRPr sz="1400">
                <a:latin typeface="Times New Roman" pitchFamily="-112" charset="0"/>
                <a:ea typeface="+mn-ea"/>
                <a:cs typeface="+mn-cs"/>
              </a:defRPr>
            </a:lvl1pPr>
          </a:lstStyle>
          <a:p>
            <a:pPr defTabSz="914400" fontAlgn="base">
              <a:spcAft>
                <a:spcPct val="0"/>
              </a:spcAft>
              <a:defRPr/>
            </a:pPr>
            <a:endParaRPr lang="en-US">
              <a:solidFill>
                <a:srgbClr val="FFFFFF"/>
              </a:solidFill>
            </a:endParaRPr>
          </a:p>
        </p:txBody>
      </p:sp>
      <p:sp>
        <p:nvSpPr>
          <p:cNvPr id="81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spcBef>
                <a:spcPct val="50000"/>
              </a:spcBef>
              <a:defRPr sz="1400">
                <a:latin typeface="Times New Roman" pitchFamily="-112" charset="0"/>
                <a:ea typeface="+mn-ea"/>
                <a:cs typeface="+mn-cs"/>
              </a:defRPr>
            </a:lvl1pPr>
          </a:lstStyle>
          <a:p>
            <a:pPr defTabSz="914400" fontAlgn="base">
              <a:spcAft>
                <a:spcPct val="0"/>
              </a:spcAft>
              <a:defRPr/>
            </a:pPr>
            <a:endParaRPr lang="en-US">
              <a:solidFill>
                <a:srgbClr val="FFFFFF"/>
              </a:solidFill>
            </a:endParaRPr>
          </a:p>
        </p:txBody>
      </p:sp>
      <p:sp>
        <p:nvSpPr>
          <p:cNvPr id="81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spcBef>
                <a:spcPct val="50000"/>
              </a:spcBef>
              <a:defRPr sz="1400"/>
            </a:lvl1pPr>
          </a:lstStyle>
          <a:p>
            <a:pPr defTabSz="914400" fontAlgn="base">
              <a:spcAft>
                <a:spcPct val="0"/>
              </a:spcAft>
              <a:defRPr/>
            </a:pPr>
            <a:fld id="{9056C987-BD4C-0D48-8455-A2F1B4404BA3}" type="slidenum">
              <a:rPr lang="en-US">
                <a:solidFill>
                  <a:srgbClr val="FFFFFF"/>
                </a:solidFill>
                <a:latin typeface="Times New Roman" charset="0"/>
                <a:ea typeface="ＭＳ Ｐゴシック" charset="0"/>
              </a:rPr>
              <a:pPr defTabSz="914400" fontAlgn="base">
                <a:spcAft>
                  <a:spcPct val="0"/>
                </a:spcAft>
                <a:defRPr/>
              </a:pPr>
              <a:t>‹#›</a:t>
            </a:fld>
            <a:endParaRPr lang="en-US">
              <a:solidFill>
                <a:srgbClr val="FFFFFF"/>
              </a:solidFill>
              <a:latin typeface="Times New Roman" charset="0"/>
              <a:ea typeface="ＭＳ Ｐゴシック" charset="0"/>
            </a:endParaRPr>
          </a:p>
        </p:txBody>
      </p:sp>
      <p:sp>
        <p:nvSpPr>
          <p:cNvPr id="1031" name="Rectangle 7"/>
          <p:cNvSpPr>
            <a:spLocks noChangeArrowheads="1"/>
          </p:cNvSpPr>
          <p:nvPr/>
        </p:nvSpPr>
        <p:spPr bwMode="gray">
          <a:xfrm>
            <a:off x="0" y="1638300"/>
            <a:ext cx="3343275" cy="122238"/>
          </a:xfrm>
          <a:prstGeom prst="rect">
            <a:avLst/>
          </a:prstGeom>
          <a:solidFill>
            <a:schemeClr val="bg2">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defTabSz="914400" fontAlgn="base">
              <a:spcBef>
                <a:spcPct val="0"/>
              </a:spcBef>
              <a:spcAft>
                <a:spcPct val="0"/>
              </a:spcAft>
            </a:pPr>
            <a:endParaRPr kumimoji="1" lang="en-US" sz="2400">
              <a:solidFill>
                <a:srgbClr val="FFFFFF"/>
              </a:solidFill>
              <a:latin typeface="Times New Roman" charset="0"/>
              <a:ea typeface="ＭＳ Ｐゴシック" charset="0"/>
            </a:endParaRPr>
          </a:p>
        </p:txBody>
      </p:sp>
    </p:spTree>
    <p:extLst>
      <p:ext uri="{BB962C8B-B14F-4D97-AF65-F5344CB8AC3E}">
        <p14:creationId xmlns:p14="http://schemas.microsoft.com/office/powerpoint/2010/main" val="621764398"/>
      </p:ext>
    </p:extLst>
  </p:cSld>
  <p:clrMap bg1="dk2" tx1="lt1" bg2="dk1" tx2="lt2" accent1="accent1" accent2="accent2" accent3="accent3" accent4="accent4" accent5="accent5" accent6="accent6" hlink="hlink" folHlink="folHlink"/>
  <p:sldLayoutIdLst>
    <p:sldLayoutId id="2147485012" r:id="rId1"/>
    <p:sldLayoutId id="2147485013" r:id="rId2"/>
    <p:sldLayoutId id="2147485014" r:id="rId3"/>
    <p:sldLayoutId id="2147485015" r:id="rId4"/>
    <p:sldLayoutId id="2147485016" r:id="rId5"/>
    <p:sldLayoutId id="2147485017" r:id="rId6"/>
    <p:sldLayoutId id="2147485018" r:id="rId7"/>
    <p:sldLayoutId id="2147485019" r:id="rId8"/>
    <p:sldLayoutId id="2147485020" r:id="rId9"/>
    <p:sldLayoutId id="2147485021" r:id="rId10"/>
    <p:sldLayoutId id="2147485022" r:id="rId11"/>
  </p:sldLayoutIdLst>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charset="-128"/>
          <a:cs typeface="ＭＳ Ｐゴシック" charset="-128"/>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9pPr>
    </p:titleStyle>
    <p:bodyStyle>
      <a:lvl1pPr marL="342900" indent="-342900" algn="l" rtl="0" eaLnBrk="0" fontAlgn="base" hangingPunct="0">
        <a:spcBef>
          <a:spcPct val="20000"/>
        </a:spcBef>
        <a:spcAft>
          <a:spcPct val="0"/>
        </a:spcAft>
        <a:buClr>
          <a:schemeClr val="accent1"/>
        </a:buClr>
        <a:buSzPct val="80000"/>
        <a:buFont typeface="Wingdings" charset="0"/>
        <a:buChar char="n"/>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2"/>
        </a:buClr>
        <a:buSzPct val="70000"/>
        <a:buFont typeface="Wingdings" charset="0"/>
        <a:buChar char="n"/>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accent1"/>
        </a:buClr>
        <a:buSzPct val="65000"/>
        <a:buFont typeface="Wingdings" charset="0"/>
        <a:buChar char="n"/>
        <a:defRPr sz="2400">
          <a:solidFill>
            <a:schemeClr val="tx1"/>
          </a:solidFill>
          <a:effectLst>
            <a:outerShdw blurRad="38100" dist="38100" dir="2700000" algn="tl">
              <a:srgbClr val="000000"/>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pitchFamily="-112" charset="-128"/>
        </a:defRPr>
      </a:lvl4pPr>
      <a:lvl5pPr marL="2057400" indent="-228600" algn="l" rtl="0" eaLnBrk="0" fontAlgn="base" hangingPunct="0">
        <a:spcBef>
          <a:spcPct val="20000"/>
        </a:spcBef>
        <a:spcAft>
          <a:spcPct val="0"/>
        </a:spcAft>
        <a:buClr>
          <a:schemeClr val="tx2"/>
        </a:buClr>
        <a:buSzPct val="55000"/>
        <a:buFont typeface="Wingdings" charset="0"/>
        <a:buChar char="n"/>
        <a:defRPr sz="2000">
          <a:solidFill>
            <a:schemeClr val="tx1"/>
          </a:solidFill>
          <a:effectLst>
            <a:outerShdw blurRad="38100" dist="38100" dir="2700000" algn="tl">
              <a:srgbClr val="000000"/>
            </a:outerShdw>
          </a:effectLst>
          <a:latin typeface="+mn-lt"/>
          <a:ea typeface="ＭＳ Ｐゴシック" pitchFamily="-112" charset="-128"/>
        </a:defRPr>
      </a:lvl5pPr>
      <a:lvl6pPr marL="2514600" indent="-228600" algn="l" rtl="0" fontAlgn="base">
        <a:spcBef>
          <a:spcPct val="20000"/>
        </a:spcBef>
        <a:spcAft>
          <a:spcPct val="0"/>
        </a:spcAft>
        <a:buClr>
          <a:schemeClr val="tx2"/>
        </a:buClr>
        <a:buSzPct val="55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tx2"/>
        </a:buClr>
        <a:buSzPct val="55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tx2"/>
        </a:buClr>
        <a:buSzPct val="55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tx2"/>
        </a:buClr>
        <a:buSzPct val="55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bwMode="ltGray">
      <p:bgPr>
        <a:solidFill>
          <a:schemeClr val="bg2"/>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1026" name="Rectangle 2"/>
          <p:cNvSpPr>
            <a:spLocks noChangeArrowheads="1"/>
          </p:cNvSpPr>
          <p:nvPr/>
        </p:nvSpPr>
        <p:spPr bwMode="ltGray">
          <a:xfrm>
            <a:off x="609600" y="228600"/>
            <a:ext cx="8239125" cy="6391275"/>
          </a:xfrm>
          <a:prstGeom prst="rect">
            <a:avLst/>
          </a:prstGeom>
          <a:solidFill>
            <a:srgbClr val="EDE7E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kumimoji="1" lang="en-US">
              <a:solidFill>
                <a:srgbClr val="000000"/>
              </a:solidFill>
            </a:endParaRPr>
          </a:p>
        </p:txBody>
      </p:sp>
      <p:sp>
        <p:nvSpPr>
          <p:cNvPr id="1027" name="Line 3"/>
          <p:cNvSpPr>
            <a:spLocks noChangeShapeType="1"/>
          </p:cNvSpPr>
          <p:nvPr/>
        </p:nvSpPr>
        <p:spPr bwMode="ltGray">
          <a:xfrm>
            <a:off x="1016000" y="1600200"/>
            <a:ext cx="7670800" cy="0"/>
          </a:xfrm>
          <a:prstGeom prst="line">
            <a:avLst/>
          </a:prstGeom>
          <a:noFill/>
          <a:ln w="3175">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000000"/>
              </a:solidFill>
            </a:endParaRPr>
          </a:p>
        </p:txBody>
      </p:sp>
      <p:pic>
        <p:nvPicPr>
          <p:cNvPr id="1028" name="Picture 4" descr="minispir"/>
          <p:cNvPicPr>
            <a:picLocks noChangeAspect="1" noChangeArrowheads="1"/>
          </p:cNvPicPr>
          <p:nvPr/>
        </p:nvPicPr>
        <p:blipFill>
          <a:blip r:embed="rId13" cstate="screen">
            <a:extLst>
              <a:ext uri="{28A0092B-C50C-407E-A947-70E740481C1C}">
                <a14:useLocalDpi xmlns:a14="http://schemas.microsoft.com/office/drawing/2010/main"/>
              </a:ext>
            </a:extLst>
          </a:blip>
          <a:srcRect b="5333"/>
          <a:stretch>
            <a:fillRect/>
          </a:stretch>
        </p:blipFill>
        <p:spPr bwMode="ltGray">
          <a:xfrm>
            <a:off x="0" y="50800"/>
            <a:ext cx="1181100" cy="4057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29" name="Picture 5" descr="minispir"/>
          <p:cNvPicPr>
            <a:picLocks noChangeAspect="1" noChangeArrowheads="1"/>
          </p:cNvPicPr>
          <p:nvPr/>
        </p:nvPicPr>
        <p:blipFill>
          <a:blip r:embed="rId13" cstate="screen">
            <a:extLst>
              <a:ext uri="{28A0092B-C50C-407E-A947-70E740481C1C}">
                <a14:useLocalDpi xmlns:a14="http://schemas.microsoft.com/office/drawing/2010/main"/>
              </a:ext>
            </a:extLst>
          </a:blip>
          <a:srcRect t="39999"/>
          <a:stretch>
            <a:fillRect/>
          </a:stretch>
        </p:blipFill>
        <p:spPr bwMode="ltGray">
          <a:xfrm>
            <a:off x="0" y="4222750"/>
            <a:ext cx="1181100" cy="2571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30" name="Rectangle 6"/>
          <p:cNvSpPr>
            <a:spLocks noGrp="1" noChangeArrowheads="1"/>
          </p:cNvSpPr>
          <p:nvPr>
            <p:ph type="title"/>
          </p:nvPr>
        </p:nvSpPr>
        <p:spPr bwMode="auto">
          <a:xfrm>
            <a:off x="1066800" y="381000"/>
            <a:ext cx="7620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31" name="Rectangle 7"/>
          <p:cNvSpPr>
            <a:spLocks noGrp="1" noChangeArrowheads="1"/>
          </p:cNvSpPr>
          <p:nvPr>
            <p:ph type="body" idx="1"/>
          </p:nvPr>
        </p:nvSpPr>
        <p:spPr bwMode="auto">
          <a:xfrm>
            <a:off x="1066800" y="1752600"/>
            <a:ext cx="76200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52" name="Rectangle 8"/>
          <p:cNvSpPr>
            <a:spLocks noGrp="1" noChangeArrowheads="1"/>
          </p:cNvSpPr>
          <p:nvPr>
            <p:ph type="dt" sz="half" idx="2"/>
          </p:nvPr>
        </p:nvSpPr>
        <p:spPr bwMode="auto">
          <a:xfrm>
            <a:off x="1014413" y="6107113"/>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07" charset="0"/>
                <a:ea typeface="+mn-ea"/>
                <a:cs typeface="+mn-cs"/>
              </a:defRPr>
            </a:lvl1pPr>
          </a:lstStyle>
          <a:p>
            <a:pPr>
              <a:defRPr/>
            </a:pPr>
            <a:endParaRPr lang="en-US">
              <a:solidFill>
                <a:srgbClr val="000000"/>
              </a:solidFill>
            </a:endParaRPr>
          </a:p>
        </p:txBody>
      </p:sp>
      <p:sp>
        <p:nvSpPr>
          <p:cNvPr id="6153" name="Rectangle 9"/>
          <p:cNvSpPr>
            <a:spLocks noGrp="1" noChangeArrowheads="1"/>
          </p:cNvSpPr>
          <p:nvPr>
            <p:ph type="ftr" sz="quarter" idx="3"/>
          </p:nvPr>
        </p:nvSpPr>
        <p:spPr bwMode="auto">
          <a:xfrm>
            <a:off x="3452813" y="6107113"/>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07" charset="0"/>
                <a:ea typeface="+mn-ea"/>
                <a:cs typeface="+mn-cs"/>
              </a:defRPr>
            </a:lvl1pPr>
          </a:lstStyle>
          <a:p>
            <a:pPr>
              <a:defRPr/>
            </a:pPr>
            <a:endParaRPr lang="en-US">
              <a:solidFill>
                <a:srgbClr val="000000"/>
              </a:solidFill>
            </a:endParaRPr>
          </a:p>
        </p:txBody>
      </p:sp>
      <p:sp>
        <p:nvSpPr>
          <p:cNvPr id="6154" name="Rectangle 10"/>
          <p:cNvSpPr>
            <a:spLocks noGrp="1" noChangeArrowheads="1"/>
          </p:cNvSpPr>
          <p:nvPr>
            <p:ph type="sldNum" sz="quarter" idx="4"/>
          </p:nvPr>
        </p:nvSpPr>
        <p:spPr bwMode="auto">
          <a:xfrm>
            <a:off x="6881813" y="6107113"/>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59DCBD2E-90F0-0142-A71E-44B66B41773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92639691"/>
      </p:ext>
    </p:extLst>
  </p:cSld>
  <p:clrMap bg1="lt1" tx1="dk1" bg2="lt2" tx2="dk2" accent1="accent1" accent2="accent2" accent3="accent3" accent4="accent4" accent5="accent5" accent6="accent6" hlink="hlink" folHlink="folHlink"/>
  <p:sldLayoutIdLst>
    <p:sldLayoutId id="2147485024" r:id="rId1"/>
    <p:sldLayoutId id="2147485025" r:id="rId2"/>
    <p:sldLayoutId id="2147485026" r:id="rId3"/>
    <p:sldLayoutId id="2147485027" r:id="rId4"/>
    <p:sldLayoutId id="2147485028" r:id="rId5"/>
    <p:sldLayoutId id="2147485029" r:id="rId6"/>
    <p:sldLayoutId id="2147485030" r:id="rId7"/>
    <p:sldLayoutId id="2147485031" r:id="rId8"/>
    <p:sldLayoutId id="2147485032" r:id="rId9"/>
    <p:sldLayoutId id="2147485033" r:id="rId10"/>
    <p:sldLayoutId id="2147485034" r:id="rId11"/>
  </p:sldLayoutIdLst>
  <p:txStyles>
    <p:titleStyle>
      <a:lvl1pPr algn="ctr" rtl="0" eaLnBrk="0" fontAlgn="base" hangingPunct="0">
        <a:spcBef>
          <a:spcPct val="0"/>
        </a:spcBef>
        <a:spcAft>
          <a:spcPct val="0"/>
        </a:spcAft>
        <a:defRPr sz="4400">
          <a:solidFill>
            <a:schemeClr val="tx2"/>
          </a:solidFill>
          <a:latin typeface="Arial"/>
          <a:ea typeface="ＭＳ Ｐゴシック" pitchFamily="-107"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7"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1"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1"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1"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1"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8914" name="Rectangle 1026"/>
          <p:cNvSpPr>
            <a:spLocks noGrp="1" noChangeArrowheads="1"/>
          </p:cNvSpPr>
          <p:nvPr>
            <p:ph type="title"/>
          </p:nvPr>
        </p:nvSpPr>
        <p:spPr bwMode="auto">
          <a:xfrm>
            <a:off x="1371600" y="533400"/>
            <a:ext cx="75438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45059" name="Rectangle 1027"/>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spcBef>
                <a:spcPct val="50000"/>
              </a:spcBef>
              <a:defRPr sz="1400">
                <a:ea typeface="+mn-ea"/>
                <a:cs typeface="+mn-cs"/>
              </a:defRPr>
            </a:lvl1pPr>
          </a:lstStyle>
          <a:p>
            <a:pPr>
              <a:defRPr/>
            </a:pPr>
            <a:endParaRPr lang="en-US"/>
          </a:p>
        </p:txBody>
      </p:sp>
      <p:sp>
        <p:nvSpPr>
          <p:cNvPr id="45060" name="Rectangle 1028"/>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spcBef>
                <a:spcPct val="50000"/>
              </a:spcBef>
              <a:defRPr sz="1400">
                <a:ea typeface="+mn-ea"/>
                <a:cs typeface="+mn-cs"/>
              </a:defRPr>
            </a:lvl1pPr>
          </a:lstStyle>
          <a:p>
            <a:pPr>
              <a:defRPr/>
            </a:pPr>
            <a:endParaRPr lang="en-US"/>
          </a:p>
        </p:txBody>
      </p:sp>
      <p:sp>
        <p:nvSpPr>
          <p:cNvPr id="45061" name="Rectangle 1029"/>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spcBef>
                <a:spcPct val="50000"/>
              </a:spcBef>
              <a:defRPr sz="1400"/>
            </a:lvl1pPr>
          </a:lstStyle>
          <a:p>
            <a:pPr>
              <a:defRPr/>
            </a:pPr>
            <a:fld id="{7A5D595F-4EBB-3449-806B-9D34EDCED755}" type="slidenum">
              <a:rPr lang="en-US"/>
              <a:pPr>
                <a:defRPr/>
              </a:pPr>
              <a:t>‹#›</a:t>
            </a:fld>
            <a:endParaRPr lang="en-US"/>
          </a:p>
        </p:txBody>
      </p:sp>
      <p:pic>
        <p:nvPicPr>
          <p:cNvPr id="38918" name="Picture 1030" descr="strtegic1"/>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12192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8919" name="Rectangle 1031"/>
          <p:cNvSpPr>
            <a:spLocks noGrp="1" noChangeArrowheads="1"/>
          </p:cNvSpPr>
          <p:nvPr>
            <p:ph type="body" idx="1"/>
          </p:nvPr>
        </p:nvSpPr>
        <p:spPr bwMode="auto">
          <a:xfrm>
            <a:off x="1371600" y="1981200"/>
            <a:ext cx="76200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4520" r:id="rId1"/>
    <p:sldLayoutId id="2147484508" r:id="rId2"/>
    <p:sldLayoutId id="2147484509" r:id="rId3"/>
    <p:sldLayoutId id="2147484510" r:id="rId4"/>
    <p:sldLayoutId id="2147484511" r:id="rId5"/>
    <p:sldLayoutId id="2147484512" r:id="rId6"/>
    <p:sldLayoutId id="2147484513" r:id="rId7"/>
    <p:sldLayoutId id="2147484514" r:id="rId8"/>
    <p:sldLayoutId id="2147484515" r:id="rId9"/>
    <p:sldLayoutId id="2147484516" r:id="rId10"/>
    <p:sldLayoutId id="2147484517"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lr>
          <a:schemeClr val="tx2"/>
        </a:buClr>
        <a:buFont typeface="Wingdings" charset="0"/>
        <a:buChar char="w"/>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SzPct val="95000"/>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353"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353"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r">
              <a:defRPr sz="1400">
                <a:solidFill>
                  <a:srgbClr val="000000"/>
                </a:solidFill>
                <a:latin typeface="Times New Roman" charset="0"/>
              </a:defRPr>
            </a:lvl1pPr>
          </a:lstStyle>
          <a:p>
            <a:pPr defTabSz="914353"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353"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268861593"/>
      </p:ext>
    </p:extLst>
  </p:cSld>
  <p:clrMap bg1="lt1" tx1="dk1" bg2="lt2" tx2="dk2" accent1="accent1" accent2="accent2" accent3="accent3" accent4="accent4" accent5="accent5" accent6="accent6" hlink="hlink" folHlink="folHlink"/>
  <p:sldLayoutIdLst>
    <p:sldLayoutId id="2147485036" r:id="rId1"/>
    <p:sldLayoutId id="2147485037" r:id="rId2"/>
    <p:sldLayoutId id="2147485038" r:id="rId3"/>
    <p:sldLayoutId id="2147485039" r:id="rId4"/>
    <p:sldLayoutId id="2147485040" r:id="rId5"/>
    <p:sldLayoutId id="2147485041" r:id="rId6"/>
    <p:sldLayoutId id="2147485042" r:id="rId7"/>
    <p:sldLayoutId id="2147485043" r:id="rId8"/>
    <p:sldLayoutId id="2147485044" r:id="rId9"/>
    <p:sldLayoutId id="2147485045" r:id="rId10"/>
    <p:sldLayoutId id="2147485046" r:id="rId11"/>
    <p:sldLayoutId id="2147485047" r:id="rId12"/>
    <p:sldLayoutId id="2147485048"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p:titleStyle>
    <p:bodyStyle>
      <a:lvl1pPr marL="342882" indent="-342882"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12" indent="-285736"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2942" indent="-228588"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118" indent="-228588"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295" indent="-228588"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471"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648"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8825"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001"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177" rtl="0" eaLnBrk="1" latinLnBrk="0" hangingPunct="1">
        <a:defRPr sz="1800" kern="1200">
          <a:solidFill>
            <a:schemeClr val="tx1"/>
          </a:solidFill>
          <a:latin typeface="+mn-lt"/>
          <a:ea typeface="+mn-ea"/>
          <a:cs typeface="+mn-cs"/>
        </a:defRPr>
      </a:lvl1pPr>
      <a:lvl2pPr marL="457177" algn="l" defTabSz="457177" rtl="0" eaLnBrk="1" latinLnBrk="0" hangingPunct="1">
        <a:defRPr sz="1800" kern="1200">
          <a:solidFill>
            <a:schemeClr val="tx1"/>
          </a:solidFill>
          <a:latin typeface="+mn-lt"/>
          <a:ea typeface="+mn-ea"/>
          <a:cs typeface="+mn-cs"/>
        </a:defRPr>
      </a:lvl2pPr>
      <a:lvl3pPr marL="914353" algn="l" defTabSz="457177" rtl="0" eaLnBrk="1" latinLnBrk="0" hangingPunct="1">
        <a:defRPr sz="1800" kern="1200">
          <a:solidFill>
            <a:schemeClr val="tx1"/>
          </a:solidFill>
          <a:latin typeface="+mn-lt"/>
          <a:ea typeface="+mn-ea"/>
          <a:cs typeface="+mn-cs"/>
        </a:defRPr>
      </a:lvl3pPr>
      <a:lvl4pPr marL="1371530" algn="l" defTabSz="457177" rtl="0" eaLnBrk="1" latinLnBrk="0" hangingPunct="1">
        <a:defRPr sz="1800" kern="1200">
          <a:solidFill>
            <a:schemeClr val="tx1"/>
          </a:solidFill>
          <a:latin typeface="+mn-lt"/>
          <a:ea typeface="+mn-ea"/>
          <a:cs typeface="+mn-cs"/>
        </a:defRPr>
      </a:lvl4pPr>
      <a:lvl5pPr marL="1828706" algn="l" defTabSz="457177" rtl="0" eaLnBrk="1" latinLnBrk="0" hangingPunct="1">
        <a:defRPr sz="1800" kern="1200">
          <a:solidFill>
            <a:schemeClr val="tx1"/>
          </a:solidFill>
          <a:latin typeface="+mn-lt"/>
          <a:ea typeface="+mn-ea"/>
          <a:cs typeface="+mn-cs"/>
        </a:defRPr>
      </a:lvl5pPr>
      <a:lvl6pPr marL="2285883" algn="l" defTabSz="457177" rtl="0" eaLnBrk="1" latinLnBrk="0" hangingPunct="1">
        <a:defRPr sz="1800" kern="1200">
          <a:solidFill>
            <a:schemeClr val="tx1"/>
          </a:solidFill>
          <a:latin typeface="+mn-lt"/>
          <a:ea typeface="+mn-ea"/>
          <a:cs typeface="+mn-cs"/>
        </a:defRPr>
      </a:lvl6pPr>
      <a:lvl7pPr marL="2743060" algn="l" defTabSz="457177" rtl="0" eaLnBrk="1" latinLnBrk="0" hangingPunct="1">
        <a:defRPr sz="1800" kern="1200">
          <a:solidFill>
            <a:schemeClr val="tx1"/>
          </a:solidFill>
          <a:latin typeface="+mn-lt"/>
          <a:ea typeface="+mn-ea"/>
          <a:cs typeface="+mn-cs"/>
        </a:defRPr>
      </a:lvl7pPr>
      <a:lvl8pPr marL="3200236" algn="l" defTabSz="457177" rtl="0" eaLnBrk="1" latinLnBrk="0" hangingPunct="1">
        <a:defRPr sz="1800" kern="1200">
          <a:solidFill>
            <a:schemeClr val="tx1"/>
          </a:solidFill>
          <a:latin typeface="+mn-lt"/>
          <a:ea typeface="+mn-ea"/>
          <a:cs typeface="+mn-cs"/>
        </a:defRPr>
      </a:lvl8pPr>
      <a:lvl9pPr marL="3657413" algn="l" defTabSz="457177"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1026" name="Line 2"/>
          <p:cNvSpPr>
            <a:spLocks noChangeShapeType="1"/>
          </p:cNvSpPr>
          <p:nvPr/>
        </p:nvSpPr>
        <p:spPr bwMode="auto">
          <a:xfrm>
            <a:off x="0" y="1524000"/>
            <a:ext cx="9144000" cy="1588"/>
          </a:xfrm>
          <a:prstGeom prst="line">
            <a:avLst/>
          </a:prstGeom>
          <a:noFill/>
          <a:ln w="1905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pPr defTabSz="914400" eaLnBrk="0" hangingPunct="0"/>
            <a:endParaRPr lang="en-US" sz="2400">
              <a:solidFill>
                <a:srgbClr val="003300"/>
              </a:solidFill>
              <a:latin typeface="Times New Roman" charset="0"/>
            </a:endParaRPr>
          </a:p>
        </p:txBody>
      </p:sp>
      <p:sp>
        <p:nvSpPr>
          <p:cNvPr id="1027" name="Rectangle 3"/>
          <p:cNvSpPr>
            <a:spLocks noChangeArrowheads="1"/>
          </p:cNvSpPr>
          <p:nvPr/>
        </p:nvSpPr>
        <p:spPr bwMode="auto">
          <a:xfrm>
            <a:off x="0" y="6400800"/>
            <a:ext cx="9144000" cy="152400"/>
          </a:xfrm>
          <a:prstGeom prst="rect">
            <a:avLst/>
          </a:prstGeom>
          <a:gradFill rotWithShape="0">
            <a:gsLst>
              <a:gs pos="0">
                <a:schemeClr val="bg1"/>
              </a:gs>
              <a:gs pos="100000">
                <a:schemeClr val="folHlink"/>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hangingPunct="0"/>
            <a:endParaRPr lang="zh-CN" altLang="en-US" sz="2400">
              <a:solidFill>
                <a:srgbClr val="003300"/>
              </a:solidFill>
              <a:latin typeface="Times New Roman" charset="0"/>
            </a:endParaRPr>
          </a:p>
        </p:txBody>
      </p:sp>
      <p:sp>
        <p:nvSpPr>
          <p:cNvPr id="1028" name="Rectangle 4" descr="mutegras"/>
          <p:cNvSpPr>
            <a:spLocks noChangeArrowheads="1"/>
          </p:cNvSpPr>
          <p:nvPr/>
        </p:nvSpPr>
        <p:spPr bwMode="ltGray">
          <a:xfrm>
            <a:off x="0" y="0"/>
            <a:ext cx="9144000" cy="1524000"/>
          </a:xfrm>
          <a:prstGeom prst="rect">
            <a:avLst/>
          </a:prstGeom>
          <a:blipFill dpi="0" rotWithShape="0">
            <a:blip r:embed="rId13"/>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hangingPunct="0"/>
            <a:endParaRPr lang="zh-CN" altLang="en-US" sz="2400">
              <a:solidFill>
                <a:srgbClr val="003300"/>
              </a:solidFill>
              <a:latin typeface="Times New Roman" charset="0"/>
            </a:endParaRPr>
          </a:p>
        </p:txBody>
      </p:sp>
      <p:sp>
        <p:nvSpPr>
          <p:cNvPr id="1029" name="Rectangle 5" descr="mutegras"/>
          <p:cNvSpPr>
            <a:spLocks noChangeArrowheads="1"/>
          </p:cNvSpPr>
          <p:nvPr/>
        </p:nvSpPr>
        <p:spPr bwMode="ltGray">
          <a:xfrm>
            <a:off x="0" y="6553200"/>
            <a:ext cx="9144000" cy="304800"/>
          </a:xfrm>
          <a:prstGeom prst="rect">
            <a:avLst/>
          </a:prstGeom>
          <a:blipFill dpi="0" rotWithShape="0">
            <a:blip r:embed="rId13"/>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hangingPunct="0"/>
            <a:endParaRPr lang="zh-CN" altLang="en-US" sz="2400">
              <a:solidFill>
                <a:srgbClr val="003300"/>
              </a:solidFill>
              <a:latin typeface="Times New Roman" charset="0"/>
            </a:endParaRPr>
          </a:p>
        </p:txBody>
      </p:sp>
      <p:sp>
        <p:nvSpPr>
          <p:cNvPr id="1030" name="Line 6"/>
          <p:cNvSpPr>
            <a:spLocks noChangeShapeType="1"/>
          </p:cNvSpPr>
          <p:nvPr/>
        </p:nvSpPr>
        <p:spPr bwMode="auto">
          <a:xfrm>
            <a:off x="0" y="6553200"/>
            <a:ext cx="9144000" cy="1588"/>
          </a:xfrm>
          <a:prstGeom prst="line">
            <a:avLst/>
          </a:prstGeom>
          <a:noFill/>
          <a:ln w="1905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pPr defTabSz="914400" eaLnBrk="0" hangingPunct="0"/>
            <a:endParaRPr lang="en-US" sz="2400">
              <a:solidFill>
                <a:srgbClr val="003300"/>
              </a:solidFill>
              <a:latin typeface="Times New Roman" charset="0"/>
            </a:endParaRPr>
          </a:p>
        </p:txBody>
      </p:sp>
      <p:sp>
        <p:nvSpPr>
          <p:cNvPr id="1031" name="Rectangle 7"/>
          <p:cNvSpPr>
            <a:spLocks noChangeArrowheads="1"/>
          </p:cNvSpPr>
          <p:nvPr/>
        </p:nvSpPr>
        <p:spPr bwMode="auto">
          <a:xfrm>
            <a:off x="609600" y="533400"/>
            <a:ext cx="8534400" cy="685800"/>
          </a:xfrm>
          <a:prstGeom prst="rect">
            <a:avLst/>
          </a:prstGeom>
          <a:solidFill>
            <a:schemeClr val="hlink">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hangingPunct="0"/>
            <a:endParaRPr lang="zh-CN" altLang="en-US" sz="2400">
              <a:solidFill>
                <a:srgbClr val="003300"/>
              </a:solidFill>
              <a:latin typeface="Times New Roman" charset="0"/>
            </a:endParaRPr>
          </a:p>
        </p:txBody>
      </p:sp>
      <p:sp>
        <p:nvSpPr>
          <p:cNvPr id="7176" name="Rectangle 8"/>
          <p:cNvSpPr>
            <a:spLocks noGrp="1" noChangeArrowheads="1"/>
          </p:cNvSpPr>
          <p:nvPr>
            <p:ph type="title"/>
          </p:nvPr>
        </p:nvSpPr>
        <p:spPr bwMode="auto">
          <a:xfrm>
            <a:off x="0" y="304800"/>
            <a:ext cx="91440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33" name="Rectangle 9"/>
          <p:cNvSpPr>
            <a:spLocks noGrp="1" noChangeArrowheads="1"/>
          </p:cNvSpPr>
          <p:nvPr>
            <p:ph type="body" idx="1"/>
          </p:nvPr>
        </p:nvSpPr>
        <p:spPr bwMode="auto">
          <a:xfrm>
            <a:off x="685800" y="1849438"/>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7178" name="Rectangle 10"/>
          <p:cNvSpPr>
            <a:spLocks noGrp="1" noChangeArrowheads="1"/>
          </p:cNvSpPr>
          <p:nvPr>
            <p:ph type="dt" sz="half" idx="2"/>
          </p:nvPr>
        </p:nvSpPr>
        <p:spPr bwMode="auto">
          <a:xfrm>
            <a:off x="6858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spcBef>
                <a:spcPct val="50000"/>
              </a:spcBef>
              <a:defRPr sz="1400">
                <a:latin typeface="Times New Roman" pitchFamily="-112" charset="0"/>
                <a:ea typeface="+mn-ea"/>
                <a:cs typeface="+mn-cs"/>
              </a:defRPr>
            </a:lvl1pPr>
          </a:lstStyle>
          <a:p>
            <a:pPr defTabSz="914400" eaLnBrk="0" hangingPunct="0">
              <a:defRPr/>
            </a:pPr>
            <a:endParaRPr lang="en-US">
              <a:solidFill>
                <a:srgbClr val="003300"/>
              </a:solidFill>
            </a:endParaRPr>
          </a:p>
        </p:txBody>
      </p:sp>
      <p:sp>
        <p:nvSpPr>
          <p:cNvPr id="7179" name="Rectangle 11"/>
          <p:cNvSpPr>
            <a:spLocks noGrp="1" noChangeArrowheads="1"/>
          </p:cNvSpPr>
          <p:nvPr>
            <p:ph type="ftr" sz="quarter" idx="3"/>
          </p:nvPr>
        </p:nvSpPr>
        <p:spPr bwMode="auto">
          <a:xfrm>
            <a:off x="3124200" y="6289675"/>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spcBef>
                <a:spcPct val="50000"/>
              </a:spcBef>
              <a:defRPr sz="1400">
                <a:latin typeface="Times New Roman" pitchFamily="-112" charset="0"/>
                <a:ea typeface="+mn-ea"/>
                <a:cs typeface="+mn-cs"/>
              </a:defRPr>
            </a:lvl1pPr>
          </a:lstStyle>
          <a:p>
            <a:pPr defTabSz="914400" eaLnBrk="0" hangingPunct="0">
              <a:defRPr/>
            </a:pPr>
            <a:endParaRPr lang="en-US">
              <a:solidFill>
                <a:srgbClr val="003300"/>
              </a:solidFill>
            </a:endParaRPr>
          </a:p>
        </p:txBody>
      </p:sp>
      <p:sp>
        <p:nvSpPr>
          <p:cNvPr id="7180" name="Rectangle 12"/>
          <p:cNvSpPr>
            <a:spLocks noGrp="1" noChangeArrowheads="1"/>
          </p:cNvSpPr>
          <p:nvPr>
            <p:ph type="sldNum" sz="quarter" idx="4"/>
          </p:nvPr>
        </p:nvSpPr>
        <p:spPr bwMode="auto">
          <a:xfrm>
            <a:off x="65532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spcBef>
                <a:spcPct val="50000"/>
              </a:spcBef>
              <a:defRPr sz="1400">
                <a:ea typeface="MS PGothic" charset="0"/>
                <a:cs typeface="MS PGothic" charset="0"/>
              </a:defRPr>
            </a:lvl1pPr>
          </a:lstStyle>
          <a:p>
            <a:pPr defTabSz="914400" eaLnBrk="0" hangingPunct="0">
              <a:defRPr/>
            </a:pPr>
            <a:fld id="{18F73E74-01D2-2143-9DAA-29855B9EFFBC}" type="slidenum">
              <a:rPr lang="zh-CN" altLang="en-US">
                <a:solidFill>
                  <a:srgbClr val="003300"/>
                </a:solidFill>
                <a:latin typeface="Times New Roman" charset="0"/>
              </a:rPr>
              <a:pPr defTabSz="914400" eaLnBrk="0" hangingPunct="0">
                <a:defRPr/>
              </a:pPr>
              <a:t>‹#›</a:t>
            </a:fld>
            <a:endParaRPr lang="en-US" altLang="zh-CN">
              <a:solidFill>
                <a:srgbClr val="003300"/>
              </a:solidFill>
              <a:latin typeface="Times New Roman" charset="0"/>
            </a:endParaRPr>
          </a:p>
        </p:txBody>
      </p:sp>
    </p:spTree>
    <p:extLst>
      <p:ext uri="{BB962C8B-B14F-4D97-AF65-F5344CB8AC3E}">
        <p14:creationId xmlns:p14="http://schemas.microsoft.com/office/powerpoint/2010/main" val="3928345794"/>
      </p:ext>
    </p:extLst>
  </p:cSld>
  <p:clrMap bg1="lt1" tx1="dk1" bg2="lt2" tx2="dk2" accent1="accent1" accent2="accent2" accent3="accent3" accent4="accent4" accent5="accent5" accent6="accent6" hlink="hlink" folHlink="folHlink"/>
  <p:sldLayoutIdLst>
    <p:sldLayoutId id="2147485052" r:id="rId1"/>
    <p:sldLayoutId id="2147485053" r:id="rId2"/>
    <p:sldLayoutId id="2147485054" r:id="rId3"/>
    <p:sldLayoutId id="2147485055" r:id="rId4"/>
    <p:sldLayoutId id="2147485056" r:id="rId5"/>
    <p:sldLayoutId id="2147485057" r:id="rId6"/>
    <p:sldLayoutId id="2147485058" r:id="rId7"/>
    <p:sldLayoutId id="2147485059" r:id="rId8"/>
    <p:sldLayoutId id="2147485060" r:id="rId9"/>
    <p:sldLayoutId id="2147485061" r:id="rId10"/>
    <p:sldLayoutId id="2147485062" r:id="rId11"/>
  </p:sldLayoutIdLst>
  <p:txStyles>
    <p:titleStyle>
      <a:lvl1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a:ea typeface="ＭＳ Ｐゴシック" charset="0"/>
          <a:cs typeface="MS PGothic" charset="0"/>
        </a:defRPr>
      </a:lvl1pPr>
      <a:lvl2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charset="0"/>
          <a:cs typeface="MS PGothic" charset="0"/>
        </a:defRPr>
      </a:lvl2pPr>
      <a:lvl3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charset="0"/>
          <a:cs typeface="MS PGothic" charset="0"/>
        </a:defRPr>
      </a:lvl3pPr>
      <a:lvl4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charset="0"/>
          <a:cs typeface="MS PGothic" charset="0"/>
        </a:defRPr>
      </a:lvl4pPr>
      <a:lvl5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charset="0"/>
          <a:cs typeface="MS PGothic" charset="0"/>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9pPr>
    </p:titleStyle>
    <p:bodyStyle>
      <a:lvl1pPr marL="342900" indent="-342900" algn="l" rtl="0" eaLnBrk="0" fontAlgn="base" hangingPunct="0">
        <a:spcBef>
          <a:spcPct val="20000"/>
        </a:spcBef>
        <a:spcAft>
          <a:spcPct val="0"/>
        </a:spcAft>
        <a:buClr>
          <a:schemeClr val="hlink"/>
        </a:buClr>
        <a:buChar char="•"/>
        <a:defRPr kumimoji="1" sz="3200" b="1">
          <a:solidFill>
            <a:srgbClr val="F1F7E9"/>
          </a:solidFill>
          <a:latin typeface="Arial"/>
          <a:ea typeface="ＭＳ Ｐゴシック" charset="0"/>
          <a:cs typeface="MS PGothic" charset="0"/>
        </a:defRPr>
      </a:lvl1pPr>
      <a:lvl2pPr marL="742950" indent="-285750" algn="l" rtl="0" eaLnBrk="0" fontAlgn="base" hangingPunct="0">
        <a:spcBef>
          <a:spcPct val="20000"/>
        </a:spcBef>
        <a:spcAft>
          <a:spcPct val="0"/>
        </a:spcAft>
        <a:buChar char="–"/>
        <a:defRPr kumimoji="1" sz="2800" b="1">
          <a:solidFill>
            <a:srgbClr val="F1F7E9"/>
          </a:solidFill>
          <a:latin typeface="Arial"/>
          <a:ea typeface="MS PGothic" charset="0"/>
          <a:cs typeface="MS PGothic" charset="0"/>
        </a:defRPr>
      </a:lvl2pPr>
      <a:lvl3pPr marL="1143000" indent="-228600" algn="l" rtl="0" eaLnBrk="0" fontAlgn="base" hangingPunct="0">
        <a:spcBef>
          <a:spcPct val="20000"/>
        </a:spcBef>
        <a:spcAft>
          <a:spcPct val="0"/>
        </a:spcAft>
        <a:buChar char="•"/>
        <a:defRPr kumimoji="1" sz="2400" b="1">
          <a:solidFill>
            <a:srgbClr val="F1F7E9"/>
          </a:solidFill>
          <a:latin typeface="Arial"/>
          <a:ea typeface="MS PGothic" charset="0"/>
          <a:cs typeface="MS PGothic" charset="0"/>
        </a:defRPr>
      </a:lvl3pPr>
      <a:lvl4pPr marL="1600200" indent="-228600" algn="l" rtl="0" eaLnBrk="0" fontAlgn="base" hangingPunct="0">
        <a:spcBef>
          <a:spcPct val="20000"/>
        </a:spcBef>
        <a:spcAft>
          <a:spcPct val="0"/>
        </a:spcAft>
        <a:buChar char="–"/>
        <a:defRPr kumimoji="1" sz="2000" b="1">
          <a:solidFill>
            <a:srgbClr val="F1F7E9"/>
          </a:solidFill>
          <a:latin typeface="Arial"/>
          <a:ea typeface="MS PGothic" charset="0"/>
          <a:cs typeface="MS PGothic" charset="0"/>
        </a:defRPr>
      </a:lvl4pPr>
      <a:lvl5pPr marL="2057400" indent="-228600" algn="l" rtl="0" eaLnBrk="0" fontAlgn="base" hangingPunct="0">
        <a:spcBef>
          <a:spcPct val="20000"/>
        </a:spcBef>
        <a:spcAft>
          <a:spcPct val="0"/>
        </a:spcAft>
        <a:buChar char="»"/>
        <a:defRPr kumimoji="1" sz="2000" b="1">
          <a:solidFill>
            <a:srgbClr val="F1F7E9"/>
          </a:solidFill>
          <a:latin typeface="Arial"/>
          <a:ea typeface="MS PGothic" charset="0"/>
          <a:cs typeface="MS PGothic" charset="0"/>
        </a:defRPr>
      </a:lvl5pPr>
      <a:lvl6pPr marL="25146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6pPr>
      <a:lvl7pPr marL="29718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7pPr>
      <a:lvl8pPr marL="34290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8pPr>
      <a:lvl9pPr marL="38862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00034" name="Group 31"/>
          <p:cNvGrpSpPr>
            <a:grpSpLocks/>
          </p:cNvGrpSpPr>
          <p:nvPr/>
        </p:nvGrpSpPr>
        <p:grpSpPr bwMode="auto">
          <a:xfrm>
            <a:off x="0" y="0"/>
            <a:ext cx="9132888" cy="6845300"/>
            <a:chOff x="0" y="0"/>
            <a:chExt cx="5753" cy="4312"/>
          </a:xfrm>
        </p:grpSpPr>
        <p:sp>
          <p:nvSpPr>
            <p:cNvPr id="300037" name="Rectangle 2"/>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ctr" defTabSz="914400" eaLnBrk="0" hangingPunct="0"/>
              <a:endParaRPr lang="en-US" sz="900">
                <a:solidFill>
                  <a:srgbClr val="FFA27C"/>
                </a:solidFill>
              </a:endParaRPr>
            </a:p>
          </p:txBody>
        </p:sp>
        <p:grpSp>
          <p:nvGrpSpPr>
            <p:cNvPr id="300038" name="Group 26"/>
            <p:cNvGrpSpPr>
              <a:grpSpLocks/>
            </p:cNvGrpSpPr>
            <p:nvPr/>
          </p:nvGrpSpPr>
          <p:grpSpPr bwMode="auto">
            <a:xfrm>
              <a:off x="246" y="204"/>
              <a:ext cx="5271" cy="3889"/>
              <a:chOff x="246" y="204"/>
              <a:chExt cx="5271" cy="3889"/>
            </a:xfrm>
          </p:grpSpPr>
          <p:sp>
            <p:nvSpPr>
              <p:cNvPr id="2" name="Rectangle 3"/>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lgn="ctr" defTabSz="914400" eaLnBrk="0" hangingPunct="0">
                  <a:defRPr/>
                </a:pPr>
                <a:endParaRPr lang="en-US" sz="900">
                  <a:solidFill>
                    <a:srgbClr val="FFA27C"/>
                  </a:solidFill>
                  <a:latin typeface="Arial" pitchFamily="-107" charset="0"/>
                </a:endParaRPr>
              </a:p>
            </p:txBody>
          </p:sp>
          <p:sp>
            <p:nvSpPr>
              <p:cNvPr id="300044" name="Freeform 4"/>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a:endParaRPr lang="en-US" sz="2400">
                  <a:solidFill>
                    <a:srgbClr val="FFFFFF"/>
                  </a:solidFill>
                </a:endParaRPr>
              </a:p>
            </p:txBody>
          </p:sp>
          <p:sp>
            <p:nvSpPr>
              <p:cNvPr id="300045" name="Freeform 5"/>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a:endParaRPr lang="en-US" sz="2400">
                  <a:solidFill>
                    <a:srgbClr val="FFFFFF"/>
                  </a:solidFill>
                </a:endParaRPr>
              </a:p>
            </p:txBody>
          </p:sp>
          <p:sp>
            <p:nvSpPr>
              <p:cNvPr id="300046" name="Freeform 6"/>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a:endParaRPr lang="en-US" sz="2400">
                  <a:solidFill>
                    <a:srgbClr val="FFFFFF"/>
                  </a:solidFill>
                </a:endParaRPr>
              </a:p>
            </p:txBody>
          </p:sp>
          <p:sp>
            <p:nvSpPr>
              <p:cNvPr id="300047" name="Freeform 7"/>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a:endParaRPr lang="en-US" sz="2400">
                  <a:solidFill>
                    <a:srgbClr val="FFFFFF"/>
                  </a:solidFill>
                </a:endParaRPr>
              </a:p>
            </p:txBody>
          </p:sp>
          <p:sp>
            <p:nvSpPr>
              <p:cNvPr id="300048" name="Freeform 8"/>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a:endParaRPr lang="en-US" sz="2400">
                  <a:solidFill>
                    <a:srgbClr val="FFFFFF"/>
                  </a:solidFill>
                </a:endParaRPr>
              </a:p>
            </p:txBody>
          </p:sp>
          <p:sp>
            <p:nvSpPr>
              <p:cNvPr id="300049" name="Freeform 9"/>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a:endParaRPr lang="en-US" sz="2400">
                  <a:solidFill>
                    <a:srgbClr val="FFFFFF"/>
                  </a:solidFill>
                </a:endParaRPr>
              </a:p>
            </p:txBody>
          </p:sp>
          <p:sp>
            <p:nvSpPr>
              <p:cNvPr id="300050" name="Freeform 10"/>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a:endParaRPr lang="en-US" sz="2400">
                  <a:solidFill>
                    <a:srgbClr val="FFFFFF"/>
                  </a:solidFill>
                </a:endParaRPr>
              </a:p>
            </p:txBody>
          </p:sp>
          <p:sp>
            <p:nvSpPr>
              <p:cNvPr id="300051" name="Freeform 11"/>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a:endParaRPr lang="en-US" sz="2400">
                  <a:solidFill>
                    <a:srgbClr val="FFFFFF"/>
                  </a:solidFill>
                </a:endParaRPr>
              </a:p>
            </p:txBody>
          </p:sp>
          <p:sp>
            <p:nvSpPr>
              <p:cNvPr id="300052" name="Freeform 12"/>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a:endParaRPr lang="en-US" sz="2400">
                  <a:solidFill>
                    <a:srgbClr val="FFFFFF"/>
                  </a:solidFill>
                </a:endParaRPr>
              </a:p>
            </p:txBody>
          </p:sp>
          <p:sp>
            <p:nvSpPr>
              <p:cNvPr id="300053" name="Freeform 13"/>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a:endParaRPr lang="en-US" sz="2400">
                  <a:solidFill>
                    <a:srgbClr val="FFFFFF"/>
                  </a:solidFill>
                </a:endParaRPr>
              </a:p>
            </p:txBody>
          </p:sp>
          <p:sp>
            <p:nvSpPr>
              <p:cNvPr id="300054" name="Freeform 14"/>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a:endParaRPr lang="en-US" sz="2400">
                  <a:solidFill>
                    <a:srgbClr val="FFFFFF"/>
                  </a:solidFill>
                </a:endParaRPr>
              </a:p>
            </p:txBody>
          </p:sp>
          <p:sp>
            <p:nvSpPr>
              <p:cNvPr id="300055" name="Freeform 15"/>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a:endParaRPr lang="en-US" sz="2400">
                  <a:solidFill>
                    <a:srgbClr val="FFFFFF"/>
                  </a:solidFill>
                </a:endParaRPr>
              </a:p>
            </p:txBody>
          </p:sp>
          <p:sp>
            <p:nvSpPr>
              <p:cNvPr id="300056" name="Freeform 16"/>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a:endParaRPr lang="en-US" sz="2400">
                  <a:solidFill>
                    <a:srgbClr val="FFFFFF"/>
                  </a:solidFill>
                </a:endParaRPr>
              </a:p>
            </p:txBody>
          </p:sp>
          <p:sp>
            <p:nvSpPr>
              <p:cNvPr id="300057" name="Freeform 17"/>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a:endParaRPr lang="en-US" sz="2400">
                  <a:solidFill>
                    <a:srgbClr val="FFFFFF"/>
                  </a:solidFill>
                </a:endParaRPr>
              </a:p>
            </p:txBody>
          </p:sp>
          <p:sp>
            <p:nvSpPr>
              <p:cNvPr id="300058" name="Freeform 18"/>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a:endParaRPr lang="en-US" sz="2400">
                  <a:solidFill>
                    <a:srgbClr val="FFFFFF"/>
                  </a:solidFill>
                </a:endParaRPr>
              </a:p>
            </p:txBody>
          </p:sp>
          <p:sp>
            <p:nvSpPr>
              <p:cNvPr id="300059" name="Freeform 19"/>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a:endParaRPr lang="en-US" sz="2400">
                  <a:solidFill>
                    <a:srgbClr val="FFFFFF"/>
                  </a:solidFill>
                </a:endParaRPr>
              </a:p>
            </p:txBody>
          </p:sp>
          <p:sp>
            <p:nvSpPr>
              <p:cNvPr id="300060" name="Freeform 20"/>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a:endParaRPr lang="en-US" sz="2400">
                  <a:solidFill>
                    <a:srgbClr val="FFFFFF"/>
                  </a:solidFill>
                </a:endParaRPr>
              </a:p>
            </p:txBody>
          </p:sp>
          <p:sp>
            <p:nvSpPr>
              <p:cNvPr id="300061" name="Freeform 21"/>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a:endParaRPr lang="en-US" sz="2400">
                  <a:solidFill>
                    <a:srgbClr val="FFFFFF"/>
                  </a:solidFill>
                </a:endParaRPr>
              </a:p>
            </p:txBody>
          </p:sp>
          <p:sp>
            <p:nvSpPr>
              <p:cNvPr id="300062" name="Freeform 22"/>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a:endParaRPr lang="en-US" sz="2400">
                  <a:solidFill>
                    <a:srgbClr val="FFFFFF"/>
                  </a:solidFill>
                </a:endParaRPr>
              </a:p>
            </p:txBody>
          </p:sp>
          <p:sp>
            <p:nvSpPr>
              <p:cNvPr id="300063" name="Freeform 23"/>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a:endParaRPr lang="en-US" sz="2400">
                  <a:solidFill>
                    <a:srgbClr val="FFFFFF"/>
                  </a:solidFill>
                </a:endParaRPr>
              </a:p>
            </p:txBody>
          </p:sp>
          <p:sp>
            <p:nvSpPr>
              <p:cNvPr id="300064" name="Freeform 24"/>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a:endParaRPr lang="en-US" sz="2400">
                  <a:solidFill>
                    <a:srgbClr val="FFFFFF"/>
                  </a:solidFill>
                </a:endParaRPr>
              </a:p>
            </p:txBody>
          </p:sp>
          <p:sp>
            <p:nvSpPr>
              <p:cNvPr id="300065" name="Freeform 25"/>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a:endParaRPr lang="en-US" sz="2400">
                  <a:solidFill>
                    <a:srgbClr val="FFFFFF"/>
                  </a:solidFill>
                </a:endParaRPr>
              </a:p>
            </p:txBody>
          </p:sp>
        </p:grpSp>
        <p:grpSp>
          <p:nvGrpSpPr>
            <p:cNvPr id="300039" name="Group 30"/>
            <p:cNvGrpSpPr>
              <a:grpSpLocks/>
            </p:cNvGrpSpPr>
            <p:nvPr/>
          </p:nvGrpSpPr>
          <p:grpSpPr bwMode="auto">
            <a:xfrm>
              <a:off x="0" y="0"/>
              <a:ext cx="1246" cy="1232"/>
              <a:chOff x="0" y="0"/>
              <a:chExt cx="1246" cy="1232"/>
            </a:xfrm>
          </p:grpSpPr>
          <p:sp>
            <p:nvSpPr>
              <p:cNvPr id="300040" name="Rectangle 27"/>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ctr" defTabSz="914400" eaLnBrk="0" hangingPunct="0"/>
                <a:endParaRPr lang="en-US" sz="900">
                  <a:solidFill>
                    <a:srgbClr val="FFA27C"/>
                  </a:solidFill>
                </a:endParaRPr>
              </a:p>
            </p:txBody>
          </p:sp>
          <p:sp>
            <p:nvSpPr>
              <p:cNvPr id="300041" name="Rectangle 28"/>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ctr" defTabSz="914400" eaLnBrk="0" hangingPunct="0"/>
                <a:endParaRPr lang="en-US" sz="900">
                  <a:solidFill>
                    <a:srgbClr val="FFA27C"/>
                  </a:solidFill>
                </a:endParaRPr>
              </a:p>
            </p:txBody>
          </p:sp>
          <p:sp>
            <p:nvSpPr>
              <p:cNvPr id="300042" name="Rectangle 29"/>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ctr" defTabSz="914400" eaLnBrk="0" hangingPunct="0"/>
                <a:endParaRPr lang="en-US" sz="900">
                  <a:solidFill>
                    <a:srgbClr val="FFA27C"/>
                  </a:solidFill>
                </a:endParaRPr>
              </a:p>
            </p:txBody>
          </p:sp>
        </p:grpSp>
      </p:grpSp>
      <p:sp>
        <p:nvSpPr>
          <p:cNvPr id="1027" name="Text Box 34"/>
          <p:cNvSpPr txBox="1">
            <a:spLocks noChangeArrowheads="1"/>
          </p:cNvSpPr>
          <p:nvPr userDrawn="1"/>
        </p:nvSpPr>
        <p:spPr bwMode="auto">
          <a:xfrm>
            <a:off x="282575" y="6519863"/>
            <a:ext cx="996950"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algn="ctr" defTabSz="914400" eaLnBrk="0" hangingPunct="0">
              <a:spcBef>
                <a:spcPct val="50000"/>
              </a:spcBef>
              <a:defRPr/>
            </a:pPr>
            <a:r>
              <a:rPr lang="en-US" sz="1000" b="1">
                <a:solidFill>
                  <a:srgbClr val="FFFFFF"/>
                </a:solidFill>
              </a:rPr>
              <a:t>©2006 TBBMI</a:t>
            </a:r>
          </a:p>
        </p:txBody>
      </p:sp>
      <p:sp>
        <p:nvSpPr>
          <p:cNvPr id="300036" name="Rectangle 35"/>
          <p:cNvSpPr>
            <a:spLocks noChangeArrowheads="1"/>
          </p:cNvSpPr>
          <p:nvPr userDrawn="1"/>
        </p:nvSpPr>
        <p:spPr bwMode="auto">
          <a:xfrm>
            <a:off x="7602538" y="6519863"/>
            <a:ext cx="647700" cy="247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p>
            <a:pPr algn="ctr" defTabSz="914400" eaLnBrk="0" hangingPunct="0"/>
            <a:r>
              <a:rPr lang="en-US" sz="1000" b="1">
                <a:solidFill>
                  <a:srgbClr val="FFFFFF"/>
                </a:solidFill>
                <a:cs typeface="Arial" charset="0"/>
              </a:rPr>
              <a:t>9.65.01.</a:t>
            </a:r>
          </a:p>
        </p:txBody>
      </p:sp>
    </p:spTree>
    <p:extLst>
      <p:ext uri="{BB962C8B-B14F-4D97-AF65-F5344CB8AC3E}">
        <p14:creationId xmlns:p14="http://schemas.microsoft.com/office/powerpoint/2010/main" val="2843239699"/>
      </p:ext>
    </p:extLst>
  </p:cSld>
  <p:clrMap bg1="dk2" tx1="lt1" bg2="dk1" tx2="lt2" accent1="accent1" accent2="accent2" accent3="accent3" accent4="accent4" accent5="accent5" accent6="accent6" hlink="hlink" folHlink="folHlink"/>
  <p:sldLayoutIdLst>
    <p:sldLayoutId id="2147485064" r:id="rId1"/>
    <p:sldLayoutId id="2147485065" r:id="rId2"/>
    <p:sldLayoutId id="2147485066" r:id="rId3"/>
    <p:sldLayoutId id="2147485067" r:id="rId4"/>
    <p:sldLayoutId id="2147485068" r:id="rId5"/>
    <p:sldLayoutId id="2147485069" r:id="rId6"/>
    <p:sldLayoutId id="2147485070" r:id="rId7"/>
    <p:sldLayoutId id="2147485071" r:id="rId8"/>
    <p:sldLayoutId id="2147485072" r:id="rId9"/>
    <p:sldLayoutId id="2147485073" r:id="rId10"/>
    <p:sldLayoutId id="2147485074" r:id="rId11"/>
    <p:sldLayoutId id="2147485075" r:id="rId12"/>
  </p:sldLayoutIdLst>
  <p:transition spd="med">
    <p:fade/>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7" charset="-128"/>
          <a:cs typeface="ＭＳ Ｐゴシック" pitchFamily="-107"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07"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charset="-128"/>
          <a:cs typeface="ＭＳ Ｐゴシック"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00034" name="Group 31"/>
          <p:cNvGrpSpPr>
            <a:grpSpLocks/>
          </p:cNvGrpSpPr>
          <p:nvPr/>
        </p:nvGrpSpPr>
        <p:grpSpPr bwMode="auto">
          <a:xfrm>
            <a:off x="0" y="0"/>
            <a:ext cx="9132888" cy="6845300"/>
            <a:chOff x="0" y="0"/>
            <a:chExt cx="5753" cy="4312"/>
          </a:xfrm>
        </p:grpSpPr>
        <p:sp>
          <p:nvSpPr>
            <p:cNvPr id="300037" name="Rectangle 2"/>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ctr"/>
              <a:endParaRPr lang="en-US" sz="900">
                <a:solidFill>
                  <a:srgbClr val="FFA27C"/>
                </a:solidFill>
                <a:latin typeface="Arial" charset="0"/>
                <a:ea typeface="ＭＳ Ｐゴシック" charset="0"/>
                <a:cs typeface="ＭＳ Ｐゴシック" charset="0"/>
              </a:endParaRPr>
            </a:p>
          </p:txBody>
        </p:sp>
        <p:grpSp>
          <p:nvGrpSpPr>
            <p:cNvPr id="300038" name="Group 26"/>
            <p:cNvGrpSpPr>
              <a:grpSpLocks/>
            </p:cNvGrpSpPr>
            <p:nvPr/>
          </p:nvGrpSpPr>
          <p:grpSpPr bwMode="auto">
            <a:xfrm>
              <a:off x="246" y="204"/>
              <a:ext cx="5271" cy="3889"/>
              <a:chOff x="246" y="204"/>
              <a:chExt cx="5271" cy="3889"/>
            </a:xfrm>
          </p:grpSpPr>
          <p:sp>
            <p:nvSpPr>
              <p:cNvPr id="2" name="Rectangle 3"/>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lgn="ctr">
                  <a:defRPr/>
                </a:pPr>
                <a:endParaRPr lang="en-US" sz="900">
                  <a:solidFill>
                    <a:srgbClr val="FFA27C"/>
                  </a:solidFill>
                  <a:latin typeface="Arial" pitchFamily="-107" charset="0"/>
                  <a:ea typeface="ＭＳ Ｐゴシック" charset="0"/>
                  <a:cs typeface="ＭＳ Ｐゴシック" charset="0"/>
                </a:endParaRPr>
              </a:p>
            </p:txBody>
          </p:sp>
          <p:sp>
            <p:nvSpPr>
              <p:cNvPr id="300044" name="Freeform 4"/>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a:solidFill>
                    <a:srgbClr val="FFFFFF"/>
                  </a:solidFill>
                  <a:latin typeface="Arial" charset="0"/>
                  <a:ea typeface="ＭＳ Ｐゴシック" charset="0"/>
                  <a:cs typeface="ＭＳ Ｐゴシック" charset="0"/>
                </a:endParaRPr>
              </a:p>
            </p:txBody>
          </p:sp>
          <p:sp>
            <p:nvSpPr>
              <p:cNvPr id="300045" name="Freeform 5"/>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a:solidFill>
                    <a:srgbClr val="FFFFFF"/>
                  </a:solidFill>
                  <a:latin typeface="Arial" charset="0"/>
                  <a:ea typeface="ＭＳ Ｐゴシック" charset="0"/>
                  <a:cs typeface="ＭＳ Ｐゴシック" charset="0"/>
                </a:endParaRPr>
              </a:p>
            </p:txBody>
          </p:sp>
          <p:sp>
            <p:nvSpPr>
              <p:cNvPr id="300046" name="Freeform 6"/>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a:solidFill>
                    <a:srgbClr val="FFFFFF"/>
                  </a:solidFill>
                  <a:latin typeface="Arial" charset="0"/>
                  <a:ea typeface="ＭＳ Ｐゴシック" charset="0"/>
                  <a:cs typeface="ＭＳ Ｐゴシック" charset="0"/>
                </a:endParaRPr>
              </a:p>
            </p:txBody>
          </p:sp>
          <p:sp>
            <p:nvSpPr>
              <p:cNvPr id="300047" name="Freeform 7"/>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a:solidFill>
                    <a:srgbClr val="FFFFFF"/>
                  </a:solidFill>
                  <a:latin typeface="Arial" charset="0"/>
                  <a:ea typeface="ＭＳ Ｐゴシック" charset="0"/>
                  <a:cs typeface="ＭＳ Ｐゴシック" charset="0"/>
                </a:endParaRPr>
              </a:p>
            </p:txBody>
          </p:sp>
          <p:sp>
            <p:nvSpPr>
              <p:cNvPr id="300048" name="Freeform 8"/>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a:solidFill>
                    <a:srgbClr val="FFFFFF"/>
                  </a:solidFill>
                  <a:latin typeface="Arial" charset="0"/>
                  <a:ea typeface="ＭＳ Ｐゴシック" charset="0"/>
                  <a:cs typeface="ＭＳ Ｐゴシック" charset="0"/>
                </a:endParaRPr>
              </a:p>
            </p:txBody>
          </p:sp>
          <p:sp>
            <p:nvSpPr>
              <p:cNvPr id="300049" name="Freeform 9"/>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a:solidFill>
                    <a:srgbClr val="FFFFFF"/>
                  </a:solidFill>
                  <a:latin typeface="Arial" charset="0"/>
                  <a:ea typeface="ＭＳ Ｐゴシック" charset="0"/>
                  <a:cs typeface="ＭＳ Ｐゴシック" charset="0"/>
                </a:endParaRPr>
              </a:p>
            </p:txBody>
          </p:sp>
          <p:sp>
            <p:nvSpPr>
              <p:cNvPr id="300050" name="Freeform 10"/>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a:solidFill>
                    <a:srgbClr val="FFFFFF"/>
                  </a:solidFill>
                  <a:latin typeface="Arial" charset="0"/>
                  <a:ea typeface="ＭＳ Ｐゴシック" charset="0"/>
                  <a:cs typeface="ＭＳ Ｐゴシック" charset="0"/>
                </a:endParaRPr>
              </a:p>
            </p:txBody>
          </p:sp>
          <p:sp>
            <p:nvSpPr>
              <p:cNvPr id="300051" name="Freeform 11"/>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a:solidFill>
                    <a:srgbClr val="FFFFFF"/>
                  </a:solidFill>
                  <a:latin typeface="Arial" charset="0"/>
                  <a:ea typeface="ＭＳ Ｐゴシック" charset="0"/>
                  <a:cs typeface="ＭＳ Ｐゴシック" charset="0"/>
                </a:endParaRPr>
              </a:p>
            </p:txBody>
          </p:sp>
          <p:sp>
            <p:nvSpPr>
              <p:cNvPr id="300052" name="Freeform 12"/>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a:solidFill>
                    <a:srgbClr val="FFFFFF"/>
                  </a:solidFill>
                  <a:latin typeface="Arial" charset="0"/>
                  <a:ea typeface="ＭＳ Ｐゴシック" charset="0"/>
                  <a:cs typeface="ＭＳ Ｐゴシック" charset="0"/>
                </a:endParaRPr>
              </a:p>
            </p:txBody>
          </p:sp>
          <p:sp>
            <p:nvSpPr>
              <p:cNvPr id="300053" name="Freeform 13"/>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a:solidFill>
                    <a:srgbClr val="FFFFFF"/>
                  </a:solidFill>
                  <a:latin typeface="Arial" charset="0"/>
                  <a:ea typeface="ＭＳ Ｐゴシック" charset="0"/>
                  <a:cs typeface="ＭＳ Ｐゴシック" charset="0"/>
                </a:endParaRPr>
              </a:p>
            </p:txBody>
          </p:sp>
          <p:sp>
            <p:nvSpPr>
              <p:cNvPr id="300054" name="Freeform 14"/>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a:solidFill>
                    <a:srgbClr val="FFFFFF"/>
                  </a:solidFill>
                  <a:latin typeface="Arial" charset="0"/>
                  <a:ea typeface="ＭＳ Ｐゴシック" charset="0"/>
                  <a:cs typeface="ＭＳ Ｐゴシック" charset="0"/>
                </a:endParaRPr>
              </a:p>
            </p:txBody>
          </p:sp>
          <p:sp>
            <p:nvSpPr>
              <p:cNvPr id="300055" name="Freeform 15"/>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a:solidFill>
                    <a:srgbClr val="FFFFFF"/>
                  </a:solidFill>
                  <a:latin typeface="Arial" charset="0"/>
                  <a:ea typeface="ＭＳ Ｐゴシック" charset="0"/>
                  <a:cs typeface="ＭＳ Ｐゴシック" charset="0"/>
                </a:endParaRPr>
              </a:p>
            </p:txBody>
          </p:sp>
          <p:sp>
            <p:nvSpPr>
              <p:cNvPr id="300056" name="Freeform 16"/>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a:solidFill>
                    <a:srgbClr val="FFFFFF"/>
                  </a:solidFill>
                  <a:latin typeface="Arial" charset="0"/>
                  <a:ea typeface="ＭＳ Ｐゴシック" charset="0"/>
                  <a:cs typeface="ＭＳ Ｐゴシック" charset="0"/>
                </a:endParaRPr>
              </a:p>
            </p:txBody>
          </p:sp>
          <p:sp>
            <p:nvSpPr>
              <p:cNvPr id="300057" name="Freeform 17"/>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a:solidFill>
                    <a:srgbClr val="FFFFFF"/>
                  </a:solidFill>
                  <a:latin typeface="Arial" charset="0"/>
                  <a:ea typeface="ＭＳ Ｐゴシック" charset="0"/>
                  <a:cs typeface="ＭＳ Ｐゴシック" charset="0"/>
                </a:endParaRPr>
              </a:p>
            </p:txBody>
          </p:sp>
          <p:sp>
            <p:nvSpPr>
              <p:cNvPr id="300058" name="Freeform 18"/>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a:solidFill>
                    <a:srgbClr val="FFFFFF"/>
                  </a:solidFill>
                  <a:latin typeface="Arial" charset="0"/>
                  <a:ea typeface="ＭＳ Ｐゴシック" charset="0"/>
                  <a:cs typeface="ＭＳ Ｐゴシック" charset="0"/>
                </a:endParaRPr>
              </a:p>
            </p:txBody>
          </p:sp>
          <p:sp>
            <p:nvSpPr>
              <p:cNvPr id="300059" name="Freeform 19"/>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a:solidFill>
                    <a:srgbClr val="FFFFFF"/>
                  </a:solidFill>
                  <a:latin typeface="Arial" charset="0"/>
                  <a:ea typeface="ＭＳ Ｐゴシック" charset="0"/>
                  <a:cs typeface="ＭＳ Ｐゴシック" charset="0"/>
                </a:endParaRPr>
              </a:p>
            </p:txBody>
          </p:sp>
          <p:sp>
            <p:nvSpPr>
              <p:cNvPr id="300060" name="Freeform 20"/>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a:solidFill>
                    <a:srgbClr val="FFFFFF"/>
                  </a:solidFill>
                  <a:latin typeface="Arial" charset="0"/>
                  <a:ea typeface="ＭＳ Ｐゴシック" charset="0"/>
                  <a:cs typeface="ＭＳ Ｐゴシック" charset="0"/>
                </a:endParaRPr>
              </a:p>
            </p:txBody>
          </p:sp>
          <p:sp>
            <p:nvSpPr>
              <p:cNvPr id="300061" name="Freeform 21"/>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a:solidFill>
                    <a:srgbClr val="FFFFFF"/>
                  </a:solidFill>
                  <a:latin typeface="Arial" charset="0"/>
                  <a:ea typeface="ＭＳ Ｐゴシック" charset="0"/>
                  <a:cs typeface="ＭＳ Ｐゴシック" charset="0"/>
                </a:endParaRPr>
              </a:p>
            </p:txBody>
          </p:sp>
          <p:sp>
            <p:nvSpPr>
              <p:cNvPr id="300062" name="Freeform 22"/>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a:solidFill>
                    <a:srgbClr val="FFFFFF"/>
                  </a:solidFill>
                  <a:latin typeface="Arial" charset="0"/>
                  <a:ea typeface="ＭＳ Ｐゴシック" charset="0"/>
                  <a:cs typeface="ＭＳ Ｐゴシック" charset="0"/>
                </a:endParaRPr>
              </a:p>
            </p:txBody>
          </p:sp>
          <p:sp>
            <p:nvSpPr>
              <p:cNvPr id="300063" name="Freeform 23"/>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a:solidFill>
                    <a:srgbClr val="FFFFFF"/>
                  </a:solidFill>
                  <a:latin typeface="Arial" charset="0"/>
                  <a:ea typeface="ＭＳ Ｐゴシック" charset="0"/>
                  <a:cs typeface="ＭＳ Ｐゴシック" charset="0"/>
                </a:endParaRPr>
              </a:p>
            </p:txBody>
          </p:sp>
          <p:sp>
            <p:nvSpPr>
              <p:cNvPr id="300064" name="Freeform 24"/>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a:solidFill>
                    <a:srgbClr val="FFFFFF"/>
                  </a:solidFill>
                  <a:latin typeface="Arial" charset="0"/>
                  <a:ea typeface="ＭＳ Ｐゴシック" charset="0"/>
                  <a:cs typeface="ＭＳ Ｐゴシック" charset="0"/>
                </a:endParaRPr>
              </a:p>
            </p:txBody>
          </p:sp>
          <p:sp>
            <p:nvSpPr>
              <p:cNvPr id="300065" name="Freeform 25"/>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a:solidFill>
                    <a:srgbClr val="FFFFFF"/>
                  </a:solidFill>
                  <a:latin typeface="Arial" charset="0"/>
                  <a:ea typeface="ＭＳ Ｐゴシック" charset="0"/>
                  <a:cs typeface="ＭＳ Ｐゴシック" charset="0"/>
                </a:endParaRPr>
              </a:p>
            </p:txBody>
          </p:sp>
        </p:grpSp>
        <p:grpSp>
          <p:nvGrpSpPr>
            <p:cNvPr id="300039" name="Group 30"/>
            <p:cNvGrpSpPr>
              <a:grpSpLocks/>
            </p:cNvGrpSpPr>
            <p:nvPr/>
          </p:nvGrpSpPr>
          <p:grpSpPr bwMode="auto">
            <a:xfrm>
              <a:off x="0" y="0"/>
              <a:ext cx="1246" cy="1232"/>
              <a:chOff x="0" y="0"/>
              <a:chExt cx="1246" cy="1232"/>
            </a:xfrm>
          </p:grpSpPr>
          <p:sp>
            <p:nvSpPr>
              <p:cNvPr id="300040" name="Rectangle 27"/>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ctr"/>
                <a:endParaRPr lang="en-US" sz="900">
                  <a:solidFill>
                    <a:srgbClr val="FFA27C"/>
                  </a:solidFill>
                  <a:latin typeface="Arial" charset="0"/>
                  <a:ea typeface="ＭＳ Ｐゴシック" charset="0"/>
                  <a:cs typeface="ＭＳ Ｐゴシック" charset="0"/>
                </a:endParaRPr>
              </a:p>
            </p:txBody>
          </p:sp>
          <p:sp>
            <p:nvSpPr>
              <p:cNvPr id="300041" name="Rectangle 28"/>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ctr"/>
                <a:endParaRPr lang="en-US" sz="900">
                  <a:solidFill>
                    <a:srgbClr val="FFA27C"/>
                  </a:solidFill>
                  <a:latin typeface="Arial" charset="0"/>
                  <a:ea typeface="ＭＳ Ｐゴシック" charset="0"/>
                  <a:cs typeface="ＭＳ Ｐゴシック" charset="0"/>
                </a:endParaRPr>
              </a:p>
            </p:txBody>
          </p:sp>
          <p:sp>
            <p:nvSpPr>
              <p:cNvPr id="300042" name="Rectangle 29"/>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ctr"/>
                <a:endParaRPr lang="en-US" sz="900">
                  <a:solidFill>
                    <a:srgbClr val="FFA27C"/>
                  </a:solidFill>
                  <a:latin typeface="Arial" charset="0"/>
                  <a:ea typeface="ＭＳ Ｐゴシック" charset="0"/>
                  <a:cs typeface="ＭＳ Ｐゴシック" charset="0"/>
                </a:endParaRPr>
              </a:p>
            </p:txBody>
          </p:sp>
        </p:grpSp>
      </p:grpSp>
      <p:sp>
        <p:nvSpPr>
          <p:cNvPr id="1027" name="Text Box 34"/>
          <p:cNvSpPr txBox="1">
            <a:spLocks noChangeArrowheads="1"/>
          </p:cNvSpPr>
          <p:nvPr userDrawn="1"/>
        </p:nvSpPr>
        <p:spPr bwMode="auto">
          <a:xfrm>
            <a:off x="282575" y="6519863"/>
            <a:ext cx="996950"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algn="ctr">
              <a:spcBef>
                <a:spcPct val="50000"/>
              </a:spcBef>
              <a:defRPr/>
            </a:pPr>
            <a:r>
              <a:rPr lang="en-US" sz="1000" b="1">
                <a:solidFill>
                  <a:srgbClr val="FFFFFF"/>
                </a:solidFill>
              </a:rPr>
              <a:t>©2006 TBBMI</a:t>
            </a:r>
          </a:p>
        </p:txBody>
      </p:sp>
      <p:sp>
        <p:nvSpPr>
          <p:cNvPr id="300036" name="Rectangle 35"/>
          <p:cNvSpPr>
            <a:spLocks noChangeArrowheads="1"/>
          </p:cNvSpPr>
          <p:nvPr userDrawn="1"/>
        </p:nvSpPr>
        <p:spPr bwMode="auto">
          <a:xfrm>
            <a:off x="7602538" y="6519863"/>
            <a:ext cx="647700" cy="247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p>
            <a:pPr algn="ctr"/>
            <a:r>
              <a:rPr lang="en-US" sz="1000" b="1">
                <a:solidFill>
                  <a:srgbClr val="FFFFFF"/>
                </a:solidFill>
                <a:latin typeface="Arial" charset="0"/>
                <a:ea typeface="ＭＳ Ｐゴシック" charset="0"/>
                <a:cs typeface="Arial" charset="0"/>
              </a:rPr>
              <a:t>9.65.01.</a:t>
            </a:r>
          </a:p>
        </p:txBody>
      </p:sp>
    </p:spTree>
    <p:extLst>
      <p:ext uri="{BB962C8B-B14F-4D97-AF65-F5344CB8AC3E}">
        <p14:creationId xmlns:p14="http://schemas.microsoft.com/office/powerpoint/2010/main" val="451983885"/>
      </p:ext>
    </p:extLst>
  </p:cSld>
  <p:clrMap bg1="dk2" tx1="lt1" bg2="dk1" tx2="lt2" accent1="accent1" accent2="accent2" accent3="accent3" accent4="accent4" accent5="accent5" accent6="accent6" hlink="hlink" folHlink="folHlink"/>
  <p:sldLayoutIdLst>
    <p:sldLayoutId id="2147485077" r:id="rId1"/>
    <p:sldLayoutId id="2147485078" r:id="rId2"/>
    <p:sldLayoutId id="2147485079" r:id="rId3"/>
    <p:sldLayoutId id="2147485080" r:id="rId4"/>
    <p:sldLayoutId id="2147485081" r:id="rId5"/>
    <p:sldLayoutId id="2147485082" r:id="rId6"/>
    <p:sldLayoutId id="2147485083" r:id="rId7"/>
    <p:sldLayoutId id="2147485084" r:id="rId8"/>
    <p:sldLayoutId id="2147485085" r:id="rId9"/>
    <p:sldLayoutId id="2147485086" r:id="rId10"/>
    <p:sldLayoutId id="2147485087" r:id="rId11"/>
    <p:sldLayoutId id="2147485088" r:id="rId12"/>
  </p:sldLayoutIdLst>
  <p:transition spd="med">
    <p:fade/>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7" charset="-128"/>
          <a:cs typeface="ＭＳ Ｐゴシック" pitchFamily="-107"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07"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charset="-128"/>
          <a:cs typeface="ＭＳ Ｐゴシック"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830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830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a:defRPr/>
            </a:pPr>
            <a:fld id="{B3B50E63-8540-4B47-B966-5FF53B45F879}" type="slidenum">
              <a:rPr lang="en-US">
                <a:latin typeface="Arial" charset="0"/>
                <a:ea typeface="ＭＳ Ｐゴシック" charset="0"/>
                <a:cs typeface="ＭＳ Ｐゴシック" charset="0"/>
              </a:rPr>
              <a:pPr>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982930088"/>
      </p:ext>
    </p:extLst>
  </p:cSld>
  <p:clrMap bg1="lt1" tx1="dk1" bg2="lt2" tx2="dk2" accent1="accent1" accent2="accent2" accent3="accent3" accent4="accent4" accent5="accent5" accent6="accent6" hlink="hlink" folHlink="folHlink"/>
  <p:sldLayoutIdLst>
    <p:sldLayoutId id="2147485090" r:id="rId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6pPr>
      <a:lvl7pPr marL="9144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7pPr>
      <a:lvl8pPr marL="13716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8pPr>
      <a:lvl9pPr marL="18288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3314" name="Group 1026"/>
          <p:cNvGrpSpPr>
            <a:grpSpLocks/>
          </p:cNvGrpSpPr>
          <p:nvPr/>
        </p:nvGrpSpPr>
        <p:grpSpPr bwMode="auto">
          <a:xfrm>
            <a:off x="457200" y="992188"/>
            <a:ext cx="8153400" cy="1600200"/>
            <a:chOff x="288" y="625"/>
            <a:chExt cx="5136" cy="1008"/>
          </a:xfrm>
        </p:grpSpPr>
        <p:sp>
          <p:nvSpPr>
            <p:cNvPr id="13320" name="Arc 1027"/>
            <p:cNvSpPr>
              <a:spLocks/>
            </p:cNvSpPr>
            <p:nvPr/>
          </p:nvSpPr>
          <p:spPr bwMode="invGray">
            <a:xfrm>
              <a:off x="3595" y="625"/>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p>
          </p:txBody>
        </p:sp>
        <p:sp>
          <p:nvSpPr>
            <p:cNvPr id="13321" name="Arc 1028"/>
            <p:cNvSpPr>
              <a:spLocks/>
            </p:cNvSpPr>
            <p:nvPr/>
          </p:nvSpPr>
          <p:spPr bwMode="invGray">
            <a:xfrm>
              <a:off x="3548" y="729"/>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p>
          </p:txBody>
        </p:sp>
        <p:sp>
          <p:nvSpPr>
            <p:cNvPr id="13322" name="Arc 1029"/>
            <p:cNvSpPr>
              <a:spLocks/>
            </p:cNvSpPr>
            <p:nvPr/>
          </p:nvSpPr>
          <p:spPr bwMode="invGray">
            <a:xfrm>
              <a:off x="3521" y="868"/>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p>
          </p:txBody>
        </p:sp>
        <p:sp>
          <p:nvSpPr>
            <p:cNvPr id="13323" name="AutoShape 1030"/>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sp>
        <p:nvSpPr>
          <p:cNvPr id="13315" name="Rectangle 1031"/>
          <p:cNvSpPr>
            <a:spLocks noGrp="1" noChangeArrowheads="1"/>
          </p:cNvSpPr>
          <p:nvPr>
            <p:ph type="title"/>
          </p:nvPr>
        </p:nvSpPr>
        <p:spPr bwMode="auto">
          <a:xfrm>
            <a:off x="685800" y="3810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b" anchorCtr="0" compatLnSpc="1">
            <a:prstTxWarp prst="textNoShape">
              <a:avLst/>
            </a:prstTxWarp>
          </a:bodyPr>
          <a:lstStyle/>
          <a:p>
            <a:pPr lvl="0"/>
            <a:r>
              <a:rPr lang="en-US"/>
              <a:t>Click to edit Master title style</a:t>
            </a:r>
          </a:p>
        </p:txBody>
      </p:sp>
      <p:sp>
        <p:nvSpPr>
          <p:cNvPr id="13316" name="Rectangle 1032"/>
          <p:cNvSpPr>
            <a:spLocks noGrp="1" noChangeArrowheads="1"/>
          </p:cNvSpPr>
          <p:nvPr>
            <p:ph type="body" idx="1"/>
          </p:nvPr>
        </p:nvSpPr>
        <p:spPr bwMode="auto">
          <a:xfrm>
            <a:off x="685800" y="20574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9577" name="Rectangle 1033"/>
          <p:cNvSpPr>
            <a:spLocks noGrp="1" noChangeArrowheads="1"/>
          </p:cNvSpPr>
          <p:nvPr>
            <p:ph type="dt" sz="half" idx="2"/>
          </p:nvPr>
        </p:nvSpPr>
        <p:spPr bwMode="auto">
          <a:xfrm>
            <a:off x="685800" y="63246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latin typeface="Arial" pitchFamily="-112" charset="0"/>
                <a:ea typeface="+mn-ea"/>
                <a:cs typeface="+mn-cs"/>
              </a:defRPr>
            </a:lvl1pPr>
          </a:lstStyle>
          <a:p>
            <a:pPr>
              <a:defRPr/>
            </a:pPr>
            <a:endParaRPr lang="en-US"/>
          </a:p>
        </p:txBody>
      </p:sp>
      <p:sp>
        <p:nvSpPr>
          <p:cNvPr id="109578" name="Rectangle 1034"/>
          <p:cNvSpPr>
            <a:spLocks noGrp="1" noChangeArrowheads="1"/>
          </p:cNvSpPr>
          <p:nvPr>
            <p:ph type="ftr" sz="quarter" idx="3"/>
          </p:nvPr>
        </p:nvSpPr>
        <p:spPr bwMode="auto">
          <a:xfrm>
            <a:off x="3124200" y="63246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latin typeface="Arial" pitchFamily="-112" charset="0"/>
                <a:ea typeface="+mn-ea"/>
                <a:cs typeface="+mn-cs"/>
              </a:defRPr>
            </a:lvl1pPr>
          </a:lstStyle>
          <a:p>
            <a:pPr>
              <a:defRPr/>
            </a:pPr>
            <a:endParaRPr lang="en-US"/>
          </a:p>
        </p:txBody>
      </p:sp>
      <p:sp>
        <p:nvSpPr>
          <p:cNvPr id="109579" name="Rectangle 1035"/>
          <p:cNvSpPr>
            <a:spLocks noGrp="1" noChangeArrowheads="1"/>
          </p:cNvSpPr>
          <p:nvPr>
            <p:ph type="sldNum" sz="quarter" idx="4"/>
          </p:nvPr>
        </p:nvSpPr>
        <p:spPr bwMode="auto">
          <a:xfrm>
            <a:off x="6553200" y="63246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atin typeface="Arial" charset="0"/>
              </a:defRPr>
            </a:lvl1pPr>
          </a:lstStyle>
          <a:p>
            <a:pPr>
              <a:defRPr/>
            </a:pPr>
            <a:fld id="{BBF00756-A410-EF4A-9110-0B0A3CDE0E55}" type="slidenum">
              <a:rPr lang="en-US"/>
              <a:pPr>
                <a:defRPr/>
              </a:pPr>
              <a:t>‹#›</a:t>
            </a:fld>
            <a:endParaRPr lang="en-US"/>
          </a:p>
        </p:txBody>
      </p:sp>
    </p:spTree>
    <p:extLst>
      <p:ext uri="{BB962C8B-B14F-4D97-AF65-F5344CB8AC3E}">
        <p14:creationId xmlns:p14="http://schemas.microsoft.com/office/powerpoint/2010/main" val="1224491086"/>
      </p:ext>
    </p:extLst>
  </p:cSld>
  <p:clrMap bg1="dk2" tx1="lt1" bg2="dk1" tx2="lt2" accent1="accent1" accent2="accent2" accent3="accent3" accent4="accent4" accent5="accent5" accent6="accent6" hlink="hlink" folHlink="folHlink"/>
  <p:sldLayoutIdLst>
    <p:sldLayoutId id="2147485092" r:id="rId1"/>
    <p:sldLayoutId id="2147485093" r:id="rId2"/>
    <p:sldLayoutId id="2147485094" r:id="rId3"/>
    <p:sldLayoutId id="2147485095" r:id="rId4"/>
    <p:sldLayoutId id="2147485096" r:id="rId5"/>
    <p:sldLayoutId id="2147485097" r:id="rId6"/>
    <p:sldLayoutId id="2147485098" r:id="rId7"/>
    <p:sldLayoutId id="2147485099" r:id="rId8"/>
    <p:sldLayoutId id="2147485100" r:id="rId9"/>
    <p:sldLayoutId id="2147485101" r:id="rId10"/>
    <p:sldLayoutId id="2147485102" r:id="rId11"/>
  </p:sldLayoutIdLst>
  <p:txStyles>
    <p:titleStyle>
      <a:lvl1pPr algn="r" rtl="0" eaLnBrk="0" fontAlgn="base" hangingPunct="0">
        <a:spcBef>
          <a:spcPct val="0"/>
        </a:spcBef>
        <a:spcAft>
          <a:spcPct val="0"/>
        </a:spcAft>
        <a:defRPr sz="4400" i="1">
          <a:solidFill>
            <a:schemeClr val="tx2"/>
          </a:solidFill>
          <a:latin typeface="+mj-lt"/>
          <a:ea typeface="ＭＳ Ｐゴシック" charset="-128"/>
          <a:cs typeface="ＭＳ Ｐゴシック" charset="-128"/>
        </a:defRPr>
      </a:lvl1pPr>
      <a:lvl2pPr algn="r" rtl="0" eaLnBrk="0" fontAlgn="base" hangingPunct="0">
        <a:spcBef>
          <a:spcPct val="0"/>
        </a:spcBef>
        <a:spcAft>
          <a:spcPct val="0"/>
        </a:spcAft>
        <a:defRPr sz="4400" i="1">
          <a:solidFill>
            <a:schemeClr val="tx2"/>
          </a:solidFill>
          <a:latin typeface="Times New Roman" pitchFamily="-112" charset="0"/>
          <a:ea typeface="ＭＳ Ｐゴシック" charset="-128"/>
          <a:cs typeface="ＭＳ Ｐゴシック" charset="-128"/>
        </a:defRPr>
      </a:lvl2pPr>
      <a:lvl3pPr algn="r" rtl="0" eaLnBrk="0" fontAlgn="base" hangingPunct="0">
        <a:spcBef>
          <a:spcPct val="0"/>
        </a:spcBef>
        <a:spcAft>
          <a:spcPct val="0"/>
        </a:spcAft>
        <a:defRPr sz="4400" i="1">
          <a:solidFill>
            <a:schemeClr val="tx2"/>
          </a:solidFill>
          <a:latin typeface="Times New Roman" pitchFamily="-112" charset="0"/>
          <a:ea typeface="ＭＳ Ｐゴシック" charset="-128"/>
          <a:cs typeface="ＭＳ Ｐゴシック" charset="-128"/>
        </a:defRPr>
      </a:lvl3pPr>
      <a:lvl4pPr algn="r" rtl="0" eaLnBrk="0" fontAlgn="base" hangingPunct="0">
        <a:spcBef>
          <a:spcPct val="0"/>
        </a:spcBef>
        <a:spcAft>
          <a:spcPct val="0"/>
        </a:spcAft>
        <a:defRPr sz="4400" i="1">
          <a:solidFill>
            <a:schemeClr val="tx2"/>
          </a:solidFill>
          <a:latin typeface="Times New Roman" pitchFamily="-112" charset="0"/>
          <a:ea typeface="ＭＳ Ｐゴシック" charset="-128"/>
          <a:cs typeface="ＭＳ Ｐゴシック" charset="-128"/>
        </a:defRPr>
      </a:lvl4pPr>
      <a:lvl5pPr algn="r" rtl="0" eaLnBrk="0" fontAlgn="base" hangingPunct="0">
        <a:spcBef>
          <a:spcPct val="0"/>
        </a:spcBef>
        <a:spcAft>
          <a:spcPct val="0"/>
        </a:spcAft>
        <a:defRPr sz="4400" i="1">
          <a:solidFill>
            <a:schemeClr val="tx2"/>
          </a:solidFill>
          <a:latin typeface="Times New Roman" pitchFamily="-112" charset="0"/>
          <a:ea typeface="ＭＳ Ｐゴシック" charset="-128"/>
          <a:cs typeface="ＭＳ Ｐゴシック" charset="-128"/>
        </a:defRPr>
      </a:lvl5pPr>
      <a:lvl6pPr marL="457200" algn="r" rtl="0" fontAlgn="base">
        <a:spcBef>
          <a:spcPct val="0"/>
        </a:spcBef>
        <a:spcAft>
          <a:spcPct val="0"/>
        </a:spcAft>
        <a:defRPr sz="4400" i="1">
          <a:solidFill>
            <a:schemeClr val="tx2"/>
          </a:solidFill>
          <a:latin typeface="Times New Roman" pitchFamily="-112" charset="0"/>
        </a:defRPr>
      </a:lvl6pPr>
      <a:lvl7pPr marL="914400" algn="r" rtl="0" fontAlgn="base">
        <a:spcBef>
          <a:spcPct val="0"/>
        </a:spcBef>
        <a:spcAft>
          <a:spcPct val="0"/>
        </a:spcAft>
        <a:defRPr sz="4400" i="1">
          <a:solidFill>
            <a:schemeClr val="tx2"/>
          </a:solidFill>
          <a:latin typeface="Times New Roman" pitchFamily="-112" charset="0"/>
        </a:defRPr>
      </a:lvl7pPr>
      <a:lvl8pPr marL="1371600" algn="r" rtl="0" fontAlgn="base">
        <a:spcBef>
          <a:spcPct val="0"/>
        </a:spcBef>
        <a:spcAft>
          <a:spcPct val="0"/>
        </a:spcAft>
        <a:defRPr sz="4400" i="1">
          <a:solidFill>
            <a:schemeClr val="tx2"/>
          </a:solidFill>
          <a:latin typeface="Times New Roman" pitchFamily="-112" charset="0"/>
        </a:defRPr>
      </a:lvl8pPr>
      <a:lvl9pPr marL="1828800" algn="r" rtl="0" fontAlgn="base">
        <a:spcBef>
          <a:spcPct val="0"/>
        </a:spcBef>
        <a:spcAft>
          <a:spcPct val="0"/>
        </a:spcAft>
        <a:defRPr sz="4400" i="1">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2"/>
        </a:buClr>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lr>
          <a:schemeClr val="tx2"/>
        </a:buClr>
        <a:buChar char="•"/>
        <a:defRPr sz="24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pitchFamily="-112" charset="-128"/>
        </a:defRPr>
      </a:lvl5pPr>
      <a:lvl6pPr marL="2514600" indent="-228600" algn="l" rtl="0" fontAlgn="base">
        <a:spcBef>
          <a:spcPct val="20000"/>
        </a:spcBef>
        <a:spcAft>
          <a:spcPct val="0"/>
        </a:spcAft>
        <a:buClr>
          <a:schemeClr val="tx2"/>
        </a:buClr>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lr>
          <a:schemeClr val="tx2"/>
        </a:buClr>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lr>
          <a:schemeClr val="tx2"/>
        </a:buClr>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lr>
          <a:schemeClr val="tx2"/>
        </a:buClr>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33794" name="Group 2"/>
          <p:cNvGrpSpPr>
            <a:grpSpLocks/>
          </p:cNvGrpSpPr>
          <p:nvPr/>
        </p:nvGrpSpPr>
        <p:grpSpPr bwMode="auto">
          <a:xfrm>
            <a:off x="3800475" y="1789113"/>
            <a:ext cx="5340350" cy="5056187"/>
            <a:chOff x="2394" y="1127"/>
            <a:chExt cx="3364" cy="3185"/>
          </a:xfrm>
        </p:grpSpPr>
        <p:sp>
          <p:nvSpPr>
            <p:cNvPr id="16387" name="Rectangle 3"/>
            <p:cNvSpPr>
              <a:spLocks noChangeArrowheads="1"/>
            </p:cNvSpPr>
            <p:nvPr userDrawn="1"/>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a:noFill/>
            </a:ln>
            <a:effec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spcBef>
                  <a:spcPct val="50000"/>
                </a:spcBef>
              </a:pPr>
              <a:endParaRPr lang="en-US" altLang="en-US" sz="4400">
                <a:solidFill>
                  <a:srgbClr val="FFFFFF"/>
                </a:solidFill>
                <a:effectLst>
                  <a:outerShdw blurRad="38100" dist="38100" dir="2700000" algn="tl">
                    <a:srgbClr val="000000"/>
                  </a:outerShdw>
                </a:effectLst>
                <a:latin typeface="SimSun" pitchFamily="2" charset="-122"/>
                <a:ea typeface="SimSun" pitchFamily="2" charset="-122"/>
              </a:endParaRPr>
            </a:p>
          </p:txBody>
        </p:sp>
        <p:sp>
          <p:nvSpPr>
            <p:cNvPr id="16388" name="Oval 4"/>
            <p:cNvSpPr>
              <a:spLocks noChangeArrowheads="1"/>
            </p:cNvSpPr>
            <p:nvPr userDrawn="1"/>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a:noFill/>
            </a:ln>
            <a:effec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spcBef>
                  <a:spcPct val="50000"/>
                </a:spcBef>
              </a:pPr>
              <a:endParaRPr lang="en-US" altLang="en-US" sz="4400">
                <a:solidFill>
                  <a:srgbClr val="FFFFFF"/>
                </a:solidFill>
                <a:effectLst>
                  <a:outerShdw blurRad="38100" dist="38100" dir="2700000" algn="tl">
                    <a:srgbClr val="000000"/>
                  </a:outerShdw>
                </a:effectLst>
                <a:latin typeface="SimSun" pitchFamily="2" charset="-122"/>
                <a:ea typeface="SimSun" pitchFamily="2" charset="-122"/>
              </a:endParaRPr>
            </a:p>
          </p:txBody>
        </p:sp>
        <p:sp>
          <p:nvSpPr>
            <p:cNvPr id="16389" name="Rectangle 5"/>
            <p:cNvSpPr>
              <a:spLocks noChangeArrowheads="1"/>
            </p:cNvSpPr>
            <p:nvPr userDrawn="1"/>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a:noFill/>
            </a:ln>
            <a:effec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spcBef>
                  <a:spcPct val="50000"/>
                </a:spcBef>
              </a:pPr>
              <a:endParaRPr lang="en-US" altLang="en-US" sz="4400">
                <a:solidFill>
                  <a:srgbClr val="FFFFFF"/>
                </a:solidFill>
                <a:effectLst>
                  <a:outerShdw blurRad="38100" dist="38100" dir="2700000" algn="tl">
                    <a:srgbClr val="000000"/>
                  </a:outerShdw>
                </a:effectLst>
                <a:latin typeface="SimSun" pitchFamily="2" charset="-122"/>
                <a:ea typeface="SimSun" pitchFamily="2" charset="-122"/>
              </a:endParaRPr>
            </a:p>
          </p:txBody>
        </p:sp>
        <p:sp>
          <p:nvSpPr>
            <p:cNvPr id="16390" name="Freeform 6"/>
            <p:cNvSpPr>
              <a:spLocks noEditPoints="1"/>
            </p:cNvSpPr>
            <p:nvPr userDrawn="1"/>
          </p:nvSpPr>
          <p:spPr bwMode="ltGray">
            <a:xfrm>
              <a:off x="4871" y="3508"/>
              <a:ext cx="66" cy="96"/>
            </a:xfrm>
            <a:custGeom>
              <a:avLst/>
              <a:gdLst>
                <a:gd name="T0" fmla="*/ 18 w 66"/>
                <a:gd name="T1" fmla="*/ 96 h 96"/>
                <a:gd name="T2" fmla="*/ 42 w 66"/>
                <a:gd name="T3" fmla="*/ 78 h 96"/>
                <a:gd name="T4" fmla="*/ 60 w 66"/>
                <a:gd name="T5" fmla="*/ 60 h 96"/>
                <a:gd name="T6" fmla="*/ 66 w 66"/>
                <a:gd name="T7" fmla="*/ 36 h 96"/>
                <a:gd name="T8" fmla="*/ 60 w 66"/>
                <a:gd name="T9" fmla="*/ 12 h 96"/>
                <a:gd name="T10" fmla="*/ 36 w 66"/>
                <a:gd name="T11" fmla="*/ 0 h 96"/>
                <a:gd name="T12" fmla="*/ 24 w 66"/>
                <a:gd name="T13" fmla="*/ 6 h 96"/>
                <a:gd name="T14" fmla="*/ 12 w 66"/>
                <a:gd name="T15" fmla="*/ 12 h 96"/>
                <a:gd name="T16" fmla="*/ 0 w 66"/>
                <a:gd name="T17" fmla="*/ 36 h 96"/>
                <a:gd name="T18" fmla="*/ 0 w 66"/>
                <a:gd name="T19" fmla="*/ 60 h 96"/>
                <a:gd name="T20" fmla="*/ 12 w 66"/>
                <a:gd name="T21" fmla="*/ 84 h 96"/>
                <a:gd name="T22" fmla="*/ 18 w 66"/>
                <a:gd name="T23" fmla="*/ 96 h 96"/>
                <a:gd name="T24" fmla="*/ 18 w 66"/>
                <a:gd name="T25" fmla="*/ 96 h 96"/>
                <a:gd name="T26" fmla="*/ 42 w 66"/>
                <a:gd name="T27" fmla="*/ 18 h 96"/>
                <a:gd name="T28" fmla="*/ 54 w 66"/>
                <a:gd name="T29" fmla="*/ 24 h 96"/>
                <a:gd name="T30" fmla="*/ 60 w 66"/>
                <a:gd name="T31" fmla="*/ 36 h 96"/>
                <a:gd name="T32" fmla="*/ 60 w 66"/>
                <a:gd name="T33" fmla="*/ 48 h 96"/>
                <a:gd name="T34" fmla="*/ 54 w 66"/>
                <a:gd name="T35" fmla="*/ 54 h 96"/>
                <a:gd name="T36" fmla="*/ 36 w 66"/>
                <a:gd name="T37" fmla="*/ 72 h 96"/>
                <a:gd name="T38" fmla="*/ 24 w 66"/>
                <a:gd name="T39" fmla="*/ 78 h 96"/>
                <a:gd name="T40" fmla="*/ 24 w 66"/>
                <a:gd name="T41" fmla="*/ 78 h 96"/>
                <a:gd name="T42" fmla="*/ 12 w 66"/>
                <a:gd name="T43" fmla="*/ 48 h 96"/>
                <a:gd name="T44" fmla="*/ 18 w 66"/>
                <a:gd name="T45" fmla="*/ 24 h 96"/>
                <a:gd name="T46" fmla="*/ 30 w 66"/>
                <a:gd name="T47" fmla="*/ 18 h 96"/>
                <a:gd name="T48" fmla="*/ 42 w 66"/>
                <a:gd name="T49" fmla="*/ 18 h 96"/>
                <a:gd name="T50" fmla="*/ 42 w 66"/>
                <a:gd name="T51" fmla="*/ 1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a:noFill/>
            </a:ln>
          </p:spPr>
          <p:txBody>
            <a:bodyPr/>
            <a:lstStyle/>
            <a:p>
              <a:pPr algn="ctr" eaLnBrk="0" hangingPunct="0">
                <a:spcBef>
                  <a:spcPct val="50000"/>
                </a:spcBef>
                <a:defRPr/>
              </a:pPr>
              <a:endParaRPr lang="en-US" sz="4400">
                <a:solidFill>
                  <a:srgbClr val="FFFFFF"/>
                </a:solidFill>
                <a:latin typeface="宋体" charset="0"/>
                <a:ea typeface="宋体" charset="0"/>
                <a:cs typeface="宋体" charset="0"/>
              </a:endParaRPr>
            </a:p>
          </p:txBody>
        </p:sp>
        <p:sp>
          <p:nvSpPr>
            <p:cNvPr id="16391" name="Rectangle 7"/>
            <p:cNvSpPr>
              <a:spLocks noChangeArrowheads="1"/>
            </p:cNvSpPr>
            <p:nvPr userDrawn="1"/>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a:noFill/>
            </a:ln>
            <a:effec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spcBef>
                  <a:spcPct val="50000"/>
                </a:spcBef>
              </a:pPr>
              <a:endParaRPr lang="en-US" altLang="en-US" sz="4400">
                <a:solidFill>
                  <a:srgbClr val="FFFFFF"/>
                </a:solidFill>
                <a:effectLst>
                  <a:outerShdw blurRad="38100" dist="38100" dir="2700000" algn="tl">
                    <a:srgbClr val="000000"/>
                  </a:outerShdw>
                </a:effectLst>
                <a:latin typeface="SimSun" pitchFamily="2" charset="-122"/>
                <a:ea typeface="SimSun" pitchFamily="2" charset="-122"/>
              </a:endParaRPr>
            </a:p>
          </p:txBody>
        </p:sp>
        <p:sp>
          <p:nvSpPr>
            <p:cNvPr id="16392" name="Rectangle 8"/>
            <p:cNvSpPr>
              <a:spLocks noChangeArrowheads="1"/>
            </p:cNvSpPr>
            <p:nvPr userDrawn="1"/>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a:noFill/>
            </a:ln>
            <a:effec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spcBef>
                  <a:spcPct val="50000"/>
                </a:spcBef>
              </a:pPr>
              <a:endParaRPr lang="en-US" altLang="en-US" sz="4400">
                <a:solidFill>
                  <a:srgbClr val="FFFFFF"/>
                </a:solidFill>
                <a:effectLst>
                  <a:outerShdw blurRad="38100" dist="38100" dir="2700000" algn="tl">
                    <a:srgbClr val="000000"/>
                  </a:outerShdw>
                </a:effectLst>
                <a:latin typeface="SimSun" pitchFamily="2" charset="-122"/>
                <a:ea typeface="SimSun" pitchFamily="2" charset="-122"/>
              </a:endParaRPr>
            </a:p>
          </p:txBody>
        </p:sp>
        <p:sp>
          <p:nvSpPr>
            <p:cNvPr id="16393" name="Rectangle 9"/>
            <p:cNvSpPr>
              <a:spLocks noChangeArrowheads="1"/>
            </p:cNvSpPr>
            <p:nvPr userDrawn="1"/>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a:noFill/>
            </a:ln>
            <a:effec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spcBef>
                  <a:spcPct val="50000"/>
                </a:spcBef>
              </a:pPr>
              <a:endParaRPr lang="en-US" altLang="en-US" sz="4400">
                <a:solidFill>
                  <a:srgbClr val="FFFFFF"/>
                </a:solidFill>
                <a:effectLst>
                  <a:outerShdw blurRad="38100" dist="38100" dir="2700000" algn="tl">
                    <a:srgbClr val="000000"/>
                  </a:outerShdw>
                </a:effectLst>
                <a:latin typeface="SimSun" pitchFamily="2" charset="-122"/>
                <a:ea typeface="SimSun" pitchFamily="2" charset="-122"/>
              </a:endParaRPr>
            </a:p>
          </p:txBody>
        </p:sp>
        <p:sp>
          <p:nvSpPr>
            <p:cNvPr id="16394" name="Rectangle 10"/>
            <p:cNvSpPr>
              <a:spLocks noChangeArrowheads="1"/>
            </p:cNvSpPr>
            <p:nvPr userDrawn="1"/>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a:noFill/>
            </a:ln>
            <a:effec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spcBef>
                  <a:spcPct val="50000"/>
                </a:spcBef>
              </a:pPr>
              <a:endParaRPr lang="en-US" altLang="en-US" sz="4400">
                <a:solidFill>
                  <a:srgbClr val="FFFFFF"/>
                </a:solidFill>
                <a:effectLst>
                  <a:outerShdw blurRad="38100" dist="38100" dir="2700000" algn="tl">
                    <a:srgbClr val="000000"/>
                  </a:outerShdw>
                </a:effectLst>
                <a:latin typeface="SimSun" pitchFamily="2" charset="-122"/>
                <a:ea typeface="SimSun" pitchFamily="2" charset="-122"/>
              </a:endParaRPr>
            </a:p>
          </p:txBody>
        </p:sp>
        <p:sp>
          <p:nvSpPr>
            <p:cNvPr id="16395" name="Rectangle 11"/>
            <p:cNvSpPr>
              <a:spLocks noChangeArrowheads="1"/>
            </p:cNvSpPr>
            <p:nvPr userDrawn="1"/>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a:noFill/>
            </a:ln>
            <a:effec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spcBef>
                  <a:spcPct val="50000"/>
                </a:spcBef>
              </a:pPr>
              <a:endParaRPr lang="en-US" altLang="en-US" sz="4400">
                <a:solidFill>
                  <a:srgbClr val="FFFFFF"/>
                </a:solidFill>
                <a:effectLst>
                  <a:outerShdw blurRad="38100" dist="38100" dir="2700000" algn="tl">
                    <a:srgbClr val="000000"/>
                  </a:outerShdw>
                </a:effectLst>
                <a:latin typeface="SimSun" pitchFamily="2" charset="-122"/>
                <a:ea typeface="SimSun" pitchFamily="2" charset="-122"/>
              </a:endParaRPr>
            </a:p>
          </p:txBody>
        </p:sp>
        <p:sp>
          <p:nvSpPr>
            <p:cNvPr id="16396" name="Freeform 12"/>
            <p:cNvSpPr>
              <a:spLocks/>
            </p:cNvSpPr>
            <p:nvPr userDrawn="1"/>
          </p:nvSpPr>
          <p:spPr bwMode="ltGray">
            <a:xfrm>
              <a:off x="4007" y="3021"/>
              <a:ext cx="623" cy="156"/>
            </a:xfrm>
            <a:custGeom>
              <a:avLst/>
              <a:gdLst>
                <a:gd name="T0" fmla="*/ 6 w 623"/>
                <a:gd name="T1" fmla="*/ 18 h 156"/>
                <a:gd name="T2" fmla="*/ 162 w 623"/>
                <a:gd name="T3" fmla="*/ 36 h 156"/>
                <a:gd name="T4" fmla="*/ 251 w 623"/>
                <a:gd name="T5" fmla="*/ 36 h 156"/>
                <a:gd name="T6" fmla="*/ 354 w 623"/>
                <a:gd name="T7" fmla="*/ 30 h 156"/>
                <a:gd name="T8" fmla="*/ 473 w 623"/>
                <a:gd name="T9" fmla="*/ 18 h 156"/>
                <a:gd name="T10" fmla="*/ 611 w 623"/>
                <a:gd name="T11" fmla="*/ 0 h 156"/>
                <a:gd name="T12" fmla="*/ 623 w 623"/>
                <a:gd name="T13" fmla="*/ 114 h 156"/>
                <a:gd name="T14" fmla="*/ 497 w 623"/>
                <a:gd name="T15" fmla="*/ 138 h 156"/>
                <a:gd name="T16" fmla="*/ 414 w 623"/>
                <a:gd name="T17" fmla="*/ 150 h 156"/>
                <a:gd name="T18" fmla="*/ 318 w 623"/>
                <a:gd name="T19" fmla="*/ 156 h 156"/>
                <a:gd name="T20" fmla="*/ 215 w 623"/>
                <a:gd name="T21" fmla="*/ 156 h 156"/>
                <a:gd name="T22" fmla="*/ 108 w 623"/>
                <a:gd name="T23" fmla="*/ 150 h 156"/>
                <a:gd name="T24" fmla="*/ 0 w 623"/>
                <a:gd name="T25" fmla="*/ 132 h 156"/>
                <a:gd name="T26" fmla="*/ 6 w 623"/>
                <a:gd name="T27" fmla="*/ 18 h 156"/>
                <a:gd name="T28" fmla="*/ 6 w 623"/>
                <a:gd name="T29" fmla="*/ 18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a:noFill/>
            </a:ln>
          </p:spPr>
          <p:txBody>
            <a:bodyPr/>
            <a:lstStyle/>
            <a:p>
              <a:pPr algn="ctr" eaLnBrk="0" hangingPunct="0">
                <a:spcBef>
                  <a:spcPct val="50000"/>
                </a:spcBef>
                <a:defRPr/>
              </a:pPr>
              <a:endParaRPr lang="en-US" sz="4400">
                <a:solidFill>
                  <a:srgbClr val="FFFFFF"/>
                </a:solidFill>
                <a:latin typeface="宋体" charset="0"/>
                <a:ea typeface="宋体" charset="0"/>
                <a:cs typeface="宋体" charset="0"/>
              </a:endParaRPr>
            </a:p>
          </p:txBody>
        </p:sp>
        <p:sp>
          <p:nvSpPr>
            <p:cNvPr id="16397" name="Freeform 13"/>
            <p:cNvSpPr>
              <a:spLocks/>
            </p:cNvSpPr>
            <p:nvPr userDrawn="1"/>
          </p:nvSpPr>
          <p:spPr bwMode="ltGray">
            <a:xfrm>
              <a:off x="4762" y="3591"/>
              <a:ext cx="996" cy="126"/>
            </a:xfrm>
            <a:custGeom>
              <a:avLst/>
              <a:gdLst>
                <a:gd name="T0" fmla="*/ 754 w 993"/>
                <a:gd name="T1" fmla="*/ 6 h 126"/>
                <a:gd name="T2" fmla="*/ 652 w 993"/>
                <a:gd name="T3" fmla="*/ 6 h 126"/>
                <a:gd name="T4" fmla="*/ 563 w 993"/>
                <a:gd name="T5" fmla="*/ 6 h 126"/>
                <a:gd name="T6" fmla="*/ 479 w 993"/>
                <a:gd name="T7" fmla="*/ 6 h 126"/>
                <a:gd name="T8" fmla="*/ 401 w 993"/>
                <a:gd name="T9" fmla="*/ 6 h 126"/>
                <a:gd name="T10" fmla="*/ 335 w 993"/>
                <a:gd name="T11" fmla="*/ 0 h 126"/>
                <a:gd name="T12" fmla="*/ 276 w 993"/>
                <a:gd name="T13" fmla="*/ 0 h 126"/>
                <a:gd name="T14" fmla="*/ 222 w 993"/>
                <a:gd name="T15" fmla="*/ 0 h 126"/>
                <a:gd name="T16" fmla="*/ 180 w 993"/>
                <a:gd name="T17" fmla="*/ 6 h 126"/>
                <a:gd name="T18" fmla="*/ 138 w 993"/>
                <a:gd name="T19" fmla="*/ 6 h 126"/>
                <a:gd name="T20" fmla="*/ 108 w 993"/>
                <a:gd name="T21" fmla="*/ 6 h 126"/>
                <a:gd name="T22" fmla="*/ 54 w 993"/>
                <a:gd name="T23" fmla="*/ 6 h 126"/>
                <a:gd name="T24" fmla="*/ 24 w 993"/>
                <a:gd name="T25" fmla="*/ 12 h 126"/>
                <a:gd name="T26" fmla="*/ 6 w 993"/>
                <a:gd name="T27" fmla="*/ 18 h 126"/>
                <a:gd name="T28" fmla="*/ 0 w 993"/>
                <a:gd name="T29" fmla="*/ 24 h 126"/>
                <a:gd name="T30" fmla="*/ 12 w 993"/>
                <a:gd name="T31" fmla="*/ 42 h 126"/>
                <a:gd name="T32" fmla="*/ 18 w 993"/>
                <a:gd name="T33" fmla="*/ 48 h 126"/>
                <a:gd name="T34" fmla="*/ 30 w 993"/>
                <a:gd name="T35" fmla="*/ 54 h 126"/>
                <a:gd name="T36" fmla="*/ 60 w 993"/>
                <a:gd name="T37" fmla="*/ 60 h 126"/>
                <a:gd name="T38" fmla="*/ 90 w 993"/>
                <a:gd name="T39" fmla="*/ 72 h 126"/>
                <a:gd name="T40" fmla="*/ 144 w 993"/>
                <a:gd name="T41" fmla="*/ 84 h 126"/>
                <a:gd name="T42" fmla="*/ 210 w 993"/>
                <a:gd name="T43" fmla="*/ 90 h 126"/>
                <a:gd name="T44" fmla="*/ 293 w 993"/>
                <a:gd name="T45" fmla="*/ 102 h 126"/>
                <a:gd name="T46" fmla="*/ 389 w 993"/>
                <a:gd name="T47" fmla="*/ 108 h 126"/>
                <a:gd name="T48" fmla="*/ 503 w 993"/>
                <a:gd name="T49" fmla="*/ 120 h 126"/>
                <a:gd name="T50" fmla="*/ 622 w 993"/>
                <a:gd name="T51" fmla="*/ 120 h 126"/>
                <a:gd name="T52" fmla="*/ 754 w 993"/>
                <a:gd name="T53" fmla="*/ 126 h 126"/>
                <a:gd name="T54" fmla="*/ 873 w 993"/>
                <a:gd name="T55" fmla="*/ 126 h 126"/>
                <a:gd name="T56" fmla="*/ 993 w 993"/>
                <a:gd name="T57" fmla="*/ 126 h 126"/>
                <a:gd name="T58" fmla="*/ 993 w 993"/>
                <a:gd name="T59" fmla="*/ 12 h 126"/>
                <a:gd name="T60" fmla="*/ 879 w 993"/>
                <a:gd name="T61" fmla="*/ 12 h 126"/>
                <a:gd name="T62" fmla="*/ 754 w 993"/>
                <a:gd name="T63" fmla="*/ 6 h 126"/>
                <a:gd name="T64" fmla="*/ 754 w 993"/>
                <a:gd name="T65" fmla="*/ 6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a:noFill/>
            </a:ln>
          </p:spPr>
          <p:txBody>
            <a:bodyPr/>
            <a:lstStyle/>
            <a:p>
              <a:pPr algn="ctr" eaLnBrk="0" hangingPunct="0">
                <a:spcBef>
                  <a:spcPct val="50000"/>
                </a:spcBef>
                <a:defRPr/>
              </a:pPr>
              <a:endParaRPr lang="en-US" sz="4400">
                <a:solidFill>
                  <a:srgbClr val="FFFFFF"/>
                </a:solidFill>
                <a:latin typeface="宋体" charset="0"/>
                <a:ea typeface="宋体" charset="0"/>
                <a:cs typeface="宋体" charset="0"/>
              </a:endParaRPr>
            </a:p>
          </p:txBody>
        </p:sp>
        <p:sp>
          <p:nvSpPr>
            <p:cNvPr id="16398" name="Freeform 14"/>
            <p:cNvSpPr>
              <a:spLocks/>
            </p:cNvSpPr>
            <p:nvPr userDrawn="1"/>
          </p:nvSpPr>
          <p:spPr bwMode="ltGray">
            <a:xfrm>
              <a:off x="4786" y="3645"/>
              <a:ext cx="972" cy="245"/>
            </a:xfrm>
            <a:custGeom>
              <a:avLst/>
              <a:gdLst>
                <a:gd name="T0" fmla="*/ 0 w 969"/>
                <a:gd name="T1" fmla="*/ 0 h 245"/>
                <a:gd name="T2" fmla="*/ 24 w 969"/>
                <a:gd name="T3" fmla="*/ 54 h 245"/>
                <a:gd name="T4" fmla="*/ 66 w 969"/>
                <a:gd name="T5" fmla="*/ 96 h 245"/>
                <a:gd name="T6" fmla="*/ 120 w 969"/>
                <a:gd name="T7" fmla="*/ 137 h 245"/>
                <a:gd name="T8" fmla="*/ 198 w 969"/>
                <a:gd name="T9" fmla="*/ 173 h 245"/>
                <a:gd name="T10" fmla="*/ 293 w 969"/>
                <a:gd name="T11" fmla="*/ 203 h 245"/>
                <a:gd name="T12" fmla="*/ 353 w 969"/>
                <a:gd name="T13" fmla="*/ 215 h 245"/>
                <a:gd name="T14" fmla="*/ 413 w 969"/>
                <a:gd name="T15" fmla="*/ 227 h 245"/>
                <a:gd name="T16" fmla="*/ 479 w 969"/>
                <a:gd name="T17" fmla="*/ 233 h 245"/>
                <a:gd name="T18" fmla="*/ 556 w 969"/>
                <a:gd name="T19" fmla="*/ 239 h 245"/>
                <a:gd name="T20" fmla="*/ 634 w 969"/>
                <a:gd name="T21" fmla="*/ 245 h 245"/>
                <a:gd name="T22" fmla="*/ 724 w 969"/>
                <a:gd name="T23" fmla="*/ 245 h 245"/>
                <a:gd name="T24" fmla="*/ 855 w 969"/>
                <a:gd name="T25" fmla="*/ 245 h 245"/>
                <a:gd name="T26" fmla="*/ 969 w 969"/>
                <a:gd name="T27" fmla="*/ 239 h 245"/>
                <a:gd name="T28" fmla="*/ 969 w 969"/>
                <a:gd name="T29" fmla="*/ 60 h 245"/>
                <a:gd name="T30" fmla="*/ 700 w 969"/>
                <a:gd name="T31" fmla="*/ 60 h 245"/>
                <a:gd name="T32" fmla="*/ 503 w 969"/>
                <a:gd name="T33" fmla="*/ 54 h 245"/>
                <a:gd name="T34" fmla="*/ 317 w 969"/>
                <a:gd name="T35" fmla="*/ 42 h 245"/>
                <a:gd name="T36" fmla="*/ 150 w 969"/>
                <a:gd name="T37" fmla="*/ 24 h 245"/>
                <a:gd name="T38" fmla="*/ 72 w 969"/>
                <a:gd name="T39" fmla="*/ 12 h 245"/>
                <a:gd name="T40" fmla="*/ 0 w 969"/>
                <a:gd name="T41" fmla="*/ 0 h 245"/>
                <a:gd name="T42" fmla="*/ 0 w 969"/>
                <a:gd name="T43" fmla="*/ 0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a:noFill/>
            </a:ln>
          </p:spPr>
          <p:txBody>
            <a:bodyPr/>
            <a:lstStyle/>
            <a:p>
              <a:pPr algn="ctr" eaLnBrk="0" hangingPunct="0">
                <a:spcBef>
                  <a:spcPct val="50000"/>
                </a:spcBef>
                <a:defRPr/>
              </a:pPr>
              <a:endParaRPr lang="en-US" sz="4400">
                <a:solidFill>
                  <a:srgbClr val="FFFFFF"/>
                </a:solidFill>
                <a:latin typeface="宋体" charset="0"/>
                <a:ea typeface="宋体" charset="0"/>
                <a:cs typeface="宋体" charset="0"/>
              </a:endParaRPr>
            </a:p>
          </p:txBody>
        </p:sp>
        <p:sp>
          <p:nvSpPr>
            <p:cNvPr id="16399" name="Freeform 15"/>
            <p:cNvSpPr>
              <a:spLocks/>
            </p:cNvSpPr>
            <p:nvPr userDrawn="1"/>
          </p:nvSpPr>
          <p:spPr bwMode="ltGray">
            <a:xfrm>
              <a:off x="4804" y="3591"/>
              <a:ext cx="954" cy="90"/>
            </a:xfrm>
            <a:custGeom>
              <a:avLst/>
              <a:gdLst>
                <a:gd name="T0" fmla="*/ 700 w 951"/>
                <a:gd name="T1" fmla="*/ 0 h 90"/>
                <a:gd name="T2" fmla="*/ 598 w 951"/>
                <a:gd name="T3" fmla="*/ 0 h 90"/>
                <a:gd name="T4" fmla="*/ 515 w 951"/>
                <a:gd name="T5" fmla="*/ 0 h 90"/>
                <a:gd name="T6" fmla="*/ 431 w 951"/>
                <a:gd name="T7" fmla="*/ 0 h 90"/>
                <a:gd name="T8" fmla="*/ 365 w 951"/>
                <a:gd name="T9" fmla="*/ 0 h 90"/>
                <a:gd name="T10" fmla="*/ 299 w 951"/>
                <a:gd name="T11" fmla="*/ 0 h 90"/>
                <a:gd name="T12" fmla="*/ 245 w 951"/>
                <a:gd name="T13" fmla="*/ 0 h 90"/>
                <a:gd name="T14" fmla="*/ 198 w 951"/>
                <a:gd name="T15" fmla="*/ 0 h 90"/>
                <a:gd name="T16" fmla="*/ 162 w 951"/>
                <a:gd name="T17" fmla="*/ 0 h 90"/>
                <a:gd name="T18" fmla="*/ 126 w 951"/>
                <a:gd name="T19" fmla="*/ 6 h 90"/>
                <a:gd name="T20" fmla="*/ 96 w 951"/>
                <a:gd name="T21" fmla="*/ 6 h 90"/>
                <a:gd name="T22" fmla="*/ 54 w 951"/>
                <a:gd name="T23" fmla="*/ 12 h 90"/>
                <a:gd name="T24" fmla="*/ 30 w 951"/>
                <a:gd name="T25" fmla="*/ 12 h 90"/>
                <a:gd name="T26" fmla="*/ 12 w 951"/>
                <a:gd name="T27" fmla="*/ 18 h 90"/>
                <a:gd name="T28" fmla="*/ 6 w 951"/>
                <a:gd name="T29" fmla="*/ 18 h 90"/>
                <a:gd name="T30" fmla="*/ 0 w 951"/>
                <a:gd name="T31" fmla="*/ 24 h 90"/>
                <a:gd name="T32" fmla="*/ 6 w 951"/>
                <a:gd name="T33" fmla="*/ 30 h 90"/>
                <a:gd name="T34" fmla="*/ 24 w 951"/>
                <a:gd name="T35" fmla="*/ 36 h 90"/>
                <a:gd name="T36" fmla="*/ 54 w 951"/>
                <a:gd name="T37" fmla="*/ 42 h 90"/>
                <a:gd name="T38" fmla="*/ 102 w 951"/>
                <a:gd name="T39" fmla="*/ 54 h 90"/>
                <a:gd name="T40" fmla="*/ 168 w 951"/>
                <a:gd name="T41" fmla="*/ 60 h 90"/>
                <a:gd name="T42" fmla="*/ 251 w 951"/>
                <a:gd name="T43" fmla="*/ 66 h 90"/>
                <a:gd name="T44" fmla="*/ 341 w 951"/>
                <a:gd name="T45" fmla="*/ 78 h 90"/>
                <a:gd name="T46" fmla="*/ 449 w 951"/>
                <a:gd name="T47" fmla="*/ 84 h 90"/>
                <a:gd name="T48" fmla="*/ 568 w 951"/>
                <a:gd name="T49" fmla="*/ 84 h 90"/>
                <a:gd name="T50" fmla="*/ 694 w 951"/>
                <a:gd name="T51" fmla="*/ 90 h 90"/>
                <a:gd name="T52" fmla="*/ 825 w 951"/>
                <a:gd name="T53" fmla="*/ 90 h 90"/>
                <a:gd name="T54" fmla="*/ 951 w 951"/>
                <a:gd name="T55" fmla="*/ 90 h 90"/>
                <a:gd name="T56" fmla="*/ 951 w 951"/>
                <a:gd name="T57" fmla="*/ 6 h 90"/>
                <a:gd name="T58" fmla="*/ 831 w 951"/>
                <a:gd name="T59" fmla="*/ 6 h 90"/>
                <a:gd name="T60" fmla="*/ 772 w 951"/>
                <a:gd name="T61" fmla="*/ 6 h 90"/>
                <a:gd name="T62" fmla="*/ 700 w 951"/>
                <a:gd name="T63" fmla="*/ 0 h 90"/>
                <a:gd name="T64" fmla="*/ 700 w 951"/>
                <a:gd name="T65"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a:noFill/>
            </a:ln>
          </p:spPr>
          <p:txBody>
            <a:bodyPr/>
            <a:lstStyle/>
            <a:p>
              <a:pPr algn="ctr" eaLnBrk="0" hangingPunct="0">
                <a:spcBef>
                  <a:spcPct val="50000"/>
                </a:spcBef>
                <a:defRPr/>
              </a:pPr>
              <a:endParaRPr lang="en-US" sz="4400">
                <a:solidFill>
                  <a:srgbClr val="FFFFFF"/>
                </a:solidFill>
                <a:latin typeface="宋体" charset="0"/>
                <a:ea typeface="宋体" charset="0"/>
                <a:cs typeface="宋体" charset="0"/>
              </a:endParaRPr>
            </a:p>
          </p:txBody>
        </p:sp>
        <p:sp>
          <p:nvSpPr>
            <p:cNvPr id="16400" name="Freeform 16"/>
            <p:cNvSpPr>
              <a:spLocks/>
            </p:cNvSpPr>
            <p:nvPr userDrawn="1"/>
          </p:nvSpPr>
          <p:spPr bwMode="ltGray">
            <a:xfrm>
              <a:off x="3059" y="1541"/>
              <a:ext cx="102" cy="155"/>
            </a:xfrm>
            <a:custGeom>
              <a:avLst/>
              <a:gdLst>
                <a:gd name="T0" fmla="*/ 102 w 102"/>
                <a:gd name="T1" fmla="*/ 0 h 155"/>
                <a:gd name="T2" fmla="*/ 0 w 102"/>
                <a:gd name="T3" fmla="*/ 12 h 155"/>
                <a:gd name="T4" fmla="*/ 30 w 102"/>
                <a:gd name="T5" fmla="*/ 72 h 155"/>
                <a:gd name="T6" fmla="*/ 30 w 102"/>
                <a:gd name="T7" fmla="*/ 155 h 155"/>
                <a:gd name="T8" fmla="*/ 72 w 102"/>
                <a:gd name="T9" fmla="*/ 155 h 155"/>
                <a:gd name="T10" fmla="*/ 72 w 102"/>
                <a:gd name="T11" fmla="*/ 66 h 155"/>
                <a:gd name="T12" fmla="*/ 102 w 102"/>
                <a:gd name="T13" fmla="*/ 0 h 155"/>
                <a:gd name="T14" fmla="*/ 102 w 102"/>
                <a:gd name="T15" fmla="*/ 0 h 1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a:noFill/>
            </a:ln>
          </p:spPr>
          <p:txBody>
            <a:bodyPr/>
            <a:lstStyle/>
            <a:p>
              <a:pPr algn="ctr" eaLnBrk="0" hangingPunct="0">
                <a:spcBef>
                  <a:spcPct val="50000"/>
                </a:spcBef>
                <a:defRPr/>
              </a:pPr>
              <a:endParaRPr lang="en-US" sz="4400">
                <a:solidFill>
                  <a:srgbClr val="FFFFFF"/>
                </a:solidFill>
                <a:latin typeface="宋体" charset="0"/>
                <a:ea typeface="宋体" charset="0"/>
                <a:cs typeface="宋体" charset="0"/>
              </a:endParaRPr>
            </a:p>
          </p:txBody>
        </p:sp>
        <p:sp>
          <p:nvSpPr>
            <p:cNvPr id="16401" name="Freeform 17"/>
            <p:cNvSpPr>
              <a:spLocks noEditPoints="1"/>
            </p:cNvSpPr>
            <p:nvPr userDrawn="1"/>
          </p:nvSpPr>
          <p:spPr bwMode="ltGray">
            <a:xfrm>
              <a:off x="3059" y="1690"/>
              <a:ext cx="90" cy="96"/>
            </a:xfrm>
            <a:custGeom>
              <a:avLst/>
              <a:gdLst>
                <a:gd name="T0" fmla="*/ 48 w 90"/>
                <a:gd name="T1" fmla="*/ 96 h 96"/>
                <a:gd name="T2" fmla="*/ 72 w 90"/>
                <a:gd name="T3" fmla="*/ 72 h 96"/>
                <a:gd name="T4" fmla="*/ 84 w 90"/>
                <a:gd name="T5" fmla="*/ 48 h 96"/>
                <a:gd name="T6" fmla="*/ 90 w 90"/>
                <a:gd name="T7" fmla="*/ 36 h 96"/>
                <a:gd name="T8" fmla="*/ 84 w 90"/>
                <a:gd name="T9" fmla="*/ 24 h 96"/>
                <a:gd name="T10" fmla="*/ 66 w 90"/>
                <a:gd name="T11" fmla="*/ 6 h 96"/>
                <a:gd name="T12" fmla="*/ 42 w 90"/>
                <a:gd name="T13" fmla="*/ 0 h 96"/>
                <a:gd name="T14" fmla="*/ 24 w 90"/>
                <a:gd name="T15" fmla="*/ 0 h 96"/>
                <a:gd name="T16" fmla="*/ 12 w 90"/>
                <a:gd name="T17" fmla="*/ 12 h 96"/>
                <a:gd name="T18" fmla="*/ 6 w 90"/>
                <a:gd name="T19" fmla="*/ 24 h 96"/>
                <a:gd name="T20" fmla="*/ 0 w 90"/>
                <a:gd name="T21" fmla="*/ 36 h 96"/>
                <a:gd name="T22" fmla="*/ 12 w 90"/>
                <a:gd name="T23" fmla="*/ 66 h 96"/>
                <a:gd name="T24" fmla="*/ 30 w 90"/>
                <a:gd name="T25" fmla="*/ 84 h 96"/>
                <a:gd name="T26" fmla="*/ 48 w 90"/>
                <a:gd name="T27" fmla="*/ 96 h 96"/>
                <a:gd name="T28" fmla="*/ 48 w 90"/>
                <a:gd name="T29" fmla="*/ 96 h 96"/>
                <a:gd name="T30" fmla="*/ 48 w 90"/>
                <a:gd name="T31" fmla="*/ 12 h 96"/>
                <a:gd name="T32" fmla="*/ 66 w 90"/>
                <a:gd name="T33" fmla="*/ 18 h 96"/>
                <a:gd name="T34" fmla="*/ 72 w 90"/>
                <a:gd name="T35" fmla="*/ 24 h 96"/>
                <a:gd name="T36" fmla="*/ 72 w 90"/>
                <a:gd name="T37" fmla="*/ 36 h 96"/>
                <a:gd name="T38" fmla="*/ 72 w 90"/>
                <a:gd name="T39" fmla="*/ 48 h 96"/>
                <a:gd name="T40" fmla="*/ 54 w 90"/>
                <a:gd name="T41" fmla="*/ 66 h 96"/>
                <a:gd name="T42" fmla="*/ 48 w 90"/>
                <a:gd name="T43" fmla="*/ 78 h 96"/>
                <a:gd name="T44" fmla="*/ 30 w 90"/>
                <a:gd name="T45" fmla="*/ 66 h 96"/>
                <a:gd name="T46" fmla="*/ 24 w 90"/>
                <a:gd name="T47" fmla="*/ 48 h 96"/>
                <a:gd name="T48" fmla="*/ 18 w 90"/>
                <a:gd name="T49" fmla="*/ 30 h 96"/>
                <a:gd name="T50" fmla="*/ 30 w 90"/>
                <a:gd name="T51" fmla="*/ 12 h 96"/>
                <a:gd name="T52" fmla="*/ 48 w 90"/>
                <a:gd name="T53" fmla="*/ 12 h 96"/>
                <a:gd name="T54" fmla="*/ 48 w 90"/>
                <a:gd name="T55"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p:spPr>
          <p:txBody>
            <a:bodyPr/>
            <a:lstStyle/>
            <a:p>
              <a:pPr algn="ctr" eaLnBrk="0" hangingPunct="0">
                <a:spcBef>
                  <a:spcPct val="50000"/>
                </a:spcBef>
                <a:defRPr/>
              </a:pPr>
              <a:endParaRPr lang="en-US" sz="4400">
                <a:solidFill>
                  <a:srgbClr val="FFFFFF"/>
                </a:solidFill>
                <a:latin typeface="宋体" charset="0"/>
                <a:ea typeface="宋体" charset="0"/>
                <a:cs typeface="宋体" charset="0"/>
              </a:endParaRPr>
            </a:p>
          </p:txBody>
        </p:sp>
        <p:sp>
          <p:nvSpPr>
            <p:cNvPr id="16402" name="Freeform 18"/>
            <p:cNvSpPr>
              <a:spLocks noEditPoints="1"/>
            </p:cNvSpPr>
            <p:nvPr userDrawn="1"/>
          </p:nvSpPr>
          <p:spPr bwMode="ltGray">
            <a:xfrm>
              <a:off x="3059" y="1768"/>
              <a:ext cx="90" cy="108"/>
            </a:xfrm>
            <a:custGeom>
              <a:avLst/>
              <a:gdLst>
                <a:gd name="T0" fmla="*/ 0 w 90"/>
                <a:gd name="T1" fmla="*/ 90 h 108"/>
                <a:gd name="T2" fmla="*/ 12 w 90"/>
                <a:gd name="T3" fmla="*/ 102 h 108"/>
                <a:gd name="T4" fmla="*/ 24 w 90"/>
                <a:gd name="T5" fmla="*/ 108 h 108"/>
                <a:gd name="T6" fmla="*/ 54 w 90"/>
                <a:gd name="T7" fmla="*/ 108 h 108"/>
                <a:gd name="T8" fmla="*/ 78 w 90"/>
                <a:gd name="T9" fmla="*/ 96 h 108"/>
                <a:gd name="T10" fmla="*/ 90 w 90"/>
                <a:gd name="T11" fmla="*/ 72 h 108"/>
                <a:gd name="T12" fmla="*/ 84 w 90"/>
                <a:gd name="T13" fmla="*/ 42 h 108"/>
                <a:gd name="T14" fmla="*/ 66 w 90"/>
                <a:gd name="T15" fmla="*/ 24 h 108"/>
                <a:gd name="T16" fmla="*/ 54 w 90"/>
                <a:gd name="T17" fmla="*/ 12 h 108"/>
                <a:gd name="T18" fmla="*/ 48 w 90"/>
                <a:gd name="T19" fmla="*/ 6 h 108"/>
                <a:gd name="T20" fmla="*/ 48 w 90"/>
                <a:gd name="T21" fmla="*/ 6 h 108"/>
                <a:gd name="T22" fmla="*/ 48 w 90"/>
                <a:gd name="T23" fmla="*/ 0 h 108"/>
                <a:gd name="T24" fmla="*/ 24 w 90"/>
                <a:gd name="T25" fmla="*/ 24 h 108"/>
                <a:gd name="T26" fmla="*/ 6 w 90"/>
                <a:gd name="T27" fmla="*/ 48 h 108"/>
                <a:gd name="T28" fmla="*/ 0 w 90"/>
                <a:gd name="T29" fmla="*/ 66 h 108"/>
                <a:gd name="T30" fmla="*/ 0 w 90"/>
                <a:gd name="T31" fmla="*/ 90 h 108"/>
                <a:gd name="T32" fmla="*/ 0 w 90"/>
                <a:gd name="T33" fmla="*/ 90 h 108"/>
                <a:gd name="T34" fmla="*/ 12 w 90"/>
                <a:gd name="T35" fmla="*/ 66 h 108"/>
                <a:gd name="T36" fmla="*/ 18 w 90"/>
                <a:gd name="T37" fmla="*/ 48 h 108"/>
                <a:gd name="T38" fmla="*/ 30 w 90"/>
                <a:gd name="T39" fmla="*/ 36 h 108"/>
                <a:gd name="T40" fmla="*/ 42 w 90"/>
                <a:gd name="T41" fmla="*/ 24 h 108"/>
                <a:gd name="T42" fmla="*/ 48 w 90"/>
                <a:gd name="T43" fmla="*/ 18 h 108"/>
                <a:gd name="T44" fmla="*/ 66 w 90"/>
                <a:gd name="T45" fmla="*/ 30 h 108"/>
                <a:gd name="T46" fmla="*/ 72 w 90"/>
                <a:gd name="T47" fmla="*/ 48 h 108"/>
                <a:gd name="T48" fmla="*/ 78 w 90"/>
                <a:gd name="T49" fmla="*/ 72 h 108"/>
                <a:gd name="T50" fmla="*/ 78 w 90"/>
                <a:gd name="T51" fmla="*/ 84 h 108"/>
                <a:gd name="T52" fmla="*/ 66 w 90"/>
                <a:gd name="T53" fmla="*/ 96 h 108"/>
                <a:gd name="T54" fmla="*/ 42 w 90"/>
                <a:gd name="T55" fmla="*/ 102 h 108"/>
                <a:gd name="T56" fmla="*/ 30 w 90"/>
                <a:gd name="T57" fmla="*/ 96 h 108"/>
                <a:gd name="T58" fmla="*/ 18 w 90"/>
                <a:gd name="T59" fmla="*/ 90 h 108"/>
                <a:gd name="T60" fmla="*/ 12 w 90"/>
                <a:gd name="T61" fmla="*/ 78 h 108"/>
                <a:gd name="T62" fmla="*/ 12 w 90"/>
                <a:gd name="T63" fmla="*/ 66 h 108"/>
                <a:gd name="T64" fmla="*/ 12 w 90"/>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a:noFill/>
            </a:ln>
          </p:spPr>
          <p:txBody>
            <a:bodyPr/>
            <a:lstStyle/>
            <a:p>
              <a:pPr algn="ctr" eaLnBrk="0" hangingPunct="0">
                <a:spcBef>
                  <a:spcPct val="50000"/>
                </a:spcBef>
                <a:defRPr/>
              </a:pPr>
              <a:endParaRPr lang="en-US" sz="4400">
                <a:solidFill>
                  <a:srgbClr val="FFFFFF"/>
                </a:solidFill>
                <a:latin typeface="宋体" charset="0"/>
                <a:ea typeface="宋体" charset="0"/>
                <a:cs typeface="宋体" charset="0"/>
              </a:endParaRPr>
            </a:p>
          </p:txBody>
        </p:sp>
        <p:sp>
          <p:nvSpPr>
            <p:cNvPr id="16403" name="Freeform 19"/>
            <p:cNvSpPr>
              <a:spLocks/>
            </p:cNvSpPr>
            <p:nvPr userDrawn="1"/>
          </p:nvSpPr>
          <p:spPr bwMode="ltGray">
            <a:xfrm>
              <a:off x="5470" y="1205"/>
              <a:ext cx="102" cy="156"/>
            </a:xfrm>
            <a:custGeom>
              <a:avLst/>
              <a:gdLst>
                <a:gd name="T0" fmla="*/ 102 w 102"/>
                <a:gd name="T1" fmla="*/ 0 h 156"/>
                <a:gd name="T2" fmla="*/ 0 w 102"/>
                <a:gd name="T3" fmla="*/ 6 h 156"/>
                <a:gd name="T4" fmla="*/ 30 w 102"/>
                <a:gd name="T5" fmla="*/ 72 h 156"/>
                <a:gd name="T6" fmla="*/ 30 w 102"/>
                <a:gd name="T7" fmla="*/ 156 h 156"/>
                <a:gd name="T8" fmla="*/ 72 w 102"/>
                <a:gd name="T9" fmla="*/ 156 h 156"/>
                <a:gd name="T10" fmla="*/ 72 w 102"/>
                <a:gd name="T11" fmla="*/ 66 h 156"/>
                <a:gd name="T12" fmla="*/ 102 w 102"/>
                <a:gd name="T13" fmla="*/ 0 h 156"/>
                <a:gd name="T14" fmla="*/ 102 w 102"/>
                <a:gd name="T15" fmla="*/ 0 h 1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a:noFill/>
            </a:ln>
          </p:spPr>
          <p:txBody>
            <a:bodyPr/>
            <a:lstStyle/>
            <a:p>
              <a:pPr algn="ctr" eaLnBrk="0" hangingPunct="0">
                <a:spcBef>
                  <a:spcPct val="50000"/>
                </a:spcBef>
                <a:defRPr/>
              </a:pPr>
              <a:endParaRPr lang="en-US" sz="4400">
                <a:solidFill>
                  <a:srgbClr val="FFFFFF"/>
                </a:solidFill>
                <a:latin typeface="宋体" charset="0"/>
                <a:ea typeface="宋体" charset="0"/>
                <a:cs typeface="宋体" charset="0"/>
              </a:endParaRPr>
            </a:p>
          </p:txBody>
        </p:sp>
        <p:sp>
          <p:nvSpPr>
            <p:cNvPr id="16404" name="Freeform 20"/>
            <p:cNvSpPr>
              <a:spLocks noEditPoints="1"/>
            </p:cNvSpPr>
            <p:nvPr userDrawn="1"/>
          </p:nvSpPr>
          <p:spPr bwMode="ltGray">
            <a:xfrm>
              <a:off x="5476" y="1349"/>
              <a:ext cx="84" cy="96"/>
            </a:xfrm>
            <a:custGeom>
              <a:avLst/>
              <a:gdLst>
                <a:gd name="T0" fmla="*/ 42 w 84"/>
                <a:gd name="T1" fmla="*/ 96 h 96"/>
                <a:gd name="T2" fmla="*/ 66 w 84"/>
                <a:gd name="T3" fmla="*/ 78 h 96"/>
                <a:gd name="T4" fmla="*/ 84 w 84"/>
                <a:gd name="T5" fmla="*/ 54 h 96"/>
                <a:gd name="T6" fmla="*/ 84 w 84"/>
                <a:gd name="T7" fmla="*/ 30 h 96"/>
                <a:gd name="T8" fmla="*/ 66 w 84"/>
                <a:gd name="T9" fmla="*/ 6 h 96"/>
                <a:gd name="T10" fmla="*/ 42 w 84"/>
                <a:gd name="T11" fmla="*/ 0 h 96"/>
                <a:gd name="T12" fmla="*/ 24 w 84"/>
                <a:gd name="T13" fmla="*/ 6 h 96"/>
                <a:gd name="T14" fmla="*/ 12 w 84"/>
                <a:gd name="T15" fmla="*/ 18 h 96"/>
                <a:gd name="T16" fmla="*/ 6 w 84"/>
                <a:gd name="T17" fmla="*/ 30 h 96"/>
                <a:gd name="T18" fmla="*/ 0 w 84"/>
                <a:gd name="T19" fmla="*/ 42 h 96"/>
                <a:gd name="T20" fmla="*/ 12 w 84"/>
                <a:gd name="T21" fmla="*/ 66 h 96"/>
                <a:gd name="T22" fmla="*/ 30 w 84"/>
                <a:gd name="T23" fmla="*/ 84 h 96"/>
                <a:gd name="T24" fmla="*/ 42 w 84"/>
                <a:gd name="T25" fmla="*/ 96 h 96"/>
                <a:gd name="T26" fmla="*/ 42 w 84"/>
                <a:gd name="T27" fmla="*/ 96 h 96"/>
                <a:gd name="T28" fmla="*/ 48 w 84"/>
                <a:gd name="T29" fmla="*/ 12 h 96"/>
                <a:gd name="T30" fmla="*/ 66 w 84"/>
                <a:gd name="T31" fmla="*/ 18 h 96"/>
                <a:gd name="T32" fmla="*/ 72 w 84"/>
                <a:gd name="T33" fmla="*/ 30 h 96"/>
                <a:gd name="T34" fmla="*/ 72 w 84"/>
                <a:gd name="T35" fmla="*/ 42 h 96"/>
                <a:gd name="T36" fmla="*/ 66 w 84"/>
                <a:gd name="T37" fmla="*/ 54 h 96"/>
                <a:gd name="T38" fmla="*/ 54 w 84"/>
                <a:gd name="T39" fmla="*/ 72 h 96"/>
                <a:gd name="T40" fmla="*/ 42 w 84"/>
                <a:gd name="T41" fmla="*/ 84 h 96"/>
                <a:gd name="T42" fmla="*/ 42 w 84"/>
                <a:gd name="T43" fmla="*/ 84 h 96"/>
                <a:gd name="T44" fmla="*/ 30 w 84"/>
                <a:gd name="T45" fmla="*/ 72 h 96"/>
                <a:gd name="T46" fmla="*/ 18 w 84"/>
                <a:gd name="T47" fmla="*/ 54 h 96"/>
                <a:gd name="T48" fmla="*/ 18 w 84"/>
                <a:gd name="T49" fmla="*/ 30 h 96"/>
                <a:gd name="T50" fmla="*/ 30 w 84"/>
                <a:gd name="T51" fmla="*/ 18 h 96"/>
                <a:gd name="T52" fmla="*/ 48 w 84"/>
                <a:gd name="T53" fmla="*/ 12 h 96"/>
                <a:gd name="T54" fmla="*/ 48 w 84"/>
                <a:gd name="T55"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p:spPr>
          <p:txBody>
            <a:bodyPr/>
            <a:lstStyle/>
            <a:p>
              <a:pPr algn="ctr" eaLnBrk="0" hangingPunct="0">
                <a:spcBef>
                  <a:spcPct val="50000"/>
                </a:spcBef>
                <a:defRPr/>
              </a:pPr>
              <a:endParaRPr lang="en-US" sz="4400">
                <a:solidFill>
                  <a:srgbClr val="FFFFFF"/>
                </a:solidFill>
                <a:latin typeface="宋体" charset="0"/>
                <a:ea typeface="宋体" charset="0"/>
                <a:cs typeface="宋体" charset="0"/>
              </a:endParaRPr>
            </a:p>
          </p:txBody>
        </p:sp>
        <p:sp>
          <p:nvSpPr>
            <p:cNvPr id="16405" name="Freeform 21"/>
            <p:cNvSpPr>
              <a:spLocks noEditPoints="1"/>
            </p:cNvSpPr>
            <p:nvPr userDrawn="1"/>
          </p:nvSpPr>
          <p:spPr bwMode="ltGray">
            <a:xfrm>
              <a:off x="5470" y="1433"/>
              <a:ext cx="90" cy="108"/>
            </a:xfrm>
            <a:custGeom>
              <a:avLst/>
              <a:gdLst>
                <a:gd name="T0" fmla="*/ 6 w 90"/>
                <a:gd name="T1" fmla="*/ 90 h 108"/>
                <a:gd name="T2" fmla="*/ 18 w 90"/>
                <a:gd name="T3" fmla="*/ 102 h 108"/>
                <a:gd name="T4" fmla="*/ 30 w 90"/>
                <a:gd name="T5" fmla="*/ 108 h 108"/>
                <a:gd name="T6" fmla="*/ 60 w 90"/>
                <a:gd name="T7" fmla="*/ 108 h 108"/>
                <a:gd name="T8" fmla="*/ 84 w 90"/>
                <a:gd name="T9" fmla="*/ 96 h 108"/>
                <a:gd name="T10" fmla="*/ 90 w 90"/>
                <a:gd name="T11" fmla="*/ 84 h 108"/>
                <a:gd name="T12" fmla="*/ 90 w 90"/>
                <a:gd name="T13" fmla="*/ 66 h 108"/>
                <a:gd name="T14" fmla="*/ 84 w 90"/>
                <a:gd name="T15" fmla="*/ 36 h 108"/>
                <a:gd name="T16" fmla="*/ 72 w 90"/>
                <a:gd name="T17" fmla="*/ 18 h 108"/>
                <a:gd name="T18" fmla="*/ 60 w 90"/>
                <a:gd name="T19" fmla="*/ 6 h 108"/>
                <a:gd name="T20" fmla="*/ 54 w 90"/>
                <a:gd name="T21" fmla="*/ 0 h 108"/>
                <a:gd name="T22" fmla="*/ 54 w 90"/>
                <a:gd name="T23" fmla="*/ 0 h 108"/>
                <a:gd name="T24" fmla="*/ 48 w 90"/>
                <a:gd name="T25" fmla="*/ 0 h 108"/>
                <a:gd name="T26" fmla="*/ 24 w 90"/>
                <a:gd name="T27" fmla="*/ 24 h 108"/>
                <a:gd name="T28" fmla="*/ 12 w 90"/>
                <a:gd name="T29" fmla="*/ 48 h 108"/>
                <a:gd name="T30" fmla="*/ 0 w 90"/>
                <a:gd name="T31" fmla="*/ 66 h 108"/>
                <a:gd name="T32" fmla="*/ 6 w 90"/>
                <a:gd name="T33" fmla="*/ 90 h 108"/>
                <a:gd name="T34" fmla="*/ 6 w 90"/>
                <a:gd name="T35" fmla="*/ 90 h 108"/>
                <a:gd name="T36" fmla="*/ 18 w 90"/>
                <a:gd name="T37" fmla="*/ 66 h 108"/>
                <a:gd name="T38" fmla="*/ 24 w 90"/>
                <a:gd name="T39" fmla="*/ 48 h 108"/>
                <a:gd name="T40" fmla="*/ 36 w 90"/>
                <a:gd name="T41" fmla="*/ 30 h 108"/>
                <a:gd name="T42" fmla="*/ 42 w 90"/>
                <a:gd name="T43" fmla="*/ 18 h 108"/>
                <a:gd name="T44" fmla="*/ 48 w 90"/>
                <a:gd name="T45" fmla="*/ 12 h 108"/>
                <a:gd name="T46" fmla="*/ 78 w 90"/>
                <a:gd name="T47" fmla="*/ 42 h 108"/>
                <a:gd name="T48" fmla="*/ 84 w 90"/>
                <a:gd name="T49" fmla="*/ 66 h 108"/>
                <a:gd name="T50" fmla="*/ 66 w 90"/>
                <a:gd name="T51" fmla="*/ 90 h 108"/>
                <a:gd name="T52" fmla="*/ 54 w 90"/>
                <a:gd name="T53" fmla="*/ 96 h 108"/>
                <a:gd name="T54" fmla="*/ 42 w 90"/>
                <a:gd name="T55" fmla="*/ 96 h 108"/>
                <a:gd name="T56" fmla="*/ 30 w 90"/>
                <a:gd name="T57" fmla="*/ 96 h 108"/>
                <a:gd name="T58" fmla="*/ 24 w 90"/>
                <a:gd name="T59" fmla="*/ 84 h 108"/>
                <a:gd name="T60" fmla="*/ 18 w 90"/>
                <a:gd name="T61" fmla="*/ 78 h 108"/>
                <a:gd name="T62" fmla="*/ 18 w 90"/>
                <a:gd name="T63" fmla="*/ 66 h 108"/>
                <a:gd name="T64" fmla="*/ 18 w 90"/>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a:noFill/>
            </a:ln>
          </p:spPr>
          <p:txBody>
            <a:bodyPr/>
            <a:lstStyle/>
            <a:p>
              <a:pPr algn="ctr" eaLnBrk="0" hangingPunct="0">
                <a:spcBef>
                  <a:spcPct val="50000"/>
                </a:spcBef>
                <a:defRPr/>
              </a:pPr>
              <a:endParaRPr lang="en-US" sz="4400">
                <a:solidFill>
                  <a:srgbClr val="FFFFFF"/>
                </a:solidFill>
                <a:latin typeface="宋体" charset="0"/>
                <a:ea typeface="宋体" charset="0"/>
                <a:cs typeface="宋体" charset="0"/>
              </a:endParaRPr>
            </a:p>
          </p:txBody>
        </p:sp>
        <p:sp>
          <p:nvSpPr>
            <p:cNvPr id="16406" name="Freeform 22"/>
            <p:cNvSpPr>
              <a:spLocks noEditPoints="1"/>
            </p:cNvSpPr>
            <p:nvPr userDrawn="1"/>
          </p:nvSpPr>
          <p:spPr bwMode="ltGray">
            <a:xfrm>
              <a:off x="5428" y="3525"/>
              <a:ext cx="66" cy="96"/>
            </a:xfrm>
            <a:custGeom>
              <a:avLst/>
              <a:gdLst>
                <a:gd name="T0" fmla="*/ 30 w 66"/>
                <a:gd name="T1" fmla="*/ 96 h 96"/>
                <a:gd name="T2" fmla="*/ 54 w 66"/>
                <a:gd name="T3" fmla="*/ 72 h 96"/>
                <a:gd name="T4" fmla="*/ 66 w 66"/>
                <a:gd name="T5" fmla="*/ 48 h 96"/>
                <a:gd name="T6" fmla="*/ 66 w 66"/>
                <a:gd name="T7" fmla="*/ 24 h 96"/>
                <a:gd name="T8" fmla="*/ 54 w 66"/>
                <a:gd name="T9" fmla="*/ 6 h 96"/>
                <a:gd name="T10" fmla="*/ 30 w 66"/>
                <a:gd name="T11" fmla="*/ 0 h 96"/>
                <a:gd name="T12" fmla="*/ 18 w 66"/>
                <a:gd name="T13" fmla="*/ 0 h 96"/>
                <a:gd name="T14" fmla="*/ 6 w 66"/>
                <a:gd name="T15" fmla="*/ 12 h 96"/>
                <a:gd name="T16" fmla="*/ 0 w 66"/>
                <a:gd name="T17" fmla="*/ 36 h 96"/>
                <a:gd name="T18" fmla="*/ 6 w 66"/>
                <a:gd name="T19" fmla="*/ 60 h 96"/>
                <a:gd name="T20" fmla="*/ 18 w 66"/>
                <a:gd name="T21" fmla="*/ 84 h 96"/>
                <a:gd name="T22" fmla="*/ 30 w 66"/>
                <a:gd name="T23" fmla="*/ 96 h 96"/>
                <a:gd name="T24" fmla="*/ 30 w 66"/>
                <a:gd name="T25" fmla="*/ 96 h 96"/>
                <a:gd name="T26" fmla="*/ 30 w 66"/>
                <a:gd name="T27" fmla="*/ 12 h 96"/>
                <a:gd name="T28" fmla="*/ 48 w 66"/>
                <a:gd name="T29" fmla="*/ 18 h 96"/>
                <a:gd name="T30" fmla="*/ 54 w 66"/>
                <a:gd name="T31" fmla="*/ 24 h 96"/>
                <a:gd name="T32" fmla="*/ 54 w 66"/>
                <a:gd name="T33" fmla="*/ 36 h 96"/>
                <a:gd name="T34" fmla="*/ 48 w 66"/>
                <a:gd name="T35" fmla="*/ 48 h 96"/>
                <a:gd name="T36" fmla="*/ 36 w 66"/>
                <a:gd name="T37" fmla="*/ 66 h 96"/>
                <a:gd name="T38" fmla="*/ 30 w 66"/>
                <a:gd name="T39" fmla="*/ 78 h 96"/>
                <a:gd name="T40" fmla="*/ 18 w 66"/>
                <a:gd name="T41" fmla="*/ 66 h 96"/>
                <a:gd name="T42" fmla="*/ 12 w 66"/>
                <a:gd name="T43" fmla="*/ 48 h 96"/>
                <a:gd name="T44" fmla="*/ 6 w 66"/>
                <a:gd name="T45" fmla="*/ 30 h 96"/>
                <a:gd name="T46" fmla="*/ 18 w 66"/>
                <a:gd name="T47" fmla="*/ 12 h 96"/>
                <a:gd name="T48" fmla="*/ 30 w 66"/>
                <a:gd name="T49" fmla="*/ 12 h 96"/>
                <a:gd name="T50" fmla="*/ 30 w 66"/>
                <a:gd name="T51"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a:noFill/>
            </a:ln>
          </p:spPr>
          <p:txBody>
            <a:bodyPr/>
            <a:lstStyle/>
            <a:p>
              <a:pPr algn="ctr" eaLnBrk="0" hangingPunct="0">
                <a:spcBef>
                  <a:spcPct val="50000"/>
                </a:spcBef>
                <a:defRPr/>
              </a:pPr>
              <a:endParaRPr lang="en-US" sz="4400">
                <a:solidFill>
                  <a:srgbClr val="FFFFFF"/>
                </a:solidFill>
                <a:latin typeface="宋体" charset="0"/>
                <a:ea typeface="宋体" charset="0"/>
                <a:cs typeface="宋体" charset="0"/>
              </a:endParaRPr>
            </a:p>
          </p:txBody>
        </p:sp>
        <p:sp>
          <p:nvSpPr>
            <p:cNvPr id="16407" name="Freeform 23"/>
            <p:cNvSpPr>
              <a:spLocks/>
            </p:cNvSpPr>
            <p:nvPr userDrawn="1"/>
          </p:nvSpPr>
          <p:spPr bwMode="ltGray">
            <a:xfrm>
              <a:off x="3017" y="1127"/>
              <a:ext cx="2603" cy="444"/>
            </a:xfrm>
            <a:custGeom>
              <a:avLst/>
              <a:gdLst>
                <a:gd name="T0" fmla="*/ 2577 w 2594"/>
                <a:gd name="T1" fmla="*/ 0 h 444"/>
                <a:gd name="T2" fmla="*/ 2594 w 2594"/>
                <a:gd name="T3" fmla="*/ 72 h 444"/>
                <a:gd name="T4" fmla="*/ 6 w 2594"/>
                <a:gd name="T5" fmla="*/ 444 h 444"/>
                <a:gd name="T6" fmla="*/ 0 w 2594"/>
                <a:gd name="T7" fmla="*/ 396 h 444"/>
                <a:gd name="T8" fmla="*/ 1225 w 2594"/>
                <a:gd name="T9" fmla="*/ 96 h 444"/>
                <a:gd name="T10" fmla="*/ 1351 w 2594"/>
                <a:gd name="T11" fmla="*/ 78 h 444"/>
                <a:gd name="T12" fmla="*/ 2577 w 2594"/>
                <a:gd name="T13" fmla="*/ 0 h 444"/>
                <a:gd name="T14" fmla="*/ 2577 w 2594"/>
                <a:gd name="T15" fmla="*/ 0 h 4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a:noFill/>
            </a:ln>
          </p:spPr>
          <p:txBody>
            <a:bodyPr/>
            <a:lstStyle/>
            <a:p>
              <a:pPr algn="ctr" eaLnBrk="0" hangingPunct="0">
                <a:spcBef>
                  <a:spcPct val="50000"/>
                </a:spcBef>
                <a:defRPr/>
              </a:pPr>
              <a:endParaRPr lang="en-US" sz="4400">
                <a:solidFill>
                  <a:srgbClr val="FFFFFF"/>
                </a:solidFill>
                <a:latin typeface="宋体" charset="0"/>
                <a:ea typeface="宋体" charset="0"/>
                <a:cs typeface="宋体" charset="0"/>
              </a:endParaRPr>
            </a:p>
          </p:txBody>
        </p:sp>
        <p:sp>
          <p:nvSpPr>
            <p:cNvPr id="16408" name="Freeform 24"/>
            <p:cNvSpPr>
              <a:spLocks noEditPoints="1"/>
            </p:cNvSpPr>
            <p:nvPr userDrawn="1"/>
          </p:nvSpPr>
          <p:spPr bwMode="ltGray">
            <a:xfrm>
              <a:off x="2934" y="3773"/>
              <a:ext cx="84" cy="95"/>
            </a:xfrm>
            <a:custGeom>
              <a:avLst/>
              <a:gdLst>
                <a:gd name="T0" fmla="*/ 36 w 84"/>
                <a:gd name="T1" fmla="*/ 95 h 95"/>
                <a:gd name="T2" fmla="*/ 60 w 84"/>
                <a:gd name="T3" fmla="*/ 77 h 95"/>
                <a:gd name="T4" fmla="*/ 78 w 84"/>
                <a:gd name="T5" fmla="*/ 53 h 95"/>
                <a:gd name="T6" fmla="*/ 84 w 84"/>
                <a:gd name="T7" fmla="*/ 42 h 95"/>
                <a:gd name="T8" fmla="*/ 84 w 84"/>
                <a:gd name="T9" fmla="*/ 30 h 95"/>
                <a:gd name="T10" fmla="*/ 72 w 84"/>
                <a:gd name="T11" fmla="*/ 6 h 95"/>
                <a:gd name="T12" fmla="*/ 42 w 84"/>
                <a:gd name="T13" fmla="*/ 0 h 95"/>
                <a:gd name="T14" fmla="*/ 30 w 84"/>
                <a:gd name="T15" fmla="*/ 0 h 95"/>
                <a:gd name="T16" fmla="*/ 12 w 84"/>
                <a:gd name="T17" fmla="*/ 12 h 95"/>
                <a:gd name="T18" fmla="*/ 0 w 84"/>
                <a:gd name="T19" fmla="*/ 24 h 95"/>
                <a:gd name="T20" fmla="*/ 0 w 84"/>
                <a:gd name="T21" fmla="*/ 36 h 95"/>
                <a:gd name="T22" fmla="*/ 6 w 84"/>
                <a:gd name="T23" fmla="*/ 59 h 95"/>
                <a:gd name="T24" fmla="*/ 24 w 84"/>
                <a:gd name="T25" fmla="*/ 83 h 95"/>
                <a:gd name="T26" fmla="*/ 36 w 84"/>
                <a:gd name="T27" fmla="*/ 95 h 95"/>
                <a:gd name="T28" fmla="*/ 36 w 84"/>
                <a:gd name="T29" fmla="*/ 95 h 95"/>
                <a:gd name="T30" fmla="*/ 48 w 84"/>
                <a:gd name="T31" fmla="*/ 12 h 95"/>
                <a:gd name="T32" fmla="*/ 66 w 84"/>
                <a:gd name="T33" fmla="*/ 18 h 95"/>
                <a:gd name="T34" fmla="*/ 72 w 84"/>
                <a:gd name="T35" fmla="*/ 30 h 95"/>
                <a:gd name="T36" fmla="*/ 72 w 84"/>
                <a:gd name="T37" fmla="*/ 42 h 95"/>
                <a:gd name="T38" fmla="*/ 66 w 84"/>
                <a:gd name="T39" fmla="*/ 53 h 95"/>
                <a:gd name="T40" fmla="*/ 48 w 84"/>
                <a:gd name="T41" fmla="*/ 71 h 95"/>
                <a:gd name="T42" fmla="*/ 42 w 84"/>
                <a:gd name="T43" fmla="*/ 77 h 95"/>
                <a:gd name="T44" fmla="*/ 36 w 84"/>
                <a:gd name="T45" fmla="*/ 77 h 95"/>
                <a:gd name="T46" fmla="*/ 24 w 84"/>
                <a:gd name="T47" fmla="*/ 65 h 95"/>
                <a:gd name="T48" fmla="*/ 18 w 84"/>
                <a:gd name="T49" fmla="*/ 48 h 95"/>
                <a:gd name="T50" fmla="*/ 18 w 84"/>
                <a:gd name="T51" fmla="*/ 30 h 95"/>
                <a:gd name="T52" fmla="*/ 30 w 84"/>
                <a:gd name="T53" fmla="*/ 12 h 95"/>
                <a:gd name="T54" fmla="*/ 48 w 84"/>
                <a:gd name="T55" fmla="*/ 12 h 95"/>
                <a:gd name="T56" fmla="*/ 48 w 84"/>
                <a:gd name="T57" fmla="*/ 12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p:spPr>
          <p:txBody>
            <a:bodyPr/>
            <a:lstStyle/>
            <a:p>
              <a:pPr algn="ctr" eaLnBrk="0" hangingPunct="0">
                <a:spcBef>
                  <a:spcPct val="50000"/>
                </a:spcBef>
                <a:defRPr/>
              </a:pPr>
              <a:endParaRPr lang="en-US" sz="4400">
                <a:solidFill>
                  <a:srgbClr val="FFFFFF"/>
                </a:solidFill>
                <a:latin typeface="宋体" charset="0"/>
                <a:ea typeface="宋体" charset="0"/>
                <a:cs typeface="宋体" charset="0"/>
              </a:endParaRPr>
            </a:p>
          </p:txBody>
        </p:sp>
        <p:sp>
          <p:nvSpPr>
            <p:cNvPr id="16409" name="Freeform 25"/>
            <p:cNvSpPr>
              <a:spLocks noEditPoints="1"/>
            </p:cNvSpPr>
            <p:nvPr userDrawn="1"/>
          </p:nvSpPr>
          <p:spPr bwMode="ltGray">
            <a:xfrm>
              <a:off x="3779" y="3872"/>
              <a:ext cx="90" cy="108"/>
            </a:xfrm>
            <a:custGeom>
              <a:avLst/>
              <a:gdLst>
                <a:gd name="T0" fmla="*/ 12 w 90"/>
                <a:gd name="T1" fmla="*/ 96 h 108"/>
                <a:gd name="T2" fmla="*/ 24 w 90"/>
                <a:gd name="T3" fmla="*/ 108 h 108"/>
                <a:gd name="T4" fmla="*/ 42 w 90"/>
                <a:gd name="T5" fmla="*/ 108 h 108"/>
                <a:gd name="T6" fmla="*/ 66 w 90"/>
                <a:gd name="T7" fmla="*/ 102 h 108"/>
                <a:gd name="T8" fmla="*/ 84 w 90"/>
                <a:gd name="T9" fmla="*/ 78 h 108"/>
                <a:gd name="T10" fmla="*/ 90 w 90"/>
                <a:gd name="T11" fmla="*/ 66 h 108"/>
                <a:gd name="T12" fmla="*/ 84 w 90"/>
                <a:gd name="T13" fmla="*/ 48 h 108"/>
                <a:gd name="T14" fmla="*/ 66 w 90"/>
                <a:gd name="T15" fmla="*/ 24 h 108"/>
                <a:gd name="T16" fmla="*/ 48 w 90"/>
                <a:gd name="T17" fmla="*/ 12 h 108"/>
                <a:gd name="T18" fmla="*/ 36 w 90"/>
                <a:gd name="T19" fmla="*/ 0 h 108"/>
                <a:gd name="T20" fmla="*/ 30 w 90"/>
                <a:gd name="T21" fmla="*/ 0 h 108"/>
                <a:gd name="T22" fmla="*/ 30 w 90"/>
                <a:gd name="T23" fmla="*/ 0 h 108"/>
                <a:gd name="T24" fmla="*/ 24 w 90"/>
                <a:gd name="T25" fmla="*/ 0 h 108"/>
                <a:gd name="T26" fmla="*/ 12 w 90"/>
                <a:gd name="T27" fmla="*/ 30 h 108"/>
                <a:gd name="T28" fmla="*/ 0 w 90"/>
                <a:gd name="T29" fmla="*/ 54 h 108"/>
                <a:gd name="T30" fmla="*/ 0 w 90"/>
                <a:gd name="T31" fmla="*/ 78 h 108"/>
                <a:gd name="T32" fmla="*/ 12 w 90"/>
                <a:gd name="T33" fmla="*/ 96 h 108"/>
                <a:gd name="T34" fmla="*/ 12 w 90"/>
                <a:gd name="T35" fmla="*/ 96 h 108"/>
                <a:gd name="T36" fmla="*/ 12 w 90"/>
                <a:gd name="T37" fmla="*/ 72 h 108"/>
                <a:gd name="T38" fmla="*/ 18 w 90"/>
                <a:gd name="T39" fmla="*/ 54 h 108"/>
                <a:gd name="T40" fmla="*/ 24 w 90"/>
                <a:gd name="T41" fmla="*/ 36 h 108"/>
                <a:gd name="T42" fmla="*/ 30 w 90"/>
                <a:gd name="T43" fmla="*/ 18 h 108"/>
                <a:gd name="T44" fmla="*/ 30 w 90"/>
                <a:gd name="T45" fmla="*/ 12 h 108"/>
                <a:gd name="T46" fmla="*/ 48 w 90"/>
                <a:gd name="T47" fmla="*/ 24 h 108"/>
                <a:gd name="T48" fmla="*/ 66 w 90"/>
                <a:gd name="T49" fmla="*/ 36 h 108"/>
                <a:gd name="T50" fmla="*/ 78 w 90"/>
                <a:gd name="T51" fmla="*/ 54 h 108"/>
                <a:gd name="T52" fmla="*/ 78 w 90"/>
                <a:gd name="T53" fmla="*/ 72 h 108"/>
                <a:gd name="T54" fmla="*/ 72 w 90"/>
                <a:gd name="T55" fmla="*/ 84 h 108"/>
                <a:gd name="T56" fmla="*/ 48 w 90"/>
                <a:gd name="T57" fmla="*/ 96 h 108"/>
                <a:gd name="T58" fmla="*/ 36 w 90"/>
                <a:gd name="T59" fmla="*/ 96 h 108"/>
                <a:gd name="T60" fmla="*/ 24 w 90"/>
                <a:gd name="T61" fmla="*/ 90 h 108"/>
                <a:gd name="T62" fmla="*/ 18 w 90"/>
                <a:gd name="T63" fmla="*/ 84 h 108"/>
                <a:gd name="T64" fmla="*/ 12 w 90"/>
                <a:gd name="T65" fmla="*/ 72 h 108"/>
                <a:gd name="T66" fmla="*/ 12 w 90"/>
                <a:gd name="T67" fmla="*/ 72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a:noFill/>
            </a:ln>
          </p:spPr>
          <p:txBody>
            <a:bodyPr/>
            <a:lstStyle/>
            <a:p>
              <a:pPr algn="ctr" eaLnBrk="0" hangingPunct="0">
                <a:spcBef>
                  <a:spcPct val="50000"/>
                </a:spcBef>
                <a:defRPr/>
              </a:pPr>
              <a:endParaRPr lang="en-US" sz="4400">
                <a:solidFill>
                  <a:srgbClr val="FFFFFF"/>
                </a:solidFill>
                <a:latin typeface="宋体" charset="0"/>
                <a:ea typeface="宋体" charset="0"/>
                <a:cs typeface="宋体" charset="0"/>
              </a:endParaRPr>
            </a:p>
          </p:txBody>
        </p:sp>
        <p:sp>
          <p:nvSpPr>
            <p:cNvPr id="16410" name="Freeform 26"/>
            <p:cNvSpPr>
              <a:spLocks noEditPoints="1"/>
            </p:cNvSpPr>
            <p:nvPr userDrawn="1"/>
          </p:nvSpPr>
          <p:spPr bwMode="ltGray">
            <a:xfrm>
              <a:off x="2400" y="3872"/>
              <a:ext cx="72" cy="90"/>
            </a:xfrm>
            <a:custGeom>
              <a:avLst/>
              <a:gdLst>
                <a:gd name="T0" fmla="*/ 71 w 71"/>
                <a:gd name="T1" fmla="*/ 90 h 90"/>
                <a:gd name="T2" fmla="*/ 71 w 71"/>
                <a:gd name="T3" fmla="*/ 60 h 90"/>
                <a:gd name="T4" fmla="*/ 71 w 71"/>
                <a:gd name="T5" fmla="*/ 36 h 90"/>
                <a:gd name="T6" fmla="*/ 60 w 71"/>
                <a:gd name="T7" fmla="*/ 12 h 90"/>
                <a:gd name="T8" fmla="*/ 36 w 71"/>
                <a:gd name="T9" fmla="*/ 0 h 90"/>
                <a:gd name="T10" fmla="*/ 12 w 71"/>
                <a:gd name="T11" fmla="*/ 12 h 90"/>
                <a:gd name="T12" fmla="*/ 0 w 71"/>
                <a:gd name="T13" fmla="*/ 36 h 90"/>
                <a:gd name="T14" fmla="*/ 6 w 71"/>
                <a:gd name="T15" fmla="*/ 60 h 90"/>
                <a:gd name="T16" fmla="*/ 30 w 71"/>
                <a:gd name="T17" fmla="*/ 78 h 90"/>
                <a:gd name="T18" fmla="*/ 54 w 71"/>
                <a:gd name="T19" fmla="*/ 90 h 90"/>
                <a:gd name="T20" fmla="*/ 71 w 71"/>
                <a:gd name="T21" fmla="*/ 90 h 90"/>
                <a:gd name="T22" fmla="*/ 71 w 71"/>
                <a:gd name="T23" fmla="*/ 90 h 90"/>
                <a:gd name="T24" fmla="*/ 24 w 71"/>
                <a:gd name="T25" fmla="*/ 18 h 90"/>
                <a:gd name="T26" fmla="*/ 42 w 71"/>
                <a:gd name="T27" fmla="*/ 18 h 90"/>
                <a:gd name="T28" fmla="*/ 54 w 71"/>
                <a:gd name="T29" fmla="*/ 18 h 90"/>
                <a:gd name="T30" fmla="*/ 60 w 71"/>
                <a:gd name="T31" fmla="*/ 42 h 90"/>
                <a:gd name="T32" fmla="*/ 60 w 71"/>
                <a:gd name="T33" fmla="*/ 66 h 90"/>
                <a:gd name="T34" fmla="*/ 60 w 71"/>
                <a:gd name="T35" fmla="*/ 72 h 90"/>
                <a:gd name="T36" fmla="*/ 60 w 71"/>
                <a:gd name="T37" fmla="*/ 78 h 90"/>
                <a:gd name="T38" fmla="*/ 42 w 71"/>
                <a:gd name="T39" fmla="*/ 72 h 90"/>
                <a:gd name="T40" fmla="*/ 24 w 71"/>
                <a:gd name="T41" fmla="*/ 66 h 90"/>
                <a:gd name="T42" fmla="*/ 12 w 71"/>
                <a:gd name="T43" fmla="*/ 48 h 90"/>
                <a:gd name="T44" fmla="*/ 12 w 71"/>
                <a:gd name="T45" fmla="*/ 30 h 90"/>
                <a:gd name="T46" fmla="*/ 24 w 71"/>
                <a:gd name="T47" fmla="*/ 18 h 90"/>
                <a:gd name="T48" fmla="*/ 24 w 71"/>
                <a:gd name="T49" fmla="*/ 18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a:noFill/>
            </a:ln>
          </p:spPr>
          <p:txBody>
            <a:bodyPr/>
            <a:lstStyle/>
            <a:p>
              <a:pPr algn="ctr" eaLnBrk="0" hangingPunct="0">
                <a:spcBef>
                  <a:spcPct val="50000"/>
                </a:spcBef>
                <a:defRPr/>
              </a:pPr>
              <a:endParaRPr lang="en-US" sz="4400">
                <a:solidFill>
                  <a:srgbClr val="FFFFFF"/>
                </a:solidFill>
                <a:latin typeface="宋体" charset="0"/>
                <a:ea typeface="宋体" charset="0"/>
                <a:cs typeface="宋体" charset="0"/>
              </a:endParaRPr>
            </a:p>
          </p:txBody>
        </p:sp>
        <p:sp>
          <p:nvSpPr>
            <p:cNvPr id="16411" name="Oval 27"/>
            <p:cNvSpPr>
              <a:spLocks noChangeArrowheads="1"/>
            </p:cNvSpPr>
            <p:nvPr userDrawn="1"/>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a:noFill/>
            </a:ln>
            <a:effec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spcBef>
                  <a:spcPct val="50000"/>
                </a:spcBef>
              </a:pPr>
              <a:endParaRPr lang="en-US" altLang="en-US" sz="4400">
                <a:solidFill>
                  <a:srgbClr val="FFFFFF"/>
                </a:solidFill>
                <a:effectLst>
                  <a:outerShdw blurRad="38100" dist="38100" dir="2700000" algn="tl">
                    <a:srgbClr val="000000"/>
                  </a:outerShdw>
                </a:effectLst>
                <a:latin typeface="SimSun" pitchFamily="2" charset="-122"/>
                <a:ea typeface="SimSun" pitchFamily="2" charset="-122"/>
              </a:endParaRPr>
            </a:p>
          </p:txBody>
        </p:sp>
        <p:sp>
          <p:nvSpPr>
            <p:cNvPr id="16412" name="Oval 28"/>
            <p:cNvSpPr>
              <a:spLocks noChangeArrowheads="1"/>
            </p:cNvSpPr>
            <p:nvPr userDrawn="1"/>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a:noFill/>
            </a:ln>
            <a:effec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spcBef>
                  <a:spcPct val="50000"/>
                </a:spcBef>
              </a:pPr>
              <a:endParaRPr lang="en-US" altLang="en-US" sz="4400">
                <a:solidFill>
                  <a:srgbClr val="FFFFFF"/>
                </a:solidFill>
                <a:effectLst>
                  <a:outerShdw blurRad="38100" dist="38100" dir="2700000" algn="tl">
                    <a:srgbClr val="000000"/>
                  </a:outerShdw>
                </a:effectLst>
                <a:latin typeface="SimSun" pitchFamily="2" charset="-122"/>
                <a:ea typeface="SimSun" pitchFamily="2" charset="-122"/>
              </a:endParaRPr>
            </a:p>
          </p:txBody>
        </p:sp>
        <p:sp>
          <p:nvSpPr>
            <p:cNvPr id="16413" name="Oval 29"/>
            <p:cNvSpPr>
              <a:spLocks noChangeArrowheads="1"/>
            </p:cNvSpPr>
            <p:nvPr userDrawn="1"/>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a:noFill/>
            </a:ln>
            <a:effec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spcBef>
                  <a:spcPct val="50000"/>
                </a:spcBef>
              </a:pPr>
              <a:endParaRPr lang="en-US" altLang="en-US" sz="4400">
                <a:solidFill>
                  <a:srgbClr val="FFFFFF"/>
                </a:solidFill>
                <a:effectLst>
                  <a:outerShdw blurRad="38100" dist="38100" dir="2700000" algn="tl">
                    <a:srgbClr val="000000"/>
                  </a:outerShdw>
                </a:effectLst>
                <a:latin typeface="SimSun" pitchFamily="2" charset="-122"/>
                <a:ea typeface="SimSun" pitchFamily="2" charset="-122"/>
              </a:endParaRPr>
            </a:p>
          </p:txBody>
        </p:sp>
        <p:sp>
          <p:nvSpPr>
            <p:cNvPr id="16414" name="Freeform 30"/>
            <p:cNvSpPr>
              <a:spLocks noEditPoints="1"/>
            </p:cNvSpPr>
            <p:nvPr userDrawn="1"/>
          </p:nvSpPr>
          <p:spPr bwMode="ltGray">
            <a:xfrm>
              <a:off x="3743" y="3788"/>
              <a:ext cx="90" cy="96"/>
            </a:xfrm>
            <a:custGeom>
              <a:avLst/>
              <a:gdLst>
                <a:gd name="T0" fmla="*/ 66 w 90"/>
                <a:gd name="T1" fmla="*/ 96 h 96"/>
                <a:gd name="T2" fmla="*/ 78 w 90"/>
                <a:gd name="T3" fmla="*/ 66 h 96"/>
                <a:gd name="T4" fmla="*/ 90 w 90"/>
                <a:gd name="T5" fmla="*/ 42 h 96"/>
                <a:gd name="T6" fmla="*/ 78 w 90"/>
                <a:gd name="T7" fmla="*/ 18 h 96"/>
                <a:gd name="T8" fmla="*/ 60 w 90"/>
                <a:gd name="T9" fmla="*/ 0 h 96"/>
                <a:gd name="T10" fmla="*/ 30 w 90"/>
                <a:gd name="T11" fmla="*/ 6 h 96"/>
                <a:gd name="T12" fmla="*/ 18 w 90"/>
                <a:gd name="T13" fmla="*/ 18 h 96"/>
                <a:gd name="T14" fmla="*/ 6 w 90"/>
                <a:gd name="T15" fmla="*/ 30 h 96"/>
                <a:gd name="T16" fmla="*/ 0 w 90"/>
                <a:gd name="T17" fmla="*/ 42 h 96"/>
                <a:gd name="T18" fmla="*/ 6 w 90"/>
                <a:gd name="T19" fmla="*/ 60 h 96"/>
                <a:gd name="T20" fmla="*/ 24 w 90"/>
                <a:gd name="T21" fmla="*/ 78 h 96"/>
                <a:gd name="T22" fmla="*/ 48 w 90"/>
                <a:gd name="T23" fmla="*/ 90 h 96"/>
                <a:gd name="T24" fmla="*/ 66 w 90"/>
                <a:gd name="T25" fmla="*/ 96 h 96"/>
                <a:gd name="T26" fmla="*/ 66 w 90"/>
                <a:gd name="T27" fmla="*/ 96 h 96"/>
                <a:gd name="T28" fmla="*/ 42 w 90"/>
                <a:gd name="T29" fmla="*/ 18 h 96"/>
                <a:gd name="T30" fmla="*/ 60 w 90"/>
                <a:gd name="T31" fmla="*/ 18 h 96"/>
                <a:gd name="T32" fmla="*/ 72 w 90"/>
                <a:gd name="T33" fmla="*/ 24 h 96"/>
                <a:gd name="T34" fmla="*/ 72 w 90"/>
                <a:gd name="T35" fmla="*/ 36 h 96"/>
                <a:gd name="T36" fmla="*/ 72 w 90"/>
                <a:gd name="T37" fmla="*/ 48 h 96"/>
                <a:gd name="T38" fmla="*/ 66 w 90"/>
                <a:gd name="T39" fmla="*/ 72 h 96"/>
                <a:gd name="T40" fmla="*/ 60 w 90"/>
                <a:gd name="T41" fmla="*/ 78 h 96"/>
                <a:gd name="T42" fmla="*/ 60 w 90"/>
                <a:gd name="T43" fmla="*/ 84 h 96"/>
                <a:gd name="T44" fmla="*/ 42 w 90"/>
                <a:gd name="T45" fmla="*/ 72 h 96"/>
                <a:gd name="T46" fmla="*/ 30 w 90"/>
                <a:gd name="T47" fmla="*/ 66 h 96"/>
                <a:gd name="T48" fmla="*/ 18 w 90"/>
                <a:gd name="T49" fmla="*/ 42 h 96"/>
                <a:gd name="T50" fmla="*/ 24 w 90"/>
                <a:gd name="T51" fmla="*/ 30 h 96"/>
                <a:gd name="T52" fmla="*/ 42 w 90"/>
                <a:gd name="T53" fmla="*/ 18 h 96"/>
                <a:gd name="T54" fmla="*/ 42 w 90"/>
                <a:gd name="T55" fmla="*/ 1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a:noFill/>
            </a:ln>
          </p:spPr>
          <p:txBody>
            <a:bodyPr/>
            <a:lstStyle/>
            <a:p>
              <a:pPr algn="ctr" eaLnBrk="0" hangingPunct="0">
                <a:spcBef>
                  <a:spcPct val="50000"/>
                </a:spcBef>
                <a:defRPr/>
              </a:pPr>
              <a:endParaRPr lang="en-US" sz="4400">
                <a:solidFill>
                  <a:srgbClr val="FFFFFF"/>
                </a:solidFill>
                <a:latin typeface="宋体" charset="0"/>
                <a:ea typeface="宋体" charset="0"/>
                <a:cs typeface="宋体" charset="0"/>
              </a:endParaRPr>
            </a:p>
          </p:txBody>
        </p:sp>
        <p:sp>
          <p:nvSpPr>
            <p:cNvPr id="16415" name="Freeform 31"/>
            <p:cNvSpPr>
              <a:spLocks noEditPoints="1"/>
            </p:cNvSpPr>
            <p:nvPr userDrawn="1"/>
          </p:nvSpPr>
          <p:spPr bwMode="ltGray">
            <a:xfrm>
              <a:off x="5422" y="3603"/>
              <a:ext cx="72" cy="108"/>
            </a:xfrm>
            <a:custGeom>
              <a:avLst/>
              <a:gdLst>
                <a:gd name="T0" fmla="*/ 0 w 72"/>
                <a:gd name="T1" fmla="*/ 90 h 108"/>
                <a:gd name="T2" fmla="*/ 12 w 72"/>
                <a:gd name="T3" fmla="*/ 102 h 108"/>
                <a:gd name="T4" fmla="*/ 24 w 72"/>
                <a:gd name="T5" fmla="*/ 108 h 108"/>
                <a:gd name="T6" fmla="*/ 48 w 72"/>
                <a:gd name="T7" fmla="*/ 108 h 108"/>
                <a:gd name="T8" fmla="*/ 66 w 72"/>
                <a:gd name="T9" fmla="*/ 96 h 108"/>
                <a:gd name="T10" fmla="*/ 72 w 72"/>
                <a:gd name="T11" fmla="*/ 66 h 108"/>
                <a:gd name="T12" fmla="*/ 66 w 72"/>
                <a:gd name="T13" fmla="*/ 42 h 108"/>
                <a:gd name="T14" fmla="*/ 60 w 72"/>
                <a:gd name="T15" fmla="*/ 18 h 108"/>
                <a:gd name="T16" fmla="*/ 48 w 72"/>
                <a:gd name="T17" fmla="*/ 6 h 108"/>
                <a:gd name="T18" fmla="*/ 42 w 72"/>
                <a:gd name="T19" fmla="*/ 0 h 108"/>
                <a:gd name="T20" fmla="*/ 42 w 72"/>
                <a:gd name="T21" fmla="*/ 0 h 108"/>
                <a:gd name="T22" fmla="*/ 36 w 72"/>
                <a:gd name="T23" fmla="*/ 0 h 108"/>
                <a:gd name="T24" fmla="*/ 18 w 72"/>
                <a:gd name="T25" fmla="*/ 24 h 108"/>
                <a:gd name="T26" fmla="*/ 6 w 72"/>
                <a:gd name="T27" fmla="*/ 48 h 108"/>
                <a:gd name="T28" fmla="*/ 0 w 72"/>
                <a:gd name="T29" fmla="*/ 66 h 108"/>
                <a:gd name="T30" fmla="*/ 0 w 72"/>
                <a:gd name="T31" fmla="*/ 90 h 108"/>
                <a:gd name="T32" fmla="*/ 0 w 72"/>
                <a:gd name="T33" fmla="*/ 90 h 108"/>
                <a:gd name="T34" fmla="*/ 12 w 72"/>
                <a:gd name="T35" fmla="*/ 66 h 108"/>
                <a:gd name="T36" fmla="*/ 18 w 72"/>
                <a:gd name="T37" fmla="*/ 48 h 108"/>
                <a:gd name="T38" fmla="*/ 24 w 72"/>
                <a:gd name="T39" fmla="*/ 36 h 108"/>
                <a:gd name="T40" fmla="*/ 30 w 72"/>
                <a:gd name="T41" fmla="*/ 24 h 108"/>
                <a:gd name="T42" fmla="*/ 36 w 72"/>
                <a:gd name="T43" fmla="*/ 18 h 108"/>
                <a:gd name="T44" fmla="*/ 54 w 72"/>
                <a:gd name="T45" fmla="*/ 30 h 108"/>
                <a:gd name="T46" fmla="*/ 60 w 72"/>
                <a:gd name="T47" fmla="*/ 48 h 108"/>
                <a:gd name="T48" fmla="*/ 66 w 72"/>
                <a:gd name="T49" fmla="*/ 72 h 108"/>
                <a:gd name="T50" fmla="*/ 66 w 72"/>
                <a:gd name="T51" fmla="*/ 84 h 108"/>
                <a:gd name="T52" fmla="*/ 54 w 72"/>
                <a:gd name="T53" fmla="*/ 96 h 108"/>
                <a:gd name="T54" fmla="*/ 30 w 72"/>
                <a:gd name="T55" fmla="*/ 102 h 108"/>
                <a:gd name="T56" fmla="*/ 24 w 72"/>
                <a:gd name="T57" fmla="*/ 96 h 108"/>
                <a:gd name="T58" fmla="*/ 12 w 72"/>
                <a:gd name="T59" fmla="*/ 90 h 108"/>
                <a:gd name="T60" fmla="*/ 12 w 72"/>
                <a:gd name="T61" fmla="*/ 78 h 108"/>
                <a:gd name="T62" fmla="*/ 12 w 72"/>
                <a:gd name="T63" fmla="*/ 66 h 108"/>
                <a:gd name="T64" fmla="*/ 12 w 72"/>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a:noFill/>
            </a:ln>
          </p:spPr>
          <p:txBody>
            <a:bodyPr/>
            <a:lstStyle/>
            <a:p>
              <a:pPr algn="ctr" eaLnBrk="0" hangingPunct="0">
                <a:spcBef>
                  <a:spcPct val="50000"/>
                </a:spcBef>
                <a:defRPr/>
              </a:pPr>
              <a:endParaRPr lang="en-US" sz="4400">
                <a:solidFill>
                  <a:srgbClr val="FFFFFF"/>
                </a:solidFill>
                <a:latin typeface="宋体" charset="0"/>
                <a:ea typeface="宋体" charset="0"/>
                <a:cs typeface="宋体" charset="0"/>
              </a:endParaRPr>
            </a:p>
          </p:txBody>
        </p:sp>
        <p:sp>
          <p:nvSpPr>
            <p:cNvPr id="16416" name="Rectangle 32"/>
            <p:cNvSpPr>
              <a:spLocks noChangeArrowheads="1"/>
            </p:cNvSpPr>
            <p:nvPr userDrawn="1"/>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a:noFill/>
            </a:ln>
            <a:effec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spcBef>
                  <a:spcPct val="50000"/>
                </a:spcBef>
              </a:pPr>
              <a:endParaRPr lang="en-US" altLang="en-US" sz="4400">
                <a:solidFill>
                  <a:srgbClr val="FFFFFF"/>
                </a:solidFill>
                <a:effectLst>
                  <a:outerShdw blurRad="38100" dist="38100" dir="2700000" algn="tl">
                    <a:srgbClr val="000000"/>
                  </a:outerShdw>
                </a:effectLst>
                <a:latin typeface="SimSun" pitchFamily="2" charset="-122"/>
                <a:ea typeface="SimSun" pitchFamily="2" charset="-122"/>
              </a:endParaRPr>
            </a:p>
          </p:txBody>
        </p:sp>
        <p:sp>
          <p:nvSpPr>
            <p:cNvPr id="16417" name="Rectangle 33"/>
            <p:cNvSpPr>
              <a:spLocks noChangeArrowheads="1"/>
            </p:cNvSpPr>
            <p:nvPr userDrawn="1"/>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a:noFill/>
            </a:ln>
            <a:effec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spcBef>
                  <a:spcPct val="50000"/>
                </a:spcBef>
              </a:pPr>
              <a:endParaRPr lang="en-US" altLang="en-US" sz="4400">
                <a:solidFill>
                  <a:srgbClr val="FFFFFF"/>
                </a:solidFill>
                <a:effectLst>
                  <a:outerShdw blurRad="38100" dist="38100" dir="2700000" algn="tl">
                    <a:srgbClr val="000000"/>
                  </a:outerShdw>
                </a:effectLst>
                <a:latin typeface="SimSun" pitchFamily="2" charset="-122"/>
                <a:ea typeface="SimSun" pitchFamily="2" charset="-122"/>
              </a:endParaRPr>
            </a:p>
          </p:txBody>
        </p:sp>
        <p:sp>
          <p:nvSpPr>
            <p:cNvPr id="16418" name="AutoShape 34"/>
            <p:cNvSpPr>
              <a:spLocks noChangeArrowheads="1"/>
            </p:cNvSpPr>
            <p:nvPr userDrawn="1"/>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a:noFill/>
            </a:ln>
            <a:effec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spcBef>
                  <a:spcPct val="50000"/>
                </a:spcBef>
              </a:pPr>
              <a:endParaRPr lang="en-US" altLang="en-US" sz="4400">
                <a:solidFill>
                  <a:srgbClr val="FFFFFF"/>
                </a:solidFill>
                <a:effectLst>
                  <a:outerShdw blurRad="38100" dist="38100" dir="2700000" algn="tl">
                    <a:srgbClr val="000000"/>
                  </a:outerShdw>
                </a:effectLst>
                <a:latin typeface="SimSun" pitchFamily="2" charset="-122"/>
                <a:ea typeface="SimSun" pitchFamily="2" charset="-122"/>
              </a:endParaRPr>
            </a:p>
          </p:txBody>
        </p:sp>
        <p:sp>
          <p:nvSpPr>
            <p:cNvPr id="16419" name="Freeform 35"/>
            <p:cNvSpPr>
              <a:spLocks/>
            </p:cNvSpPr>
            <p:nvPr userDrawn="1"/>
          </p:nvSpPr>
          <p:spPr bwMode="ltGray">
            <a:xfrm>
              <a:off x="4306" y="1529"/>
              <a:ext cx="252" cy="1576"/>
            </a:xfrm>
            <a:custGeom>
              <a:avLst/>
              <a:gdLst>
                <a:gd name="T0" fmla="*/ 252 w 252"/>
                <a:gd name="T1" fmla="*/ 1576 h 1576"/>
                <a:gd name="T2" fmla="*/ 12 w 252"/>
                <a:gd name="T3" fmla="*/ 84 h 1576"/>
                <a:gd name="T4" fmla="*/ 12 w 252"/>
                <a:gd name="T5" fmla="*/ 60 h 1576"/>
                <a:gd name="T6" fmla="*/ 0 w 252"/>
                <a:gd name="T7" fmla="*/ 12 h 1576"/>
                <a:gd name="T8" fmla="*/ 72 w 252"/>
                <a:gd name="T9" fmla="*/ 0 h 1576"/>
                <a:gd name="T10" fmla="*/ 72 w 252"/>
                <a:gd name="T11" fmla="*/ 0 h 1576"/>
                <a:gd name="T12" fmla="*/ 78 w 252"/>
                <a:gd name="T13" fmla="*/ 48 h 1576"/>
                <a:gd name="T14" fmla="*/ 88 w 252"/>
                <a:gd name="T15" fmla="*/ 66 h 15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a:noFill/>
            </a:ln>
          </p:spPr>
          <p:txBody>
            <a:bodyPr/>
            <a:lstStyle/>
            <a:p>
              <a:pPr algn="ctr" eaLnBrk="0" hangingPunct="0">
                <a:spcBef>
                  <a:spcPct val="50000"/>
                </a:spcBef>
                <a:defRPr/>
              </a:pPr>
              <a:endParaRPr lang="en-US" sz="4400">
                <a:solidFill>
                  <a:srgbClr val="FFFFFF"/>
                </a:solidFill>
                <a:latin typeface="宋体" charset="0"/>
                <a:ea typeface="宋体" charset="0"/>
                <a:cs typeface="宋体" charset="0"/>
              </a:endParaRPr>
            </a:p>
          </p:txBody>
        </p:sp>
        <p:sp>
          <p:nvSpPr>
            <p:cNvPr id="16420" name="Freeform 36"/>
            <p:cNvSpPr>
              <a:spLocks/>
            </p:cNvSpPr>
            <p:nvPr userDrawn="1"/>
          </p:nvSpPr>
          <p:spPr bwMode="ltGray">
            <a:xfrm>
              <a:off x="4169" y="1421"/>
              <a:ext cx="317" cy="138"/>
            </a:xfrm>
            <a:custGeom>
              <a:avLst/>
              <a:gdLst>
                <a:gd name="T0" fmla="*/ 161 w 316"/>
                <a:gd name="T1" fmla="*/ 0 h 138"/>
                <a:gd name="T2" fmla="*/ 227 w 316"/>
                <a:gd name="T3" fmla="*/ 6 h 138"/>
                <a:gd name="T4" fmla="*/ 275 w 316"/>
                <a:gd name="T5" fmla="*/ 36 h 138"/>
                <a:gd name="T6" fmla="*/ 304 w 316"/>
                <a:gd name="T7" fmla="*/ 78 h 138"/>
                <a:gd name="T8" fmla="*/ 316 w 316"/>
                <a:gd name="T9" fmla="*/ 138 h 138"/>
                <a:gd name="T10" fmla="*/ 0 w 316"/>
                <a:gd name="T11" fmla="*/ 138 h 138"/>
                <a:gd name="T12" fmla="*/ 11 w 316"/>
                <a:gd name="T13" fmla="*/ 78 h 138"/>
                <a:gd name="T14" fmla="*/ 47 w 316"/>
                <a:gd name="T15" fmla="*/ 36 h 138"/>
                <a:gd name="T16" fmla="*/ 95 w 316"/>
                <a:gd name="T17" fmla="*/ 6 h 138"/>
                <a:gd name="T18" fmla="*/ 161 w 316"/>
                <a:gd name="T19" fmla="*/ 0 h 138"/>
                <a:gd name="T20" fmla="*/ 161 w 316"/>
                <a:gd name="T21" fmla="*/ 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a:noFill/>
            </a:ln>
          </p:spPr>
          <p:txBody>
            <a:bodyPr/>
            <a:lstStyle/>
            <a:p>
              <a:pPr algn="ctr" eaLnBrk="0" hangingPunct="0">
                <a:spcBef>
                  <a:spcPct val="50000"/>
                </a:spcBef>
                <a:defRPr/>
              </a:pPr>
              <a:endParaRPr lang="en-US" sz="4400">
                <a:solidFill>
                  <a:srgbClr val="FFFFFF"/>
                </a:solidFill>
                <a:latin typeface="宋体" charset="0"/>
                <a:ea typeface="宋体" charset="0"/>
                <a:cs typeface="宋体" charset="0"/>
              </a:endParaRPr>
            </a:p>
          </p:txBody>
        </p:sp>
      </p:grpSp>
      <p:sp>
        <p:nvSpPr>
          <p:cNvPr id="16421" name="Rectangle 37"/>
          <p:cNvSpPr>
            <a:spLocks noGrp="1" noChangeArrowheads="1"/>
          </p:cNvSpPr>
          <p:nvPr>
            <p:ph type="title"/>
          </p:nvPr>
        </p:nvSpPr>
        <p:spPr bwMode="auto">
          <a:xfrm>
            <a:off x="457200" y="277813"/>
            <a:ext cx="8229600" cy="1143000"/>
          </a:xfrm>
          <a:prstGeom prst="rect">
            <a:avLst/>
          </a:prstGeom>
          <a:noFill/>
          <a:ln>
            <a:noFill/>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422" name="Rectangle 38"/>
          <p:cNvSpPr>
            <a:spLocks noGrp="1" noChangeArrowheads="1"/>
          </p:cNvSpPr>
          <p:nvPr>
            <p:ph type="body" idx="1"/>
          </p:nvPr>
        </p:nvSpPr>
        <p:spPr bwMode="auto">
          <a:xfrm>
            <a:off x="457200" y="1600200"/>
            <a:ext cx="8229600" cy="4530725"/>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423" name="Rectangle 39"/>
          <p:cNvSpPr>
            <a:spLocks noGrp="1" noChangeArrowheads="1"/>
          </p:cNvSpPr>
          <p:nvPr>
            <p:ph type="dt" sz="half" idx="2"/>
          </p:nvPr>
        </p:nvSpPr>
        <p:spPr bwMode="auto">
          <a:xfrm>
            <a:off x="457200" y="6278563"/>
            <a:ext cx="2133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defRPr sz="1200">
                <a:solidFill>
                  <a:srgbClr val="FFFFFF"/>
                </a:solidFill>
                <a:effectLst/>
                <a:latin typeface="Tahoma" pitchFamily="34" charset="0"/>
                <a:ea typeface="SimSun" pitchFamily="2" charset="-122"/>
              </a:defRPr>
            </a:lvl1pPr>
          </a:lstStyle>
          <a:p>
            <a:endParaRPr lang="en-US" altLang="en-US"/>
          </a:p>
        </p:txBody>
      </p:sp>
      <p:sp>
        <p:nvSpPr>
          <p:cNvPr id="16424" name="Rectangle 40"/>
          <p:cNvSpPr>
            <a:spLocks noGrp="1" noChangeArrowheads="1"/>
          </p:cNvSpPr>
          <p:nvPr>
            <p:ph type="ftr" sz="quarter" idx="3"/>
          </p:nvPr>
        </p:nvSpPr>
        <p:spPr bwMode="auto">
          <a:xfrm>
            <a:off x="3124200" y="6278563"/>
            <a:ext cx="2895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ctr">
              <a:defRPr sz="1200">
                <a:solidFill>
                  <a:srgbClr val="FFFFFF"/>
                </a:solidFill>
                <a:effectLst/>
                <a:latin typeface="Tahoma" pitchFamily="34" charset="0"/>
                <a:ea typeface="SimSun" pitchFamily="2" charset="-122"/>
              </a:defRPr>
            </a:lvl1pPr>
          </a:lstStyle>
          <a:p>
            <a:endParaRPr lang="en-US" altLang="en-US"/>
          </a:p>
        </p:txBody>
      </p:sp>
      <p:sp>
        <p:nvSpPr>
          <p:cNvPr id="16425" name="Rectangle 41"/>
          <p:cNvSpPr>
            <a:spLocks noGrp="1" noChangeArrowheads="1"/>
          </p:cNvSpPr>
          <p:nvPr>
            <p:ph type="sldNum" sz="quarter" idx="4"/>
          </p:nvPr>
        </p:nvSpPr>
        <p:spPr bwMode="auto">
          <a:xfrm>
            <a:off x="6553200" y="6278563"/>
            <a:ext cx="2133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a:defRPr sz="1200">
                <a:solidFill>
                  <a:srgbClr val="FFFFFF"/>
                </a:solidFill>
                <a:effectLst/>
                <a:latin typeface="Tahoma" pitchFamily="34" charset="0"/>
              </a:defRPr>
            </a:lvl1pPr>
          </a:lstStyle>
          <a:p>
            <a:fld id="{0912E45E-CB65-49E2-9B89-F3FE661E0758}" type="slidenum">
              <a:rPr lang="en-US" altLang="en-US"/>
              <a:pPr/>
              <a:t>‹#›</a:t>
            </a:fld>
            <a:endParaRPr lang="en-US" altLang="en-US"/>
          </a:p>
        </p:txBody>
      </p:sp>
    </p:spTree>
    <p:extLst>
      <p:ext uri="{BB962C8B-B14F-4D97-AF65-F5344CB8AC3E}">
        <p14:creationId xmlns:p14="http://schemas.microsoft.com/office/powerpoint/2010/main" val="3044487746"/>
      </p:ext>
    </p:extLst>
  </p:cSld>
  <p:clrMap bg1="dk2" tx1="lt1" bg2="dk1" tx2="lt2" accent1="accent1" accent2="accent2" accent3="accent3" accent4="accent4" accent5="accent5" accent6="accent6" hlink="hlink" folHlink="folHlink"/>
  <p:sldLayoutIdLst>
    <p:sldLayoutId id="2147485106" r:id="rId1"/>
    <p:sldLayoutId id="2147485107" r:id="rId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S PGothic" pitchFamily="34"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MS PGothic" pitchFamily="34"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MS PGothic" pitchFamily="34"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MS PGothic" pitchFamily="34"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MS PGothic" pitchFamily="34"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65000"/>
        <a:buFont typeface="Wingdings" pitchFamily="2" charset="2"/>
        <a:buChar char="n"/>
        <a:defRPr sz="3200">
          <a:solidFill>
            <a:schemeClr val="tx1"/>
          </a:solidFill>
          <a:effectLst>
            <a:outerShdw blurRad="38100" dist="38100" dir="2700000" algn="tl">
              <a:srgbClr val="000000"/>
            </a:outerShdw>
          </a:effectLst>
          <a:latin typeface="+mn-lt"/>
          <a:ea typeface="MS PGothic" pitchFamily="34" charset="-128"/>
          <a:cs typeface="ＭＳ Ｐゴシック" charset="-128"/>
        </a:defRPr>
      </a:lvl1pPr>
      <a:lvl2pPr marL="742950" indent="-285750" algn="l" rtl="0" eaLnBrk="0" fontAlgn="base" hangingPunct="0">
        <a:spcBef>
          <a:spcPct val="20000"/>
        </a:spcBef>
        <a:spcAft>
          <a:spcPct val="0"/>
        </a:spcAft>
        <a:buClr>
          <a:schemeClr val="tx1"/>
        </a:buClr>
        <a:buSzPct val="65000"/>
        <a:buFont typeface="Wingdings" pitchFamily="2" charset="2"/>
        <a:buChar char="n"/>
        <a:defRPr sz="2800">
          <a:solidFill>
            <a:schemeClr val="tx1"/>
          </a:solidFill>
          <a:effectLst>
            <a:outerShdw blurRad="38100" dist="38100" dir="2700000" algn="tl">
              <a:srgbClr val="000000"/>
            </a:outerShdw>
          </a:effectLst>
          <a:latin typeface="+mn-lt"/>
          <a:ea typeface="MS PGothic" pitchFamily="34" charset="-128"/>
        </a:defRPr>
      </a:lvl2pPr>
      <a:lvl3pPr marL="1143000" indent="-228600" algn="l" rtl="0" eaLnBrk="0" fontAlgn="base" hangingPunct="0">
        <a:spcBef>
          <a:spcPct val="20000"/>
        </a:spcBef>
        <a:spcAft>
          <a:spcPct val="0"/>
        </a:spcAft>
        <a:buClr>
          <a:schemeClr val="accent2"/>
        </a:buClr>
        <a:buSzPct val="65000"/>
        <a:buFont typeface="Wingdings" pitchFamily="2" charset="2"/>
        <a:buChar char="n"/>
        <a:defRPr sz="2400">
          <a:solidFill>
            <a:schemeClr val="tx1"/>
          </a:solidFill>
          <a:effectLst>
            <a:outerShdw blurRad="38100" dist="38100" dir="2700000" algn="tl">
              <a:srgbClr val="000000"/>
            </a:outerShdw>
          </a:effectLst>
          <a:latin typeface="+mn-lt"/>
          <a:ea typeface="MS PGothic" pitchFamily="34" charset="-128"/>
        </a:defRPr>
      </a:lvl3pPr>
      <a:lvl4pPr marL="1600200" indent="-228600" algn="l" rtl="0" eaLnBrk="0" fontAlgn="base" hangingPunct="0">
        <a:spcBef>
          <a:spcPct val="20000"/>
        </a:spcBef>
        <a:spcAft>
          <a:spcPct val="0"/>
        </a:spcAft>
        <a:buClr>
          <a:schemeClr val="tx1"/>
        </a:buClr>
        <a:buSzPct val="65000"/>
        <a:buFont typeface="Wingdings" pitchFamily="2" charset="2"/>
        <a:buChar char="n"/>
        <a:defRPr sz="2000">
          <a:solidFill>
            <a:schemeClr val="tx1"/>
          </a:solidFill>
          <a:effectLst>
            <a:outerShdw blurRad="38100" dist="38100" dir="2700000" algn="tl">
              <a:srgbClr val="000000"/>
            </a:outerShdw>
          </a:effectLst>
          <a:latin typeface="+mn-lt"/>
          <a:ea typeface="MS PGothic" pitchFamily="34" charset="-128"/>
        </a:defRPr>
      </a:lvl4pPr>
      <a:lvl5pPr marL="2057400" indent="-228600" algn="l" rtl="0" eaLnBrk="0" fontAlgn="base" hangingPunct="0">
        <a:spcBef>
          <a:spcPct val="20000"/>
        </a:spcBef>
        <a:spcAft>
          <a:spcPct val="0"/>
        </a:spcAft>
        <a:buClr>
          <a:schemeClr val="folHlink"/>
        </a:buClr>
        <a:buSzPct val="65000"/>
        <a:buFont typeface="Wingdings" pitchFamily="2" charset="2"/>
        <a:buChar char="n"/>
        <a:defRPr sz="2000">
          <a:solidFill>
            <a:schemeClr val="tx1"/>
          </a:solidFill>
          <a:effectLst>
            <a:outerShdw blurRad="38100" dist="38100" dir="2700000" algn="tl">
              <a:srgbClr val="000000"/>
            </a:outerShdw>
          </a:effectLst>
          <a:latin typeface="+mn-lt"/>
          <a:ea typeface="MS PGothic" pitchFamily="34" charset="-128"/>
        </a:defRPr>
      </a:lvl5pPr>
      <a:lvl6pPr marL="2514600" indent="-228600" algn="l" rtl="0" fontAlgn="base">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5" name="Rectangle 1">
            <a:extLst>
              <a:ext uri="{FF2B5EF4-FFF2-40B4-BE49-F238E27FC236}">
                <a16:creationId xmlns:a16="http://schemas.microsoft.com/office/drawing/2014/main" id="{5A6C734A-3DE5-4DFB-A606-21DCF756977F}"/>
              </a:ext>
            </a:extLst>
          </p:cNvPr>
          <p:cNvSpPr>
            <a:spLocks noGrp="1" noChangeArrowheads="1"/>
          </p:cNvSpPr>
          <p:nvPr>
            <p:ph type="body" idx="1"/>
          </p:nvPr>
        </p:nvSpPr>
        <p:spPr bwMode="auto">
          <a:xfrm>
            <a:off x="892969" y="3536156"/>
            <a:ext cx="7358063" cy="332184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50800" tIns="50800" rIns="50800" bIns="50800" numCol="1" anchor="t" anchorCtr="0" compatLnSpc="1">
            <a:prstTxWarp prst="textNoShape">
              <a:avLst/>
            </a:prstTxWarp>
          </a:bodyPr>
          <a:lstStyle/>
          <a:p>
            <a:pPr lvl="0"/>
            <a:r>
              <a:rPr lang="en-US" altLang="en-US" dirty="0">
                <a:sym typeface="Gill Sans" charset="0"/>
              </a:rPr>
              <a:t>Click to edit Master text styles</a:t>
            </a:r>
          </a:p>
          <a:p>
            <a:pPr lvl="1"/>
            <a:r>
              <a:rPr lang="en-US" altLang="en-US" dirty="0">
                <a:sym typeface="Gill Sans" charset="0"/>
              </a:rPr>
              <a:t>Second level</a:t>
            </a:r>
          </a:p>
          <a:p>
            <a:pPr lvl="2"/>
            <a:r>
              <a:rPr lang="en-US" altLang="en-US" dirty="0">
                <a:sym typeface="Gill Sans" charset="0"/>
              </a:rPr>
              <a:t>Third level</a:t>
            </a:r>
          </a:p>
          <a:p>
            <a:pPr lvl="3"/>
            <a:r>
              <a:rPr lang="en-US" altLang="en-US" dirty="0">
                <a:sym typeface="Gill Sans" charset="0"/>
              </a:rPr>
              <a:t>Fourth level</a:t>
            </a:r>
          </a:p>
          <a:p>
            <a:pPr lvl="4"/>
            <a:r>
              <a:rPr lang="en-US" altLang="en-US" dirty="0">
                <a:sym typeface="Gill Sans" charset="0"/>
              </a:rPr>
              <a:t>Fifth level</a:t>
            </a:r>
          </a:p>
        </p:txBody>
      </p:sp>
      <p:sp>
        <p:nvSpPr>
          <p:cNvPr id="1026" name="Rectangle 2">
            <a:extLst>
              <a:ext uri="{FF2B5EF4-FFF2-40B4-BE49-F238E27FC236}">
                <a16:creationId xmlns:a16="http://schemas.microsoft.com/office/drawing/2014/main" id="{87B1578A-F3FF-40BE-9746-44199D45F6DF}"/>
              </a:ext>
            </a:extLst>
          </p:cNvPr>
          <p:cNvSpPr>
            <a:spLocks noGrp="1" noChangeArrowheads="1"/>
          </p:cNvSpPr>
          <p:nvPr>
            <p:ph type="title"/>
          </p:nvPr>
        </p:nvSpPr>
        <p:spPr bwMode="auto">
          <a:xfrm>
            <a:off x="892969" y="0"/>
            <a:ext cx="7358063" cy="347364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50800" tIns="50800" rIns="50800" bIns="50800" numCol="1" anchor="b" anchorCtr="0" compatLnSpc="1">
            <a:prstTxWarp prst="textNoShape">
              <a:avLst/>
            </a:prstTxWarp>
          </a:bodyPr>
          <a:lstStyle/>
          <a:p>
            <a:pPr lvl="0"/>
            <a:r>
              <a:rPr lang="en-US" altLang="en-US" dirty="0">
                <a:sym typeface="Gill Sans" charset="0"/>
              </a:rPr>
              <a:t>Click to edit Master title style</a:t>
            </a:r>
          </a:p>
        </p:txBody>
      </p:sp>
    </p:spTree>
    <p:extLst>
      <p:ext uri="{BB962C8B-B14F-4D97-AF65-F5344CB8AC3E}">
        <p14:creationId xmlns:p14="http://schemas.microsoft.com/office/powerpoint/2010/main" val="3025907579"/>
      </p:ext>
    </p:extLst>
  </p:cSld>
  <p:clrMap bg1="lt1" tx1="dk1" bg2="lt2" tx2="dk2" accent1="accent1" accent2="accent2" accent3="accent3" accent4="accent4" accent5="accent5" accent6="accent6" hlink="hlink" folHlink="folHlink"/>
  <p:sldLayoutIdLst>
    <p:sldLayoutId id="2147485109" r:id="rId1"/>
    <p:sldLayoutId id="2147485110" r:id="rId2"/>
    <p:sldLayoutId id="2147485111" r:id="rId3"/>
    <p:sldLayoutId id="2147485112" r:id="rId4"/>
    <p:sldLayoutId id="2147485113" r:id="rId5"/>
    <p:sldLayoutId id="2147485114" r:id="rId6"/>
    <p:sldLayoutId id="2147485115" r:id="rId7"/>
    <p:sldLayoutId id="2147485116" r:id="rId8"/>
    <p:sldLayoutId id="2147485117" r:id="rId9"/>
    <p:sldLayoutId id="2147485118" r:id="rId10"/>
    <p:sldLayoutId id="2147485119" r:id="rId11"/>
  </p:sldLayoutIdLst>
  <p:transition/>
  <p:txStyles>
    <p:titleStyle>
      <a:lvl1pPr algn="ctr" rtl="0" fontAlgn="base">
        <a:spcBef>
          <a:spcPct val="0"/>
        </a:spcBef>
        <a:spcAft>
          <a:spcPct val="0"/>
        </a:spcAft>
        <a:defRPr sz="5906" kern="1200">
          <a:solidFill>
            <a:schemeClr val="tx1"/>
          </a:solidFill>
          <a:latin typeface="Arial Black" panose="020B0A04020102020204" pitchFamily="34" charset="0"/>
          <a:ea typeface="+mj-ea"/>
          <a:cs typeface="+mj-cs"/>
          <a:sym typeface="Gill Sans" charset="0"/>
        </a:defRPr>
      </a:lvl1pPr>
      <a:lvl2pPr algn="ctr" rtl="0" fontAlgn="base">
        <a:spcBef>
          <a:spcPct val="0"/>
        </a:spcBef>
        <a:spcAft>
          <a:spcPct val="0"/>
        </a:spcAft>
        <a:defRPr sz="5906">
          <a:solidFill>
            <a:schemeClr val="tx1"/>
          </a:solidFill>
          <a:latin typeface="Gill Sans" charset="0"/>
          <a:cs typeface="ヒラギノ角ゴ ProN W3" charset="0"/>
          <a:sym typeface="Gill Sans" charset="0"/>
        </a:defRPr>
      </a:lvl2pPr>
      <a:lvl3pPr algn="ctr" rtl="0" fontAlgn="base">
        <a:spcBef>
          <a:spcPct val="0"/>
        </a:spcBef>
        <a:spcAft>
          <a:spcPct val="0"/>
        </a:spcAft>
        <a:defRPr sz="5906">
          <a:solidFill>
            <a:schemeClr val="tx1"/>
          </a:solidFill>
          <a:latin typeface="Gill Sans" charset="0"/>
          <a:cs typeface="ヒラギノ角ゴ ProN W3" charset="0"/>
          <a:sym typeface="Gill Sans" charset="0"/>
        </a:defRPr>
      </a:lvl3pPr>
      <a:lvl4pPr algn="ctr" rtl="0" fontAlgn="base">
        <a:spcBef>
          <a:spcPct val="0"/>
        </a:spcBef>
        <a:spcAft>
          <a:spcPct val="0"/>
        </a:spcAft>
        <a:defRPr sz="5906">
          <a:solidFill>
            <a:schemeClr val="tx1"/>
          </a:solidFill>
          <a:latin typeface="Gill Sans" charset="0"/>
          <a:cs typeface="ヒラギノ角ゴ ProN W3" charset="0"/>
          <a:sym typeface="Gill Sans" charset="0"/>
        </a:defRPr>
      </a:lvl4pPr>
      <a:lvl5pPr algn="ctr" rtl="0" fontAlgn="base">
        <a:spcBef>
          <a:spcPct val="0"/>
        </a:spcBef>
        <a:spcAft>
          <a:spcPct val="0"/>
        </a:spcAft>
        <a:defRPr sz="5906">
          <a:solidFill>
            <a:schemeClr val="tx1"/>
          </a:solidFill>
          <a:latin typeface="Gill Sans" charset="0"/>
          <a:cs typeface="ヒラギノ角ゴ ProN W3" charset="0"/>
          <a:sym typeface="Gill Sans" charset="0"/>
        </a:defRPr>
      </a:lvl5pPr>
      <a:lvl6pPr marL="321457" algn="ctr" rtl="0" fontAlgn="base">
        <a:spcBef>
          <a:spcPct val="0"/>
        </a:spcBef>
        <a:spcAft>
          <a:spcPct val="0"/>
        </a:spcAft>
        <a:defRPr sz="5906">
          <a:solidFill>
            <a:schemeClr val="tx1"/>
          </a:solidFill>
          <a:latin typeface="Gill Sans" charset="0"/>
          <a:cs typeface="ヒラギノ角ゴ ProN W3" charset="0"/>
          <a:sym typeface="Gill Sans" charset="0"/>
        </a:defRPr>
      </a:lvl6pPr>
      <a:lvl7pPr marL="642915" algn="ctr" rtl="0" fontAlgn="base">
        <a:spcBef>
          <a:spcPct val="0"/>
        </a:spcBef>
        <a:spcAft>
          <a:spcPct val="0"/>
        </a:spcAft>
        <a:defRPr sz="5906">
          <a:solidFill>
            <a:schemeClr val="tx1"/>
          </a:solidFill>
          <a:latin typeface="Gill Sans" charset="0"/>
          <a:cs typeface="ヒラギノ角ゴ ProN W3" charset="0"/>
          <a:sym typeface="Gill Sans" charset="0"/>
        </a:defRPr>
      </a:lvl7pPr>
      <a:lvl8pPr marL="964372" algn="ctr" rtl="0" fontAlgn="base">
        <a:spcBef>
          <a:spcPct val="0"/>
        </a:spcBef>
        <a:spcAft>
          <a:spcPct val="0"/>
        </a:spcAft>
        <a:defRPr sz="5906">
          <a:solidFill>
            <a:schemeClr val="tx1"/>
          </a:solidFill>
          <a:latin typeface="Gill Sans" charset="0"/>
          <a:cs typeface="ヒラギノ角ゴ ProN W3" charset="0"/>
          <a:sym typeface="Gill Sans" charset="0"/>
        </a:defRPr>
      </a:lvl8pPr>
      <a:lvl9pPr marL="1285829" algn="ctr" rtl="0" fontAlgn="base">
        <a:spcBef>
          <a:spcPct val="0"/>
        </a:spcBef>
        <a:spcAft>
          <a:spcPct val="0"/>
        </a:spcAft>
        <a:defRPr sz="5906">
          <a:solidFill>
            <a:schemeClr val="tx1"/>
          </a:solidFill>
          <a:latin typeface="Gill Sans" charset="0"/>
          <a:cs typeface="ヒラギノ角ゴ ProN W3" charset="0"/>
          <a:sym typeface="Gill Sans" charset="0"/>
        </a:defRPr>
      </a:lvl9pPr>
    </p:titleStyle>
    <p:bodyStyle>
      <a:lvl1pPr algn="ctr" rtl="0" fontAlgn="base">
        <a:spcBef>
          <a:spcPct val="0"/>
        </a:spcBef>
        <a:spcAft>
          <a:spcPct val="0"/>
        </a:spcAft>
        <a:defRPr sz="2531" kern="1200">
          <a:solidFill>
            <a:schemeClr val="tx1"/>
          </a:solidFill>
          <a:latin typeface="Arial Black" panose="020B0A04020102020204" pitchFamily="34" charset="0"/>
          <a:ea typeface="+mn-ea"/>
          <a:cs typeface="+mn-cs"/>
          <a:sym typeface="Gill Sans" charset="0"/>
        </a:defRPr>
      </a:lvl1pPr>
      <a:lvl2pPr algn="ctr" rtl="0" fontAlgn="base">
        <a:spcBef>
          <a:spcPct val="0"/>
        </a:spcBef>
        <a:spcAft>
          <a:spcPct val="0"/>
        </a:spcAft>
        <a:defRPr sz="2531" kern="1200">
          <a:solidFill>
            <a:schemeClr val="tx1"/>
          </a:solidFill>
          <a:latin typeface="Arial Black" panose="020B0A04020102020204" pitchFamily="34" charset="0"/>
          <a:ea typeface="+mn-ea"/>
          <a:cs typeface="+mn-cs"/>
          <a:sym typeface="Gill Sans" charset="0"/>
        </a:defRPr>
      </a:lvl2pPr>
      <a:lvl3pPr algn="ctr" rtl="0" fontAlgn="base">
        <a:spcBef>
          <a:spcPct val="0"/>
        </a:spcBef>
        <a:spcAft>
          <a:spcPct val="0"/>
        </a:spcAft>
        <a:defRPr sz="2531" kern="1200">
          <a:solidFill>
            <a:schemeClr val="tx1"/>
          </a:solidFill>
          <a:latin typeface="Arial Black" panose="020B0A04020102020204" pitchFamily="34" charset="0"/>
          <a:ea typeface="+mn-ea"/>
          <a:cs typeface="+mn-cs"/>
          <a:sym typeface="Gill Sans" charset="0"/>
        </a:defRPr>
      </a:lvl3pPr>
      <a:lvl4pPr algn="ctr" rtl="0" fontAlgn="base">
        <a:spcBef>
          <a:spcPct val="0"/>
        </a:spcBef>
        <a:spcAft>
          <a:spcPct val="0"/>
        </a:spcAft>
        <a:defRPr sz="2531" kern="1200">
          <a:solidFill>
            <a:schemeClr val="tx1"/>
          </a:solidFill>
          <a:latin typeface="Arial Black" panose="020B0A04020102020204" pitchFamily="34" charset="0"/>
          <a:ea typeface="+mn-ea"/>
          <a:cs typeface="+mn-cs"/>
          <a:sym typeface="Gill Sans" charset="0"/>
        </a:defRPr>
      </a:lvl4pPr>
      <a:lvl5pPr algn="ctr" rtl="0" fontAlgn="base">
        <a:spcBef>
          <a:spcPct val="0"/>
        </a:spcBef>
        <a:spcAft>
          <a:spcPct val="0"/>
        </a:spcAft>
        <a:defRPr sz="2531" kern="1200">
          <a:solidFill>
            <a:schemeClr val="tx1"/>
          </a:solidFill>
          <a:latin typeface="Arial Black" panose="020B0A04020102020204" pitchFamily="34" charset="0"/>
          <a:ea typeface="+mn-ea"/>
          <a:cs typeface="+mn-cs"/>
          <a:sym typeface="Gill Sans" charset="0"/>
        </a:defRPr>
      </a:lvl5pPr>
      <a:lvl6pPr marL="1768015"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6pPr>
      <a:lvl7pPr marL="2089473"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7pPr>
      <a:lvl8pPr marL="2410930"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8pPr>
      <a:lvl9pPr marL="2732387"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9pPr>
    </p:bodyStyle>
    <p:otherStyle>
      <a:defPPr>
        <a:defRPr lang="en-US"/>
      </a:defPPr>
      <a:lvl1pPr marL="0" algn="l" defTabSz="642915" rtl="0" eaLnBrk="1" latinLnBrk="0" hangingPunct="1">
        <a:defRPr sz="1266" kern="1200">
          <a:solidFill>
            <a:schemeClr val="tx1"/>
          </a:solidFill>
          <a:latin typeface="+mn-lt"/>
          <a:ea typeface="+mn-ea"/>
          <a:cs typeface="+mn-cs"/>
        </a:defRPr>
      </a:lvl1pPr>
      <a:lvl2pPr marL="321457" algn="l" defTabSz="642915" rtl="0" eaLnBrk="1" latinLnBrk="0" hangingPunct="1">
        <a:defRPr sz="1266" kern="1200">
          <a:solidFill>
            <a:schemeClr val="tx1"/>
          </a:solidFill>
          <a:latin typeface="+mn-lt"/>
          <a:ea typeface="+mn-ea"/>
          <a:cs typeface="+mn-cs"/>
        </a:defRPr>
      </a:lvl2pPr>
      <a:lvl3pPr marL="642915" algn="l" defTabSz="642915" rtl="0" eaLnBrk="1" latinLnBrk="0" hangingPunct="1">
        <a:defRPr sz="1266" kern="1200">
          <a:solidFill>
            <a:schemeClr val="tx1"/>
          </a:solidFill>
          <a:latin typeface="+mn-lt"/>
          <a:ea typeface="+mn-ea"/>
          <a:cs typeface="+mn-cs"/>
        </a:defRPr>
      </a:lvl3pPr>
      <a:lvl4pPr marL="964372" algn="l" defTabSz="642915" rtl="0" eaLnBrk="1" latinLnBrk="0" hangingPunct="1">
        <a:defRPr sz="1266" kern="1200">
          <a:solidFill>
            <a:schemeClr val="tx1"/>
          </a:solidFill>
          <a:latin typeface="+mn-lt"/>
          <a:ea typeface="+mn-ea"/>
          <a:cs typeface="+mn-cs"/>
        </a:defRPr>
      </a:lvl4pPr>
      <a:lvl5pPr marL="1285829" algn="l" defTabSz="642915" rtl="0" eaLnBrk="1" latinLnBrk="0" hangingPunct="1">
        <a:defRPr sz="1266" kern="1200">
          <a:solidFill>
            <a:schemeClr val="tx1"/>
          </a:solidFill>
          <a:latin typeface="+mn-lt"/>
          <a:ea typeface="+mn-ea"/>
          <a:cs typeface="+mn-cs"/>
        </a:defRPr>
      </a:lvl5pPr>
      <a:lvl6pPr marL="1607287" algn="l" defTabSz="642915" rtl="0" eaLnBrk="1" latinLnBrk="0" hangingPunct="1">
        <a:defRPr sz="1266" kern="1200">
          <a:solidFill>
            <a:schemeClr val="tx1"/>
          </a:solidFill>
          <a:latin typeface="+mn-lt"/>
          <a:ea typeface="+mn-ea"/>
          <a:cs typeface="+mn-cs"/>
        </a:defRPr>
      </a:lvl6pPr>
      <a:lvl7pPr marL="1928744" algn="l" defTabSz="642915" rtl="0" eaLnBrk="1" latinLnBrk="0" hangingPunct="1">
        <a:defRPr sz="1266" kern="1200">
          <a:solidFill>
            <a:schemeClr val="tx1"/>
          </a:solidFill>
          <a:latin typeface="+mn-lt"/>
          <a:ea typeface="+mn-ea"/>
          <a:cs typeface="+mn-cs"/>
        </a:defRPr>
      </a:lvl7pPr>
      <a:lvl8pPr marL="2250201" algn="l" defTabSz="642915" rtl="0" eaLnBrk="1" latinLnBrk="0" hangingPunct="1">
        <a:defRPr sz="1266" kern="1200">
          <a:solidFill>
            <a:schemeClr val="tx1"/>
          </a:solidFill>
          <a:latin typeface="+mn-lt"/>
          <a:ea typeface="+mn-ea"/>
          <a:cs typeface="+mn-cs"/>
        </a:defRPr>
      </a:lvl8pPr>
      <a:lvl9pPr marL="2571659" algn="l" defTabSz="642915" rtl="0" eaLnBrk="1" latinLnBrk="0" hangingPunct="1">
        <a:defRPr sz="1266"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bwMode="auto">
          <a:xfrm>
            <a:off x="228600" y="457200"/>
            <a:ext cx="7772400"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8195"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1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spcBef>
                <a:spcPct val="50000"/>
              </a:spcBef>
              <a:defRPr sz="1400">
                <a:latin typeface="Times New Roman" pitchFamily="-112" charset="0"/>
                <a:ea typeface="+mn-ea"/>
                <a:cs typeface="+mn-cs"/>
              </a:defRPr>
            </a:lvl1pPr>
          </a:lstStyle>
          <a:p>
            <a:pPr>
              <a:defRPr/>
            </a:pPr>
            <a:endParaRPr lang="en-US">
              <a:solidFill>
                <a:srgbClr val="FFFFFF"/>
              </a:solidFill>
            </a:endParaRPr>
          </a:p>
        </p:txBody>
      </p:sp>
      <p:sp>
        <p:nvSpPr>
          <p:cNvPr id="81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spcBef>
                <a:spcPct val="50000"/>
              </a:spcBef>
              <a:defRPr sz="1400">
                <a:latin typeface="Times New Roman" pitchFamily="-112" charset="0"/>
                <a:ea typeface="+mn-ea"/>
                <a:cs typeface="+mn-cs"/>
              </a:defRPr>
            </a:lvl1pPr>
          </a:lstStyle>
          <a:p>
            <a:pPr>
              <a:defRPr/>
            </a:pPr>
            <a:endParaRPr lang="en-US">
              <a:solidFill>
                <a:srgbClr val="FFFFFF"/>
              </a:solidFill>
            </a:endParaRPr>
          </a:p>
        </p:txBody>
      </p:sp>
      <p:sp>
        <p:nvSpPr>
          <p:cNvPr id="81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spcBef>
                <a:spcPct val="50000"/>
              </a:spcBef>
              <a:defRPr sz="1400"/>
            </a:lvl1pPr>
          </a:lstStyle>
          <a:p>
            <a:pPr>
              <a:defRPr/>
            </a:pPr>
            <a:fld id="{1D5EA6FF-9170-BE44-BD81-EFAE937425BB}" type="slidenum">
              <a:rPr lang="en-US">
                <a:solidFill>
                  <a:srgbClr val="FFFFFF"/>
                </a:solidFill>
                <a:ea typeface="ＭＳ Ｐゴシック" charset="-128"/>
                <a:cs typeface="ＭＳ Ｐゴシック" charset="-128"/>
              </a:rPr>
              <a:pPr>
                <a:defRPr/>
              </a:pPr>
              <a:t>‹#›</a:t>
            </a:fld>
            <a:endParaRPr lang="en-US">
              <a:solidFill>
                <a:srgbClr val="FFFFFF"/>
              </a:solidFill>
              <a:ea typeface="ＭＳ Ｐゴシック" charset="-128"/>
              <a:cs typeface="ＭＳ Ｐゴシック" charset="-128"/>
            </a:endParaRPr>
          </a:p>
        </p:txBody>
      </p:sp>
      <p:sp>
        <p:nvSpPr>
          <p:cNvPr id="1031" name="Rectangle 7"/>
          <p:cNvSpPr>
            <a:spLocks noChangeArrowheads="1"/>
          </p:cNvSpPr>
          <p:nvPr/>
        </p:nvSpPr>
        <p:spPr bwMode="gray">
          <a:xfrm>
            <a:off x="0" y="1638300"/>
            <a:ext cx="3343275" cy="122238"/>
          </a:xfrm>
          <a:prstGeom prst="rect">
            <a:avLst/>
          </a:prstGeom>
          <a:solidFill>
            <a:schemeClr val="bg2">
              <a:alpha val="50195"/>
            </a:schemeClr>
          </a:solidFill>
          <a:ln w="9525">
            <a:noFill/>
            <a:miter lim="800000"/>
            <a:headEnd/>
            <a:tailEnd/>
          </a:ln>
        </p:spPr>
        <p:txBody>
          <a:bodyPr wrap="none" anchor="ctr">
            <a:prstTxWarp prst="textNoShape">
              <a:avLst/>
            </a:prstTxWarp>
          </a:bodyPr>
          <a:lstStyle/>
          <a:p>
            <a:pPr algn="ctr">
              <a:defRPr/>
            </a:pPr>
            <a:endParaRPr kumimoji="1" lang="en-US" sz="2400">
              <a:solidFill>
                <a:srgbClr val="FFFFFF"/>
              </a:solidFill>
              <a:ea typeface="ＭＳ Ｐゴシック" charset="-128"/>
              <a:cs typeface="ＭＳ Ｐゴシック" charset="-128"/>
            </a:endParaRPr>
          </a:p>
        </p:txBody>
      </p:sp>
    </p:spTree>
    <p:extLst>
      <p:ext uri="{BB962C8B-B14F-4D97-AF65-F5344CB8AC3E}">
        <p14:creationId xmlns:p14="http://schemas.microsoft.com/office/powerpoint/2010/main" val="2589502381"/>
      </p:ext>
    </p:extLst>
  </p:cSld>
  <p:clrMap bg1="dk2" tx1="lt1" bg2="dk1" tx2="lt2" accent1="accent1" accent2="accent2" accent3="accent3" accent4="accent4" accent5="accent5" accent6="accent6" hlink="hlink" folHlink="folHlink"/>
  <p:sldLayoutIdLst>
    <p:sldLayoutId id="2147485121" r:id="rId1"/>
  </p:sldLayoutIdLst>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charset="-128"/>
          <a:cs typeface="ＭＳ Ｐゴシック" charset="-128"/>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9pPr>
    </p:titleStyle>
    <p:bodyStyle>
      <a:lvl1pPr marL="342900" indent="-342900" algn="l" rtl="0" eaLnBrk="0" fontAlgn="base" hangingPunct="0">
        <a:spcBef>
          <a:spcPct val="20000"/>
        </a:spcBef>
        <a:spcAft>
          <a:spcPct val="0"/>
        </a:spcAft>
        <a:buClr>
          <a:schemeClr val="accent1"/>
        </a:buClr>
        <a:buSzPct val="80000"/>
        <a:buFont typeface="Wingdings" charset="2"/>
        <a:buChar char="n"/>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2"/>
        </a:buClr>
        <a:buSzPct val="70000"/>
        <a:buFont typeface="Wingdings" charset="2"/>
        <a:buChar char="n"/>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accent1"/>
        </a:buClr>
        <a:buSzPct val="65000"/>
        <a:buFont typeface="Wingdings" charset="2"/>
        <a:buChar char="n"/>
        <a:defRPr sz="2400">
          <a:solidFill>
            <a:schemeClr val="tx1"/>
          </a:solidFill>
          <a:effectLst>
            <a:outerShdw blurRad="38100" dist="38100" dir="2700000" algn="tl">
              <a:srgbClr val="000000"/>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pitchFamily="-112" charset="-128"/>
        </a:defRPr>
      </a:lvl4pPr>
      <a:lvl5pPr marL="2057400" indent="-228600" algn="l" rtl="0" eaLnBrk="0" fontAlgn="base" hangingPunct="0">
        <a:spcBef>
          <a:spcPct val="20000"/>
        </a:spcBef>
        <a:spcAft>
          <a:spcPct val="0"/>
        </a:spcAft>
        <a:buClr>
          <a:schemeClr val="tx2"/>
        </a:buClr>
        <a:buSzPct val="55000"/>
        <a:buFont typeface="Wingdings" charset="2"/>
        <a:buChar char="n"/>
        <a:defRPr sz="2000">
          <a:solidFill>
            <a:schemeClr val="tx1"/>
          </a:solidFill>
          <a:effectLst>
            <a:outerShdw blurRad="38100" dist="38100" dir="2700000" algn="tl">
              <a:srgbClr val="000000"/>
            </a:outerShdw>
          </a:effectLst>
          <a:latin typeface="+mn-lt"/>
          <a:ea typeface="ＭＳ Ｐゴシック" pitchFamily="-112" charset="-128"/>
        </a:defRPr>
      </a:lvl5pPr>
      <a:lvl6pPr marL="2514600" indent="-228600" algn="l" rtl="0" fontAlgn="base">
        <a:spcBef>
          <a:spcPct val="20000"/>
        </a:spcBef>
        <a:spcAft>
          <a:spcPct val="0"/>
        </a:spcAft>
        <a:buClr>
          <a:schemeClr val="tx2"/>
        </a:buClr>
        <a:buSzPct val="55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tx2"/>
        </a:buClr>
        <a:buSzPct val="55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tx2"/>
        </a:buClr>
        <a:buSzPct val="55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tx2"/>
        </a:buClr>
        <a:buSzPct val="55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371600" y="533400"/>
            <a:ext cx="7543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a:t>Click to edit Master title style</a:t>
            </a:r>
          </a:p>
        </p:txBody>
      </p:sp>
      <p:sp>
        <p:nvSpPr>
          <p:cNvPr id="10243"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fontAlgn="base">
              <a:spcBef>
                <a:spcPct val="50000"/>
              </a:spcBef>
              <a:defRPr sz="1400"/>
            </a:lvl1pPr>
          </a:lstStyle>
          <a:p>
            <a:endParaRPr lang="en-US" altLang="en-US"/>
          </a:p>
        </p:txBody>
      </p:sp>
      <p:sp>
        <p:nvSpPr>
          <p:cNvPr id="10244"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fontAlgn="base">
              <a:spcBef>
                <a:spcPct val="50000"/>
              </a:spcBef>
              <a:defRPr sz="1400"/>
            </a:lvl1pPr>
          </a:lstStyle>
          <a:p>
            <a:endParaRPr lang="en-US" altLang="en-US"/>
          </a:p>
        </p:txBody>
      </p:sp>
      <p:sp>
        <p:nvSpPr>
          <p:cNvPr id="10245"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fontAlgn="base">
              <a:spcBef>
                <a:spcPct val="50000"/>
              </a:spcBef>
              <a:defRPr sz="1400"/>
            </a:lvl1pPr>
          </a:lstStyle>
          <a:p>
            <a:fld id="{CFA94A45-79E6-473F-961F-C29E7C52458B}" type="slidenum">
              <a:rPr lang="en-US" altLang="en-US"/>
              <a:pPr/>
              <a:t>‹#›</a:t>
            </a:fld>
            <a:endParaRPr lang="en-US" altLang="en-US"/>
          </a:p>
        </p:txBody>
      </p:sp>
      <p:pic>
        <p:nvPicPr>
          <p:cNvPr id="1030" name="Picture 6" descr="strtegic1"/>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0" y="0"/>
            <a:ext cx="1219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1" name="Rectangle 7"/>
          <p:cNvSpPr>
            <a:spLocks noGrp="1" noChangeArrowheads="1"/>
          </p:cNvSpPr>
          <p:nvPr>
            <p:ph type="body" idx="1"/>
          </p:nvPr>
        </p:nvSpPr>
        <p:spPr bwMode="auto">
          <a:xfrm>
            <a:off x="1371600" y="1981200"/>
            <a:ext cx="76200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1129380720"/>
      </p:ext>
    </p:extLst>
  </p:cSld>
  <p:clrMap bg1="lt1" tx1="dk1" bg2="lt2" tx2="dk2" accent1="accent1" accent2="accent2" accent3="accent3" accent4="accent4" accent5="accent5" accent6="accent6" hlink="hlink" folHlink="folHlink"/>
  <p:sldLayoutIdLst>
    <p:sldLayoutId id="2147485123" r:id="rId1"/>
    <p:sldLayoutId id="2147485124" r:id="rId2"/>
    <p:sldLayoutId id="2147485125" r:id="rId3"/>
    <p:sldLayoutId id="2147485126" r:id="rId4"/>
    <p:sldLayoutId id="2147485127" r:id="rId5"/>
    <p:sldLayoutId id="2147485128" r:id="rId6"/>
    <p:sldLayoutId id="2147485129" r:id="rId7"/>
    <p:sldLayoutId id="2147485130" r:id="rId8"/>
    <p:sldLayoutId id="2147485131" r:id="rId9"/>
    <p:sldLayoutId id="2147485132" r:id="rId10"/>
    <p:sldLayoutId id="2147485133" r:id="rId11"/>
    <p:sldLayoutId id="2147485134" r:id="rId12"/>
    <p:sldLayoutId id="2147485135" r:id="rId13"/>
    <p:sldLayoutId id="2147485136" r:id="rId14"/>
    <p:sldLayoutId id="2147485137" r:id="rId15"/>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mj-cs"/>
        </a:defRPr>
      </a:lvl1pPr>
      <a:lvl2pPr algn="ctr" rtl="0" eaLnBrk="0" fontAlgn="base" hangingPunct="0">
        <a:spcBef>
          <a:spcPct val="0"/>
        </a:spcBef>
        <a:spcAft>
          <a:spcPct val="0"/>
        </a:spcAft>
        <a:defRPr sz="4400">
          <a:solidFill>
            <a:schemeClr val="tx2"/>
          </a:solidFill>
          <a:latin typeface="Times New Roman" charset="0"/>
          <a:ea typeface="MS PGothic" pitchFamily="34" charset="-128"/>
        </a:defRPr>
      </a:lvl2pPr>
      <a:lvl3pPr algn="ctr" rtl="0" eaLnBrk="0" fontAlgn="base" hangingPunct="0">
        <a:spcBef>
          <a:spcPct val="0"/>
        </a:spcBef>
        <a:spcAft>
          <a:spcPct val="0"/>
        </a:spcAft>
        <a:defRPr sz="4400">
          <a:solidFill>
            <a:schemeClr val="tx2"/>
          </a:solidFill>
          <a:latin typeface="Times New Roman" charset="0"/>
          <a:ea typeface="MS PGothic" pitchFamily="34" charset="-128"/>
        </a:defRPr>
      </a:lvl3pPr>
      <a:lvl4pPr algn="ctr" rtl="0" eaLnBrk="0" fontAlgn="base" hangingPunct="0">
        <a:spcBef>
          <a:spcPct val="0"/>
        </a:spcBef>
        <a:spcAft>
          <a:spcPct val="0"/>
        </a:spcAft>
        <a:defRPr sz="4400">
          <a:solidFill>
            <a:schemeClr val="tx2"/>
          </a:solidFill>
          <a:latin typeface="Times New Roman" charset="0"/>
          <a:ea typeface="MS PGothic" pitchFamily="34" charset="-128"/>
        </a:defRPr>
      </a:lvl4pPr>
      <a:lvl5pPr algn="ctr" rtl="0" eaLnBrk="0" fontAlgn="base" hangingPunct="0">
        <a:spcBef>
          <a:spcPct val="0"/>
        </a:spcBef>
        <a:spcAft>
          <a:spcPct val="0"/>
        </a:spcAft>
        <a:defRPr sz="4400">
          <a:solidFill>
            <a:schemeClr val="tx2"/>
          </a:solidFill>
          <a:latin typeface="Times New Roman" charset="0"/>
          <a:ea typeface="MS PGothic" pitchFamily="34"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lr>
          <a:schemeClr val="tx2"/>
        </a:buClr>
        <a:buFont typeface="Wingdings" pitchFamily="2" charset="2"/>
        <a:buChar char="w"/>
        <a:defRPr sz="3200">
          <a:solidFill>
            <a:schemeClr val="tx1"/>
          </a:solidFill>
          <a:latin typeface="+mn-lt"/>
          <a:ea typeface="MS PGothic" pitchFamily="34" charset="-128"/>
          <a:cs typeface="+mn-cs"/>
        </a:defRPr>
      </a:lvl1pPr>
      <a:lvl2pPr marL="742950" indent="-285750" algn="l" rtl="0" eaLnBrk="0" fontAlgn="base" hangingPunct="0">
        <a:spcBef>
          <a:spcPct val="20000"/>
        </a:spcBef>
        <a:spcAft>
          <a:spcPct val="0"/>
        </a:spcAft>
        <a:buSzPct val="95000"/>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07" tIns="45704" rIns="91407" bIns="45704" numCol="1" anchor="b" anchorCtr="0" compatLnSpc="1">
            <a:prstTxWarp prst="textNoShape">
              <a:avLst/>
            </a:prstTxWarp>
          </a:bodyPr>
          <a:lstStyle>
            <a:lvl1pPr algn="l" defTabSz="914071">
              <a:defRPr sz="1200" b="0">
                <a:solidFill>
                  <a:srgbClr val="FFFFFF"/>
                </a:solidFill>
                <a:latin typeface="Arial" pitchFamily="-111" charset="0"/>
                <a:ea typeface="+mn-ea"/>
                <a:cs typeface="+mn-cs"/>
              </a:defRPr>
            </a:lvl1pPr>
          </a:lstStyle>
          <a:p>
            <a:pPr>
              <a:defRPr/>
            </a:pPr>
            <a:endParaRPr lang="en-US"/>
          </a:p>
        </p:txBody>
      </p:sp>
      <p:sp>
        <p:nvSpPr>
          <p:cNvPr id="11267"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07" tIns="45704" rIns="91407" bIns="45704" numCol="1" anchor="b" anchorCtr="0" compatLnSpc="1">
            <a:prstTxWarp prst="textNoShape">
              <a:avLst/>
            </a:prstTxWarp>
          </a:bodyPr>
          <a:lstStyle>
            <a:lvl1pPr algn="r" defTabSz="914071">
              <a:defRPr sz="1200" b="0">
                <a:solidFill>
                  <a:srgbClr val="FFFFFF"/>
                </a:solidFill>
                <a:latin typeface="Arial" charset="0"/>
              </a:defRPr>
            </a:lvl1pPr>
          </a:lstStyle>
          <a:p>
            <a:pPr>
              <a:defRPr/>
            </a:pPr>
            <a:fld id="{51119852-5458-5949-AC96-F5B2F2574874}" type="slidenum">
              <a:rPr lang="en-US"/>
              <a:pPr>
                <a:defRPr/>
              </a:pPr>
              <a:t>‹#›</a:t>
            </a:fld>
            <a:endParaRPr lang="en-US"/>
          </a:p>
        </p:txBody>
      </p:sp>
      <p:grpSp>
        <p:nvGrpSpPr>
          <p:cNvPr id="51204" name="Group 4"/>
          <p:cNvGrpSpPr>
            <a:grpSpLocks/>
          </p:cNvGrpSpPr>
          <p:nvPr/>
        </p:nvGrpSpPr>
        <p:grpSpPr bwMode="auto">
          <a:xfrm>
            <a:off x="0" y="0"/>
            <a:ext cx="9140825" cy="6850063"/>
            <a:chOff x="0" y="0"/>
            <a:chExt cx="5758" cy="4315"/>
          </a:xfrm>
        </p:grpSpPr>
        <p:grpSp>
          <p:nvGrpSpPr>
            <p:cNvPr id="51208" name="Group 5"/>
            <p:cNvGrpSpPr>
              <a:grpSpLocks/>
            </p:cNvGrpSpPr>
            <p:nvPr userDrawn="1"/>
          </p:nvGrpSpPr>
          <p:grpSpPr bwMode="auto">
            <a:xfrm>
              <a:off x="1728" y="2230"/>
              <a:ext cx="4027" cy="2085"/>
              <a:chOff x="1728" y="2230"/>
              <a:chExt cx="4027" cy="2085"/>
            </a:xfrm>
          </p:grpSpPr>
          <p:sp>
            <p:nvSpPr>
              <p:cNvPr id="11270"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lgn="ctr" defTabSz="914071">
                  <a:defRPr/>
                </a:pPr>
                <a:endParaRPr lang="en-US" sz="4400" b="1">
                  <a:solidFill>
                    <a:srgbClr val="E5E5FF"/>
                  </a:solidFill>
                  <a:effectLst>
                    <a:outerShdw blurRad="38100" dist="38100" dir="2700000" algn="tl">
                      <a:srgbClr val="000000"/>
                    </a:outerShdw>
                  </a:effectLst>
                  <a:latin typeface="Garamond" pitchFamily="-111" charset="0"/>
                </a:endParaRPr>
              </a:p>
            </p:txBody>
          </p:sp>
          <p:sp>
            <p:nvSpPr>
              <p:cNvPr id="11271"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lgn="ctr" defTabSz="914071">
                  <a:defRPr/>
                </a:pPr>
                <a:endParaRPr lang="en-US" sz="4400" b="1">
                  <a:solidFill>
                    <a:srgbClr val="E5E5FF"/>
                  </a:solidFill>
                  <a:effectLst>
                    <a:outerShdw blurRad="38100" dist="38100" dir="2700000" algn="tl">
                      <a:srgbClr val="000000"/>
                    </a:outerShdw>
                  </a:effectLst>
                  <a:latin typeface="Garamond" pitchFamily="-111" charset="0"/>
                </a:endParaRPr>
              </a:p>
            </p:txBody>
          </p:sp>
          <p:sp>
            <p:nvSpPr>
              <p:cNvPr id="11272"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lgn="ctr" defTabSz="914071">
                  <a:defRPr/>
                </a:pPr>
                <a:endParaRPr lang="en-US" sz="4400" b="1">
                  <a:solidFill>
                    <a:srgbClr val="E5E5FF"/>
                  </a:solidFill>
                  <a:effectLst>
                    <a:outerShdw blurRad="38100" dist="38100" dir="2700000" algn="tl">
                      <a:srgbClr val="000000"/>
                    </a:outerShdw>
                  </a:effectLst>
                  <a:latin typeface="Garamond" pitchFamily="-111" charset="0"/>
                </a:endParaRPr>
              </a:p>
            </p:txBody>
          </p:sp>
          <p:sp>
            <p:nvSpPr>
              <p:cNvPr id="11273" name="Freeform 9"/>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algn="ctr" defTabSz="914071">
                  <a:defRPr/>
                </a:pPr>
                <a:endParaRPr lang="en-US" sz="4400" b="1">
                  <a:solidFill>
                    <a:srgbClr val="E5E5FF"/>
                  </a:solidFill>
                  <a:effectLst>
                    <a:outerShdw blurRad="38100" dist="38100" dir="2700000" algn="tl">
                      <a:srgbClr val="000000"/>
                    </a:outerShdw>
                  </a:effectLst>
                  <a:latin typeface="Garamond" pitchFamily="-111" charset="0"/>
                </a:endParaRPr>
              </a:p>
            </p:txBody>
          </p:sp>
          <p:sp>
            <p:nvSpPr>
              <p:cNvPr id="11274"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lgn="ctr" defTabSz="914071">
                  <a:defRPr/>
                </a:pPr>
                <a:endParaRPr lang="en-US" sz="4400" b="1">
                  <a:solidFill>
                    <a:srgbClr val="E5E5FF"/>
                  </a:solidFill>
                  <a:effectLst>
                    <a:outerShdw blurRad="38100" dist="38100" dir="2700000" algn="tl">
                      <a:srgbClr val="000000"/>
                    </a:outerShdw>
                  </a:effectLst>
                  <a:latin typeface="Garamond" pitchFamily="-111" charset="0"/>
                </a:endParaRPr>
              </a:p>
            </p:txBody>
          </p:sp>
        </p:grpSp>
        <p:sp>
          <p:nvSpPr>
            <p:cNvPr id="11275"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lgn="ctr" defTabSz="914071">
                <a:defRPr/>
              </a:pPr>
              <a:endParaRPr lang="en-US" sz="4400" b="1">
                <a:solidFill>
                  <a:srgbClr val="E5E5FF"/>
                </a:solidFill>
                <a:effectLst>
                  <a:outerShdw blurRad="38100" dist="38100" dir="2700000" algn="tl">
                    <a:srgbClr val="000000"/>
                  </a:outerShdw>
                </a:effectLst>
                <a:latin typeface="Garamond" pitchFamily="-111" charset="0"/>
              </a:endParaRPr>
            </a:p>
          </p:txBody>
        </p:sp>
        <p:sp>
          <p:nvSpPr>
            <p:cNvPr id="11276" name="Freeform 12"/>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lgn="ctr" defTabSz="914071">
                <a:defRPr/>
              </a:pPr>
              <a:endParaRPr lang="en-US" sz="4400" b="1">
                <a:solidFill>
                  <a:srgbClr val="E5E5FF"/>
                </a:solidFill>
                <a:effectLst>
                  <a:outerShdw blurRad="38100" dist="38100" dir="2700000" algn="tl">
                    <a:srgbClr val="000000"/>
                  </a:outerShdw>
                </a:effectLst>
                <a:latin typeface="Garamond" pitchFamily="-111" charset="0"/>
              </a:endParaRPr>
            </a:p>
          </p:txBody>
        </p:sp>
      </p:grpSp>
      <p:sp>
        <p:nvSpPr>
          <p:cNvPr id="11277"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07" tIns="45704" rIns="91407" bIns="45704" numCol="1" anchor="ctr" anchorCtr="0" compatLnSpc="1">
            <a:prstTxWarp prst="textNoShape">
              <a:avLst/>
            </a:prstTxWarp>
          </a:bodyPr>
          <a:lstStyle/>
          <a:p>
            <a:pPr lvl="0"/>
            <a:r>
              <a:rPr lang="en-US" dirty="0"/>
              <a:t>Click to edit Master title style</a:t>
            </a:r>
          </a:p>
        </p:txBody>
      </p:sp>
      <p:sp>
        <p:nvSpPr>
          <p:cNvPr id="11278"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07" tIns="45704" rIns="91407" bIns="45704" numCol="1" anchor="b" anchorCtr="0" compatLnSpc="1">
            <a:prstTxWarp prst="textNoShape">
              <a:avLst/>
            </a:prstTxWarp>
          </a:bodyPr>
          <a:lstStyle>
            <a:lvl1pPr algn="ctr" defTabSz="914071">
              <a:defRPr sz="1200" b="0">
                <a:solidFill>
                  <a:srgbClr val="FFFFFF"/>
                </a:solidFill>
                <a:latin typeface="Arial" pitchFamily="-111" charset="0"/>
                <a:ea typeface="+mn-ea"/>
                <a:cs typeface="+mn-cs"/>
              </a:defRPr>
            </a:lvl1pPr>
          </a:lstStyle>
          <a:p>
            <a:pPr>
              <a:defRPr/>
            </a:pPr>
            <a:endParaRPr lang="en-US"/>
          </a:p>
        </p:txBody>
      </p:sp>
      <p:sp>
        <p:nvSpPr>
          <p:cNvPr id="11279"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07" tIns="45704" rIns="91407" bIns="45704"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dk2" tx1="lt1" bg2="dk1" tx2="lt2" accent1="accent1" accent2="accent2" accent3="accent3" accent4="accent4" accent5="accent5" accent6="accent6" hlink="hlink" folHlink="folHlink"/>
  <p:sldLayoutIdLst>
    <p:sldLayoutId id="2147484521" r:id="rId1"/>
    <p:sldLayoutId id="2147484522" r:id="rId2"/>
    <p:sldLayoutId id="2147484523" r:id="rId3"/>
    <p:sldLayoutId id="2147484524" r:id="rId4"/>
    <p:sldLayoutId id="2147484525" r:id="rId5"/>
    <p:sldLayoutId id="2147484526" r:id="rId6"/>
    <p:sldLayoutId id="2147484527" r:id="rId7"/>
    <p:sldLayoutId id="2147484528" r:id="rId8"/>
    <p:sldLayoutId id="2147484529" r:id="rId9"/>
    <p:sldLayoutId id="2147484530" r:id="rId10"/>
    <p:sldLayoutId id="2147484531" r:id="rId11"/>
    <p:sldLayoutId id="2147484532" r:id="rId12"/>
    <p:sldLayoutId id="2147484533" r:id="rId13"/>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a:ea typeface="ＭＳ Ｐゴシック" pitchFamily="-112" charset="-128"/>
          <a:cs typeface="Aria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5pPr>
      <a:lvl6pPr marL="457035"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6pPr>
      <a:lvl7pPr marL="914071"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7pPr>
      <a:lvl8pPr marL="137111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8pPr>
      <a:lvl9pPr marL="1828146"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9pPr>
    </p:titleStyle>
    <p:bodyStyle>
      <a:lvl1pPr marL="341313" indent="-341313"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Arial"/>
          <a:ea typeface="ＭＳ Ｐゴシック" pitchFamily="-112" charset="-128"/>
          <a:cs typeface="Arial"/>
        </a:defRPr>
      </a:lvl1pPr>
      <a:lvl2pPr marL="741363" indent="-284163"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Arial"/>
          <a:ea typeface="ＭＳ Ｐゴシック" pitchFamily="-112" charset="-128"/>
          <a:cs typeface="Arial"/>
        </a:defRPr>
      </a:lvl2pPr>
      <a:lvl3pPr marL="1141413" indent="-227013"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Arial"/>
          <a:ea typeface="ＭＳ Ｐゴシック" pitchFamily="-112" charset="-128"/>
          <a:cs typeface="Arial"/>
        </a:defRPr>
      </a:lvl3pPr>
      <a:lvl4pPr marL="1598613" indent="-227013"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Arial"/>
          <a:ea typeface="ＭＳ Ｐゴシック" pitchFamily="-112" charset="-128"/>
          <a:cs typeface="Arial"/>
        </a:defRPr>
      </a:lvl4pPr>
      <a:lvl5pPr marL="2055813" indent="-227013"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Arial"/>
          <a:ea typeface="ＭＳ Ｐゴシック" pitchFamily="-112" charset="-128"/>
          <a:cs typeface="Arial"/>
        </a:defRPr>
      </a:lvl5pPr>
      <a:lvl6pPr marL="2513701" indent="-228517"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6pPr>
      <a:lvl7pPr marL="2970736" indent="-228517"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7pPr>
      <a:lvl8pPr marL="3427774" indent="-228517"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8pPr>
      <a:lvl9pPr marL="3884807" indent="-228517"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035" rtl="0" eaLnBrk="1" latinLnBrk="0" hangingPunct="1">
        <a:defRPr sz="1800" kern="1200">
          <a:solidFill>
            <a:schemeClr val="tx1"/>
          </a:solidFill>
          <a:latin typeface="+mn-lt"/>
          <a:ea typeface="+mn-ea"/>
          <a:cs typeface="+mn-cs"/>
        </a:defRPr>
      </a:lvl1pPr>
      <a:lvl2pPr marL="457035" algn="l" defTabSz="457035" rtl="0" eaLnBrk="1" latinLnBrk="0" hangingPunct="1">
        <a:defRPr sz="1800" kern="1200">
          <a:solidFill>
            <a:schemeClr val="tx1"/>
          </a:solidFill>
          <a:latin typeface="+mn-lt"/>
          <a:ea typeface="+mn-ea"/>
          <a:cs typeface="+mn-cs"/>
        </a:defRPr>
      </a:lvl2pPr>
      <a:lvl3pPr marL="914071" algn="l" defTabSz="457035" rtl="0" eaLnBrk="1" latinLnBrk="0" hangingPunct="1">
        <a:defRPr sz="1800" kern="1200">
          <a:solidFill>
            <a:schemeClr val="tx1"/>
          </a:solidFill>
          <a:latin typeface="+mn-lt"/>
          <a:ea typeface="+mn-ea"/>
          <a:cs typeface="+mn-cs"/>
        </a:defRPr>
      </a:lvl3pPr>
      <a:lvl4pPr marL="1371110" algn="l" defTabSz="457035" rtl="0" eaLnBrk="1" latinLnBrk="0" hangingPunct="1">
        <a:defRPr sz="1800" kern="1200">
          <a:solidFill>
            <a:schemeClr val="tx1"/>
          </a:solidFill>
          <a:latin typeface="+mn-lt"/>
          <a:ea typeface="+mn-ea"/>
          <a:cs typeface="+mn-cs"/>
        </a:defRPr>
      </a:lvl4pPr>
      <a:lvl5pPr marL="1828146" algn="l" defTabSz="457035" rtl="0" eaLnBrk="1" latinLnBrk="0" hangingPunct="1">
        <a:defRPr sz="1800" kern="1200">
          <a:solidFill>
            <a:schemeClr val="tx1"/>
          </a:solidFill>
          <a:latin typeface="+mn-lt"/>
          <a:ea typeface="+mn-ea"/>
          <a:cs typeface="+mn-cs"/>
        </a:defRPr>
      </a:lvl5pPr>
      <a:lvl6pPr marL="2285181" algn="l" defTabSz="457035" rtl="0" eaLnBrk="1" latinLnBrk="0" hangingPunct="1">
        <a:defRPr sz="1800" kern="1200">
          <a:solidFill>
            <a:schemeClr val="tx1"/>
          </a:solidFill>
          <a:latin typeface="+mn-lt"/>
          <a:ea typeface="+mn-ea"/>
          <a:cs typeface="+mn-cs"/>
        </a:defRPr>
      </a:lvl6pPr>
      <a:lvl7pPr marL="2742219" algn="l" defTabSz="457035" rtl="0" eaLnBrk="1" latinLnBrk="0" hangingPunct="1">
        <a:defRPr sz="1800" kern="1200">
          <a:solidFill>
            <a:schemeClr val="tx1"/>
          </a:solidFill>
          <a:latin typeface="+mn-lt"/>
          <a:ea typeface="+mn-ea"/>
          <a:cs typeface="+mn-cs"/>
        </a:defRPr>
      </a:lvl7pPr>
      <a:lvl8pPr marL="3199252" algn="l" defTabSz="457035" rtl="0" eaLnBrk="1" latinLnBrk="0" hangingPunct="1">
        <a:defRPr sz="1800" kern="1200">
          <a:solidFill>
            <a:schemeClr val="tx1"/>
          </a:solidFill>
          <a:latin typeface="+mn-lt"/>
          <a:ea typeface="+mn-ea"/>
          <a:cs typeface="+mn-cs"/>
        </a:defRPr>
      </a:lvl8pPr>
      <a:lvl9pPr marL="3656291" algn="l" defTabSz="457035"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84"/>
        <p:cNvGrpSpPr/>
        <p:nvPr/>
      </p:nvGrpSpPr>
      <p:grpSpPr>
        <a:xfrm>
          <a:off x="0" y="0"/>
          <a:ext cx="0" cy="0"/>
          <a:chOff x="0" y="0"/>
          <a:chExt cx="0" cy="0"/>
        </a:xfrm>
      </p:grpSpPr>
      <p:sp>
        <p:nvSpPr>
          <p:cNvPr id="185" name="Google Shape;185;p27"/>
          <p:cNvSpPr txBox="1">
            <a:spLocks noGrp="1"/>
          </p:cNvSpPr>
          <p:nvPr>
            <p:ph type="title"/>
          </p:nvPr>
        </p:nvSpPr>
        <p:spPr>
          <a:xfrm>
            <a:off x="38100" y="44450"/>
            <a:ext cx="9070975"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chemeClr val="lt1"/>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lt1"/>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lt1"/>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lt1"/>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lt1"/>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6pPr>
            <a:lvl7pPr marR="0" lvl="6"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7pPr>
            <a:lvl8pPr marR="0" lvl="7"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8pPr>
            <a:lvl9pPr marR="0" lvl="8"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9pPr>
          </a:lstStyle>
          <a:p>
            <a:endParaRPr/>
          </a:p>
        </p:txBody>
      </p:sp>
      <p:sp>
        <p:nvSpPr>
          <p:cNvPr id="186" name="Google Shape;186;p27"/>
          <p:cNvSpPr txBox="1">
            <a:spLocks noGrp="1"/>
          </p:cNvSpPr>
          <p:nvPr>
            <p:ph type="body" idx="1"/>
          </p:nvPr>
        </p:nvSpPr>
        <p:spPr>
          <a:xfrm>
            <a:off x="685800" y="1981200"/>
            <a:ext cx="7772400" cy="4114800"/>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lt1"/>
              </a:buClr>
              <a:buSzPts val="3200"/>
              <a:buFont typeface="Arial"/>
              <a:buChar char="•"/>
              <a:defRPr sz="3200" b="0" i="0" u="none" strike="noStrike" cap="none">
                <a:solidFill>
                  <a:schemeClr val="lt1"/>
                </a:solidFill>
                <a:latin typeface="Arial"/>
                <a:ea typeface="Arial"/>
                <a:cs typeface="Arial"/>
                <a:sym typeface="Arial"/>
              </a:defRPr>
            </a:lvl1pPr>
            <a:lvl2pPr marL="914400" marR="0" lvl="1" indent="-406400" algn="l" rtl="0">
              <a:spcBef>
                <a:spcPts val="560"/>
              </a:spcBef>
              <a:spcAft>
                <a:spcPts val="0"/>
              </a:spcAft>
              <a:buClr>
                <a:schemeClr val="lt1"/>
              </a:buClr>
              <a:buSzPts val="2800"/>
              <a:buFont typeface="Arial"/>
              <a:buChar char="–"/>
              <a:defRPr sz="2800" b="0" i="0" u="none" strike="noStrike" cap="none">
                <a:solidFill>
                  <a:schemeClr val="lt1"/>
                </a:solidFill>
                <a:latin typeface="Arial"/>
                <a:ea typeface="Arial"/>
                <a:cs typeface="Arial"/>
                <a:sym typeface="Arial"/>
              </a:defRPr>
            </a:lvl2pPr>
            <a:lvl3pPr marL="1371600" marR="0" lvl="2" indent="-381000" algn="l" rtl="0">
              <a:spcBef>
                <a:spcPts val="48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3pPr>
            <a:lvl4pPr marL="1828800" marR="0" lvl="3" indent="-355600" algn="l" rtl="0">
              <a:spcBef>
                <a:spcPts val="4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4pPr>
            <a:lvl5pPr marL="2286000" marR="0" lvl="4" indent="-355600" algn="l" rtl="0">
              <a:spcBef>
                <a:spcPts val="4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6pPr>
            <a:lvl7pPr marL="3200400" marR="0" lvl="6"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7pPr>
            <a:lvl8pPr marL="3657600" marR="0" lvl="7"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8pPr>
            <a:lvl9pPr marL="4114800" marR="0" lvl="8"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9pPr>
          </a:lstStyle>
          <a:p>
            <a:endParaRPr/>
          </a:p>
        </p:txBody>
      </p:sp>
      <p:sp>
        <p:nvSpPr>
          <p:cNvPr id="187" name="Google Shape;187;p27"/>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rgbClr val="000000"/>
                </a:solidFill>
                <a:latin typeface="Times New Roman"/>
                <a:ea typeface="Times New Roman"/>
                <a:cs typeface="Times New Roman"/>
                <a:sym typeface="Times New Roman"/>
              </a:defRPr>
            </a:lvl1pPr>
            <a:lvl2pPr marR="0" lvl="1" algn="l" rtl="0">
              <a:spcBef>
                <a:spcPts val="0"/>
              </a:spcBef>
              <a:spcAft>
                <a:spcPts val="0"/>
              </a:spcAft>
              <a:buSzPts val="1400"/>
              <a:buNone/>
              <a:defRPr sz="20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0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0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0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0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0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0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000" b="0" i="0" u="none" strike="noStrike" cap="none">
                <a:solidFill>
                  <a:schemeClr val="dk1"/>
                </a:solidFill>
                <a:latin typeface="Arial"/>
                <a:ea typeface="Arial"/>
                <a:cs typeface="Arial"/>
                <a:sym typeface="Arial"/>
              </a:defRPr>
            </a:lvl9pPr>
          </a:lstStyle>
          <a:p>
            <a:endParaRPr/>
          </a:p>
        </p:txBody>
      </p:sp>
      <p:sp>
        <p:nvSpPr>
          <p:cNvPr id="188" name="Google Shape;188;p27"/>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400">
                <a:solidFill>
                  <a:srgbClr val="000000"/>
                </a:solidFill>
                <a:latin typeface="Times New Roman"/>
                <a:ea typeface="Times New Roman"/>
                <a:cs typeface="Times New Roman"/>
                <a:sym typeface="Times New Roman"/>
              </a:defRPr>
            </a:lvl1pPr>
            <a:lvl2pPr marR="0" lvl="1" algn="l" rtl="0">
              <a:spcBef>
                <a:spcPts val="0"/>
              </a:spcBef>
              <a:spcAft>
                <a:spcPts val="0"/>
              </a:spcAft>
              <a:buSzPts val="1400"/>
              <a:buNone/>
              <a:defRPr sz="20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0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0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0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0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0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0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000" b="0" i="0" u="none" strike="noStrike" cap="none">
                <a:solidFill>
                  <a:schemeClr val="dk1"/>
                </a:solidFill>
                <a:latin typeface="Arial"/>
                <a:ea typeface="Arial"/>
                <a:cs typeface="Arial"/>
                <a:sym typeface="Arial"/>
              </a:defRPr>
            </a:lvl9pPr>
          </a:lstStyle>
          <a:p>
            <a:endParaRPr/>
          </a:p>
        </p:txBody>
      </p:sp>
      <p:sp>
        <p:nvSpPr>
          <p:cNvPr id="189" name="Google Shape;189;p27"/>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rgbClr val="000000"/>
                </a:solidFill>
                <a:latin typeface="Times New Roman"/>
                <a:ea typeface="Times New Roman"/>
                <a:cs typeface="Times New Roman"/>
                <a:sym typeface="Times New Roman"/>
              </a:defRPr>
            </a:lvl1pPr>
            <a:lvl2pPr marL="0" marR="0" lvl="1" indent="0" algn="r" rtl="0">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rtl="0">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rtl="0">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rtl="0">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rtl="0">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rtl="0">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rtl="0">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rtl="0">
              <a:spcBef>
                <a:spcPts val="0"/>
              </a:spcBef>
              <a:spcAft>
                <a:spcPts val="0"/>
              </a:spcAft>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285167019"/>
      </p:ext>
    </p:extLst>
  </p:cSld>
  <p:clrMap bg1="lt1" tx1="dk1" bg2="dk2" tx2="lt2" accent1="accent1" accent2="accent2" accent3="accent3" accent4="accent4" accent5="accent5" accent6="accent6" hlink="hlink" folHlink="folHlink"/>
  <p:sldLayoutIdLst>
    <p:sldLayoutId id="2147485139" r:id="rId1"/>
    <p:sldLayoutId id="2147485140" r:id="rId2"/>
    <p:sldLayoutId id="2147485141" r:id="rId3"/>
    <p:sldLayoutId id="2147485142" r:id="rId4"/>
    <p:sldLayoutId id="2147485143" r:id="rId5"/>
    <p:sldLayoutId id="2147485144" r:id="rId6"/>
    <p:sldLayoutId id="2147485145" r:id="rId7"/>
    <p:sldLayoutId id="2147485146" r:id="rId8"/>
    <p:sldLayoutId id="2147485147" r:id="rId9"/>
    <p:sldLayoutId id="2147485148" r:id="rId10"/>
    <p:sldLayoutId id="2147485149" r:id="rId11"/>
    <p:sldLayoutId id="2147485150" r:id="rId12"/>
    <p:sldLayoutId id="2147485151"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50" name="Rectangle 1"/>
          <p:cNvSpPr>
            <a:spLocks noChangeArrowheads="1"/>
          </p:cNvSpPr>
          <p:nvPr/>
        </p:nvSpPr>
        <p:spPr bwMode="auto">
          <a:xfrm>
            <a:off x="0" y="0"/>
            <a:ext cx="9144000" cy="6858000"/>
          </a:xfrm>
          <a:prstGeom prst="rect">
            <a:avLst/>
          </a:prstGeom>
          <a:gradFill rotWithShape="0">
            <a:gsLst>
              <a:gs pos="0">
                <a:srgbClr val="000000"/>
              </a:gs>
              <a:gs pos="50000">
                <a:srgbClr val="121D91"/>
              </a:gs>
              <a:gs pos="100000">
                <a:srgbClr val="000000"/>
              </a:gs>
            </a:gsLst>
            <a:lin ang="0" scaled="1"/>
          </a:gradFill>
          <a:ln w="12600">
            <a:solidFill>
              <a:srgbClr val="000000"/>
            </a:solidFill>
            <a:miter lim="800000"/>
            <a:headEnd/>
            <a:tailEnd/>
          </a:ln>
        </p:spPr>
        <p:txBody>
          <a:bodyPr wrap="none" lIns="81797" tIns="40898" rIns="81797" bIns="40898" anchor="ctr"/>
          <a:lstStyle/>
          <a:p>
            <a:pPr defTabSz="403968">
              <a:lnSpc>
                <a:spcPct val="93000"/>
              </a:lnSpc>
              <a:buClr>
                <a:srgbClr val="000000"/>
              </a:buClr>
              <a:buSzPct val="100000"/>
              <a:buFont typeface="Times New Roman" charset="0"/>
              <a:buNone/>
            </a:pPr>
            <a:endParaRPr lang="en-US" sz="2200">
              <a:solidFill>
                <a:srgbClr val="FFFFFF"/>
              </a:solidFill>
              <a:latin typeface="Times New Roman" charset="0"/>
              <a:ea typeface="MS Gothic" charset="0"/>
            </a:endParaRPr>
          </a:p>
        </p:txBody>
      </p:sp>
      <p:sp>
        <p:nvSpPr>
          <p:cNvPr id="2" name="Text Box 2"/>
          <p:cNvSpPr txBox="1">
            <a:spLocks noChangeArrowheads="1"/>
          </p:cNvSpPr>
          <p:nvPr/>
        </p:nvSpPr>
        <p:spPr bwMode="auto">
          <a:xfrm>
            <a:off x="761643" y="6558085"/>
            <a:ext cx="876747" cy="223039"/>
          </a:xfrm>
          <a:prstGeom prst="rect">
            <a:avLst/>
          </a:prstGeom>
          <a:noFill/>
          <a:ln w="9525">
            <a:noFill/>
            <a:round/>
            <a:headEnd/>
            <a:tailEnd/>
          </a:ln>
          <a:effectLst/>
        </p:spPr>
        <p:txBody>
          <a:bodyPr wrap="none" lIns="80506" tIns="41861" rIns="80506" bIns="41861"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defTabSz="406191">
              <a:spcBef>
                <a:spcPts val="505"/>
              </a:spcBef>
              <a:buClr>
                <a:srgbClr val="FFFFFF"/>
              </a:buClr>
              <a:buSzPct val="100000"/>
              <a:buFont typeface="Arial" charset="0"/>
              <a:buNone/>
              <a:defRPr/>
            </a:pPr>
            <a:r>
              <a:rPr lang="en-GB" sz="800" b="1">
                <a:solidFill>
                  <a:srgbClr val="FFFFFF"/>
                </a:solidFill>
                <a:latin typeface="Arial" charset="0"/>
              </a:rPr>
              <a:t>© </a:t>
            </a:r>
            <a:r>
              <a:rPr lang="en-GB" sz="900" b="1">
                <a:solidFill>
                  <a:srgbClr val="FFFFFF"/>
                </a:solidFill>
                <a:latin typeface="Arial" charset="0"/>
              </a:rPr>
              <a:t>2006</a:t>
            </a:r>
            <a:r>
              <a:rPr lang="en-GB" sz="800" b="1">
                <a:solidFill>
                  <a:srgbClr val="FFFFFF"/>
                </a:solidFill>
                <a:latin typeface="Arial" charset="0"/>
              </a:rPr>
              <a:t> TBBMI</a:t>
            </a:r>
          </a:p>
        </p:txBody>
      </p:sp>
      <p:sp>
        <p:nvSpPr>
          <p:cNvPr id="2052" name="Rectangle 3"/>
          <p:cNvSpPr>
            <a:spLocks noChangeArrowheads="1"/>
          </p:cNvSpPr>
          <p:nvPr/>
        </p:nvSpPr>
        <p:spPr bwMode="auto">
          <a:xfrm>
            <a:off x="7814557" y="6542251"/>
            <a:ext cx="673072" cy="225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0506" tIns="41861" rIns="80506" bIns="41861" anchor="ctr">
            <a:spAutoFit/>
          </a:bodyPr>
          <a:lstStyle/>
          <a:p>
            <a:pPr algn="ctr" defTabSz="403968">
              <a:buClr>
                <a:srgbClr val="FFFFFF"/>
              </a:buClr>
              <a:buSzPct val="100000"/>
              <a:buFont typeface="Comic Sans MS" charset="0"/>
              <a:buNone/>
              <a:tabLst>
                <a:tab pos="0" algn="l"/>
                <a:tab pos="813627" algn="l"/>
                <a:tab pos="1631518" algn="l"/>
                <a:tab pos="2447986" algn="l"/>
                <a:tab pos="3265882" algn="l"/>
                <a:tab pos="4083769" algn="l"/>
                <a:tab pos="4903079" algn="l"/>
                <a:tab pos="5720974" algn="l"/>
                <a:tab pos="6538868" algn="l"/>
                <a:tab pos="7358179" algn="l"/>
                <a:tab pos="8176068" algn="l"/>
                <a:tab pos="8995383" algn="l"/>
              </a:tabLst>
            </a:pPr>
            <a:r>
              <a:rPr lang="en-GB" sz="900" b="1">
                <a:solidFill>
                  <a:srgbClr val="FFFFFF"/>
                </a:solidFill>
                <a:latin typeface="Comic Sans MS" charset="0"/>
                <a:ea typeface="MS Gothic" charset="0"/>
              </a:rPr>
              <a:t>9.65.08.</a:t>
            </a:r>
          </a:p>
        </p:txBody>
      </p:sp>
      <p:sp>
        <p:nvSpPr>
          <p:cNvPr id="2053" name="Rectangle 4"/>
          <p:cNvSpPr>
            <a:spLocks noChangeArrowheads="1"/>
          </p:cNvSpPr>
          <p:nvPr/>
        </p:nvSpPr>
        <p:spPr bwMode="auto">
          <a:xfrm>
            <a:off x="461819" y="106483"/>
            <a:ext cx="4061114" cy="924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800" tIns="45399" rIns="90800" bIns="45399">
            <a:spAutoFit/>
          </a:bodyPr>
          <a:lstStyle/>
          <a:p>
            <a:pPr defTabSz="403968">
              <a:lnSpc>
                <a:spcPct val="125000"/>
              </a:lnSpc>
              <a:spcBef>
                <a:spcPts val="1346"/>
              </a:spcBef>
              <a:buClr>
                <a:srgbClr val="FFFF00"/>
              </a:buClr>
              <a:buSzPct val="100000"/>
              <a:buFont typeface="Helvetica" charset="0"/>
              <a:buNone/>
              <a:tabLst>
                <a:tab pos="0" algn="l"/>
                <a:tab pos="813627" algn="l"/>
                <a:tab pos="1631518" algn="l"/>
                <a:tab pos="2447986" algn="l"/>
                <a:tab pos="3265882" algn="l"/>
                <a:tab pos="4083769" algn="l"/>
                <a:tab pos="4903079" algn="l"/>
                <a:tab pos="5720974" algn="l"/>
                <a:tab pos="6538868" algn="l"/>
                <a:tab pos="7358179" algn="l"/>
                <a:tab pos="8176068" algn="l"/>
                <a:tab pos="8995383" algn="l"/>
              </a:tabLst>
            </a:pPr>
            <a:r>
              <a:rPr lang="en-GB" sz="2200" b="1">
                <a:solidFill>
                  <a:srgbClr val="FFFF00"/>
                </a:solidFill>
                <a:latin typeface="Helvetica" charset="0"/>
                <a:ea typeface="ＭＳ Ｐゴシック" charset="0"/>
              </a:rPr>
              <a:t>The  New Testament          Comes Together</a:t>
            </a:r>
          </a:p>
        </p:txBody>
      </p:sp>
    </p:spTree>
    <p:extLst>
      <p:ext uri="{BB962C8B-B14F-4D97-AF65-F5344CB8AC3E}">
        <p14:creationId xmlns:p14="http://schemas.microsoft.com/office/powerpoint/2010/main" val="1783602491"/>
      </p:ext>
    </p:extLst>
  </p:cSld>
  <p:clrMap bg1="lt1" tx1="dk1" bg2="lt2" tx2="dk2" accent1="accent1" accent2="accent2" accent3="accent3" accent4="accent4" accent5="accent5" accent6="accent6" hlink="hlink" folHlink="folHlink"/>
  <p:sldLayoutIdLst>
    <p:sldLayoutId id="2147485153" r:id="rId1"/>
    <p:sldLayoutId id="2147485154" r:id="rId2"/>
    <p:sldLayoutId id="2147485155" r:id="rId3"/>
    <p:sldLayoutId id="2147485156" r:id="rId4"/>
    <p:sldLayoutId id="2147485157" r:id="rId5"/>
    <p:sldLayoutId id="2147485158" r:id="rId6"/>
    <p:sldLayoutId id="2147485159" r:id="rId7"/>
    <p:sldLayoutId id="2147485160" r:id="rId8"/>
    <p:sldLayoutId id="2147485161" r:id="rId9"/>
    <p:sldLayoutId id="2147485162" r:id="rId10"/>
    <p:sldLayoutId id="2147485163" r:id="rId11"/>
  </p:sldLayoutIdLst>
  <p:txStyles>
    <p:titleStyle>
      <a:lvl1pPr algn="ctr" defTabSz="403968"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mj-lt"/>
          <a:ea typeface="ＭＳ Ｐゴシック" charset="0"/>
          <a:cs typeface="+mj-cs"/>
        </a:defRPr>
      </a:lvl1pPr>
      <a:lvl2pPr algn="ctr" defTabSz="403968"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2pPr>
      <a:lvl3pPr algn="ctr" defTabSz="403968"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3pPr>
      <a:lvl4pPr algn="ctr" defTabSz="403968"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4pPr>
      <a:lvl5pPr algn="ctr" defTabSz="403968"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5pPr>
      <a:lvl6pPr marL="408937" algn="ctr" defTabSz="408937"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6pPr>
      <a:lvl7pPr marL="817879" algn="ctr" defTabSz="408937"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7pPr>
      <a:lvl8pPr marL="1226812" algn="ctr" defTabSz="408937"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8pPr>
      <a:lvl9pPr marL="1635753" algn="ctr" defTabSz="408937"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9pPr>
    </p:titleStyle>
    <p:bodyStyle>
      <a:lvl1pPr marL="329998" indent="-329998" algn="l" defTabSz="403968" rtl="0" eaLnBrk="0" fontAlgn="base" hangingPunct="0">
        <a:lnSpc>
          <a:spcPct val="93000"/>
        </a:lnSpc>
        <a:spcBef>
          <a:spcPts val="785"/>
        </a:spcBef>
        <a:spcAft>
          <a:spcPct val="0"/>
        </a:spcAft>
        <a:buClr>
          <a:srgbClr val="000000"/>
        </a:buClr>
        <a:buSzPct val="100000"/>
        <a:buFont typeface="Times New Roman" charset="0"/>
        <a:buChar char="•"/>
        <a:defRPr sz="3100">
          <a:solidFill>
            <a:srgbClr val="000000"/>
          </a:solidFill>
          <a:latin typeface="+mn-lt"/>
          <a:ea typeface="ＭＳ Ｐゴシック" charset="0"/>
          <a:cs typeface="+mn-cs"/>
        </a:defRPr>
      </a:lvl1pPr>
      <a:lvl2pPr marL="725436" indent="-274527" algn="l" defTabSz="403968" rtl="0" eaLnBrk="0" fontAlgn="base" hangingPunct="0">
        <a:lnSpc>
          <a:spcPct val="93000"/>
        </a:lnSpc>
        <a:spcBef>
          <a:spcPts val="695"/>
        </a:spcBef>
        <a:spcAft>
          <a:spcPct val="0"/>
        </a:spcAft>
        <a:buClr>
          <a:srgbClr val="000000"/>
        </a:buClr>
        <a:buSzPct val="100000"/>
        <a:buFont typeface="Times New Roman" charset="0"/>
        <a:buChar char="–"/>
        <a:defRPr sz="2800">
          <a:solidFill>
            <a:srgbClr val="000000"/>
          </a:solidFill>
          <a:latin typeface="+mn-lt"/>
          <a:ea typeface="+mn-ea"/>
          <a:cs typeface="+mn-cs"/>
        </a:defRPr>
      </a:lvl2pPr>
      <a:lvl3pPr marL="1118027" indent="-217633" algn="l" defTabSz="403968" rtl="0" eaLnBrk="0" fontAlgn="base" hangingPunct="0">
        <a:lnSpc>
          <a:spcPct val="93000"/>
        </a:lnSpc>
        <a:spcBef>
          <a:spcPts val="583"/>
        </a:spcBef>
        <a:spcAft>
          <a:spcPct val="0"/>
        </a:spcAft>
        <a:buClr>
          <a:srgbClr val="000000"/>
        </a:buClr>
        <a:buSzPct val="100000"/>
        <a:buFont typeface="Times New Roman" charset="0"/>
        <a:buChar char="•"/>
        <a:defRPr sz="2300">
          <a:solidFill>
            <a:srgbClr val="000000"/>
          </a:solidFill>
          <a:latin typeface="+mn-lt"/>
          <a:ea typeface="+mn-ea"/>
          <a:cs typeface="+mn-cs"/>
        </a:defRPr>
      </a:lvl3pPr>
      <a:lvl4pPr marL="1568926" indent="-217633" algn="l" defTabSz="403968" rtl="0" eaLnBrk="0" fontAlgn="base" hangingPunct="0">
        <a:lnSpc>
          <a:spcPct val="93000"/>
        </a:lnSpc>
        <a:spcBef>
          <a:spcPts val="505"/>
        </a:spcBef>
        <a:spcAft>
          <a:spcPct val="0"/>
        </a:spcAft>
        <a:buClr>
          <a:srgbClr val="000000"/>
        </a:buClr>
        <a:buSzPct val="100000"/>
        <a:buFont typeface="Times New Roman" charset="0"/>
        <a:buChar char="–"/>
        <a:defRPr sz="2000">
          <a:solidFill>
            <a:srgbClr val="000000"/>
          </a:solidFill>
          <a:latin typeface="+mn-lt"/>
          <a:ea typeface="+mn-ea"/>
          <a:cs typeface="+mn-cs"/>
        </a:defRPr>
      </a:lvl4pPr>
      <a:lvl5pPr marL="2019839" indent="-217633" algn="l" defTabSz="403968" rtl="0" eaLnBrk="0" fontAlgn="base" hangingPunct="0">
        <a:lnSpc>
          <a:spcPct val="93000"/>
        </a:lnSpc>
        <a:spcBef>
          <a:spcPts val="505"/>
        </a:spcBef>
        <a:spcAft>
          <a:spcPct val="0"/>
        </a:spcAft>
        <a:buClr>
          <a:srgbClr val="000000"/>
        </a:buClr>
        <a:buSzPct val="100000"/>
        <a:buFont typeface="Times New Roman" charset="0"/>
        <a:buChar char="•"/>
        <a:defRPr sz="2000">
          <a:solidFill>
            <a:srgbClr val="000000"/>
          </a:solidFill>
          <a:latin typeface="+mn-lt"/>
          <a:ea typeface="+mn-ea"/>
          <a:cs typeface="+mn-cs"/>
        </a:defRPr>
      </a:lvl5pPr>
      <a:lvl6pPr marL="2432335" indent="-224344" algn="l" defTabSz="408937"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6pPr>
      <a:lvl7pPr marL="2841277" indent="-224344" algn="l" defTabSz="408937"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7pPr>
      <a:lvl8pPr marL="3250223" indent="-224344" algn="l" defTabSz="408937"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8pPr>
      <a:lvl9pPr marL="3659155" indent="-224344" algn="l" defTabSz="408937"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9pPr>
    </p:bodyStyle>
    <p:otherStyle>
      <a:defPPr>
        <a:defRPr lang="en-US"/>
      </a:defPPr>
      <a:lvl1pPr marL="0" algn="l" defTabSz="408937" rtl="0" eaLnBrk="1" latinLnBrk="0" hangingPunct="1">
        <a:defRPr sz="1600" kern="1200">
          <a:solidFill>
            <a:schemeClr val="tx1"/>
          </a:solidFill>
          <a:latin typeface="+mn-lt"/>
          <a:ea typeface="+mn-ea"/>
          <a:cs typeface="+mn-cs"/>
        </a:defRPr>
      </a:lvl1pPr>
      <a:lvl2pPr marL="408937" algn="l" defTabSz="408937" rtl="0" eaLnBrk="1" latinLnBrk="0" hangingPunct="1">
        <a:defRPr sz="1600" kern="1200">
          <a:solidFill>
            <a:schemeClr val="tx1"/>
          </a:solidFill>
          <a:latin typeface="+mn-lt"/>
          <a:ea typeface="+mn-ea"/>
          <a:cs typeface="+mn-cs"/>
        </a:defRPr>
      </a:lvl2pPr>
      <a:lvl3pPr marL="817879" algn="l" defTabSz="408937" rtl="0" eaLnBrk="1" latinLnBrk="0" hangingPunct="1">
        <a:defRPr sz="1600" kern="1200">
          <a:solidFill>
            <a:schemeClr val="tx1"/>
          </a:solidFill>
          <a:latin typeface="+mn-lt"/>
          <a:ea typeface="+mn-ea"/>
          <a:cs typeface="+mn-cs"/>
        </a:defRPr>
      </a:lvl3pPr>
      <a:lvl4pPr marL="1226812" algn="l" defTabSz="408937" rtl="0" eaLnBrk="1" latinLnBrk="0" hangingPunct="1">
        <a:defRPr sz="1600" kern="1200">
          <a:solidFill>
            <a:schemeClr val="tx1"/>
          </a:solidFill>
          <a:latin typeface="+mn-lt"/>
          <a:ea typeface="+mn-ea"/>
          <a:cs typeface="+mn-cs"/>
        </a:defRPr>
      </a:lvl4pPr>
      <a:lvl5pPr marL="1635753" algn="l" defTabSz="408937" rtl="0" eaLnBrk="1" latinLnBrk="0" hangingPunct="1">
        <a:defRPr sz="1600" kern="1200">
          <a:solidFill>
            <a:schemeClr val="tx1"/>
          </a:solidFill>
          <a:latin typeface="+mn-lt"/>
          <a:ea typeface="+mn-ea"/>
          <a:cs typeface="+mn-cs"/>
        </a:defRPr>
      </a:lvl5pPr>
      <a:lvl6pPr marL="2044691" algn="l" defTabSz="408937" rtl="0" eaLnBrk="1" latinLnBrk="0" hangingPunct="1">
        <a:defRPr sz="1600" kern="1200">
          <a:solidFill>
            <a:schemeClr val="tx1"/>
          </a:solidFill>
          <a:latin typeface="+mn-lt"/>
          <a:ea typeface="+mn-ea"/>
          <a:cs typeface="+mn-cs"/>
        </a:defRPr>
      </a:lvl6pPr>
      <a:lvl7pPr marL="2453635" algn="l" defTabSz="408937" rtl="0" eaLnBrk="1" latinLnBrk="0" hangingPunct="1">
        <a:defRPr sz="1600" kern="1200">
          <a:solidFill>
            <a:schemeClr val="tx1"/>
          </a:solidFill>
          <a:latin typeface="+mn-lt"/>
          <a:ea typeface="+mn-ea"/>
          <a:cs typeface="+mn-cs"/>
        </a:defRPr>
      </a:lvl7pPr>
      <a:lvl8pPr marL="2862571" algn="l" defTabSz="408937" rtl="0" eaLnBrk="1" latinLnBrk="0" hangingPunct="1">
        <a:defRPr sz="1600" kern="1200">
          <a:solidFill>
            <a:schemeClr val="tx1"/>
          </a:solidFill>
          <a:latin typeface="+mn-lt"/>
          <a:ea typeface="+mn-ea"/>
          <a:cs typeface="+mn-cs"/>
        </a:defRPr>
      </a:lvl8pPr>
      <a:lvl9pPr marL="3271507" algn="l" defTabSz="408937" rtl="0" eaLnBrk="1" latinLnBrk="0" hangingPunct="1">
        <a:defRPr sz="1600" kern="1200">
          <a:solidFill>
            <a:schemeClr val="tx1"/>
          </a:solidFill>
          <a:latin typeface="+mn-lt"/>
          <a:ea typeface="+mn-ea"/>
          <a:cs typeface="+mn-cs"/>
        </a:defRPr>
      </a:lvl9pPr>
    </p:otherStyle>
  </p:txStyles>
</p:sldMaster>
</file>

<file path=ppt/slideMasters/slideMaster52.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58"/>
            </a:gs>
            <a:gs pos="100000">
              <a:schemeClr val="bg1"/>
            </a:gs>
          </a:gsLst>
          <a:lin ang="2700000" scaled="1"/>
        </a:gradFill>
        <a:effectLst/>
      </p:bgPr>
    </p:bg>
    <p:spTree>
      <p:nvGrpSpPr>
        <p:cNvPr id="1" name=""/>
        <p:cNvGrpSpPr/>
        <p:nvPr/>
      </p:nvGrpSpPr>
      <p:grpSpPr>
        <a:xfrm>
          <a:off x="0" y="0"/>
          <a:ext cx="0" cy="0"/>
          <a:chOff x="0" y="0"/>
          <a:chExt cx="0" cy="0"/>
        </a:xfrm>
      </p:grpSpPr>
      <p:grpSp>
        <p:nvGrpSpPr>
          <p:cNvPr id="13314" name="Group 2"/>
          <p:cNvGrpSpPr>
            <a:grpSpLocks/>
          </p:cNvGrpSpPr>
          <p:nvPr/>
        </p:nvGrpSpPr>
        <p:grpSpPr bwMode="auto">
          <a:xfrm>
            <a:off x="0" y="8"/>
            <a:ext cx="9144000" cy="6856413"/>
            <a:chOff x="0" y="0"/>
            <a:chExt cx="5760" cy="4319"/>
          </a:xfrm>
        </p:grpSpPr>
        <p:sp>
          <p:nvSpPr>
            <p:cNvPr id="406531"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US" sz="4000">
                <a:latin typeface="Times New Roman" pitchFamily="-112" charset="0"/>
                <a:ea typeface="+mn-ea"/>
                <a:cs typeface="+mn-cs"/>
              </a:endParaRPr>
            </a:p>
          </p:txBody>
        </p:sp>
        <p:sp>
          <p:nvSpPr>
            <p:cNvPr id="406532"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sz="4000">
                <a:latin typeface="Times New Roman" pitchFamily="-112" charset="0"/>
                <a:ea typeface="+mn-ea"/>
                <a:cs typeface="+mn-cs"/>
              </a:endParaRPr>
            </a:p>
          </p:txBody>
        </p:sp>
        <p:sp>
          <p:nvSpPr>
            <p:cNvPr id="406533"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US" sz="4000">
                <a:latin typeface="Times New Roman" pitchFamily="-112" charset="0"/>
                <a:ea typeface="+mn-ea"/>
                <a:cs typeface="+mn-cs"/>
              </a:endParaRPr>
            </a:p>
          </p:txBody>
        </p:sp>
        <p:sp>
          <p:nvSpPr>
            <p:cNvPr id="13323" name="Freeform 6"/>
            <p:cNvSpPr>
              <a:spLocks/>
            </p:cNvSpPr>
            <p:nvPr/>
          </p:nvSpPr>
          <p:spPr bwMode="hidden">
            <a:xfrm>
              <a:off x="4038" y="3577"/>
              <a:ext cx="1720" cy="65"/>
            </a:xfrm>
            <a:custGeom>
              <a:avLst/>
              <a:gdLst>
                <a:gd name="T0" fmla="*/ 1712 w 1722"/>
                <a:gd name="T1" fmla="*/ 61 h 66"/>
                <a:gd name="T2" fmla="*/ 1712 w 1722"/>
                <a:gd name="T3" fmla="*/ 55 h 66"/>
                <a:gd name="T4" fmla="*/ 0 w 1722"/>
                <a:gd name="T5" fmla="*/ 0 h 66"/>
                <a:gd name="T6" fmla="*/ 0 w 1722"/>
                <a:gd name="T7" fmla="*/ 43 h 66"/>
                <a:gd name="T8" fmla="*/ 1712 w 1722"/>
                <a:gd name="T9" fmla="*/ 61 h 66"/>
                <a:gd name="T10" fmla="*/ 1712 w 1722"/>
                <a:gd name="T11" fmla="*/ 61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406535"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US" sz="4000">
                <a:latin typeface="Times New Roman" pitchFamily="-112" charset="0"/>
                <a:ea typeface="+mn-ea"/>
                <a:cs typeface="+mn-cs"/>
              </a:endParaRPr>
            </a:p>
          </p:txBody>
        </p:sp>
        <p:sp>
          <p:nvSpPr>
            <p:cNvPr id="13325" name="Freeform 8"/>
            <p:cNvSpPr>
              <a:spLocks/>
            </p:cNvSpPr>
            <p:nvPr/>
          </p:nvSpPr>
          <p:spPr bwMode="hidden">
            <a:xfrm>
              <a:off x="4784" y="3702"/>
              <a:ext cx="974" cy="101"/>
            </a:xfrm>
            <a:custGeom>
              <a:avLst/>
              <a:gdLst>
                <a:gd name="T0" fmla="*/ 970 w 975"/>
                <a:gd name="T1" fmla="*/ 48 h 101"/>
                <a:gd name="T2" fmla="*/ 970 w 975"/>
                <a:gd name="T3" fmla="*/ 0 h 101"/>
                <a:gd name="T4" fmla="*/ 0 w 975"/>
                <a:gd name="T5" fmla="*/ 24 h 101"/>
                <a:gd name="T6" fmla="*/ 0 w 975"/>
                <a:gd name="T7" fmla="*/ 101 h 101"/>
                <a:gd name="T8" fmla="*/ 970 w 975"/>
                <a:gd name="T9" fmla="*/ 48 h 101"/>
                <a:gd name="T10" fmla="*/ 970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3326" name="Freeform 9"/>
            <p:cNvSpPr>
              <a:spLocks/>
            </p:cNvSpPr>
            <p:nvPr/>
          </p:nvSpPr>
          <p:spPr bwMode="hidden">
            <a:xfrm>
              <a:off x="3619" y="3815"/>
              <a:ext cx="2139" cy="198"/>
            </a:xfrm>
            <a:custGeom>
              <a:avLst/>
              <a:gdLst>
                <a:gd name="T0" fmla="*/ 2131 w 2141"/>
                <a:gd name="T1" fmla="*/ 0 h 198"/>
                <a:gd name="T2" fmla="*/ 0 w 2141"/>
                <a:gd name="T3" fmla="*/ 156 h 198"/>
                <a:gd name="T4" fmla="*/ 0 w 2141"/>
                <a:gd name="T5" fmla="*/ 198 h 198"/>
                <a:gd name="T6" fmla="*/ 2131 w 2141"/>
                <a:gd name="T7" fmla="*/ 0 h 198"/>
                <a:gd name="T8" fmla="*/ 2131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406538"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sz="4000">
                <a:latin typeface="Times New Roman" pitchFamily="-112" charset="0"/>
                <a:ea typeface="+mn-ea"/>
                <a:cs typeface="+mn-cs"/>
              </a:endParaRPr>
            </a:p>
          </p:txBody>
        </p:sp>
        <p:sp>
          <p:nvSpPr>
            <p:cNvPr id="13328" name="Freeform 11"/>
            <p:cNvSpPr>
              <a:spLocks/>
            </p:cNvSpPr>
            <p:nvPr/>
          </p:nvSpPr>
          <p:spPr bwMode="hidden">
            <a:xfrm>
              <a:off x="2097" y="4043"/>
              <a:ext cx="2514" cy="276"/>
            </a:xfrm>
            <a:custGeom>
              <a:avLst/>
              <a:gdLst>
                <a:gd name="T0" fmla="*/ 2167 w 2517"/>
                <a:gd name="T1" fmla="*/ 276 h 276"/>
                <a:gd name="T2" fmla="*/ 2502 w 2517"/>
                <a:gd name="T3" fmla="*/ 204 h 276"/>
                <a:gd name="T4" fmla="*/ 2245 w 2517"/>
                <a:gd name="T5" fmla="*/ 0 h 276"/>
                <a:gd name="T6" fmla="*/ 0 w 2517"/>
                <a:gd name="T7" fmla="*/ 276 h 276"/>
                <a:gd name="T8" fmla="*/ 2167 w 2517"/>
                <a:gd name="T9" fmla="*/ 276 h 276"/>
                <a:gd name="T10" fmla="*/ 2167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406540"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US" sz="4000">
                <a:latin typeface="Times New Roman" pitchFamily="-112" charset="0"/>
                <a:ea typeface="+mn-ea"/>
                <a:cs typeface="+mn-cs"/>
              </a:endParaRPr>
            </a:p>
          </p:txBody>
        </p:sp>
        <p:sp>
          <p:nvSpPr>
            <p:cNvPr id="13330" name="Freeform 13"/>
            <p:cNvSpPr>
              <a:spLocks/>
            </p:cNvSpPr>
            <p:nvPr/>
          </p:nvSpPr>
          <p:spPr bwMode="hidden">
            <a:xfrm>
              <a:off x="5030" y="3151"/>
              <a:ext cx="728" cy="240"/>
            </a:xfrm>
            <a:custGeom>
              <a:avLst/>
              <a:gdLst>
                <a:gd name="T0" fmla="*/ 724 w 729"/>
                <a:gd name="T1" fmla="*/ 240 h 240"/>
                <a:gd name="T2" fmla="*/ 0 w 729"/>
                <a:gd name="T3" fmla="*/ 0 h 240"/>
                <a:gd name="T4" fmla="*/ 0 w 729"/>
                <a:gd name="T5" fmla="*/ 6 h 240"/>
                <a:gd name="T6" fmla="*/ 724 w 729"/>
                <a:gd name="T7" fmla="*/ 240 h 240"/>
                <a:gd name="T8" fmla="*/ 724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406542"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US" sz="4000">
                <a:latin typeface="Times New Roman" pitchFamily="-112" charset="0"/>
                <a:ea typeface="+mn-ea"/>
                <a:cs typeface="+mn-cs"/>
              </a:endParaRPr>
            </a:p>
          </p:txBody>
        </p:sp>
        <p:sp>
          <p:nvSpPr>
            <p:cNvPr id="13332" name="Freeform 15"/>
            <p:cNvSpPr>
              <a:spLocks/>
            </p:cNvSpPr>
            <p:nvPr/>
          </p:nvSpPr>
          <p:spPr bwMode="hidden">
            <a:xfrm>
              <a:off x="5030" y="3049"/>
              <a:ext cx="728" cy="318"/>
            </a:xfrm>
            <a:custGeom>
              <a:avLst/>
              <a:gdLst>
                <a:gd name="T0" fmla="*/ 724 w 729"/>
                <a:gd name="T1" fmla="*/ 318 h 318"/>
                <a:gd name="T2" fmla="*/ 724 w 729"/>
                <a:gd name="T3" fmla="*/ 312 h 318"/>
                <a:gd name="T4" fmla="*/ 0 w 729"/>
                <a:gd name="T5" fmla="*/ 0 h 318"/>
                <a:gd name="T6" fmla="*/ 0 w 729"/>
                <a:gd name="T7" fmla="*/ 54 h 318"/>
                <a:gd name="T8" fmla="*/ 724 w 729"/>
                <a:gd name="T9" fmla="*/ 318 h 318"/>
                <a:gd name="T10" fmla="*/ 724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406544"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US" sz="4000">
                <a:latin typeface="Times New Roman" pitchFamily="-112" charset="0"/>
                <a:ea typeface="+mn-ea"/>
                <a:cs typeface="+mn-cs"/>
              </a:endParaRPr>
            </a:p>
          </p:txBody>
        </p:sp>
        <p:sp>
          <p:nvSpPr>
            <p:cNvPr id="406545"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US" sz="4000">
                <a:latin typeface="Times New Roman" pitchFamily="-112" charset="0"/>
                <a:ea typeface="+mn-ea"/>
                <a:cs typeface="+mn-cs"/>
              </a:endParaRPr>
            </a:p>
          </p:txBody>
        </p:sp>
        <p:sp>
          <p:nvSpPr>
            <p:cNvPr id="406546"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US" sz="4000">
                <a:latin typeface="Times New Roman" pitchFamily="-112" charset="0"/>
                <a:ea typeface="+mn-ea"/>
                <a:cs typeface="+mn-cs"/>
              </a:endParaRPr>
            </a:p>
          </p:txBody>
        </p:sp>
        <p:sp>
          <p:nvSpPr>
            <p:cNvPr id="13336"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406548"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US" sz="4000">
                <a:latin typeface="Times New Roman" pitchFamily="-112" charset="0"/>
                <a:ea typeface="+mn-ea"/>
                <a:cs typeface="+mn-cs"/>
              </a:endParaRPr>
            </a:p>
          </p:txBody>
        </p:sp>
        <p:sp>
          <p:nvSpPr>
            <p:cNvPr id="13338"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406550"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US" sz="4000">
                <a:latin typeface="Times New Roman" pitchFamily="-112" charset="0"/>
                <a:ea typeface="+mn-ea"/>
                <a:cs typeface="+mn-cs"/>
              </a:endParaRPr>
            </a:p>
          </p:txBody>
        </p:sp>
        <p:sp>
          <p:nvSpPr>
            <p:cNvPr id="406551"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sz="4000">
                <a:latin typeface="Times New Roman" pitchFamily="-112" charset="0"/>
                <a:ea typeface="+mn-ea"/>
                <a:cs typeface="+mn-cs"/>
              </a:endParaRPr>
            </a:p>
          </p:txBody>
        </p:sp>
        <p:sp>
          <p:nvSpPr>
            <p:cNvPr id="406552"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US" sz="4000">
                <a:latin typeface="Times New Roman" pitchFamily="-112" charset="0"/>
                <a:ea typeface="+mn-ea"/>
                <a:cs typeface="+mn-cs"/>
              </a:endParaRPr>
            </a:p>
          </p:txBody>
        </p:sp>
        <p:sp>
          <p:nvSpPr>
            <p:cNvPr id="13342"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406554"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US" sz="4000">
                <a:latin typeface="Times New Roman" pitchFamily="-112" charset="0"/>
                <a:ea typeface="+mn-ea"/>
                <a:cs typeface="+mn-cs"/>
              </a:endParaRPr>
            </a:p>
          </p:txBody>
        </p:sp>
        <p:sp>
          <p:nvSpPr>
            <p:cNvPr id="406555"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sz="4000">
                <a:latin typeface="Times New Roman" pitchFamily="-112" charset="0"/>
                <a:ea typeface="+mn-ea"/>
                <a:cs typeface="+mn-cs"/>
              </a:endParaRPr>
            </a:p>
          </p:txBody>
        </p:sp>
        <p:sp>
          <p:nvSpPr>
            <p:cNvPr id="13345" name="Freeform 28"/>
            <p:cNvSpPr>
              <a:spLocks/>
            </p:cNvSpPr>
            <p:nvPr/>
          </p:nvSpPr>
          <p:spPr bwMode="hidden">
            <a:xfrm>
              <a:off x="5698" y="653"/>
              <a:ext cx="60" cy="311"/>
            </a:xfrm>
            <a:custGeom>
              <a:avLst/>
              <a:gdLst>
                <a:gd name="T0" fmla="*/ 0 w 60"/>
                <a:gd name="T1" fmla="*/ 144 h 312"/>
                <a:gd name="T2" fmla="*/ 60 w 60"/>
                <a:gd name="T3" fmla="*/ 307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406557"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US" sz="4000">
                <a:latin typeface="Times New Roman" pitchFamily="-112" charset="0"/>
                <a:ea typeface="+mn-ea"/>
                <a:cs typeface="+mn-cs"/>
              </a:endParaRPr>
            </a:p>
          </p:txBody>
        </p:sp>
        <p:sp>
          <p:nvSpPr>
            <p:cNvPr id="13347"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406559"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sz="4000">
                <a:latin typeface="Times New Roman" pitchFamily="-112" charset="0"/>
                <a:ea typeface="+mn-ea"/>
                <a:cs typeface="+mn-cs"/>
              </a:endParaRPr>
            </a:p>
          </p:txBody>
        </p:sp>
        <p:sp>
          <p:nvSpPr>
            <p:cNvPr id="406560"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US" sz="4000">
                <a:latin typeface="Times New Roman" pitchFamily="-112" charset="0"/>
                <a:ea typeface="+mn-ea"/>
                <a:cs typeface="+mn-cs"/>
              </a:endParaRPr>
            </a:p>
          </p:txBody>
        </p:sp>
        <p:sp>
          <p:nvSpPr>
            <p:cNvPr id="406561"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US" sz="4000">
                <a:latin typeface="Times New Roman" pitchFamily="-112" charset="0"/>
                <a:ea typeface="+mn-ea"/>
                <a:cs typeface="+mn-cs"/>
              </a:endParaRPr>
            </a:p>
          </p:txBody>
        </p:sp>
        <p:sp>
          <p:nvSpPr>
            <p:cNvPr id="406562"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sz="4000">
                <a:latin typeface="Times New Roman" pitchFamily="-112" charset="0"/>
                <a:ea typeface="+mn-ea"/>
                <a:cs typeface="+mn-cs"/>
              </a:endParaRPr>
            </a:p>
          </p:txBody>
        </p:sp>
        <p:sp>
          <p:nvSpPr>
            <p:cNvPr id="406563"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sz="4000">
                <a:latin typeface="Times New Roman" pitchFamily="-112" charset="0"/>
                <a:ea typeface="+mn-ea"/>
                <a:cs typeface="+mn-cs"/>
              </a:endParaRPr>
            </a:p>
          </p:txBody>
        </p:sp>
        <p:sp>
          <p:nvSpPr>
            <p:cNvPr id="406564"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US" sz="4000">
                <a:latin typeface="Times New Roman" pitchFamily="-112" charset="0"/>
                <a:ea typeface="+mn-ea"/>
                <a:cs typeface="+mn-cs"/>
              </a:endParaRPr>
            </a:p>
          </p:txBody>
        </p:sp>
        <p:sp>
          <p:nvSpPr>
            <p:cNvPr id="406565"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US" sz="4000">
                <a:latin typeface="Times New Roman" pitchFamily="-112" charset="0"/>
                <a:ea typeface="+mn-ea"/>
                <a:cs typeface="+mn-cs"/>
              </a:endParaRPr>
            </a:p>
          </p:txBody>
        </p:sp>
        <p:sp>
          <p:nvSpPr>
            <p:cNvPr id="406566"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US" sz="4000">
                <a:latin typeface="Times New Roman" pitchFamily="-112" charset="0"/>
                <a:ea typeface="+mn-ea"/>
                <a:cs typeface="+mn-cs"/>
              </a:endParaRPr>
            </a:p>
          </p:txBody>
        </p:sp>
        <p:grpSp>
          <p:nvGrpSpPr>
            <p:cNvPr id="13356" name="Group 39"/>
            <p:cNvGrpSpPr>
              <a:grpSpLocks/>
            </p:cNvGrpSpPr>
            <p:nvPr userDrawn="1"/>
          </p:nvGrpSpPr>
          <p:grpSpPr bwMode="auto">
            <a:xfrm>
              <a:off x="0" y="1632"/>
              <a:ext cx="5758" cy="1858"/>
              <a:chOff x="0" y="1632"/>
              <a:chExt cx="5758" cy="1858"/>
            </a:xfrm>
          </p:grpSpPr>
          <p:sp>
            <p:nvSpPr>
              <p:cNvPr id="406568"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sz="4000">
                  <a:latin typeface="Times New Roman" pitchFamily="-112" charset="0"/>
                  <a:ea typeface="+mn-ea"/>
                  <a:cs typeface="+mn-cs"/>
                </a:endParaRPr>
              </a:p>
            </p:txBody>
          </p:sp>
          <p:sp>
            <p:nvSpPr>
              <p:cNvPr id="406569"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US" sz="4000">
                  <a:latin typeface="Times New Roman" pitchFamily="-112" charset="0"/>
                  <a:ea typeface="+mn-ea"/>
                  <a:cs typeface="+mn-cs"/>
                </a:endParaRPr>
              </a:p>
            </p:txBody>
          </p:sp>
        </p:grpSp>
      </p:grpSp>
      <p:sp>
        <p:nvSpPr>
          <p:cNvPr id="13315" name="Rectangle 42"/>
          <p:cNvSpPr>
            <a:spLocks noGrp="1" noChangeArrowheads="1"/>
          </p:cNvSpPr>
          <p:nvPr>
            <p:ph type="title"/>
          </p:nvPr>
        </p:nvSpPr>
        <p:spPr bwMode="auto">
          <a:xfrm>
            <a:off x="457200" y="277813"/>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34" tIns="45667" rIns="91334" bIns="45667" numCol="1" anchor="ctr" anchorCtr="0" compatLnSpc="1">
            <a:prstTxWarp prst="textNoShape">
              <a:avLst/>
            </a:prstTxWarp>
          </a:bodyPr>
          <a:lstStyle/>
          <a:p>
            <a:pPr lvl="0"/>
            <a:r>
              <a:rPr lang="en-US"/>
              <a:t>Click to edit Master title style</a:t>
            </a:r>
          </a:p>
        </p:txBody>
      </p:sp>
      <p:sp>
        <p:nvSpPr>
          <p:cNvPr id="13316" name="Rectangle 43"/>
          <p:cNvSpPr>
            <a:spLocks noGrp="1" noChangeArrowheads="1"/>
          </p:cNvSpPr>
          <p:nvPr>
            <p:ph type="body" idx="1"/>
          </p:nvPr>
        </p:nvSpPr>
        <p:spPr bwMode="auto">
          <a:xfrm>
            <a:off x="457200" y="1600216"/>
            <a:ext cx="8229600" cy="4530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34" tIns="45667" rIns="91334" bIns="4566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06572" name="Rectangle 44"/>
          <p:cNvSpPr>
            <a:spLocks noGrp="1" noChangeArrowheads="1"/>
          </p:cNvSpPr>
          <p:nvPr>
            <p:ph type="dt" sz="half" idx="2"/>
          </p:nvPr>
        </p:nvSpPr>
        <p:spPr bwMode="auto">
          <a:xfrm>
            <a:off x="457201" y="6243638"/>
            <a:ext cx="2133600" cy="457200"/>
          </a:xfrm>
          <a:prstGeom prst="rect">
            <a:avLst/>
          </a:prstGeom>
          <a:noFill/>
          <a:ln w="9525">
            <a:noFill/>
            <a:miter lim="800000"/>
            <a:headEnd/>
            <a:tailEnd/>
          </a:ln>
          <a:effectLst/>
        </p:spPr>
        <p:txBody>
          <a:bodyPr vert="horz" wrap="square" lIns="91334" tIns="45667" rIns="91334" bIns="45667" numCol="1" anchor="b" anchorCtr="0" compatLnSpc="1">
            <a:prstTxWarp prst="textNoShape">
              <a:avLst/>
            </a:prstTxWarp>
          </a:bodyPr>
          <a:lstStyle>
            <a:lvl1pPr algn="l">
              <a:defRPr sz="1200">
                <a:effectLst>
                  <a:outerShdw blurRad="38100" dist="38100" dir="2700000" algn="tl">
                    <a:srgbClr val="000000"/>
                  </a:outerShdw>
                </a:effectLst>
                <a:latin typeface="+mn-lt"/>
                <a:ea typeface="+mn-ea"/>
                <a:cs typeface="+mn-cs"/>
              </a:defRPr>
            </a:lvl1pPr>
          </a:lstStyle>
          <a:p>
            <a:pPr>
              <a:defRPr/>
            </a:pPr>
            <a:endParaRPr lang="en-US"/>
          </a:p>
        </p:txBody>
      </p:sp>
      <p:sp>
        <p:nvSpPr>
          <p:cNvPr id="406573" name="Rectangle 4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34" tIns="45667" rIns="91334" bIns="45667" numCol="1" anchor="b" anchorCtr="0" compatLnSpc="1">
            <a:prstTxWarp prst="textNoShape">
              <a:avLst/>
            </a:prstTxWarp>
          </a:bodyPr>
          <a:lstStyle>
            <a:lvl1pPr>
              <a:defRPr sz="1200">
                <a:effectLst>
                  <a:outerShdw blurRad="38100" dist="38100" dir="2700000" algn="tl">
                    <a:srgbClr val="000000"/>
                  </a:outerShdw>
                </a:effectLst>
                <a:latin typeface="+mn-lt"/>
                <a:ea typeface="+mn-ea"/>
                <a:cs typeface="+mn-cs"/>
              </a:defRPr>
            </a:lvl1pPr>
          </a:lstStyle>
          <a:p>
            <a:pPr>
              <a:defRPr/>
            </a:pPr>
            <a:endParaRPr lang="en-US"/>
          </a:p>
        </p:txBody>
      </p:sp>
      <p:sp>
        <p:nvSpPr>
          <p:cNvPr id="406574"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334" tIns="45667" rIns="91334" bIns="45667" numCol="1" anchor="b" anchorCtr="0" compatLnSpc="1">
            <a:prstTxWarp prst="textNoShape">
              <a:avLst/>
            </a:prstTxWarp>
          </a:bodyPr>
          <a:lstStyle>
            <a:lvl1pPr algn="r">
              <a:defRPr sz="1200">
                <a:effectLst>
                  <a:outerShdw blurRad="38100" dist="38100" dir="2700000" algn="tl">
                    <a:srgbClr val="000000"/>
                  </a:outerShdw>
                </a:effectLst>
                <a:latin typeface="Arial" charset="0"/>
              </a:defRPr>
            </a:lvl1pPr>
          </a:lstStyle>
          <a:p>
            <a:pPr>
              <a:defRPr/>
            </a:pPr>
            <a:fld id="{36B084E7-E474-8D47-8818-0E526FB5419B}" type="slidenum">
              <a:rPr lang="en-US"/>
              <a:pPr>
                <a:defRPr/>
              </a:pPr>
              <a:t>‹#›</a:t>
            </a:fld>
            <a:endParaRPr lang="en-US"/>
          </a:p>
        </p:txBody>
      </p:sp>
    </p:spTree>
    <p:extLst>
      <p:ext uri="{BB962C8B-B14F-4D97-AF65-F5344CB8AC3E}">
        <p14:creationId xmlns:p14="http://schemas.microsoft.com/office/powerpoint/2010/main" val="2136417287"/>
      </p:ext>
    </p:extLst>
  </p:cSld>
  <p:clrMap bg1="dk2" tx1="lt1" bg2="dk1" tx2="lt2" accent1="accent1" accent2="accent2" accent3="accent3" accent4="accent4" accent5="accent5" accent6="accent6" hlink="hlink" folHlink="folHlink"/>
  <p:sldLayoutIdLst>
    <p:sldLayoutId id="2147485165" r:id="rId1"/>
    <p:sldLayoutId id="2147485166" r:id="rId2"/>
    <p:sldLayoutId id="2147485167" r:id="rId3"/>
    <p:sldLayoutId id="2147485168" r:id="rId4"/>
    <p:sldLayoutId id="2147485169" r:id="rId5"/>
    <p:sldLayoutId id="2147485170" r:id="rId6"/>
    <p:sldLayoutId id="2147485171" r:id="rId7"/>
    <p:sldLayoutId id="2147485172" r:id="rId8"/>
    <p:sldLayoutId id="2147485173" r:id="rId9"/>
    <p:sldLayoutId id="2147485174" r:id="rId10"/>
    <p:sldLayoutId id="2147485175" r:id="rId11"/>
  </p:sldLayoutIdLs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5pPr>
      <a:lvl6pPr marL="456686"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6pPr>
      <a:lvl7pPr marL="913370"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7pPr>
      <a:lvl8pPr marL="1370051"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8pPr>
      <a:lvl9pPr marL="1826739"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9pPr>
    </p:titleStyle>
    <p:bodyStyle>
      <a:lvl1pPr marL="342512" indent="-342512" algn="l" rtl="0" eaLnBrk="0" fontAlgn="base" hangingPunct="0">
        <a:spcBef>
          <a:spcPct val="20000"/>
        </a:spcBef>
        <a:spcAft>
          <a:spcPct val="0"/>
        </a:spcAft>
        <a:buClr>
          <a:schemeClr val="hlink"/>
        </a:buClr>
        <a:buSzPct val="90000"/>
        <a:buFont typeface="Wingdings" charset="0"/>
        <a:buBlip>
          <a:blip r:embed="rId13"/>
        </a:buBlip>
        <a:defRPr sz="3200">
          <a:solidFill>
            <a:schemeClr val="tx1"/>
          </a:solidFill>
          <a:latin typeface="+mn-lt"/>
          <a:ea typeface="+mn-ea"/>
          <a:cs typeface="+mn-cs"/>
        </a:defRPr>
      </a:lvl1pPr>
      <a:lvl2pPr marL="742108" indent="-285428" algn="l" rtl="0" eaLnBrk="0" fontAlgn="base" hangingPunct="0">
        <a:spcBef>
          <a:spcPct val="20000"/>
        </a:spcBef>
        <a:spcAft>
          <a:spcPct val="0"/>
        </a:spcAft>
        <a:buChar char="–"/>
        <a:defRPr sz="2800">
          <a:solidFill>
            <a:schemeClr val="tx1"/>
          </a:solidFill>
          <a:latin typeface="+mn-lt"/>
          <a:ea typeface="+mn-ea"/>
        </a:defRPr>
      </a:lvl2pPr>
      <a:lvl3pPr marL="1141708" indent="-228341" algn="l" rtl="0" eaLnBrk="0" fontAlgn="base" hangingPunct="0">
        <a:spcBef>
          <a:spcPct val="20000"/>
        </a:spcBef>
        <a:spcAft>
          <a:spcPct val="0"/>
        </a:spcAft>
        <a:buClr>
          <a:schemeClr val="accent2"/>
        </a:buClr>
        <a:buSzPct val="90000"/>
        <a:buFont typeface="Wingdings" charset="0"/>
        <a:buBlip>
          <a:blip r:embed="rId14"/>
        </a:buBlip>
        <a:defRPr sz="2400">
          <a:solidFill>
            <a:schemeClr val="tx1"/>
          </a:solidFill>
          <a:latin typeface="+mn-lt"/>
          <a:ea typeface="+mn-ea"/>
        </a:defRPr>
      </a:lvl3pPr>
      <a:lvl4pPr marL="1598393" indent="-228341" algn="l" rtl="0" eaLnBrk="0" fontAlgn="base" hangingPunct="0">
        <a:spcBef>
          <a:spcPct val="20000"/>
        </a:spcBef>
        <a:spcAft>
          <a:spcPct val="0"/>
        </a:spcAft>
        <a:buChar char="–"/>
        <a:defRPr sz="2000">
          <a:solidFill>
            <a:schemeClr val="tx1"/>
          </a:solidFill>
          <a:latin typeface="+mn-lt"/>
          <a:ea typeface="+mn-ea"/>
        </a:defRPr>
      </a:lvl4pPr>
      <a:lvl5pPr marL="2055075" indent="-228341" algn="l" rtl="0" eaLnBrk="0" fontAlgn="base" hangingPunct="0">
        <a:spcBef>
          <a:spcPct val="20000"/>
        </a:spcBef>
        <a:spcAft>
          <a:spcPct val="0"/>
        </a:spcAft>
        <a:buClr>
          <a:schemeClr val="folHlink"/>
        </a:buClr>
        <a:buSzPct val="90000"/>
        <a:buFont typeface="Wingdings" charset="0"/>
        <a:buBlip>
          <a:blip r:embed="rId15"/>
        </a:buBlip>
        <a:defRPr sz="2000">
          <a:solidFill>
            <a:schemeClr val="tx1"/>
          </a:solidFill>
          <a:latin typeface="+mn-lt"/>
          <a:ea typeface="+mn-ea"/>
        </a:defRPr>
      </a:lvl5pPr>
      <a:lvl6pPr marL="2511759" indent="-228341" algn="l" rtl="0" eaLnBrk="0" fontAlgn="base" hangingPunct="0">
        <a:spcBef>
          <a:spcPct val="20000"/>
        </a:spcBef>
        <a:spcAft>
          <a:spcPct val="0"/>
        </a:spcAft>
        <a:buClr>
          <a:schemeClr val="folHlink"/>
        </a:buClr>
        <a:buSzPct val="90000"/>
        <a:buFont typeface="Wingdings" pitchFamily="-112" charset="2"/>
        <a:buBlip>
          <a:blip r:embed="rId15"/>
        </a:buBlip>
        <a:defRPr sz="2000">
          <a:solidFill>
            <a:schemeClr val="tx1"/>
          </a:solidFill>
          <a:latin typeface="+mn-lt"/>
          <a:ea typeface="+mn-ea"/>
        </a:defRPr>
      </a:lvl6pPr>
      <a:lvl7pPr marL="2968447" indent="-228341" algn="l" rtl="0" eaLnBrk="0" fontAlgn="base" hangingPunct="0">
        <a:spcBef>
          <a:spcPct val="20000"/>
        </a:spcBef>
        <a:spcAft>
          <a:spcPct val="0"/>
        </a:spcAft>
        <a:buClr>
          <a:schemeClr val="folHlink"/>
        </a:buClr>
        <a:buSzPct val="90000"/>
        <a:buFont typeface="Wingdings" pitchFamily="-112" charset="2"/>
        <a:buBlip>
          <a:blip r:embed="rId15"/>
        </a:buBlip>
        <a:defRPr sz="2000">
          <a:solidFill>
            <a:schemeClr val="tx1"/>
          </a:solidFill>
          <a:latin typeface="+mn-lt"/>
          <a:ea typeface="+mn-ea"/>
        </a:defRPr>
      </a:lvl7pPr>
      <a:lvl8pPr marL="3425126" indent="-228341" algn="l" rtl="0" eaLnBrk="0" fontAlgn="base" hangingPunct="0">
        <a:spcBef>
          <a:spcPct val="20000"/>
        </a:spcBef>
        <a:spcAft>
          <a:spcPct val="0"/>
        </a:spcAft>
        <a:buClr>
          <a:schemeClr val="folHlink"/>
        </a:buClr>
        <a:buSzPct val="90000"/>
        <a:buFont typeface="Wingdings" pitchFamily="-112" charset="2"/>
        <a:buBlip>
          <a:blip r:embed="rId15"/>
        </a:buBlip>
        <a:defRPr sz="2000">
          <a:solidFill>
            <a:schemeClr val="tx1"/>
          </a:solidFill>
          <a:latin typeface="+mn-lt"/>
          <a:ea typeface="+mn-ea"/>
        </a:defRPr>
      </a:lvl8pPr>
      <a:lvl9pPr marL="3881814" indent="-228341" algn="l" rtl="0" eaLnBrk="0" fontAlgn="base" hangingPunct="0">
        <a:spcBef>
          <a:spcPct val="20000"/>
        </a:spcBef>
        <a:spcAft>
          <a:spcPct val="0"/>
        </a:spcAft>
        <a:buClr>
          <a:schemeClr val="folHlink"/>
        </a:buClr>
        <a:buSzPct val="90000"/>
        <a:buFont typeface="Wingdings" pitchFamily="-112" charset="2"/>
        <a:buBlip>
          <a:blip r:embed="rId15"/>
        </a:buBlip>
        <a:defRPr sz="2000">
          <a:solidFill>
            <a:schemeClr val="tx1"/>
          </a:solidFill>
          <a:latin typeface="+mn-lt"/>
          <a:ea typeface="+mn-ea"/>
        </a:defRPr>
      </a:lvl9pPr>
    </p:bodyStyle>
    <p:otherStyle>
      <a:defPPr>
        <a:defRPr lang="en-US"/>
      </a:defPPr>
      <a:lvl1pPr marL="0" algn="l" defTabSz="456686" rtl="0" eaLnBrk="1" latinLnBrk="0" hangingPunct="1">
        <a:defRPr sz="1800" kern="1200">
          <a:solidFill>
            <a:schemeClr val="tx1"/>
          </a:solidFill>
          <a:latin typeface="+mn-lt"/>
          <a:ea typeface="+mn-ea"/>
          <a:cs typeface="+mn-cs"/>
        </a:defRPr>
      </a:lvl1pPr>
      <a:lvl2pPr marL="456686" algn="l" defTabSz="456686" rtl="0" eaLnBrk="1" latinLnBrk="0" hangingPunct="1">
        <a:defRPr sz="1800" kern="1200">
          <a:solidFill>
            <a:schemeClr val="tx1"/>
          </a:solidFill>
          <a:latin typeface="+mn-lt"/>
          <a:ea typeface="+mn-ea"/>
          <a:cs typeface="+mn-cs"/>
        </a:defRPr>
      </a:lvl2pPr>
      <a:lvl3pPr marL="913370" algn="l" defTabSz="456686" rtl="0" eaLnBrk="1" latinLnBrk="0" hangingPunct="1">
        <a:defRPr sz="1800" kern="1200">
          <a:solidFill>
            <a:schemeClr val="tx1"/>
          </a:solidFill>
          <a:latin typeface="+mn-lt"/>
          <a:ea typeface="+mn-ea"/>
          <a:cs typeface="+mn-cs"/>
        </a:defRPr>
      </a:lvl3pPr>
      <a:lvl4pPr marL="1370051" algn="l" defTabSz="456686" rtl="0" eaLnBrk="1" latinLnBrk="0" hangingPunct="1">
        <a:defRPr sz="1800" kern="1200">
          <a:solidFill>
            <a:schemeClr val="tx1"/>
          </a:solidFill>
          <a:latin typeface="+mn-lt"/>
          <a:ea typeface="+mn-ea"/>
          <a:cs typeface="+mn-cs"/>
        </a:defRPr>
      </a:lvl4pPr>
      <a:lvl5pPr marL="1826739" algn="l" defTabSz="456686" rtl="0" eaLnBrk="1" latinLnBrk="0" hangingPunct="1">
        <a:defRPr sz="1800" kern="1200">
          <a:solidFill>
            <a:schemeClr val="tx1"/>
          </a:solidFill>
          <a:latin typeface="+mn-lt"/>
          <a:ea typeface="+mn-ea"/>
          <a:cs typeface="+mn-cs"/>
        </a:defRPr>
      </a:lvl5pPr>
      <a:lvl6pPr marL="2283420" algn="l" defTabSz="456686" rtl="0" eaLnBrk="1" latinLnBrk="0" hangingPunct="1">
        <a:defRPr sz="1800" kern="1200">
          <a:solidFill>
            <a:schemeClr val="tx1"/>
          </a:solidFill>
          <a:latin typeface="+mn-lt"/>
          <a:ea typeface="+mn-ea"/>
          <a:cs typeface="+mn-cs"/>
        </a:defRPr>
      </a:lvl6pPr>
      <a:lvl7pPr marL="2740100" algn="l" defTabSz="456686" rtl="0" eaLnBrk="1" latinLnBrk="0" hangingPunct="1">
        <a:defRPr sz="1800" kern="1200">
          <a:solidFill>
            <a:schemeClr val="tx1"/>
          </a:solidFill>
          <a:latin typeface="+mn-lt"/>
          <a:ea typeface="+mn-ea"/>
          <a:cs typeface="+mn-cs"/>
        </a:defRPr>
      </a:lvl7pPr>
      <a:lvl8pPr marL="3196784" algn="l" defTabSz="456686" rtl="0" eaLnBrk="1" latinLnBrk="0" hangingPunct="1">
        <a:defRPr sz="1800" kern="1200">
          <a:solidFill>
            <a:schemeClr val="tx1"/>
          </a:solidFill>
          <a:latin typeface="+mn-lt"/>
          <a:ea typeface="+mn-ea"/>
          <a:cs typeface="+mn-cs"/>
        </a:defRPr>
      </a:lvl8pPr>
      <a:lvl9pPr marL="3653466" algn="l" defTabSz="456686" rtl="0" eaLnBrk="1" latinLnBrk="0" hangingPunct="1">
        <a:defRPr sz="1800" kern="1200">
          <a:solidFill>
            <a:schemeClr val="tx1"/>
          </a:solidFill>
          <a:latin typeface="+mn-lt"/>
          <a:ea typeface="+mn-ea"/>
          <a:cs typeface="+mn-cs"/>
        </a:defRPr>
      </a:lvl9pPr>
    </p:otherStyle>
  </p:txStyles>
</p:sldMaster>
</file>

<file path=ppt/slideMasters/slideMaster5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90114" name="Group 2"/>
          <p:cNvGrpSpPr>
            <a:grpSpLocks/>
          </p:cNvGrpSpPr>
          <p:nvPr/>
        </p:nvGrpSpPr>
        <p:grpSpPr bwMode="auto">
          <a:xfrm>
            <a:off x="3800475" y="1789113"/>
            <a:ext cx="5340350" cy="5056187"/>
            <a:chOff x="2394" y="1127"/>
            <a:chExt cx="3364" cy="3185"/>
          </a:xfrm>
        </p:grpSpPr>
        <p:sp>
          <p:nvSpPr>
            <p:cNvPr id="267267" name="Rectangle 3"/>
            <p:cNvSpPr>
              <a:spLocks noChangeArrowheads="1"/>
            </p:cNvSpPr>
            <p:nvPr userDrawn="1"/>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67268" name="Oval 4"/>
            <p:cNvSpPr>
              <a:spLocks noChangeArrowheads="1"/>
            </p:cNvSpPr>
            <p:nvPr userDrawn="1"/>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67269" name="Rectangle 5"/>
            <p:cNvSpPr>
              <a:spLocks noChangeArrowheads="1"/>
            </p:cNvSpPr>
            <p:nvPr userDrawn="1"/>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67270" name="Freeform 6"/>
            <p:cNvSpPr>
              <a:spLocks noEditPoints="1"/>
            </p:cNvSpPr>
            <p:nvPr userDrawn="1"/>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67271" name="Rectangle 7"/>
            <p:cNvSpPr>
              <a:spLocks noChangeArrowheads="1"/>
            </p:cNvSpPr>
            <p:nvPr userDrawn="1"/>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67272" name="Rectangle 8"/>
            <p:cNvSpPr>
              <a:spLocks noChangeArrowheads="1"/>
            </p:cNvSpPr>
            <p:nvPr userDrawn="1"/>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67273" name="Rectangle 9"/>
            <p:cNvSpPr>
              <a:spLocks noChangeArrowheads="1"/>
            </p:cNvSpPr>
            <p:nvPr userDrawn="1"/>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67274" name="Rectangle 10"/>
            <p:cNvSpPr>
              <a:spLocks noChangeArrowheads="1"/>
            </p:cNvSpPr>
            <p:nvPr userDrawn="1"/>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67275" name="Rectangle 11"/>
            <p:cNvSpPr>
              <a:spLocks noChangeArrowheads="1"/>
            </p:cNvSpPr>
            <p:nvPr userDrawn="1"/>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67276" name="Freeform 12"/>
            <p:cNvSpPr>
              <a:spLocks/>
            </p:cNvSpPr>
            <p:nvPr userDrawn="1"/>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67277" name="Freeform 13"/>
            <p:cNvSpPr>
              <a:spLocks/>
            </p:cNvSpPr>
            <p:nvPr userDrawn="1"/>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67278" name="Freeform 14"/>
            <p:cNvSpPr>
              <a:spLocks/>
            </p:cNvSpPr>
            <p:nvPr userDrawn="1"/>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67279" name="Freeform 15"/>
            <p:cNvSpPr>
              <a:spLocks/>
            </p:cNvSpPr>
            <p:nvPr userDrawn="1"/>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67280" name="Freeform 16"/>
            <p:cNvSpPr>
              <a:spLocks/>
            </p:cNvSpPr>
            <p:nvPr userDrawn="1"/>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67281" name="Freeform 17"/>
            <p:cNvSpPr>
              <a:spLocks noEditPoints="1"/>
            </p:cNvSpPr>
            <p:nvPr userDrawn="1"/>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67282" name="Freeform 18"/>
            <p:cNvSpPr>
              <a:spLocks noEditPoints="1"/>
            </p:cNvSpPr>
            <p:nvPr userDrawn="1"/>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67283" name="Freeform 19"/>
            <p:cNvSpPr>
              <a:spLocks/>
            </p:cNvSpPr>
            <p:nvPr userDrawn="1"/>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67284" name="Freeform 20"/>
            <p:cNvSpPr>
              <a:spLocks noEditPoints="1"/>
            </p:cNvSpPr>
            <p:nvPr userDrawn="1"/>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67285" name="Freeform 21"/>
            <p:cNvSpPr>
              <a:spLocks noEditPoints="1"/>
            </p:cNvSpPr>
            <p:nvPr userDrawn="1"/>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67286" name="Freeform 22"/>
            <p:cNvSpPr>
              <a:spLocks noEditPoints="1"/>
            </p:cNvSpPr>
            <p:nvPr userDrawn="1"/>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67287" name="Freeform 23"/>
            <p:cNvSpPr>
              <a:spLocks/>
            </p:cNvSpPr>
            <p:nvPr userDrawn="1"/>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67288" name="Freeform 24"/>
            <p:cNvSpPr>
              <a:spLocks noEditPoints="1"/>
            </p:cNvSpPr>
            <p:nvPr userDrawn="1"/>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67289" name="Freeform 25"/>
            <p:cNvSpPr>
              <a:spLocks noEditPoints="1"/>
            </p:cNvSpPr>
            <p:nvPr userDrawn="1"/>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67290" name="Freeform 26"/>
            <p:cNvSpPr>
              <a:spLocks noEditPoints="1"/>
            </p:cNvSpPr>
            <p:nvPr userDrawn="1"/>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67291" name="Oval 27"/>
            <p:cNvSpPr>
              <a:spLocks noChangeArrowheads="1"/>
            </p:cNvSpPr>
            <p:nvPr userDrawn="1"/>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a:effectLst/>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67292" name="Oval 28"/>
            <p:cNvSpPr>
              <a:spLocks noChangeArrowheads="1"/>
            </p:cNvSpPr>
            <p:nvPr userDrawn="1"/>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67293" name="Oval 29"/>
            <p:cNvSpPr>
              <a:spLocks noChangeArrowheads="1"/>
            </p:cNvSpPr>
            <p:nvPr userDrawn="1"/>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a:effectLst/>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67294" name="Freeform 30"/>
            <p:cNvSpPr>
              <a:spLocks noEditPoints="1"/>
            </p:cNvSpPr>
            <p:nvPr userDrawn="1"/>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67295" name="Freeform 31"/>
            <p:cNvSpPr>
              <a:spLocks noEditPoints="1"/>
            </p:cNvSpPr>
            <p:nvPr userDrawn="1"/>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67296" name="Rectangle 32"/>
            <p:cNvSpPr>
              <a:spLocks noChangeArrowheads="1"/>
            </p:cNvSpPr>
            <p:nvPr userDrawn="1"/>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a:effectLst/>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67297" name="Rectangle 33"/>
            <p:cNvSpPr>
              <a:spLocks noChangeArrowheads="1"/>
            </p:cNvSpPr>
            <p:nvPr userDrawn="1"/>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67298" name="AutoShape 34"/>
            <p:cNvSpPr>
              <a:spLocks noChangeArrowheads="1"/>
            </p:cNvSpPr>
            <p:nvPr userDrawn="1"/>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67299" name="Freeform 35"/>
            <p:cNvSpPr>
              <a:spLocks/>
            </p:cNvSpPr>
            <p:nvPr userDrawn="1"/>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67300" name="Freeform 36"/>
            <p:cNvSpPr>
              <a:spLocks/>
            </p:cNvSpPr>
            <p:nvPr userDrawn="1"/>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grpSp>
      <p:sp>
        <p:nvSpPr>
          <p:cNvPr id="267301" name="Rectangle 37"/>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67302" name="Rectangle 38"/>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7303" name="Rectangle 39"/>
          <p:cNvSpPr>
            <a:spLocks noGrp="1" noChangeArrowheads="1"/>
          </p:cNvSpPr>
          <p:nvPr>
            <p:ph type="dt" sz="half" idx="2"/>
          </p:nvPr>
        </p:nvSpPr>
        <p:spPr bwMode="auto">
          <a:xfrm>
            <a:off x="457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solidFill>
                  <a:srgbClr val="FFFFFF"/>
                </a:solidFill>
                <a:latin typeface="Tahoma" pitchFamily="-112" charset="-52"/>
                <a:ea typeface="+mn-ea"/>
                <a:cs typeface="+mn-cs"/>
              </a:defRPr>
            </a:lvl1pPr>
          </a:lstStyle>
          <a:p>
            <a:pPr>
              <a:defRPr/>
            </a:pPr>
            <a:endParaRPr lang="en-US"/>
          </a:p>
        </p:txBody>
      </p:sp>
      <p:sp>
        <p:nvSpPr>
          <p:cNvPr id="267304" name="Rectangle 40"/>
          <p:cNvSpPr>
            <a:spLocks noGrp="1" noChangeArrowheads="1"/>
          </p:cNvSpPr>
          <p:nvPr>
            <p:ph type="ftr" sz="quarter" idx="3"/>
          </p:nvPr>
        </p:nvSpPr>
        <p:spPr bwMode="auto">
          <a:xfrm>
            <a:off x="3124200" y="6278563"/>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FFFFFF"/>
                </a:solidFill>
                <a:latin typeface="Tahoma" pitchFamily="-112" charset="-52"/>
                <a:ea typeface="+mn-ea"/>
                <a:cs typeface="+mn-cs"/>
              </a:defRPr>
            </a:lvl1pPr>
          </a:lstStyle>
          <a:p>
            <a:pPr>
              <a:defRPr/>
            </a:pPr>
            <a:endParaRPr lang="en-US"/>
          </a:p>
        </p:txBody>
      </p:sp>
      <p:sp>
        <p:nvSpPr>
          <p:cNvPr id="267305" name="Rectangle 41"/>
          <p:cNvSpPr>
            <a:spLocks noGrp="1" noChangeArrowheads="1"/>
          </p:cNvSpPr>
          <p:nvPr>
            <p:ph type="sldNum" sz="quarter" idx="4"/>
          </p:nvPr>
        </p:nvSpPr>
        <p:spPr bwMode="auto">
          <a:xfrm>
            <a:off x="6553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solidFill>
                  <a:srgbClr val="FFFFFF"/>
                </a:solidFill>
                <a:latin typeface="Tahoma" charset="-52"/>
                <a:ea typeface="ＭＳ Ｐゴシック" charset="-128"/>
                <a:cs typeface="ＭＳ Ｐゴシック" charset="-128"/>
              </a:defRPr>
            </a:lvl1pPr>
          </a:lstStyle>
          <a:p>
            <a:pPr>
              <a:defRPr/>
            </a:pPr>
            <a:fld id="{E8398862-AD4E-A34F-A2F0-E64A36C72A1A}" type="slidenum">
              <a:rPr lang="en-US" smtClean="0"/>
              <a:pPr>
                <a:defRPr/>
              </a:pPr>
              <a:t>‹#›</a:t>
            </a:fld>
            <a:endParaRPr lang="en-US"/>
          </a:p>
        </p:txBody>
      </p:sp>
    </p:spTree>
    <p:extLst>
      <p:ext uri="{BB962C8B-B14F-4D97-AF65-F5344CB8AC3E}">
        <p14:creationId xmlns:p14="http://schemas.microsoft.com/office/powerpoint/2010/main" val="1107444431"/>
      </p:ext>
    </p:extLst>
  </p:cSld>
  <p:clrMap bg1="dk2" tx1="lt1" bg2="dk1" tx2="lt2" accent1="accent1" accent2="accent2" accent3="accent3" accent4="accent4" accent5="accent5" accent6="accent6" hlink="hlink" folHlink="folHlink"/>
  <p:sldLayoutIdLst>
    <p:sldLayoutId id="2147485177" r:id="rId1"/>
    <p:sldLayoutId id="2147485178" r:id="rId2"/>
    <p:sldLayoutId id="2147485179" r:id="rId3"/>
    <p:sldLayoutId id="2147485180" r:id="rId4"/>
    <p:sldLayoutId id="2147485181" r:id="rId5"/>
    <p:sldLayoutId id="2147485182" r:id="rId6"/>
    <p:sldLayoutId id="2147485183" r:id="rId7"/>
    <p:sldLayoutId id="2147485184" r:id="rId8"/>
    <p:sldLayoutId id="2147485185" r:id="rId9"/>
    <p:sldLayoutId id="2147485186" r:id="rId10"/>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65000"/>
        <a:buFont typeface="Wingdings" charset="0"/>
        <a:buChar char="n"/>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1"/>
        </a:buClr>
        <a:buSzPct val="65000"/>
        <a:buFont typeface="Wingdings" charset="0"/>
        <a:buChar char="n"/>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65000"/>
        <a:buFont typeface="Wingdings" charset="0"/>
        <a:buChar char="n"/>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tx1"/>
        </a:buClr>
        <a:buSzPct val="65000"/>
        <a:buFont typeface="Wingdings" charset="0"/>
        <a:buChar char="n"/>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folHlink"/>
        </a:buClr>
        <a:buSzPct val="65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folHlink"/>
        </a:buClr>
        <a:buSzPct val="65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folHlink"/>
        </a:buClr>
        <a:buSzPct val="65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folHlink"/>
        </a:buClr>
        <a:buSzPct val="65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45410"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fontAlgn="base">
                <a:spcBef>
                  <a:spcPct val="0"/>
                </a:spcBef>
                <a:spcAft>
                  <a:spcPct val="0"/>
                </a:spcAft>
                <a:defRPr/>
              </a:pPr>
              <a:endParaRPr lang="en-US" sz="3600">
                <a:solidFill>
                  <a:srgbClr val="000000"/>
                </a:solidFill>
                <a:latin typeface="Times New Roman" pitchFamily="-112" charset="0"/>
                <a:ea typeface="SimSun" charset="0"/>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fontAlgn="base">
                <a:spcBef>
                  <a:spcPct val="0"/>
                </a:spcBef>
                <a:spcAft>
                  <a:spcPct val="0"/>
                </a:spcAft>
                <a:defRPr/>
              </a:pPr>
              <a:endParaRPr lang="en-US" sz="3600">
                <a:solidFill>
                  <a:srgbClr val="000000"/>
                </a:solidFill>
                <a:latin typeface="Times New Roman" pitchFamily="-112" charset="0"/>
                <a:ea typeface="SimSun" charset="0"/>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fontAlgn="base">
                <a:spcBef>
                  <a:spcPct val="0"/>
                </a:spcBef>
                <a:spcAft>
                  <a:spcPct val="0"/>
                </a:spcAft>
                <a:defRPr/>
              </a:pPr>
              <a:endParaRPr lang="en-US" sz="3600">
                <a:solidFill>
                  <a:srgbClr val="000000"/>
                </a:solidFill>
                <a:latin typeface="Times New Roman" pitchFamily="-112" charset="0"/>
                <a:ea typeface="SimSun" charset="0"/>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fontAlgn="base">
                <a:spcBef>
                  <a:spcPct val="0"/>
                </a:spcBef>
                <a:spcAft>
                  <a:spcPct val="0"/>
                </a:spcAft>
                <a:defRPr/>
              </a:pPr>
              <a:endParaRPr lang="en-US" sz="3600">
                <a:solidFill>
                  <a:srgbClr val="000000"/>
                </a:solidFill>
                <a:latin typeface="Times New Roman" pitchFamily="-112" charset="0"/>
                <a:ea typeface="SimSun" charset="0"/>
              </a:endParaRPr>
            </a:p>
          </p:txBody>
        </p:sp>
        <p:sp>
          <p:nvSpPr>
            <p:cNvPr id="11162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w="9525">
              <a:noFill/>
              <a:round/>
              <a:headEnd/>
              <a:tailEnd/>
            </a:ln>
          </p:spPr>
          <p:txBody>
            <a:bodyPr>
              <a:prstTxWarp prst="textNoShape">
                <a:avLst/>
              </a:prstTxWarp>
            </a:bodyPr>
            <a:lstStyle/>
            <a:p>
              <a:pPr fontAlgn="base">
                <a:spcBef>
                  <a:spcPct val="0"/>
                </a:spcBef>
                <a:spcAft>
                  <a:spcPct val="0"/>
                </a:spcAft>
                <a:defRPr/>
              </a:pPr>
              <a:endParaRPr lang="en-US" sz="3600">
                <a:solidFill>
                  <a:srgbClr val="000000"/>
                </a:solidFill>
                <a:latin typeface="Times New Roman" charset="0"/>
                <a:ea typeface="SimSun" charset="0"/>
              </a:endParaRPr>
            </a:p>
          </p:txBody>
        </p:sp>
        <p:sp>
          <p:nvSpPr>
            <p:cNvPr id="11162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w="9525">
              <a:noFill/>
              <a:round/>
              <a:headEnd/>
              <a:tailEnd/>
            </a:ln>
          </p:spPr>
          <p:txBody>
            <a:bodyPr>
              <a:prstTxWarp prst="textNoShape">
                <a:avLst/>
              </a:prstTxWarp>
            </a:bodyPr>
            <a:lstStyle/>
            <a:p>
              <a:pPr fontAlgn="base">
                <a:spcBef>
                  <a:spcPct val="0"/>
                </a:spcBef>
                <a:spcAft>
                  <a:spcPct val="0"/>
                </a:spcAft>
                <a:defRPr/>
              </a:pPr>
              <a:endParaRPr lang="en-US" sz="3600">
                <a:solidFill>
                  <a:srgbClr val="000000"/>
                </a:solidFill>
                <a:latin typeface="Times New Roman" charset="0"/>
                <a:ea typeface="SimSun" charset="0"/>
              </a:endParaRPr>
            </a:p>
          </p:txBody>
        </p:sp>
        <p:sp>
          <p:nvSpPr>
            <p:cNvPr id="11163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w="9525">
              <a:noFill/>
              <a:round/>
              <a:headEnd/>
              <a:tailEnd/>
            </a:ln>
          </p:spPr>
          <p:txBody>
            <a:bodyPr>
              <a:prstTxWarp prst="textNoShape">
                <a:avLst/>
              </a:prstTxWarp>
            </a:bodyPr>
            <a:lstStyle/>
            <a:p>
              <a:pPr fontAlgn="base">
                <a:spcBef>
                  <a:spcPct val="0"/>
                </a:spcBef>
                <a:spcAft>
                  <a:spcPct val="0"/>
                </a:spcAft>
                <a:defRPr/>
              </a:pPr>
              <a:endParaRPr lang="en-US" sz="3600">
                <a:solidFill>
                  <a:srgbClr val="000000"/>
                </a:solidFill>
                <a:latin typeface="Times New Roman" charset="0"/>
                <a:ea typeface="SimSun"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effectLst>
                  <a:outerShdw blurRad="38100" dist="38100" dir="2700000" algn="tl">
                    <a:srgbClr val="000000"/>
                  </a:outerShdw>
                </a:effectLst>
                <a:latin typeface="Arial" pitchFamily="-112" charset="0"/>
                <a:ea typeface="+mn-ea"/>
                <a:cs typeface="+mn-cs"/>
              </a:defRPr>
            </a:lvl1pPr>
          </a:lstStyle>
          <a:p>
            <a:pPr fontAlgn="base">
              <a:spcBef>
                <a:spcPct val="0"/>
              </a:spcBef>
              <a:spcAft>
                <a:spcPct val="0"/>
              </a:spcAft>
              <a:defRPr/>
            </a:pPr>
            <a:endParaRPr lang="zh-CN" altLang="en-US">
              <a:solidFill>
                <a:srgbClr val="000000"/>
              </a:solidFill>
            </a:endParaRPr>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effectLst>
                  <a:outerShdw blurRad="38100" dist="38100" dir="2700000" algn="tl">
                    <a:srgbClr val="000000"/>
                  </a:outerShdw>
                </a:effectLst>
                <a:latin typeface="Arial" pitchFamily="-112" charset="0"/>
                <a:ea typeface="+mn-ea"/>
                <a:cs typeface="+mn-cs"/>
              </a:defRPr>
            </a:lvl1pPr>
          </a:lstStyle>
          <a:p>
            <a:pPr fontAlgn="base">
              <a:spcBef>
                <a:spcPct val="0"/>
              </a:spcBef>
              <a:spcAft>
                <a:spcPct val="0"/>
              </a:spcAft>
              <a:defRPr/>
            </a:pPr>
            <a:endParaRPr lang="zh-CN" altLang="en-US">
              <a:solidFill>
                <a:srgbClr val="000000"/>
              </a:solidFill>
            </a:endParaRPr>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effectLst>
                  <a:outerShdw blurRad="38100" dist="38100" dir="2700000" algn="tl">
                    <a:srgbClr val="000000"/>
                  </a:outerShdw>
                </a:effectLst>
                <a:latin typeface="Arial" charset="0"/>
              </a:defRPr>
            </a:lvl1pPr>
          </a:lstStyle>
          <a:p>
            <a:pPr fontAlgn="base">
              <a:spcBef>
                <a:spcPct val="0"/>
              </a:spcBef>
              <a:spcAft>
                <a:spcPct val="0"/>
              </a:spcAft>
              <a:defRPr/>
            </a:pPr>
            <a:fld id="{A703D3F8-6D3D-2047-A10B-A9A00163AD6B}" type="slidenum">
              <a:rPr lang="zh-CN" altLang="en-US" smtClean="0">
                <a:solidFill>
                  <a:srgbClr val="000000"/>
                </a:solidFill>
                <a:ea typeface="SimSun" charset="0"/>
              </a:rPr>
              <a:pPr fontAlgn="base">
                <a:spcBef>
                  <a:spcPct val="0"/>
                </a:spcBef>
                <a:spcAft>
                  <a:spcPct val="0"/>
                </a:spcAft>
                <a:defRPr/>
              </a:pPr>
              <a:t>‹#›</a:t>
            </a:fld>
            <a:endParaRPr lang="en-US" altLang="zh-CN">
              <a:solidFill>
                <a:srgbClr val="000000"/>
              </a:solidFill>
              <a:ea typeface="SimSun" charset="0"/>
            </a:endParaRPr>
          </a:p>
        </p:txBody>
      </p:sp>
    </p:spTree>
    <p:extLst>
      <p:ext uri="{BB962C8B-B14F-4D97-AF65-F5344CB8AC3E}">
        <p14:creationId xmlns:p14="http://schemas.microsoft.com/office/powerpoint/2010/main" val="2594896136"/>
      </p:ext>
    </p:extLst>
  </p:cSld>
  <p:clrMap bg1="dk2" tx1="lt1" bg2="dk1" tx2="lt2" accent1="accent1" accent2="accent2" accent3="accent3" accent4="accent4" accent5="accent5" accent6="accent6" hlink="hlink" folHlink="folHlink"/>
  <p:sldLayoutIdLst>
    <p:sldLayoutId id="2147485188" r:id="rId1"/>
    <p:sldLayoutId id="2147485189" r:id="rId2"/>
    <p:sldLayoutId id="2147485190" r:id="rId3"/>
    <p:sldLayoutId id="2147485191" r:id="rId4"/>
    <p:sldLayoutId id="2147485192" r:id="rId5"/>
    <p:sldLayoutId id="2147485193" r:id="rId6"/>
    <p:sldLayoutId id="2147485194" r:id="rId7"/>
    <p:sldLayoutId id="2147485195" r:id="rId8"/>
    <p:sldLayoutId id="2147485196" r:id="rId9"/>
    <p:sldLayoutId id="2147485197" r:id="rId10"/>
    <p:sldLayoutId id="2147485198"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2"/>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2"/>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2"/>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2"/>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2"/>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5.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3792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33792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Arial" charset="0"/>
                <a:ea typeface="ＭＳ Ｐゴシック" charset="-128"/>
                <a:cs typeface="ＭＳ Ｐゴシック" charset="-128"/>
              </a:defRPr>
            </a:lvl1pPr>
          </a:lstStyle>
          <a:p>
            <a:pPr fontAlgn="base">
              <a:spcBef>
                <a:spcPct val="0"/>
              </a:spcBef>
              <a:spcAft>
                <a:spcPct val="0"/>
              </a:spcAft>
              <a:defRPr/>
            </a:pPr>
            <a:endParaRPr lang="zh-CN" alt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Arial" charset="0"/>
                <a:ea typeface="ＭＳ Ｐゴシック" charset="-128"/>
                <a:cs typeface="ＭＳ Ｐゴシック" charset="-128"/>
              </a:defRPr>
            </a:lvl1pPr>
          </a:lstStyle>
          <a:p>
            <a:pPr fontAlgn="base">
              <a:spcBef>
                <a:spcPct val="0"/>
              </a:spcBef>
              <a:spcAft>
                <a:spcPct val="0"/>
              </a:spcAft>
              <a:defRPr/>
            </a:pPr>
            <a:endParaRPr lang="zh-CN" alt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Arial" charset="0"/>
                <a:ea typeface="ＭＳ Ｐゴシック" charset="0"/>
                <a:cs typeface="ＭＳ Ｐゴシック" charset="0"/>
              </a:defRPr>
            </a:lvl1pPr>
          </a:lstStyle>
          <a:p>
            <a:pPr fontAlgn="base">
              <a:spcBef>
                <a:spcPct val="0"/>
              </a:spcBef>
              <a:spcAft>
                <a:spcPct val="0"/>
              </a:spcAft>
              <a:defRPr/>
            </a:pPr>
            <a:fld id="{B1A5A5C9-507C-DB44-9C74-D58949136E8D}" type="slidenum">
              <a:rPr lang="zh-CN" altLang="en-US"/>
              <a:pPr fontAlgn="base">
                <a:spcBef>
                  <a:spcPct val="0"/>
                </a:spcBef>
                <a:spcAft>
                  <a:spcPct val="0"/>
                </a:spcAft>
                <a:defRPr/>
              </a:pPr>
              <a:t>‹#›</a:t>
            </a:fld>
            <a:endParaRPr lang="en-US" altLang="zh-CN"/>
          </a:p>
        </p:txBody>
      </p:sp>
    </p:spTree>
    <p:extLst>
      <p:ext uri="{BB962C8B-B14F-4D97-AF65-F5344CB8AC3E}">
        <p14:creationId xmlns:p14="http://schemas.microsoft.com/office/powerpoint/2010/main" val="2216370256"/>
      </p:ext>
    </p:extLst>
  </p:cSld>
  <p:clrMap bg1="lt1" tx1="dk1" bg2="lt2" tx2="dk2" accent1="accent1" accent2="accent2" accent3="accent3" accent4="accent4" accent5="accent5" accent6="accent6" hlink="hlink" folHlink="folHlink"/>
  <p:sldLayoutIdLst>
    <p:sldLayoutId id="2147485200" r:id="rId1"/>
    <p:sldLayoutId id="2147485201" r:id="rId2"/>
    <p:sldLayoutId id="2147485202" r:id="rId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34" charset="-128"/>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0"/>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0"/>
          <a:cs typeface="Geneva" charset="0"/>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a:lvl1pPr>
          </a:lstStyle>
          <a:p>
            <a:pPr eaLnBrk="0" hangingPunct="0"/>
            <a:endParaRPr lang="en-US">
              <a:solidFill>
                <a:srgbClr val="000000"/>
              </a:solidFill>
              <a:ea typeface="ヒラギノ角ゴ Pro W3" charset="0"/>
              <a:cs typeface="ヒラギノ角ゴ Pro W3"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a:lvl1pPr>
          </a:lstStyle>
          <a:p>
            <a:pPr eaLnBrk="0" hangingPunct="0"/>
            <a:endParaRPr lang="en-US">
              <a:solidFill>
                <a:srgbClr val="000000"/>
              </a:solidFill>
              <a:ea typeface="ヒラギノ角ゴ Pro W3" charset="0"/>
              <a:cs typeface="ヒラギノ角ゴ Pro W3"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a:lvl1pPr>
          </a:lstStyle>
          <a:p>
            <a:pPr eaLnBrk="0" hangingPunct="0"/>
            <a:fld id="{5C2F5268-F079-4549-B7BC-B8D4242C6860}" type="slidenum">
              <a:rPr lang="en-US" smtClean="0">
                <a:solidFill>
                  <a:srgbClr val="000000"/>
                </a:solidFill>
                <a:ea typeface="ヒラギノ角ゴ Pro W3" charset="0"/>
                <a:cs typeface="ヒラギノ角ゴ Pro W3" charset="0"/>
              </a:rPr>
              <a:pPr eaLnBrk="0" hangingPunct="0"/>
              <a:t>‹#›</a:t>
            </a:fld>
            <a:endParaRPr lang="en-US">
              <a:solidFill>
                <a:srgbClr val="000000"/>
              </a:solidFill>
              <a:ea typeface="ヒラギノ角ゴ Pro W3" charset="0"/>
              <a:cs typeface="ヒラギノ角ゴ Pro W3" charset="0"/>
            </a:endParaRPr>
          </a:p>
        </p:txBody>
      </p:sp>
    </p:spTree>
    <p:extLst>
      <p:ext uri="{BB962C8B-B14F-4D97-AF65-F5344CB8AC3E}">
        <p14:creationId xmlns:p14="http://schemas.microsoft.com/office/powerpoint/2010/main" val="2020827424"/>
      </p:ext>
    </p:extLst>
  </p:cSld>
  <p:clrMap bg1="lt1" tx1="dk1" bg2="lt2" tx2="dk2" accent1="accent1" accent2="accent2" accent3="accent3" accent4="accent4" accent5="accent5" accent6="accent6" hlink="hlink" folHlink="folHlink"/>
  <p:sldLayoutIdLst>
    <p:sldLayoutId id="2147485204" r:id="rId1"/>
    <p:sldLayoutId id="2147485205" r:id="rId2"/>
    <p:sldLayoutId id="2147485206" r:id="rId3"/>
    <p:sldLayoutId id="2147485207" r:id="rId4"/>
    <p:sldLayoutId id="2147485208" r:id="rId5"/>
    <p:sldLayoutId id="2147485209" r:id="rId6"/>
    <p:sldLayoutId id="2147485210" r:id="rId7"/>
    <p:sldLayoutId id="2147485211" r:id="rId8"/>
    <p:sldLayoutId id="2147485212" r:id="rId9"/>
    <p:sldLayoutId id="2147485213" r:id="rId10"/>
    <p:sldLayoutId id="2147485214"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ヒラギノ角ゴ Pro W3" charset="0"/>
          <a:cs typeface="ヒラギノ角ゴ Pro W3" charset="0"/>
        </a:defRPr>
      </a:lvl2pPr>
      <a:lvl3pPr algn="ctr" rtl="0" fontAlgn="base">
        <a:spcBef>
          <a:spcPct val="0"/>
        </a:spcBef>
        <a:spcAft>
          <a:spcPct val="0"/>
        </a:spcAft>
        <a:defRPr sz="4400">
          <a:solidFill>
            <a:schemeClr val="tx2"/>
          </a:solidFill>
          <a:latin typeface="Arial" charset="0"/>
          <a:ea typeface="ヒラギノ角ゴ Pro W3" charset="0"/>
          <a:cs typeface="ヒラギノ角ゴ Pro W3" charset="0"/>
        </a:defRPr>
      </a:lvl3pPr>
      <a:lvl4pPr algn="ctr" rtl="0" fontAlgn="base">
        <a:spcBef>
          <a:spcPct val="0"/>
        </a:spcBef>
        <a:spcAft>
          <a:spcPct val="0"/>
        </a:spcAft>
        <a:defRPr sz="4400">
          <a:solidFill>
            <a:schemeClr val="tx2"/>
          </a:solidFill>
          <a:latin typeface="Arial" charset="0"/>
          <a:ea typeface="ヒラギノ角ゴ Pro W3" charset="0"/>
          <a:cs typeface="ヒラギノ角ゴ Pro W3" charset="0"/>
        </a:defRPr>
      </a:lvl4pPr>
      <a:lvl5pPr algn="ctr" rtl="0" fontAlgn="base">
        <a:spcBef>
          <a:spcPct val="0"/>
        </a:spcBef>
        <a:spcAft>
          <a:spcPct val="0"/>
        </a:spcAft>
        <a:defRPr sz="4400">
          <a:solidFill>
            <a:schemeClr val="tx2"/>
          </a:solidFill>
          <a:latin typeface="Arial" charset="0"/>
          <a:ea typeface="ヒラギノ角ゴ Pro W3" charset="0"/>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400" algn="ctr"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600" algn="ctr"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800" algn="ctr" rtl="0" fontAlgn="base">
        <a:spcBef>
          <a:spcPct val="0"/>
        </a:spcBef>
        <a:spcAft>
          <a:spcPct val="0"/>
        </a:spcAft>
        <a:defRPr sz="4400">
          <a:solidFill>
            <a:schemeClr val="tx2"/>
          </a:solidFill>
          <a:latin typeface="Arial" charset="0"/>
          <a:ea typeface="ヒラギノ角ゴ Pro W3" charset="0"/>
          <a:cs typeface="ヒラギノ角ゴ Pro W3"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cs typeface="+mn-cs"/>
        </a:defRPr>
      </a:lvl2pPr>
      <a:lvl3pPr marL="1143000" indent="-228600" algn="l" rtl="0" fontAlgn="base">
        <a:spcBef>
          <a:spcPct val="20000"/>
        </a:spcBef>
        <a:spcAft>
          <a:spcPct val="0"/>
        </a:spcAft>
        <a:buChar char="•"/>
        <a:defRPr sz="2400">
          <a:solidFill>
            <a:schemeClr val="tx1"/>
          </a:solidFill>
          <a:latin typeface="+mn-lt"/>
          <a:ea typeface="+mn-ea"/>
          <a:cs typeface="+mn-cs"/>
        </a:defRPr>
      </a:lvl3pPr>
      <a:lvl4pPr marL="1600200" indent="-228600" algn="l" rtl="0" fontAlgn="base">
        <a:spcBef>
          <a:spcPct val="20000"/>
        </a:spcBef>
        <a:spcAft>
          <a:spcPct val="0"/>
        </a:spcAft>
        <a:buChar char="–"/>
        <a:defRPr sz="2000">
          <a:solidFill>
            <a:schemeClr val="tx1"/>
          </a:solidFill>
          <a:latin typeface="+mn-lt"/>
          <a:ea typeface="+mn-ea"/>
          <a:cs typeface="+mn-cs"/>
        </a:defRPr>
      </a:lvl4pPr>
      <a:lvl5pPr marL="2057400" indent="-228600" algn="l" rtl="0" fontAlgn="base">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7.xml><?xml version="1.0" encoding="utf-8"?>
<p:sldMaster xmlns:a="http://schemas.openxmlformats.org/drawingml/2006/main" xmlns:r="http://schemas.openxmlformats.org/officeDocument/2006/relationships" xmlns:p="http://schemas.openxmlformats.org/presentationml/2006/main">
  <p:cSld>
    <p:bg bwMode="grayWhite">
      <p:bgPr>
        <a:solidFill>
          <a:schemeClr val="bg1"/>
        </a:solidFill>
        <a:effectLst/>
      </p:bgPr>
    </p:bg>
    <p:spTree>
      <p:nvGrpSpPr>
        <p:cNvPr id="1" name=""/>
        <p:cNvGrpSpPr/>
        <p:nvPr/>
      </p:nvGrpSpPr>
      <p:grpSpPr>
        <a:xfrm>
          <a:off x="0" y="0"/>
          <a:ext cx="0" cy="0"/>
          <a:chOff x="0" y="0"/>
          <a:chExt cx="0" cy="0"/>
        </a:xfrm>
      </p:grpSpPr>
      <p:grpSp>
        <p:nvGrpSpPr>
          <p:cNvPr id="302082" name="Group 2"/>
          <p:cNvGrpSpPr>
            <a:grpSpLocks/>
          </p:cNvGrpSpPr>
          <p:nvPr/>
        </p:nvGrpSpPr>
        <p:grpSpPr bwMode="auto">
          <a:xfrm>
            <a:off x="0" y="-12700"/>
            <a:ext cx="9156700" cy="6870700"/>
            <a:chOff x="0" y="-8"/>
            <a:chExt cx="5768" cy="4328"/>
          </a:xfrm>
        </p:grpSpPr>
        <p:sp>
          <p:nvSpPr>
            <p:cNvPr id="302088" name="Rectangle 3"/>
            <p:cNvSpPr>
              <a:spLocks noChangeArrowheads="1"/>
            </p:cNvSpPr>
            <p:nvPr/>
          </p:nvSpPr>
          <p:spPr bwMode="auto">
            <a:xfrm>
              <a:off x="0" y="624"/>
              <a:ext cx="5760" cy="369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hangingPunct="0"/>
              <a:endParaRPr lang="zh-CN" altLang="en-US" sz="2400">
                <a:solidFill>
                  <a:srgbClr val="EAEAEA"/>
                </a:solidFill>
                <a:latin typeface="Times New Roman" charset="0"/>
                <a:cs typeface="MS PGothic" charset="0"/>
              </a:endParaRPr>
            </a:p>
          </p:txBody>
        </p:sp>
        <p:sp>
          <p:nvSpPr>
            <p:cNvPr id="302089" name="Rectangle 4"/>
            <p:cNvSpPr>
              <a:spLocks noChangeArrowheads="1"/>
            </p:cNvSpPr>
            <p:nvPr/>
          </p:nvSpPr>
          <p:spPr bwMode="auto">
            <a:xfrm>
              <a:off x="0" y="0"/>
              <a:ext cx="5760" cy="624"/>
            </a:xfrm>
            <a:prstGeom prst="rect">
              <a:avLst/>
            </a:pr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hangingPunct="0"/>
              <a:endParaRPr lang="zh-CN" altLang="en-US" sz="2400">
                <a:solidFill>
                  <a:srgbClr val="EAEAEA"/>
                </a:solidFill>
                <a:latin typeface="Times New Roman" charset="0"/>
                <a:cs typeface="MS PGothic" charset="0"/>
              </a:endParaRPr>
            </a:p>
          </p:txBody>
        </p:sp>
        <p:sp>
          <p:nvSpPr>
            <p:cNvPr id="302090" name="Freeform 5"/>
            <p:cNvSpPr>
              <a:spLocks/>
            </p:cNvSpPr>
            <p:nvPr/>
          </p:nvSpPr>
          <p:spPr bwMode="hidden">
            <a:xfrm>
              <a:off x="0" y="-8"/>
              <a:ext cx="3640" cy="1434"/>
            </a:xfrm>
            <a:custGeom>
              <a:avLst/>
              <a:gdLst>
                <a:gd name="T0" fmla="*/ 0 w 3640"/>
                <a:gd name="T1" fmla="*/ 1152 h 1434"/>
                <a:gd name="T2" fmla="*/ 672 w 3640"/>
                <a:gd name="T3" fmla="*/ 1392 h 1434"/>
                <a:gd name="T4" fmla="*/ 912 w 3640"/>
                <a:gd name="T5" fmla="*/ 1152 h 1434"/>
                <a:gd name="T6" fmla="*/ 864 w 3640"/>
                <a:gd name="T7" fmla="*/ 816 h 1434"/>
                <a:gd name="T8" fmla="*/ 1170 w 3640"/>
                <a:gd name="T9" fmla="*/ 588 h 1434"/>
                <a:gd name="T10" fmla="*/ 1692 w 3640"/>
                <a:gd name="T11" fmla="*/ 546 h 1434"/>
                <a:gd name="T12" fmla="*/ 2112 w 3640"/>
                <a:gd name="T13" fmla="*/ 576 h 1434"/>
                <a:gd name="T14" fmla="*/ 2208 w 3640"/>
                <a:gd name="T15" fmla="*/ 384 h 1434"/>
                <a:gd name="T16" fmla="*/ 2184 w 3640"/>
                <a:gd name="T17" fmla="*/ 138 h 1434"/>
                <a:gd name="T18" fmla="*/ 2640 w 3640"/>
                <a:gd name="T19" fmla="*/ 144 h 1434"/>
                <a:gd name="T20" fmla="*/ 3024 w 3640"/>
                <a:gd name="T21" fmla="*/ 432 h 1434"/>
                <a:gd name="T22" fmla="*/ 3552 w 3640"/>
                <a:gd name="T23" fmla="*/ 192 h 1434"/>
                <a:gd name="T24" fmla="*/ 3552 w 3640"/>
                <a:gd name="T25" fmla="*/ 0 h 143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640" h="1434">
                  <a:moveTo>
                    <a:pt x="0" y="1152"/>
                  </a:moveTo>
                  <a:cubicBezTo>
                    <a:pt x="112" y="1192"/>
                    <a:pt x="204" y="1434"/>
                    <a:pt x="672" y="1392"/>
                  </a:cubicBezTo>
                  <a:cubicBezTo>
                    <a:pt x="824" y="1392"/>
                    <a:pt x="880" y="1248"/>
                    <a:pt x="912" y="1152"/>
                  </a:cubicBezTo>
                  <a:cubicBezTo>
                    <a:pt x="944" y="1056"/>
                    <a:pt x="821" y="910"/>
                    <a:pt x="864" y="816"/>
                  </a:cubicBezTo>
                  <a:cubicBezTo>
                    <a:pt x="864" y="552"/>
                    <a:pt x="1044" y="582"/>
                    <a:pt x="1170" y="588"/>
                  </a:cubicBezTo>
                  <a:cubicBezTo>
                    <a:pt x="1386" y="666"/>
                    <a:pt x="1535" y="548"/>
                    <a:pt x="1692" y="546"/>
                  </a:cubicBezTo>
                  <a:cubicBezTo>
                    <a:pt x="1849" y="544"/>
                    <a:pt x="1944" y="648"/>
                    <a:pt x="2112" y="576"/>
                  </a:cubicBezTo>
                  <a:cubicBezTo>
                    <a:pt x="2250" y="510"/>
                    <a:pt x="2200" y="448"/>
                    <a:pt x="2208" y="384"/>
                  </a:cubicBezTo>
                  <a:cubicBezTo>
                    <a:pt x="2220" y="311"/>
                    <a:pt x="2040" y="198"/>
                    <a:pt x="2184" y="138"/>
                  </a:cubicBezTo>
                  <a:cubicBezTo>
                    <a:pt x="2346" y="60"/>
                    <a:pt x="2500" y="95"/>
                    <a:pt x="2640" y="144"/>
                  </a:cubicBezTo>
                  <a:cubicBezTo>
                    <a:pt x="2780" y="193"/>
                    <a:pt x="2872" y="424"/>
                    <a:pt x="3024" y="432"/>
                  </a:cubicBezTo>
                  <a:cubicBezTo>
                    <a:pt x="3176" y="440"/>
                    <a:pt x="3464" y="264"/>
                    <a:pt x="3552" y="192"/>
                  </a:cubicBezTo>
                  <a:cubicBezTo>
                    <a:pt x="3640" y="120"/>
                    <a:pt x="3552" y="40"/>
                    <a:pt x="3552" y="0"/>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a:endParaRPr lang="en-US" sz="2400">
                <a:solidFill>
                  <a:srgbClr val="EAEAEA"/>
                </a:solidFill>
              </a:endParaRPr>
            </a:p>
          </p:txBody>
        </p:sp>
        <p:sp>
          <p:nvSpPr>
            <p:cNvPr id="302091" name="Freeform 6"/>
            <p:cNvSpPr>
              <a:spLocks/>
            </p:cNvSpPr>
            <p:nvPr/>
          </p:nvSpPr>
          <p:spPr bwMode="hidden">
            <a:xfrm>
              <a:off x="0" y="-8"/>
              <a:ext cx="1996" cy="1240"/>
            </a:xfrm>
            <a:custGeom>
              <a:avLst/>
              <a:gdLst>
                <a:gd name="T0" fmla="*/ 0 w 1996"/>
                <a:gd name="T1" fmla="*/ 960 h 1240"/>
                <a:gd name="T2" fmla="*/ 336 w 1996"/>
                <a:gd name="T3" fmla="*/ 1200 h 1240"/>
                <a:gd name="T4" fmla="*/ 576 w 1996"/>
                <a:gd name="T5" fmla="*/ 1200 h 1240"/>
                <a:gd name="T6" fmla="*/ 696 w 1996"/>
                <a:gd name="T7" fmla="*/ 972 h 1240"/>
                <a:gd name="T8" fmla="*/ 636 w 1996"/>
                <a:gd name="T9" fmla="*/ 462 h 1240"/>
                <a:gd name="T10" fmla="*/ 816 w 1996"/>
                <a:gd name="T11" fmla="*/ 276 h 1240"/>
                <a:gd name="T12" fmla="*/ 1392 w 1996"/>
                <a:gd name="T13" fmla="*/ 432 h 1240"/>
                <a:gd name="T14" fmla="*/ 1740 w 1996"/>
                <a:gd name="T15" fmla="*/ 390 h 1240"/>
                <a:gd name="T16" fmla="*/ 1974 w 1996"/>
                <a:gd name="T17" fmla="*/ 348 h 1240"/>
                <a:gd name="T18" fmla="*/ 1872 w 1996"/>
                <a:gd name="T19" fmla="*/ 0 h 124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996" h="1240">
                  <a:moveTo>
                    <a:pt x="0" y="960"/>
                  </a:moveTo>
                  <a:cubicBezTo>
                    <a:pt x="56" y="1000"/>
                    <a:pt x="240" y="1160"/>
                    <a:pt x="336" y="1200"/>
                  </a:cubicBezTo>
                  <a:cubicBezTo>
                    <a:pt x="432" y="1240"/>
                    <a:pt x="516" y="1238"/>
                    <a:pt x="576" y="1200"/>
                  </a:cubicBezTo>
                  <a:cubicBezTo>
                    <a:pt x="636" y="1162"/>
                    <a:pt x="686" y="1095"/>
                    <a:pt x="696" y="972"/>
                  </a:cubicBezTo>
                  <a:cubicBezTo>
                    <a:pt x="706" y="849"/>
                    <a:pt x="616" y="578"/>
                    <a:pt x="636" y="462"/>
                  </a:cubicBezTo>
                  <a:cubicBezTo>
                    <a:pt x="656" y="346"/>
                    <a:pt x="690" y="281"/>
                    <a:pt x="816" y="276"/>
                  </a:cubicBezTo>
                  <a:cubicBezTo>
                    <a:pt x="942" y="271"/>
                    <a:pt x="1238" y="413"/>
                    <a:pt x="1392" y="432"/>
                  </a:cubicBezTo>
                  <a:cubicBezTo>
                    <a:pt x="1546" y="451"/>
                    <a:pt x="1643" y="404"/>
                    <a:pt x="1740" y="390"/>
                  </a:cubicBezTo>
                  <a:cubicBezTo>
                    <a:pt x="1837" y="376"/>
                    <a:pt x="1952" y="413"/>
                    <a:pt x="1974" y="348"/>
                  </a:cubicBezTo>
                  <a:cubicBezTo>
                    <a:pt x="1996" y="283"/>
                    <a:pt x="1986" y="84"/>
                    <a:pt x="1872" y="0"/>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a:endParaRPr lang="en-US" sz="2400">
                <a:solidFill>
                  <a:srgbClr val="EAEAEA"/>
                </a:solidFill>
              </a:endParaRPr>
            </a:p>
          </p:txBody>
        </p:sp>
        <p:sp>
          <p:nvSpPr>
            <p:cNvPr id="302092" name="Freeform 7"/>
            <p:cNvSpPr>
              <a:spLocks/>
            </p:cNvSpPr>
            <p:nvPr/>
          </p:nvSpPr>
          <p:spPr bwMode="hidden">
            <a:xfrm>
              <a:off x="0" y="-8"/>
              <a:ext cx="1584" cy="1008"/>
            </a:xfrm>
            <a:custGeom>
              <a:avLst/>
              <a:gdLst>
                <a:gd name="T0" fmla="*/ 0 w 1584"/>
                <a:gd name="T1" fmla="*/ 576 h 1008"/>
                <a:gd name="T2" fmla="*/ 336 w 1584"/>
                <a:gd name="T3" fmla="*/ 960 h 1008"/>
                <a:gd name="T4" fmla="*/ 480 w 1584"/>
                <a:gd name="T5" fmla="*/ 864 h 1008"/>
                <a:gd name="T6" fmla="*/ 318 w 1584"/>
                <a:gd name="T7" fmla="*/ 414 h 1008"/>
                <a:gd name="T8" fmla="*/ 780 w 1584"/>
                <a:gd name="T9" fmla="*/ 36 h 1008"/>
                <a:gd name="T10" fmla="*/ 1440 w 1584"/>
                <a:gd name="T11" fmla="*/ 192 h 1008"/>
                <a:gd name="T12" fmla="*/ 1584 w 1584"/>
                <a:gd name="T13" fmla="*/ 0 h 100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84" h="1008">
                  <a:moveTo>
                    <a:pt x="0" y="576"/>
                  </a:moveTo>
                  <a:cubicBezTo>
                    <a:pt x="56" y="640"/>
                    <a:pt x="256" y="912"/>
                    <a:pt x="336" y="960"/>
                  </a:cubicBezTo>
                  <a:cubicBezTo>
                    <a:pt x="416" y="1008"/>
                    <a:pt x="483" y="955"/>
                    <a:pt x="480" y="864"/>
                  </a:cubicBezTo>
                  <a:cubicBezTo>
                    <a:pt x="477" y="773"/>
                    <a:pt x="384" y="618"/>
                    <a:pt x="318" y="414"/>
                  </a:cubicBezTo>
                  <a:cubicBezTo>
                    <a:pt x="156" y="12"/>
                    <a:pt x="528" y="6"/>
                    <a:pt x="780" y="36"/>
                  </a:cubicBezTo>
                  <a:cubicBezTo>
                    <a:pt x="1002" y="66"/>
                    <a:pt x="1306" y="198"/>
                    <a:pt x="1440" y="192"/>
                  </a:cubicBezTo>
                  <a:cubicBezTo>
                    <a:pt x="1574" y="186"/>
                    <a:pt x="1554" y="40"/>
                    <a:pt x="1584" y="0"/>
                  </a:cubicBezTo>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a:endParaRPr lang="en-US" sz="2400">
                <a:solidFill>
                  <a:srgbClr val="EAEAEA"/>
                </a:solidFill>
              </a:endParaRPr>
            </a:p>
          </p:txBody>
        </p:sp>
        <p:sp>
          <p:nvSpPr>
            <p:cNvPr id="302093" name="Freeform 8"/>
            <p:cNvSpPr>
              <a:spLocks/>
            </p:cNvSpPr>
            <p:nvPr/>
          </p:nvSpPr>
          <p:spPr bwMode="hidden">
            <a:xfrm>
              <a:off x="856" y="144"/>
              <a:ext cx="3752" cy="1816"/>
            </a:xfrm>
            <a:custGeom>
              <a:avLst/>
              <a:gdLst>
                <a:gd name="T0" fmla="*/ 248 w 3752"/>
                <a:gd name="T1" fmla="*/ 1000 h 1816"/>
                <a:gd name="T2" fmla="*/ 200 w 3752"/>
                <a:gd name="T3" fmla="*/ 760 h 1816"/>
                <a:gd name="T4" fmla="*/ 248 w 3752"/>
                <a:gd name="T5" fmla="*/ 664 h 1816"/>
                <a:gd name="T6" fmla="*/ 584 w 3752"/>
                <a:gd name="T7" fmla="*/ 616 h 1816"/>
                <a:gd name="T8" fmla="*/ 1304 w 3752"/>
                <a:gd name="T9" fmla="*/ 664 h 1816"/>
                <a:gd name="T10" fmla="*/ 1640 w 3752"/>
                <a:gd name="T11" fmla="*/ 424 h 1816"/>
                <a:gd name="T12" fmla="*/ 1976 w 3752"/>
                <a:gd name="T13" fmla="*/ 472 h 1816"/>
                <a:gd name="T14" fmla="*/ 2600 w 3752"/>
                <a:gd name="T15" fmla="*/ 424 h 1816"/>
                <a:gd name="T16" fmla="*/ 3128 w 3752"/>
                <a:gd name="T17" fmla="*/ 88 h 1816"/>
                <a:gd name="T18" fmla="*/ 3560 w 3752"/>
                <a:gd name="T19" fmla="*/ 40 h 1816"/>
                <a:gd name="T20" fmla="*/ 3656 w 3752"/>
                <a:gd name="T21" fmla="*/ 328 h 1816"/>
                <a:gd name="T22" fmla="*/ 2984 w 3752"/>
                <a:gd name="T23" fmla="*/ 760 h 1816"/>
                <a:gd name="T24" fmla="*/ 2456 w 3752"/>
                <a:gd name="T25" fmla="*/ 952 h 1816"/>
                <a:gd name="T26" fmla="*/ 1976 w 3752"/>
                <a:gd name="T27" fmla="*/ 1432 h 1816"/>
                <a:gd name="T28" fmla="*/ 1400 w 3752"/>
                <a:gd name="T29" fmla="*/ 1768 h 1816"/>
                <a:gd name="T30" fmla="*/ 968 w 3752"/>
                <a:gd name="T31" fmla="*/ 1720 h 1816"/>
                <a:gd name="T32" fmla="*/ 296 w 3752"/>
                <a:gd name="T33" fmla="*/ 1768 h 1816"/>
                <a:gd name="T34" fmla="*/ 8 w 3752"/>
                <a:gd name="T35" fmla="*/ 1432 h 1816"/>
                <a:gd name="T36" fmla="*/ 248 w 3752"/>
                <a:gd name="T37" fmla="*/ 1000 h 18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3752" h="1816">
                  <a:moveTo>
                    <a:pt x="248" y="1000"/>
                  </a:moveTo>
                  <a:cubicBezTo>
                    <a:pt x="280" y="888"/>
                    <a:pt x="200" y="816"/>
                    <a:pt x="200" y="760"/>
                  </a:cubicBezTo>
                  <a:cubicBezTo>
                    <a:pt x="200" y="704"/>
                    <a:pt x="184" y="688"/>
                    <a:pt x="248" y="664"/>
                  </a:cubicBezTo>
                  <a:cubicBezTo>
                    <a:pt x="312" y="640"/>
                    <a:pt x="408" y="616"/>
                    <a:pt x="584" y="616"/>
                  </a:cubicBezTo>
                  <a:cubicBezTo>
                    <a:pt x="760" y="616"/>
                    <a:pt x="1128" y="696"/>
                    <a:pt x="1304" y="664"/>
                  </a:cubicBezTo>
                  <a:cubicBezTo>
                    <a:pt x="1480" y="632"/>
                    <a:pt x="1528" y="456"/>
                    <a:pt x="1640" y="424"/>
                  </a:cubicBezTo>
                  <a:cubicBezTo>
                    <a:pt x="1752" y="392"/>
                    <a:pt x="1816" y="472"/>
                    <a:pt x="1976" y="472"/>
                  </a:cubicBezTo>
                  <a:cubicBezTo>
                    <a:pt x="2136" y="472"/>
                    <a:pt x="2408" y="488"/>
                    <a:pt x="2600" y="424"/>
                  </a:cubicBezTo>
                  <a:cubicBezTo>
                    <a:pt x="2792" y="360"/>
                    <a:pt x="2968" y="152"/>
                    <a:pt x="3128" y="88"/>
                  </a:cubicBezTo>
                  <a:cubicBezTo>
                    <a:pt x="3288" y="24"/>
                    <a:pt x="3472" y="0"/>
                    <a:pt x="3560" y="40"/>
                  </a:cubicBezTo>
                  <a:cubicBezTo>
                    <a:pt x="3648" y="80"/>
                    <a:pt x="3752" y="208"/>
                    <a:pt x="3656" y="328"/>
                  </a:cubicBezTo>
                  <a:cubicBezTo>
                    <a:pt x="3560" y="448"/>
                    <a:pt x="3184" y="656"/>
                    <a:pt x="2984" y="760"/>
                  </a:cubicBezTo>
                  <a:cubicBezTo>
                    <a:pt x="2784" y="864"/>
                    <a:pt x="2624" y="840"/>
                    <a:pt x="2456" y="952"/>
                  </a:cubicBezTo>
                  <a:cubicBezTo>
                    <a:pt x="2288" y="1064"/>
                    <a:pt x="2152" y="1296"/>
                    <a:pt x="1976" y="1432"/>
                  </a:cubicBezTo>
                  <a:cubicBezTo>
                    <a:pt x="1800" y="1568"/>
                    <a:pt x="1568" y="1720"/>
                    <a:pt x="1400" y="1768"/>
                  </a:cubicBezTo>
                  <a:cubicBezTo>
                    <a:pt x="1232" y="1816"/>
                    <a:pt x="1152" y="1720"/>
                    <a:pt x="968" y="1720"/>
                  </a:cubicBezTo>
                  <a:cubicBezTo>
                    <a:pt x="784" y="1720"/>
                    <a:pt x="456" y="1816"/>
                    <a:pt x="296" y="1768"/>
                  </a:cubicBezTo>
                  <a:cubicBezTo>
                    <a:pt x="136" y="1720"/>
                    <a:pt x="16" y="1560"/>
                    <a:pt x="8" y="1432"/>
                  </a:cubicBezTo>
                  <a:cubicBezTo>
                    <a:pt x="0" y="1304"/>
                    <a:pt x="216" y="1112"/>
                    <a:pt x="248" y="1000"/>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a:endParaRPr lang="en-US" sz="2400">
                <a:solidFill>
                  <a:srgbClr val="EAEAEA"/>
                </a:solidFill>
              </a:endParaRPr>
            </a:p>
          </p:txBody>
        </p:sp>
        <p:sp>
          <p:nvSpPr>
            <p:cNvPr id="302094" name="Freeform 9"/>
            <p:cNvSpPr>
              <a:spLocks/>
            </p:cNvSpPr>
            <p:nvPr/>
          </p:nvSpPr>
          <p:spPr bwMode="hidden">
            <a:xfrm>
              <a:off x="972" y="688"/>
              <a:ext cx="2580" cy="1140"/>
            </a:xfrm>
            <a:custGeom>
              <a:avLst/>
              <a:gdLst>
                <a:gd name="T0" fmla="*/ 36 w 2580"/>
                <a:gd name="T1" fmla="*/ 792 h 1140"/>
                <a:gd name="T2" fmla="*/ 228 w 2580"/>
                <a:gd name="T3" fmla="*/ 456 h 1140"/>
                <a:gd name="T4" fmla="*/ 324 w 2580"/>
                <a:gd name="T5" fmla="*/ 264 h 1140"/>
                <a:gd name="T6" fmla="*/ 612 w 2580"/>
                <a:gd name="T7" fmla="*/ 216 h 1140"/>
                <a:gd name="T8" fmla="*/ 1092 w 2580"/>
                <a:gd name="T9" fmla="*/ 312 h 1140"/>
                <a:gd name="T10" fmla="*/ 1536 w 2580"/>
                <a:gd name="T11" fmla="*/ 60 h 1140"/>
                <a:gd name="T12" fmla="*/ 2388 w 2580"/>
                <a:gd name="T13" fmla="*/ 120 h 1140"/>
                <a:gd name="T14" fmla="*/ 2328 w 2580"/>
                <a:gd name="T15" fmla="*/ 288 h 1140"/>
                <a:gd name="T16" fmla="*/ 2028 w 2580"/>
                <a:gd name="T17" fmla="*/ 612 h 1140"/>
                <a:gd name="T18" fmla="*/ 1428 w 2580"/>
                <a:gd name="T19" fmla="*/ 1032 h 1140"/>
                <a:gd name="T20" fmla="*/ 1140 w 2580"/>
                <a:gd name="T21" fmla="*/ 1080 h 1140"/>
                <a:gd name="T22" fmla="*/ 324 w 2580"/>
                <a:gd name="T23" fmla="*/ 1032 h 1140"/>
                <a:gd name="T24" fmla="*/ 36 w 2580"/>
                <a:gd name="T25" fmla="*/ 792 h 114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580" h="1140">
                  <a:moveTo>
                    <a:pt x="36" y="792"/>
                  </a:moveTo>
                  <a:cubicBezTo>
                    <a:pt x="66" y="666"/>
                    <a:pt x="180" y="544"/>
                    <a:pt x="228" y="456"/>
                  </a:cubicBezTo>
                  <a:cubicBezTo>
                    <a:pt x="276" y="368"/>
                    <a:pt x="260" y="304"/>
                    <a:pt x="324" y="264"/>
                  </a:cubicBezTo>
                  <a:cubicBezTo>
                    <a:pt x="388" y="224"/>
                    <a:pt x="484" y="208"/>
                    <a:pt x="612" y="216"/>
                  </a:cubicBezTo>
                  <a:cubicBezTo>
                    <a:pt x="740" y="224"/>
                    <a:pt x="828" y="330"/>
                    <a:pt x="1092" y="312"/>
                  </a:cubicBezTo>
                  <a:cubicBezTo>
                    <a:pt x="1422" y="270"/>
                    <a:pt x="1416" y="0"/>
                    <a:pt x="1536" y="60"/>
                  </a:cubicBezTo>
                  <a:cubicBezTo>
                    <a:pt x="1782" y="204"/>
                    <a:pt x="2256" y="82"/>
                    <a:pt x="2388" y="120"/>
                  </a:cubicBezTo>
                  <a:cubicBezTo>
                    <a:pt x="2520" y="158"/>
                    <a:pt x="2580" y="198"/>
                    <a:pt x="2328" y="288"/>
                  </a:cubicBezTo>
                  <a:cubicBezTo>
                    <a:pt x="2094" y="378"/>
                    <a:pt x="2178" y="488"/>
                    <a:pt x="2028" y="612"/>
                  </a:cubicBezTo>
                  <a:cubicBezTo>
                    <a:pt x="1878" y="736"/>
                    <a:pt x="1576" y="954"/>
                    <a:pt x="1428" y="1032"/>
                  </a:cubicBezTo>
                  <a:cubicBezTo>
                    <a:pt x="1292" y="1112"/>
                    <a:pt x="1218" y="1140"/>
                    <a:pt x="1140" y="1080"/>
                  </a:cubicBezTo>
                  <a:cubicBezTo>
                    <a:pt x="918" y="960"/>
                    <a:pt x="508" y="1080"/>
                    <a:pt x="324" y="1032"/>
                  </a:cubicBezTo>
                  <a:cubicBezTo>
                    <a:pt x="140" y="984"/>
                    <a:pt x="0" y="918"/>
                    <a:pt x="36" y="792"/>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a:endParaRPr lang="en-US" sz="2400">
                <a:solidFill>
                  <a:srgbClr val="EAEAEA"/>
                </a:solidFill>
              </a:endParaRPr>
            </a:p>
          </p:txBody>
        </p:sp>
        <p:sp>
          <p:nvSpPr>
            <p:cNvPr id="302095" name="Freeform 10"/>
            <p:cNvSpPr>
              <a:spLocks/>
            </p:cNvSpPr>
            <p:nvPr/>
          </p:nvSpPr>
          <p:spPr bwMode="hidden">
            <a:xfrm>
              <a:off x="1170" y="910"/>
              <a:ext cx="1758" cy="696"/>
            </a:xfrm>
            <a:custGeom>
              <a:avLst/>
              <a:gdLst>
                <a:gd name="T0" fmla="*/ 60 w 1758"/>
                <a:gd name="T1" fmla="*/ 594 h 696"/>
                <a:gd name="T2" fmla="*/ 126 w 1758"/>
                <a:gd name="T3" fmla="*/ 234 h 696"/>
                <a:gd name="T4" fmla="*/ 1182 w 1758"/>
                <a:gd name="T5" fmla="*/ 234 h 696"/>
                <a:gd name="T6" fmla="*/ 1518 w 1758"/>
                <a:gd name="T7" fmla="*/ 90 h 696"/>
                <a:gd name="T8" fmla="*/ 1710 w 1758"/>
                <a:gd name="T9" fmla="*/ 138 h 696"/>
                <a:gd name="T10" fmla="*/ 1230 w 1758"/>
                <a:gd name="T11" fmla="*/ 522 h 696"/>
                <a:gd name="T12" fmla="*/ 750 w 1758"/>
                <a:gd name="T13" fmla="*/ 666 h 696"/>
                <a:gd name="T14" fmla="*/ 60 w 1758"/>
                <a:gd name="T15" fmla="*/ 594 h 69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758" h="696">
                  <a:moveTo>
                    <a:pt x="60" y="594"/>
                  </a:moveTo>
                  <a:cubicBezTo>
                    <a:pt x="0" y="462"/>
                    <a:pt x="48" y="306"/>
                    <a:pt x="126" y="234"/>
                  </a:cubicBezTo>
                  <a:cubicBezTo>
                    <a:pt x="390" y="30"/>
                    <a:pt x="654" y="378"/>
                    <a:pt x="1182" y="234"/>
                  </a:cubicBezTo>
                  <a:cubicBezTo>
                    <a:pt x="1414" y="210"/>
                    <a:pt x="1284" y="132"/>
                    <a:pt x="1518" y="90"/>
                  </a:cubicBezTo>
                  <a:cubicBezTo>
                    <a:pt x="1680" y="0"/>
                    <a:pt x="1758" y="66"/>
                    <a:pt x="1710" y="138"/>
                  </a:cubicBezTo>
                  <a:cubicBezTo>
                    <a:pt x="1662" y="210"/>
                    <a:pt x="1290" y="372"/>
                    <a:pt x="1230" y="522"/>
                  </a:cubicBezTo>
                  <a:cubicBezTo>
                    <a:pt x="1134" y="696"/>
                    <a:pt x="945" y="654"/>
                    <a:pt x="750" y="666"/>
                  </a:cubicBezTo>
                  <a:cubicBezTo>
                    <a:pt x="555" y="678"/>
                    <a:pt x="164" y="666"/>
                    <a:pt x="60" y="594"/>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a:endParaRPr lang="en-US" sz="2400">
                <a:solidFill>
                  <a:srgbClr val="EAEAEA"/>
                </a:solidFill>
              </a:endParaRPr>
            </a:p>
          </p:txBody>
        </p:sp>
        <p:sp>
          <p:nvSpPr>
            <p:cNvPr id="302096" name="Freeform 11"/>
            <p:cNvSpPr>
              <a:spLocks/>
            </p:cNvSpPr>
            <p:nvPr/>
          </p:nvSpPr>
          <p:spPr bwMode="hidden">
            <a:xfrm rot="-299203">
              <a:off x="1296" y="1240"/>
              <a:ext cx="928" cy="192"/>
            </a:xfrm>
            <a:custGeom>
              <a:avLst/>
              <a:gdLst>
                <a:gd name="T0" fmla="*/ 104 w 928"/>
                <a:gd name="T1" fmla="*/ 96 h 192"/>
                <a:gd name="T2" fmla="*/ 152 w 928"/>
                <a:gd name="T3" fmla="*/ 0 h 192"/>
                <a:gd name="T4" fmla="*/ 728 w 928"/>
                <a:gd name="T5" fmla="*/ 96 h 192"/>
                <a:gd name="T6" fmla="*/ 920 w 928"/>
                <a:gd name="T7" fmla="*/ 96 h 192"/>
                <a:gd name="T8" fmla="*/ 776 w 928"/>
                <a:gd name="T9" fmla="*/ 192 h 192"/>
                <a:gd name="T10" fmla="*/ 104 w 928"/>
                <a:gd name="T11" fmla="*/ 96 h 19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28" h="192">
                  <a:moveTo>
                    <a:pt x="104" y="96"/>
                  </a:moveTo>
                  <a:cubicBezTo>
                    <a:pt x="0" y="64"/>
                    <a:pt x="48" y="0"/>
                    <a:pt x="152" y="0"/>
                  </a:cubicBezTo>
                  <a:cubicBezTo>
                    <a:pt x="256" y="0"/>
                    <a:pt x="600" y="80"/>
                    <a:pt x="728" y="96"/>
                  </a:cubicBezTo>
                  <a:cubicBezTo>
                    <a:pt x="856" y="112"/>
                    <a:pt x="912" y="80"/>
                    <a:pt x="920" y="96"/>
                  </a:cubicBezTo>
                  <a:cubicBezTo>
                    <a:pt x="928" y="112"/>
                    <a:pt x="912" y="192"/>
                    <a:pt x="776" y="192"/>
                  </a:cubicBezTo>
                  <a:cubicBezTo>
                    <a:pt x="640" y="192"/>
                    <a:pt x="208" y="128"/>
                    <a:pt x="104" y="9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a:endParaRPr lang="en-US" sz="2400">
                <a:solidFill>
                  <a:srgbClr val="EAEAEA"/>
                </a:solidFill>
              </a:endParaRPr>
            </a:p>
          </p:txBody>
        </p:sp>
        <p:sp>
          <p:nvSpPr>
            <p:cNvPr id="302097" name="Freeform 12"/>
            <p:cNvSpPr>
              <a:spLocks/>
            </p:cNvSpPr>
            <p:nvPr/>
          </p:nvSpPr>
          <p:spPr bwMode="hidden">
            <a:xfrm>
              <a:off x="0" y="1584"/>
              <a:ext cx="5754" cy="2280"/>
            </a:xfrm>
            <a:custGeom>
              <a:avLst/>
              <a:gdLst>
                <a:gd name="T0" fmla="*/ 0 w 5754"/>
                <a:gd name="T1" fmla="*/ 40 h 2280"/>
                <a:gd name="T2" fmla="*/ 336 w 5754"/>
                <a:gd name="T3" fmla="*/ 40 h 2280"/>
                <a:gd name="T4" fmla="*/ 720 w 5754"/>
                <a:gd name="T5" fmla="*/ 280 h 2280"/>
                <a:gd name="T6" fmla="*/ 912 w 5754"/>
                <a:gd name="T7" fmla="*/ 712 h 2280"/>
                <a:gd name="T8" fmla="*/ 864 w 5754"/>
                <a:gd name="T9" fmla="*/ 1240 h 2280"/>
                <a:gd name="T10" fmla="*/ 960 w 5754"/>
                <a:gd name="T11" fmla="*/ 1768 h 2280"/>
                <a:gd name="T12" fmla="*/ 1440 w 5754"/>
                <a:gd name="T13" fmla="*/ 2152 h 2280"/>
                <a:gd name="T14" fmla="*/ 2160 w 5754"/>
                <a:gd name="T15" fmla="*/ 2248 h 2280"/>
                <a:gd name="T16" fmla="*/ 2688 w 5754"/>
                <a:gd name="T17" fmla="*/ 1960 h 2280"/>
                <a:gd name="T18" fmla="*/ 2706 w 5754"/>
                <a:gd name="T19" fmla="*/ 472 h 2280"/>
                <a:gd name="T20" fmla="*/ 3456 w 5754"/>
                <a:gd name="T21" fmla="*/ 424 h 2280"/>
                <a:gd name="T22" fmla="*/ 4416 w 5754"/>
                <a:gd name="T23" fmla="*/ 712 h 2280"/>
                <a:gd name="T24" fmla="*/ 4416 w 5754"/>
                <a:gd name="T25" fmla="*/ 1432 h 2280"/>
                <a:gd name="T26" fmla="*/ 4728 w 5754"/>
                <a:gd name="T27" fmla="*/ 1822 h 2280"/>
                <a:gd name="T28" fmla="*/ 5322 w 5754"/>
                <a:gd name="T29" fmla="*/ 2206 h 2280"/>
                <a:gd name="T30" fmla="*/ 5754 w 5754"/>
                <a:gd name="T31" fmla="*/ 1510 h 22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5754" h="2280">
                  <a:moveTo>
                    <a:pt x="0" y="40"/>
                  </a:moveTo>
                  <a:cubicBezTo>
                    <a:pt x="56" y="40"/>
                    <a:pt x="216" y="0"/>
                    <a:pt x="336" y="40"/>
                  </a:cubicBezTo>
                  <a:cubicBezTo>
                    <a:pt x="456" y="80"/>
                    <a:pt x="624" y="168"/>
                    <a:pt x="720" y="280"/>
                  </a:cubicBezTo>
                  <a:cubicBezTo>
                    <a:pt x="816" y="392"/>
                    <a:pt x="888" y="552"/>
                    <a:pt x="912" y="712"/>
                  </a:cubicBezTo>
                  <a:cubicBezTo>
                    <a:pt x="936" y="872"/>
                    <a:pt x="856" y="1064"/>
                    <a:pt x="864" y="1240"/>
                  </a:cubicBezTo>
                  <a:cubicBezTo>
                    <a:pt x="872" y="1416"/>
                    <a:pt x="864" y="1616"/>
                    <a:pt x="960" y="1768"/>
                  </a:cubicBezTo>
                  <a:cubicBezTo>
                    <a:pt x="1056" y="1920"/>
                    <a:pt x="1240" y="2072"/>
                    <a:pt x="1440" y="2152"/>
                  </a:cubicBezTo>
                  <a:cubicBezTo>
                    <a:pt x="1640" y="2232"/>
                    <a:pt x="1952" y="2280"/>
                    <a:pt x="2160" y="2248"/>
                  </a:cubicBezTo>
                  <a:cubicBezTo>
                    <a:pt x="2368" y="2216"/>
                    <a:pt x="2597" y="2256"/>
                    <a:pt x="2688" y="1960"/>
                  </a:cubicBezTo>
                  <a:cubicBezTo>
                    <a:pt x="2779" y="1664"/>
                    <a:pt x="2578" y="728"/>
                    <a:pt x="2706" y="472"/>
                  </a:cubicBezTo>
                  <a:cubicBezTo>
                    <a:pt x="2834" y="216"/>
                    <a:pt x="3171" y="384"/>
                    <a:pt x="3456" y="424"/>
                  </a:cubicBezTo>
                  <a:cubicBezTo>
                    <a:pt x="3741" y="464"/>
                    <a:pt x="4256" y="544"/>
                    <a:pt x="4416" y="712"/>
                  </a:cubicBezTo>
                  <a:cubicBezTo>
                    <a:pt x="4576" y="880"/>
                    <a:pt x="4364" y="1247"/>
                    <a:pt x="4416" y="1432"/>
                  </a:cubicBezTo>
                  <a:cubicBezTo>
                    <a:pt x="4468" y="1617"/>
                    <a:pt x="4577" y="1693"/>
                    <a:pt x="4728" y="1822"/>
                  </a:cubicBezTo>
                  <a:cubicBezTo>
                    <a:pt x="4879" y="1951"/>
                    <a:pt x="5151" y="2258"/>
                    <a:pt x="5322" y="2206"/>
                  </a:cubicBezTo>
                  <a:cubicBezTo>
                    <a:pt x="5493" y="2154"/>
                    <a:pt x="5664" y="1655"/>
                    <a:pt x="5754" y="1510"/>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a:endParaRPr lang="en-US" sz="2400">
                <a:solidFill>
                  <a:srgbClr val="EAEAEA"/>
                </a:solidFill>
              </a:endParaRPr>
            </a:p>
          </p:txBody>
        </p:sp>
        <p:sp>
          <p:nvSpPr>
            <p:cNvPr id="302098" name="Freeform 13"/>
            <p:cNvSpPr>
              <a:spLocks/>
            </p:cNvSpPr>
            <p:nvPr/>
          </p:nvSpPr>
          <p:spPr bwMode="hidden">
            <a:xfrm>
              <a:off x="1056" y="2008"/>
              <a:ext cx="1496" cy="1464"/>
            </a:xfrm>
            <a:custGeom>
              <a:avLst/>
              <a:gdLst>
                <a:gd name="T0" fmla="*/ 408 w 1496"/>
                <a:gd name="T1" fmla="*/ 16 h 1464"/>
                <a:gd name="T2" fmla="*/ 72 w 1496"/>
                <a:gd name="T3" fmla="*/ 304 h 1464"/>
                <a:gd name="T4" fmla="*/ 72 w 1496"/>
                <a:gd name="T5" fmla="*/ 976 h 1464"/>
                <a:gd name="T6" fmla="*/ 504 w 1496"/>
                <a:gd name="T7" fmla="*/ 1360 h 1464"/>
                <a:gd name="T8" fmla="*/ 1128 w 1496"/>
                <a:gd name="T9" fmla="*/ 1408 h 1464"/>
                <a:gd name="T10" fmla="*/ 1464 w 1496"/>
                <a:gd name="T11" fmla="*/ 1024 h 1464"/>
                <a:gd name="T12" fmla="*/ 1320 w 1496"/>
                <a:gd name="T13" fmla="*/ 208 h 1464"/>
                <a:gd name="T14" fmla="*/ 408 w 1496"/>
                <a:gd name="T15" fmla="*/ 16 h 146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496" h="1464">
                  <a:moveTo>
                    <a:pt x="408" y="16"/>
                  </a:moveTo>
                  <a:cubicBezTo>
                    <a:pt x="200" y="32"/>
                    <a:pt x="128" y="144"/>
                    <a:pt x="72" y="304"/>
                  </a:cubicBezTo>
                  <a:cubicBezTo>
                    <a:pt x="16" y="464"/>
                    <a:pt x="0" y="800"/>
                    <a:pt x="72" y="976"/>
                  </a:cubicBezTo>
                  <a:cubicBezTo>
                    <a:pt x="144" y="1152"/>
                    <a:pt x="328" y="1288"/>
                    <a:pt x="504" y="1360"/>
                  </a:cubicBezTo>
                  <a:cubicBezTo>
                    <a:pt x="680" y="1432"/>
                    <a:pt x="968" y="1464"/>
                    <a:pt x="1128" y="1408"/>
                  </a:cubicBezTo>
                  <a:cubicBezTo>
                    <a:pt x="1288" y="1352"/>
                    <a:pt x="1432" y="1224"/>
                    <a:pt x="1464" y="1024"/>
                  </a:cubicBezTo>
                  <a:cubicBezTo>
                    <a:pt x="1496" y="824"/>
                    <a:pt x="1496" y="376"/>
                    <a:pt x="1320" y="208"/>
                  </a:cubicBezTo>
                  <a:cubicBezTo>
                    <a:pt x="1144" y="40"/>
                    <a:pt x="616" y="0"/>
                    <a:pt x="408" y="1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a:endParaRPr lang="en-US" sz="2400">
                <a:solidFill>
                  <a:srgbClr val="EAEAEA"/>
                </a:solidFill>
              </a:endParaRPr>
            </a:p>
          </p:txBody>
        </p:sp>
        <p:sp>
          <p:nvSpPr>
            <p:cNvPr id="302099" name="Freeform 14"/>
            <p:cNvSpPr>
              <a:spLocks/>
            </p:cNvSpPr>
            <p:nvPr/>
          </p:nvSpPr>
          <p:spPr bwMode="hidden">
            <a:xfrm rot="1159149">
              <a:off x="1296" y="2152"/>
              <a:ext cx="1126" cy="730"/>
            </a:xfrm>
            <a:custGeom>
              <a:avLst/>
              <a:gdLst>
                <a:gd name="T0" fmla="*/ 940 w 1126"/>
                <a:gd name="T1" fmla="*/ 196 h 730"/>
                <a:gd name="T2" fmla="*/ 576 w 1126"/>
                <a:gd name="T3" fmla="*/ 20 h 730"/>
                <a:gd name="T4" fmla="*/ 192 w 1126"/>
                <a:gd name="T5" fmla="*/ 76 h 730"/>
                <a:gd name="T6" fmla="*/ 24 w 1126"/>
                <a:gd name="T7" fmla="*/ 372 h 730"/>
                <a:gd name="T8" fmla="*/ 520 w 1126"/>
                <a:gd name="T9" fmla="*/ 670 h 730"/>
                <a:gd name="T10" fmla="*/ 1048 w 1126"/>
                <a:gd name="T11" fmla="*/ 568 h 730"/>
                <a:gd name="T12" fmla="*/ 940 w 1126"/>
                <a:gd name="T13" fmla="*/ 196 h 7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26" h="730">
                  <a:moveTo>
                    <a:pt x="940" y="196"/>
                  </a:moveTo>
                  <a:cubicBezTo>
                    <a:pt x="700" y="100"/>
                    <a:pt x="701" y="40"/>
                    <a:pt x="576" y="20"/>
                  </a:cubicBezTo>
                  <a:cubicBezTo>
                    <a:pt x="451" y="0"/>
                    <a:pt x="284" y="17"/>
                    <a:pt x="192" y="76"/>
                  </a:cubicBezTo>
                  <a:cubicBezTo>
                    <a:pt x="100" y="135"/>
                    <a:pt x="56" y="132"/>
                    <a:pt x="24" y="372"/>
                  </a:cubicBezTo>
                  <a:cubicBezTo>
                    <a:pt x="0" y="730"/>
                    <a:pt x="350" y="637"/>
                    <a:pt x="520" y="670"/>
                  </a:cubicBezTo>
                  <a:cubicBezTo>
                    <a:pt x="690" y="703"/>
                    <a:pt x="978" y="647"/>
                    <a:pt x="1048" y="568"/>
                  </a:cubicBezTo>
                  <a:cubicBezTo>
                    <a:pt x="1118" y="489"/>
                    <a:pt x="1126" y="280"/>
                    <a:pt x="940" y="19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a:endParaRPr lang="en-US" sz="2400">
                <a:solidFill>
                  <a:srgbClr val="EAEAEA"/>
                </a:solidFill>
              </a:endParaRPr>
            </a:p>
          </p:txBody>
        </p:sp>
        <p:sp>
          <p:nvSpPr>
            <p:cNvPr id="302100" name="Freeform 15"/>
            <p:cNvSpPr>
              <a:spLocks/>
            </p:cNvSpPr>
            <p:nvPr/>
          </p:nvSpPr>
          <p:spPr bwMode="hidden">
            <a:xfrm>
              <a:off x="3112" y="-8"/>
              <a:ext cx="2648" cy="3394"/>
            </a:xfrm>
            <a:custGeom>
              <a:avLst/>
              <a:gdLst>
                <a:gd name="T0" fmla="*/ 1496 w 2648"/>
                <a:gd name="T1" fmla="*/ 0 h 3394"/>
                <a:gd name="T2" fmla="*/ 1640 w 2648"/>
                <a:gd name="T3" fmla="*/ 384 h 3394"/>
                <a:gd name="T4" fmla="*/ 1400 w 2648"/>
                <a:gd name="T5" fmla="*/ 864 h 3394"/>
                <a:gd name="T6" fmla="*/ 536 w 2648"/>
                <a:gd name="T7" fmla="*/ 1200 h 3394"/>
                <a:gd name="T8" fmla="*/ 56 w 2648"/>
                <a:gd name="T9" fmla="*/ 1584 h 3394"/>
                <a:gd name="T10" fmla="*/ 200 w 2648"/>
                <a:gd name="T11" fmla="*/ 1872 h 3394"/>
                <a:gd name="T12" fmla="*/ 1064 w 2648"/>
                <a:gd name="T13" fmla="*/ 2016 h 3394"/>
                <a:gd name="T14" fmla="*/ 1592 w 2648"/>
                <a:gd name="T15" fmla="*/ 2304 h 3394"/>
                <a:gd name="T16" fmla="*/ 1562 w 2648"/>
                <a:gd name="T17" fmla="*/ 2940 h 3394"/>
                <a:gd name="T18" fmla="*/ 2120 w 2648"/>
                <a:gd name="T19" fmla="*/ 3384 h 3394"/>
                <a:gd name="T20" fmla="*/ 2648 w 2648"/>
                <a:gd name="T21" fmla="*/ 2880 h 339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648" h="3394">
                  <a:moveTo>
                    <a:pt x="1496" y="0"/>
                  </a:moveTo>
                  <a:cubicBezTo>
                    <a:pt x="1520" y="64"/>
                    <a:pt x="1656" y="240"/>
                    <a:pt x="1640" y="384"/>
                  </a:cubicBezTo>
                  <a:cubicBezTo>
                    <a:pt x="1624" y="528"/>
                    <a:pt x="1584" y="728"/>
                    <a:pt x="1400" y="864"/>
                  </a:cubicBezTo>
                  <a:cubicBezTo>
                    <a:pt x="1216" y="1000"/>
                    <a:pt x="760" y="1080"/>
                    <a:pt x="536" y="1200"/>
                  </a:cubicBezTo>
                  <a:cubicBezTo>
                    <a:pt x="312" y="1320"/>
                    <a:pt x="112" y="1472"/>
                    <a:pt x="56" y="1584"/>
                  </a:cubicBezTo>
                  <a:cubicBezTo>
                    <a:pt x="0" y="1696"/>
                    <a:pt x="32" y="1800"/>
                    <a:pt x="200" y="1872"/>
                  </a:cubicBezTo>
                  <a:cubicBezTo>
                    <a:pt x="368" y="1944"/>
                    <a:pt x="832" y="1944"/>
                    <a:pt x="1064" y="2016"/>
                  </a:cubicBezTo>
                  <a:cubicBezTo>
                    <a:pt x="1296" y="2088"/>
                    <a:pt x="1509" y="2150"/>
                    <a:pt x="1592" y="2304"/>
                  </a:cubicBezTo>
                  <a:cubicBezTo>
                    <a:pt x="1675" y="2458"/>
                    <a:pt x="1474" y="2760"/>
                    <a:pt x="1562" y="2940"/>
                  </a:cubicBezTo>
                  <a:cubicBezTo>
                    <a:pt x="1650" y="3120"/>
                    <a:pt x="1939" y="3394"/>
                    <a:pt x="2120" y="3384"/>
                  </a:cubicBezTo>
                  <a:cubicBezTo>
                    <a:pt x="2301" y="3374"/>
                    <a:pt x="2538" y="2985"/>
                    <a:pt x="2648" y="2880"/>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a:endParaRPr lang="en-US" sz="2400">
                <a:solidFill>
                  <a:srgbClr val="EAEAEA"/>
                </a:solidFill>
              </a:endParaRPr>
            </a:p>
          </p:txBody>
        </p:sp>
        <p:sp>
          <p:nvSpPr>
            <p:cNvPr id="302101" name="Freeform 16"/>
            <p:cNvSpPr>
              <a:spLocks/>
            </p:cNvSpPr>
            <p:nvPr/>
          </p:nvSpPr>
          <p:spPr bwMode="hidden">
            <a:xfrm>
              <a:off x="3504" y="-8"/>
              <a:ext cx="2256" cy="3160"/>
            </a:xfrm>
            <a:custGeom>
              <a:avLst/>
              <a:gdLst>
                <a:gd name="T0" fmla="*/ 1488 w 2256"/>
                <a:gd name="T1" fmla="*/ 0 h 3160"/>
                <a:gd name="T2" fmla="*/ 1488 w 2256"/>
                <a:gd name="T3" fmla="*/ 528 h 3160"/>
                <a:gd name="T4" fmla="*/ 1104 w 2256"/>
                <a:gd name="T5" fmla="*/ 1008 h 3160"/>
                <a:gd name="T6" fmla="*/ 144 w 2256"/>
                <a:gd name="T7" fmla="*/ 1488 h 3160"/>
                <a:gd name="T8" fmla="*/ 240 w 2256"/>
                <a:gd name="T9" fmla="*/ 1776 h 3160"/>
                <a:gd name="T10" fmla="*/ 1056 w 2256"/>
                <a:gd name="T11" fmla="*/ 1872 h 3160"/>
                <a:gd name="T12" fmla="*/ 1536 w 2256"/>
                <a:gd name="T13" fmla="*/ 2064 h 3160"/>
                <a:gd name="T14" fmla="*/ 1536 w 2256"/>
                <a:gd name="T15" fmla="*/ 2448 h 3160"/>
                <a:gd name="T16" fmla="*/ 1344 w 2256"/>
                <a:gd name="T17" fmla="*/ 2784 h 3160"/>
                <a:gd name="T18" fmla="*/ 1632 w 2256"/>
                <a:gd name="T19" fmla="*/ 3120 h 3160"/>
                <a:gd name="T20" fmla="*/ 1968 w 2256"/>
                <a:gd name="T21" fmla="*/ 3024 h 3160"/>
                <a:gd name="T22" fmla="*/ 2208 w 2256"/>
                <a:gd name="T23" fmla="*/ 2496 h 3160"/>
                <a:gd name="T24" fmla="*/ 2112 w 2256"/>
                <a:gd name="T25" fmla="*/ 1968 h 3160"/>
                <a:gd name="T26" fmla="*/ 1776 w 2256"/>
                <a:gd name="T27" fmla="*/ 1584 h 3160"/>
                <a:gd name="T28" fmla="*/ 1824 w 2256"/>
                <a:gd name="T29" fmla="*/ 1152 h 3160"/>
                <a:gd name="T30" fmla="*/ 2256 w 2256"/>
                <a:gd name="T31" fmla="*/ 672 h 316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256" h="3160">
                  <a:moveTo>
                    <a:pt x="1488" y="0"/>
                  </a:moveTo>
                  <a:cubicBezTo>
                    <a:pt x="1488" y="88"/>
                    <a:pt x="1552" y="360"/>
                    <a:pt x="1488" y="528"/>
                  </a:cubicBezTo>
                  <a:cubicBezTo>
                    <a:pt x="1424" y="696"/>
                    <a:pt x="1328" y="848"/>
                    <a:pt x="1104" y="1008"/>
                  </a:cubicBezTo>
                  <a:cubicBezTo>
                    <a:pt x="880" y="1168"/>
                    <a:pt x="288" y="1360"/>
                    <a:pt x="144" y="1488"/>
                  </a:cubicBezTo>
                  <a:cubicBezTo>
                    <a:pt x="0" y="1616"/>
                    <a:pt x="88" y="1712"/>
                    <a:pt x="240" y="1776"/>
                  </a:cubicBezTo>
                  <a:cubicBezTo>
                    <a:pt x="392" y="1840"/>
                    <a:pt x="840" y="1824"/>
                    <a:pt x="1056" y="1872"/>
                  </a:cubicBezTo>
                  <a:cubicBezTo>
                    <a:pt x="1272" y="1920"/>
                    <a:pt x="1456" y="1968"/>
                    <a:pt x="1536" y="2064"/>
                  </a:cubicBezTo>
                  <a:cubicBezTo>
                    <a:pt x="1616" y="2160"/>
                    <a:pt x="1568" y="2328"/>
                    <a:pt x="1536" y="2448"/>
                  </a:cubicBezTo>
                  <a:cubicBezTo>
                    <a:pt x="1504" y="2568"/>
                    <a:pt x="1328" y="2672"/>
                    <a:pt x="1344" y="2784"/>
                  </a:cubicBezTo>
                  <a:cubicBezTo>
                    <a:pt x="1360" y="2896"/>
                    <a:pt x="1528" y="3080"/>
                    <a:pt x="1632" y="3120"/>
                  </a:cubicBezTo>
                  <a:cubicBezTo>
                    <a:pt x="1736" y="3160"/>
                    <a:pt x="1872" y="3128"/>
                    <a:pt x="1968" y="3024"/>
                  </a:cubicBezTo>
                  <a:cubicBezTo>
                    <a:pt x="2064" y="2920"/>
                    <a:pt x="2184" y="2672"/>
                    <a:pt x="2208" y="2496"/>
                  </a:cubicBezTo>
                  <a:cubicBezTo>
                    <a:pt x="2232" y="2320"/>
                    <a:pt x="2184" y="2120"/>
                    <a:pt x="2112" y="1968"/>
                  </a:cubicBezTo>
                  <a:cubicBezTo>
                    <a:pt x="2040" y="1816"/>
                    <a:pt x="1824" y="1720"/>
                    <a:pt x="1776" y="1584"/>
                  </a:cubicBezTo>
                  <a:cubicBezTo>
                    <a:pt x="1728" y="1448"/>
                    <a:pt x="1744" y="1304"/>
                    <a:pt x="1824" y="1152"/>
                  </a:cubicBezTo>
                  <a:cubicBezTo>
                    <a:pt x="1904" y="1000"/>
                    <a:pt x="2166" y="772"/>
                    <a:pt x="2256" y="672"/>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a:endParaRPr lang="en-US" sz="2400">
                <a:solidFill>
                  <a:srgbClr val="EAEAEA"/>
                </a:solidFill>
              </a:endParaRPr>
            </a:p>
          </p:txBody>
        </p:sp>
        <p:sp>
          <p:nvSpPr>
            <p:cNvPr id="302102" name="Freeform 17"/>
            <p:cNvSpPr>
              <a:spLocks/>
            </p:cNvSpPr>
            <p:nvPr/>
          </p:nvSpPr>
          <p:spPr bwMode="hidden">
            <a:xfrm>
              <a:off x="4008" y="1080"/>
              <a:ext cx="1048" cy="696"/>
            </a:xfrm>
            <a:custGeom>
              <a:avLst/>
              <a:gdLst>
                <a:gd name="T0" fmla="*/ 984 w 1048"/>
                <a:gd name="T1" fmla="*/ 256 h 696"/>
                <a:gd name="T2" fmla="*/ 840 w 1048"/>
                <a:gd name="T3" fmla="*/ 16 h 696"/>
                <a:gd name="T4" fmla="*/ 552 w 1048"/>
                <a:gd name="T5" fmla="*/ 160 h 696"/>
                <a:gd name="T6" fmla="*/ 320 w 1048"/>
                <a:gd name="T7" fmla="*/ 304 h 696"/>
                <a:gd name="T8" fmla="*/ 600 w 1048"/>
                <a:gd name="T9" fmla="*/ 592 h 696"/>
                <a:gd name="T10" fmla="*/ 984 w 1048"/>
                <a:gd name="T11" fmla="*/ 640 h 696"/>
                <a:gd name="T12" fmla="*/ 984 w 1048"/>
                <a:gd name="T13" fmla="*/ 256 h 6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48" h="696">
                  <a:moveTo>
                    <a:pt x="984" y="256"/>
                  </a:moveTo>
                  <a:cubicBezTo>
                    <a:pt x="960" y="152"/>
                    <a:pt x="992" y="32"/>
                    <a:pt x="840" y="16"/>
                  </a:cubicBezTo>
                  <a:cubicBezTo>
                    <a:pt x="736" y="0"/>
                    <a:pt x="624" y="104"/>
                    <a:pt x="552" y="160"/>
                  </a:cubicBezTo>
                  <a:cubicBezTo>
                    <a:pt x="465" y="208"/>
                    <a:pt x="480" y="240"/>
                    <a:pt x="320" y="304"/>
                  </a:cubicBezTo>
                  <a:cubicBezTo>
                    <a:pt x="168" y="368"/>
                    <a:pt x="0" y="512"/>
                    <a:pt x="600" y="592"/>
                  </a:cubicBezTo>
                  <a:cubicBezTo>
                    <a:pt x="696" y="640"/>
                    <a:pt x="920" y="696"/>
                    <a:pt x="984" y="640"/>
                  </a:cubicBezTo>
                  <a:cubicBezTo>
                    <a:pt x="1048" y="584"/>
                    <a:pt x="984" y="336"/>
                    <a:pt x="984" y="25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a:endParaRPr lang="en-US" sz="2400">
                <a:solidFill>
                  <a:srgbClr val="EAEAEA"/>
                </a:solidFill>
              </a:endParaRPr>
            </a:p>
          </p:txBody>
        </p:sp>
        <p:sp>
          <p:nvSpPr>
            <p:cNvPr id="302103" name="Freeform 18"/>
            <p:cNvSpPr>
              <a:spLocks/>
            </p:cNvSpPr>
            <p:nvPr/>
          </p:nvSpPr>
          <p:spPr bwMode="hidden">
            <a:xfrm>
              <a:off x="5117" y="-8"/>
              <a:ext cx="547" cy="696"/>
            </a:xfrm>
            <a:custGeom>
              <a:avLst/>
              <a:gdLst>
                <a:gd name="T0" fmla="*/ 19 w 547"/>
                <a:gd name="T1" fmla="*/ 0 h 696"/>
                <a:gd name="T2" fmla="*/ 19 w 547"/>
                <a:gd name="T3" fmla="*/ 528 h 696"/>
                <a:gd name="T4" fmla="*/ 131 w 547"/>
                <a:gd name="T5" fmla="*/ 680 h 696"/>
                <a:gd name="T6" fmla="*/ 355 w 547"/>
                <a:gd name="T7" fmla="*/ 624 h 696"/>
                <a:gd name="T8" fmla="*/ 499 w 547"/>
                <a:gd name="T9" fmla="*/ 384 h 696"/>
                <a:gd name="T10" fmla="*/ 547 w 547"/>
                <a:gd name="T11" fmla="*/ 0 h 6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47" h="696">
                  <a:moveTo>
                    <a:pt x="19" y="0"/>
                  </a:moveTo>
                  <a:cubicBezTo>
                    <a:pt x="19" y="88"/>
                    <a:pt x="0" y="415"/>
                    <a:pt x="19" y="528"/>
                  </a:cubicBezTo>
                  <a:cubicBezTo>
                    <a:pt x="38" y="641"/>
                    <a:pt x="75" y="664"/>
                    <a:pt x="131" y="680"/>
                  </a:cubicBezTo>
                  <a:cubicBezTo>
                    <a:pt x="187" y="696"/>
                    <a:pt x="294" y="673"/>
                    <a:pt x="355" y="624"/>
                  </a:cubicBezTo>
                  <a:cubicBezTo>
                    <a:pt x="416" y="575"/>
                    <a:pt x="467" y="488"/>
                    <a:pt x="499" y="384"/>
                  </a:cubicBezTo>
                  <a:cubicBezTo>
                    <a:pt x="531" y="280"/>
                    <a:pt x="537" y="80"/>
                    <a:pt x="547" y="0"/>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a:endParaRPr lang="en-US" sz="2400">
                <a:solidFill>
                  <a:srgbClr val="EAEAEA"/>
                </a:solidFill>
              </a:endParaRPr>
            </a:p>
          </p:txBody>
        </p:sp>
        <p:sp>
          <p:nvSpPr>
            <p:cNvPr id="302104" name="Freeform 19"/>
            <p:cNvSpPr>
              <a:spLocks/>
            </p:cNvSpPr>
            <p:nvPr/>
          </p:nvSpPr>
          <p:spPr bwMode="hidden">
            <a:xfrm>
              <a:off x="0" y="2024"/>
              <a:ext cx="1984" cy="2296"/>
            </a:xfrm>
            <a:custGeom>
              <a:avLst/>
              <a:gdLst>
                <a:gd name="T0" fmla="*/ 0 w 1984"/>
                <a:gd name="T1" fmla="*/ 32 h 2296"/>
                <a:gd name="T2" fmla="*/ 336 w 1984"/>
                <a:gd name="T3" fmla="*/ 32 h 2296"/>
                <a:gd name="T4" fmla="*/ 592 w 1984"/>
                <a:gd name="T5" fmla="*/ 224 h 2296"/>
                <a:gd name="T6" fmla="*/ 696 w 1984"/>
                <a:gd name="T7" fmla="*/ 664 h 2296"/>
                <a:gd name="T8" fmla="*/ 664 w 1984"/>
                <a:gd name="T9" fmla="*/ 1224 h 2296"/>
                <a:gd name="T10" fmla="*/ 816 w 1984"/>
                <a:gd name="T11" fmla="*/ 1784 h 2296"/>
                <a:gd name="T12" fmla="*/ 1128 w 1984"/>
                <a:gd name="T13" fmla="*/ 2128 h 2296"/>
                <a:gd name="T14" fmla="*/ 1984 w 1984"/>
                <a:gd name="T15" fmla="*/ 2296 h 229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984" h="2296">
                  <a:moveTo>
                    <a:pt x="0" y="32"/>
                  </a:moveTo>
                  <a:cubicBezTo>
                    <a:pt x="56" y="32"/>
                    <a:pt x="237" y="0"/>
                    <a:pt x="336" y="32"/>
                  </a:cubicBezTo>
                  <a:cubicBezTo>
                    <a:pt x="435" y="64"/>
                    <a:pt x="532" y="119"/>
                    <a:pt x="592" y="224"/>
                  </a:cubicBezTo>
                  <a:cubicBezTo>
                    <a:pt x="652" y="329"/>
                    <a:pt x="684" y="497"/>
                    <a:pt x="696" y="664"/>
                  </a:cubicBezTo>
                  <a:cubicBezTo>
                    <a:pt x="708" y="831"/>
                    <a:pt x="644" y="1037"/>
                    <a:pt x="664" y="1224"/>
                  </a:cubicBezTo>
                  <a:cubicBezTo>
                    <a:pt x="684" y="1411"/>
                    <a:pt x="739" y="1633"/>
                    <a:pt x="816" y="1784"/>
                  </a:cubicBezTo>
                  <a:cubicBezTo>
                    <a:pt x="893" y="1935"/>
                    <a:pt x="933" y="2043"/>
                    <a:pt x="1128" y="2128"/>
                  </a:cubicBezTo>
                  <a:cubicBezTo>
                    <a:pt x="1323" y="2213"/>
                    <a:pt x="1806" y="2261"/>
                    <a:pt x="1984" y="2296"/>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a:endParaRPr lang="en-US" sz="2400">
                <a:solidFill>
                  <a:srgbClr val="EAEAEA"/>
                </a:solidFill>
              </a:endParaRPr>
            </a:p>
          </p:txBody>
        </p:sp>
        <p:sp>
          <p:nvSpPr>
            <p:cNvPr id="302105" name="Freeform 20"/>
            <p:cNvSpPr>
              <a:spLocks/>
            </p:cNvSpPr>
            <p:nvPr/>
          </p:nvSpPr>
          <p:spPr bwMode="hidden">
            <a:xfrm>
              <a:off x="0" y="2400"/>
              <a:ext cx="816" cy="1912"/>
            </a:xfrm>
            <a:custGeom>
              <a:avLst/>
              <a:gdLst>
                <a:gd name="T0" fmla="*/ 0 w 816"/>
                <a:gd name="T1" fmla="*/ 280 h 1912"/>
                <a:gd name="T2" fmla="*/ 384 w 816"/>
                <a:gd name="T3" fmla="*/ 280 h 1912"/>
                <a:gd name="T4" fmla="*/ 368 w 816"/>
                <a:gd name="T5" fmla="*/ 896 h 1912"/>
                <a:gd name="T6" fmla="*/ 528 w 816"/>
                <a:gd name="T7" fmla="*/ 1528 h 1912"/>
                <a:gd name="T8" fmla="*/ 816 w 816"/>
                <a:gd name="T9" fmla="*/ 1912 h 19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16" h="1912">
                  <a:moveTo>
                    <a:pt x="0" y="280"/>
                  </a:moveTo>
                  <a:cubicBezTo>
                    <a:pt x="144" y="0"/>
                    <a:pt x="323" y="177"/>
                    <a:pt x="384" y="280"/>
                  </a:cubicBezTo>
                  <a:cubicBezTo>
                    <a:pt x="488" y="440"/>
                    <a:pt x="344" y="688"/>
                    <a:pt x="368" y="896"/>
                  </a:cubicBezTo>
                  <a:cubicBezTo>
                    <a:pt x="392" y="1104"/>
                    <a:pt x="453" y="1359"/>
                    <a:pt x="528" y="1528"/>
                  </a:cubicBezTo>
                  <a:cubicBezTo>
                    <a:pt x="603" y="1697"/>
                    <a:pt x="756" y="1832"/>
                    <a:pt x="816" y="1912"/>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a:endParaRPr lang="en-US" sz="2400">
                <a:solidFill>
                  <a:srgbClr val="EAEAEA"/>
                </a:solidFill>
              </a:endParaRPr>
            </a:p>
          </p:txBody>
        </p:sp>
        <p:sp>
          <p:nvSpPr>
            <p:cNvPr id="302106" name="Freeform 21"/>
            <p:cNvSpPr>
              <a:spLocks/>
            </p:cNvSpPr>
            <p:nvPr/>
          </p:nvSpPr>
          <p:spPr bwMode="hidden">
            <a:xfrm>
              <a:off x="2688" y="3228"/>
              <a:ext cx="3080" cy="1084"/>
            </a:xfrm>
            <a:custGeom>
              <a:avLst/>
              <a:gdLst>
                <a:gd name="T0" fmla="*/ 0 w 3080"/>
                <a:gd name="T1" fmla="*/ 1084 h 1084"/>
                <a:gd name="T2" fmla="*/ 424 w 3080"/>
                <a:gd name="T3" fmla="*/ 932 h 1084"/>
                <a:gd name="T4" fmla="*/ 640 w 3080"/>
                <a:gd name="T5" fmla="*/ 292 h 1084"/>
                <a:gd name="T6" fmla="*/ 1032 w 3080"/>
                <a:gd name="T7" fmla="*/ 20 h 1084"/>
                <a:gd name="T8" fmla="*/ 1536 w 3080"/>
                <a:gd name="T9" fmla="*/ 172 h 1084"/>
                <a:gd name="T10" fmla="*/ 2064 w 3080"/>
                <a:gd name="T11" fmla="*/ 604 h 1084"/>
                <a:gd name="T12" fmla="*/ 2400 w 3080"/>
                <a:gd name="T13" fmla="*/ 940 h 1084"/>
                <a:gd name="T14" fmla="*/ 3080 w 3080"/>
                <a:gd name="T15" fmla="*/ 1084 h 108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080" h="1084">
                  <a:moveTo>
                    <a:pt x="0" y="1084"/>
                  </a:moveTo>
                  <a:cubicBezTo>
                    <a:pt x="71" y="1059"/>
                    <a:pt x="317" y="1064"/>
                    <a:pt x="424" y="932"/>
                  </a:cubicBezTo>
                  <a:cubicBezTo>
                    <a:pt x="531" y="800"/>
                    <a:pt x="539" y="444"/>
                    <a:pt x="640" y="292"/>
                  </a:cubicBezTo>
                  <a:cubicBezTo>
                    <a:pt x="741" y="140"/>
                    <a:pt x="883" y="40"/>
                    <a:pt x="1032" y="20"/>
                  </a:cubicBezTo>
                  <a:cubicBezTo>
                    <a:pt x="1181" y="0"/>
                    <a:pt x="1364" y="75"/>
                    <a:pt x="1536" y="172"/>
                  </a:cubicBezTo>
                  <a:cubicBezTo>
                    <a:pt x="1708" y="269"/>
                    <a:pt x="1920" y="476"/>
                    <a:pt x="2064" y="604"/>
                  </a:cubicBezTo>
                  <a:cubicBezTo>
                    <a:pt x="2208" y="732"/>
                    <a:pt x="2231" y="860"/>
                    <a:pt x="2400" y="940"/>
                  </a:cubicBezTo>
                  <a:cubicBezTo>
                    <a:pt x="2569" y="1020"/>
                    <a:pt x="2939" y="1054"/>
                    <a:pt x="3080" y="1084"/>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a:endParaRPr lang="en-US" sz="2400">
                <a:solidFill>
                  <a:srgbClr val="EAEAEA"/>
                </a:solidFill>
              </a:endParaRPr>
            </a:p>
          </p:txBody>
        </p:sp>
        <p:pic>
          <p:nvPicPr>
            <p:cNvPr id="302107" name="Picture 22" descr="Topbanx"/>
            <p:cNvPicPr>
              <a:picLocks noChangeAspect="1" noChangeArrowheads="1"/>
            </p:cNvPicPr>
            <p:nvPr/>
          </p:nvPicPr>
          <p:blipFill>
            <a:blip r:embed="rId14" cstate="screen">
              <a:clrChange>
                <a:clrFrom>
                  <a:srgbClr val="33CC99"/>
                </a:clrFrom>
                <a:clrTo>
                  <a:srgbClr val="33CC99">
                    <a:alpha val="0"/>
                  </a:srgbClr>
                </a:clrTo>
              </a:clrChange>
              <a:extLst>
                <a:ext uri="{28A0092B-C50C-407E-A947-70E740481C1C}">
                  <a14:useLocalDpi xmlns:a14="http://schemas.microsoft.com/office/drawing/2010/main" val="0"/>
                </a:ext>
              </a:extLst>
            </a:blip>
            <a:srcRect l="31929" t="5319" b="4256"/>
            <a:stretch>
              <a:fillRect/>
            </a:stretch>
          </p:blipFill>
          <p:spPr bwMode="auto">
            <a:xfrm>
              <a:off x="0" y="0"/>
              <a:ext cx="325" cy="4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302083" name="Rectangle 23"/>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ltLang="zh-CN"/>
              <a:t>Click to edit Master title style</a:t>
            </a:r>
          </a:p>
        </p:txBody>
      </p:sp>
      <p:sp>
        <p:nvSpPr>
          <p:cNvPr id="302084" name="Rectangle 24"/>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85017" name="Rectangle 25"/>
          <p:cNvSpPr>
            <a:spLocks noGrp="1" noChangeArrowheads="1"/>
          </p:cNvSpPr>
          <p:nvPr>
            <p:ph type="dt" sz="half" idx="2"/>
          </p:nvPr>
        </p:nvSpPr>
        <p:spPr bwMode="auto">
          <a:xfrm>
            <a:off x="685800" y="6365875"/>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solidFill>
                  <a:srgbClr val="EAEAEA"/>
                </a:solidFill>
                <a:latin typeface="Times New Roman" pitchFamily="-112" charset="0"/>
                <a:ea typeface="+mn-ea"/>
                <a:cs typeface="+mn-cs"/>
              </a:defRPr>
            </a:lvl1pPr>
          </a:lstStyle>
          <a:p>
            <a:pPr defTabSz="914400">
              <a:defRPr/>
            </a:pPr>
            <a:endParaRPr lang="en-US"/>
          </a:p>
        </p:txBody>
      </p:sp>
      <p:sp>
        <p:nvSpPr>
          <p:cNvPr id="85018" name="Rectangle 26"/>
          <p:cNvSpPr>
            <a:spLocks noGrp="1" noChangeArrowheads="1"/>
          </p:cNvSpPr>
          <p:nvPr>
            <p:ph type="ftr" sz="quarter" idx="3"/>
          </p:nvPr>
        </p:nvSpPr>
        <p:spPr bwMode="auto">
          <a:xfrm>
            <a:off x="3124200" y="6365875"/>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solidFill>
                  <a:srgbClr val="EAEAEA"/>
                </a:solidFill>
                <a:latin typeface="Times New Roman" pitchFamily="-112" charset="0"/>
                <a:ea typeface="+mn-ea"/>
                <a:cs typeface="+mn-cs"/>
              </a:defRPr>
            </a:lvl1pPr>
          </a:lstStyle>
          <a:p>
            <a:pPr defTabSz="914400">
              <a:defRPr/>
            </a:pPr>
            <a:endParaRPr lang="en-US"/>
          </a:p>
        </p:txBody>
      </p:sp>
      <p:sp>
        <p:nvSpPr>
          <p:cNvPr id="85019" name="Rectangle 27"/>
          <p:cNvSpPr>
            <a:spLocks noGrp="1" noChangeArrowheads="1"/>
          </p:cNvSpPr>
          <p:nvPr>
            <p:ph type="sldNum" sz="quarter" idx="4"/>
          </p:nvPr>
        </p:nvSpPr>
        <p:spPr bwMode="auto">
          <a:xfrm>
            <a:off x="6553200" y="6365875"/>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a:solidFill>
                  <a:srgbClr val="EAEAEA"/>
                </a:solidFill>
                <a:latin typeface="Times New Roman" charset="0"/>
                <a:cs typeface="MS PGothic" charset="0"/>
              </a:defRPr>
            </a:lvl1pPr>
          </a:lstStyle>
          <a:p>
            <a:pPr defTabSz="914400">
              <a:defRPr/>
            </a:pPr>
            <a:fld id="{BBA604B7-DFBE-314D-B42C-2B8D25207369}" type="slidenum">
              <a:rPr lang="zh-CN" altLang="en-US"/>
              <a:pPr defTabSz="914400">
                <a:defRPr/>
              </a:pPr>
              <a:t>‹#›</a:t>
            </a:fld>
            <a:endParaRPr lang="en-US" altLang="zh-CN"/>
          </a:p>
        </p:txBody>
      </p:sp>
    </p:spTree>
    <p:extLst>
      <p:ext uri="{BB962C8B-B14F-4D97-AF65-F5344CB8AC3E}">
        <p14:creationId xmlns:p14="http://schemas.microsoft.com/office/powerpoint/2010/main" val="3793212501"/>
      </p:ext>
    </p:extLst>
  </p:cSld>
  <p:clrMap bg1="dk2" tx1="lt1" bg2="dk1" tx2="lt2" accent1="accent1" accent2="accent2" accent3="accent3" accent4="accent4" accent5="accent5" accent6="accent6" hlink="hlink" folHlink="folHlink"/>
  <p:sldLayoutIdLst>
    <p:sldLayoutId id="2147485216" r:id="rId1"/>
    <p:sldLayoutId id="2147485217" r:id="rId2"/>
    <p:sldLayoutId id="2147485218" r:id="rId3"/>
    <p:sldLayoutId id="2147485219" r:id="rId4"/>
    <p:sldLayoutId id="2147485220" r:id="rId5"/>
    <p:sldLayoutId id="2147485221" r:id="rId6"/>
    <p:sldLayoutId id="2147485222" r:id="rId7"/>
    <p:sldLayoutId id="2147485223" r:id="rId8"/>
    <p:sldLayoutId id="2147485224" r:id="rId9"/>
    <p:sldLayoutId id="2147485225" r:id="rId10"/>
    <p:sldLayoutId id="2147485226" r:id="rId11"/>
    <p:sldLayoutId id="2147485227" r:id="rId12"/>
  </p:sldLayoutIdLst>
  <p:txStyles>
    <p:titleStyle>
      <a:lvl1pPr algn="l" rtl="0" eaLnBrk="0" fontAlgn="base" hangingPunct="0">
        <a:spcBef>
          <a:spcPct val="0"/>
        </a:spcBef>
        <a:spcAft>
          <a:spcPct val="0"/>
        </a:spcAft>
        <a:defRPr sz="4400">
          <a:solidFill>
            <a:schemeClr val="tx2"/>
          </a:solidFill>
          <a:latin typeface="+mj-lt"/>
          <a:ea typeface="ＭＳ Ｐゴシック" charset="0"/>
          <a:cs typeface="MS PGothic" charset="0"/>
        </a:defRPr>
      </a:lvl1pPr>
      <a:lvl2pPr algn="l" rtl="0"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2pPr>
      <a:lvl3pPr algn="l" rtl="0"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3pPr>
      <a:lvl4pPr algn="l" rtl="0"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4pPr>
      <a:lvl5pPr algn="l" rtl="0"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5pPr>
      <a:lvl6pPr marL="457200" algn="l" rtl="0" fontAlgn="base">
        <a:spcBef>
          <a:spcPct val="0"/>
        </a:spcBef>
        <a:spcAft>
          <a:spcPct val="0"/>
        </a:spcAft>
        <a:defRPr sz="4400">
          <a:solidFill>
            <a:schemeClr val="tx2"/>
          </a:solidFill>
          <a:latin typeface="Arial Narrow" pitchFamily="-108" charset="0"/>
        </a:defRPr>
      </a:lvl6pPr>
      <a:lvl7pPr marL="914400" algn="l" rtl="0" fontAlgn="base">
        <a:spcBef>
          <a:spcPct val="0"/>
        </a:spcBef>
        <a:spcAft>
          <a:spcPct val="0"/>
        </a:spcAft>
        <a:defRPr sz="4400">
          <a:solidFill>
            <a:schemeClr val="tx2"/>
          </a:solidFill>
          <a:latin typeface="Arial Narrow" pitchFamily="-108" charset="0"/>
        </a:defRPr>
      </a:lvl7pPr>
      <a:lvl8pPr marL="1371600" algn="l" rtl="0" fontAlgn="base">
        <a:spcBef>
          <a:spcPct val="0"/>
        </a:spcBef>
        <a:spcAft>
          <a:spcPct val="0"/>
        </a:spcAft>
        <a:defRPr sz="4400">
          <a:solidFill>
            <a:schemeClr val="tx2"/>
          </a:solidFill>
          <a:latin typeface="Arial Narrow" pitchFamily="-108" charset="0"/>
        </a:defRPr>
      </a:lvl8pPr>
      <a:lvl9pPr marL="1828800" algn="l" rtl="0" fontAlgn="base">
        <a:spcBef>
          <a:spcPct val="0"/>
        </a:spcBef>
        <a:spcAft>
          <a:spcPct val="0"/>
        </a:spcAft>
        <a:defRPr sz="4400">
          <a:solidFill>
            <a:schemeClr val="tx2"/>
          </a:solidFill>
          <a:latin typeface="Arial Narrow" pitchFamily="-108" charset="0"/>
        </a:defRPr>
      </a:lvl9pPr>
    </p:titleStyle>
    <p:bodyStyle>
      <a:lvl1pPr marL="342900" indent="-342900" algn="l" rtl="0" eaLnBrk="0" fontAlgn="base" hangingPunct="0">
        <a:spcBef>
          <a:spcPct val="20000"/>
        </a:spcBef>
        <a:spcAft>
          <a:spcPct val="0"/>
        </a:spcAft>
        <a:buClr>
          <a:schemeClr val="accent2"/>
        </a:buClr>
        <a:buSzPct val="80000"/>
        <a:buFont typeface="Wingdings" charset="0"/>
        <a:buBlip>
          <a:blip r:embed="rId15"/>
        </a:buBlip>
        <a:defRPr sz="3200">
          <a:solidFill>
            <a:schemeClr val="tx1"/>
          </a:solidFill>
          <a:latin typeface="+mn-lt"/>
          <a:ea typeface="MS PGothic" charset="0"/>
          <a:cs typeface="MS PGothic" charset="0"/>
        </a:defRPr>
      </a:lvl1pPr>
      <a:lvl2pPr marL="742950" indent="-285750" algn="l" rtl="0" eaLnBrk="0" fontAlgn="base" hangingPunct="0">
        <a:spcBef>
          <a:spcPct val="20000"/>
        </a:spcBef>
        <a:spcAft>
          <a:spcPct val="0"/>
        </a:spcAft>
        <a:buClr>
          <a:schemeClr val="accent1"/>
        </a:buClr>
        <a:buSzPct val="75000"/>
        <a:buFont typeface="Wingdings" charset="0"/>
        <a:buBlip>
          <a:blip r:embed="rId16"/>
        </a:buBlip>
        <a:defRPr sz="2800">
          <a:solidFill>
            <a:schemeClr val="tx1"/>
          </a:solidFill>
          <a:latin typeface="+mn-lt"/>
          <a:ea typeface="MS PGothic" charset="0"/>
          <a:cs typeface="MS PGothic" charset="0"/>
        </a:defRPr>
      </a:lvl2pPr>
      <a:lvl3pPr marL="1143000" indent="-228600" algn="l" rtl="0" eaLnBrk="0" fontAlgn="base" hangingPunct="0">
        <a:spcBef>
          <a:spcPct val="20000"/>
        </a:spcBef>
        <a:spcAft>
          <a:spcPct val="0"/>
        </a:spcAft>
        <a:buClr>
          <a:schemeClr val="hlink"/>
        </a:buClr>
        <a:buSzPct val="60000"/>
        <a:buFont typeface="Wingdings" charset="0"/>
        <a:buChar char="l"/>
        <a:defRPr sz="2400">
          <a:solidFill>
            <a:schemeClr val="tx1"/>
          </a:solidFill>
          <a:latin typeface="+mn-lt"/>
          <a:ea typeface="ＭＳ Ｐゴシック" charset="0"/>
          <a:cs typeface="Geneva" charset="-128"/>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MS PGothic" charset="0"/>
          <a:cs typeface="MS PGothic"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8.xml><?xml version="1.0" encoding="utf-8"?>
<p:sldMaster xmlns:a="http://schemas.openxmlformats.org/drawingml/2006/main" xmlns:r="http://schemas.openxmlformats.org/officeDocument/2006/relationships" xmlns:p="http://schemas.openxmlformats.org/presentationml/2006/main">
  <p:cSld>
    <p:bg bwMode="grayWhite">
      <p:bgPr>
        <a:solidFill>
          <a:schemeClr val="bg1"/>
        </a:solidFill>
        <a:effectLst/>
      </p:bgPr>
    </p:bg>
    <p:spTree>
      <p:nvGrpSpPr>
        <p:cNvPr id="1" name=""/>
        <p:cNvGrpSpPr/>
        <p:nvPr/>
      </p:nvGrpSpPr>
      <p:grpSpPr>
        <a:xfrm>
          <a:off x="0" y="0"/>
          <a:ext cx="0" cy="0"/>
          <a:chOff x="0" y="0"/>
          <a:chExt cx="0" cy="0"/>
        </a:xfrm>
      </p:grpSpPr>
      <p:grpSp>
        <p:nvGrpSpPr>
          <p:cNvPr id="50178" name="Group 2"/>
          <p:cNvGrpSpPr>
            <a:grpSpLocks/>
          </p:cNvGrpSpPr>
          <p:nvPr/>
        </p:nvGrpSpPr>
        <p:grpSpPr bwMode="auto">
          <a:xfrm>
            <a:off x="0" y="-12700"/>
            <a:ext cx="9156700" cy="6870700"/>
            <a:chOff x="0" y="-8"/>
            <a:chExt cx="5768" cy="4328"/>
          </a:xfrm>
        </p:grpSpPr>
        <p:sp>
          <p:nvSpPr>
            <p:cNvPr id="50184" name="Rectangle 3"/>
            <p:cNvSpPr>
              <a:spLocks noChangeArrowheads="1"/>
            </p:cNvSpPr>
            <p:nvPr/>
          </p:nvSpPr>
          <p:spPr bwMode="auto">
            <a:xfrm>
              <a:off x="0" y="624"/>
              <a:ext cx="5760" cy="369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a:solidFill>
                  <a:srgbClr val="EAEAEA"/>
                </a:solidFill>
              </a:endParaRPr>
            </a:p>
          </p:txBody>
        </p:sp>
        <p:sp>
          <p:nvSpPr>
            <p:cNvPr id="50185" name="Rectangle 4"/>
            <p:cNvSpPr>
              <a:spLocks noChangeArrowheads="1"/>
            </p:cNvSpPr>
            <p:nvPr/>
          </p:nvSpPr>
          <p:spPr bwMode="auto">
            <a:xfrm>
              <a:off x="0" y="0"/>
              <a:ext cx="5760" cy="624"/>
            </a:xfrm>
            <a:prstGeom prst="rect">
              <a:avLst/>
            </a:pr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a:solidFill>
                  <a:srgbClr val="EAEAEA"/>
                </a:solidFill>
              </a:endParaRPr>
            </a:p>
          </p:txBody>
        </p:sp>
        <p:sp>
          <p:nvSpPr>
            <p:cNvPr id="50186" name="Freeform 5"/>
            <p:cNvSpPr>
              <a:spLocks/>
            </p:cNvSpPr>
            <p:nvPr/>
          </p:nvSpPr>
          <p:spPr bwMode="hidden">
            <a:xfrm>
              <a:off x="0" y="-8"/>
              <a:ext cx="3640" cy="1434"/>
            </a:xfrm>
            <a:custGeom>
              <a:avLst/>
              <a:gdLst>
                <a:gd name="T0" fmla="*/ 0 w 3640"/>
                <a:gd name="T1" fmla="*/ 1152 h 1434"/>
                <a:gd name="T2" fmla="*/ 672 w 3640"/>
                <a:gd name="T3" fmla="*/ 1392 h 1434"/>
                <a:gd name="T4" fmla="*/ 912 w 3640"/>
                <a:gd name="T5" fmla="*/ 1152 h 1434"/>
                <a:gd name="T6" fmla="*/ 864 w 3640"/>
                <a:gd name="T7" fmla="*/ 816 h 1434"/>
                <a:gd name="T8" fmla="*/ 1170 w 3640"/>
                <a:gd name="T9" fmla="*/ 588 h 1434"/>
                <a:gd name="T10" fmla="*/ 1692 w 3640"/>
                <a:gd name="T11" fmla="*/ 546 h 1434"/>
                <a:gd name="T12" fmla="*/ 2112 w 3640"/>
                <a:gd name="T13" fmla="*/ 576 h 1434"/>
                <a:gd name="T14" fmla="*/ 2208 w 3640"/>
                <a:gd name="T15" fmla="*/ 384 h 1434"/>
                <a:gd name="T16" fmla="*/ 2184 w 3640"/>
                <a:gd name="T17" fmla="*/ 138 h 1434"/>
                <a:gd name="T18" fmla="*/ 2640 w 3640"/>
                <a:gd name="T19" fmla="*/ 144 h 1434"/>
                <a:gd name="T20" fmla="*/ 3024 w 3640"/>
                <a:gd name="T21" fmla="*/ 432 h 1434"/>
                <a:gd name="T22" fmla="*/ 3552 w 3640"/>
                <a:gd name="T23" fmla="*/ 192 h 1434"/>
                <a:gd name="T24" fmla="*/ 3552 w 3640"/>
                <a:gd name="T25" fmla="*/ 0 h 143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640" h="1434">
                  <a:moveTo>
                    <a:pt x="0" y="1152"/>
                  </a:moveTo>
                  <a:cubicBezTo>
                    <a:pt x="112" y="1192"/>
                    <a:pt x="204" y="1434"/>
                    <a:pt x="672" y="1392"/>
                  </a:cubicBezTo>
                  <a:cubicBezTo>
                    <a:pt x="824" y="1392"/>
                    <a:pt x="880" y="1248"/>
                    <a:pt x="912" y="1152"/>
                  </a:cubicBezTo>
                  <a:cubicBezTo>
                    <a:pt x="944" y="1056"/>
                    <a:pt x="821" y="910"/>
                    <a:pt x="864" y="816"/>
                  </a:cubicBezTo>
                  <a:cubicBezTo>
                    <a:pt x="864" y="552"/>
                    <a:pt x="1044" y="582"/>
                    <a:pt x="1170" y="588"/>
                  </a:cubicBezTo>
                  <a:cubicBezTo>
                    <a:pt x="1386" y="666"/>
                    <a:pt x="1535" y="548"/>
                    <a:pt x="1692" y="546"/>
                  </a:cubicBezTo>
                  <a:cubicBezTo>
                    <a:pt x="1849" y="544"/>
                    <a:pt x="1944" y="648"/>
                    <a:pt x="2112" y="576"/>
                  </a:cubicBezTo>
                  <a:cubicBezTo>
                    <a:pt x="2250" y="510"/>
                    <a:pt x="2200" y="448"/>
                    <a:pt x="2208" y="384"/>
                  </a:cubicBezTo>
                  <a:cubicBezTo>
                    <a:pt x="2220" y="311"/>
                    <a:pt x="2040" y="198"/>
                    <a:pt x="2184" y="138"/>
                  </a:cubicBezTo>
                  <a:cubicBezTo>
                    <a:pt x="2346" y="60"/>
                    <a:pt x="2500" y="95"/>
                    <a:pt x="2640" y="144"/>
                  </a:cubicBezTo>
                  <a:cubicBezTo>
                    <a:pt x="2780" y="193"/>
                    <a:pt x="2872" y="424"/>
                    <a:pt x="3024" y="432"/>
                  </a:cubicBezTo>
                  <a:cubicBezTo>
                    <a:pt x="3176" y="440"/>
                    <a:pt x="3464" y="264"/>
                    <a:pt x="3552" y="192"/>
                  </a:cubicBezTo>
                  <a:cubicBezTo>
                    <a:pt x="3640" y="120"/>
                    <a:pt x="3552" y="40"/>
                    <a:pt x="3552" y="0"/>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a:solidFill>
                  <a:srgbClr val="EAEAEA"/>
                </a:solidFill>
              </a:endParaRPr>
            </a:p>
          </p:txBody>
        </p:sp>
        <p:sp>
          <p:nvSpPr>
            <p:cNvPr id="50187" name="Freeform 6"/>
            <p:cNvSpPr>
              <a:spLocks/>
            </p:cNvSpPr>
            <p:nvPr/>
          </p:nvSpPr>
          <p:spPr bwMode="hidden">
            <a:xfrm>
              <a:off x="0" y="-8"/>
              <a:ext cx="1996" cy="1240"/>
            </a:xfrm>
            <a:custGeom>
              <a:avLst/>
              <a:gdLst>
                <a:gd name="T0" fmla="*/ 0 w 1996"/>
                <a:gd name="T1" fmla="*/ 960 h 1240"/>
                <a:gd name="T2" fmla="*/ 336 w 1996"/>
                <a:gd name="T3" fmla="*/ 1200 h 1240"/>
                <a:gd name="T4" fmla="*/ 576 w 1996"/>
                <a:gd name="T5" fmla="*/ 1200 h 1240"/>
                <a:gd name="T6" fmla="*/ 696 w 1996"/>
                <a:gd name="T7" fmla="*/ 972 h 1240"/>
                <a:gd name="T8" fmla="*/ 636 w 1996"/>
                <a:gd name="T9" fmla="*/ 462 h 1240"/>
                <a:gd name="T10" fmla="*/ 816 w 1996"/>
                <a:gd name="T11" fmla="*/ 276 h 1240"/>
                <a:gd name="T12" fmla="*/ 1392 w 1996"/>
                <a:gd name="T13" fmla="*/ 432 h 1240"/>
                <a:gd name="T14" fmla="*/ 1740 w 1996"/>
                <a:gd name="T15" fmla="*/ 390 h 1240"/>
                <a:gd name="T16" fmla="*/ 1974 w 1996"/>
                <a:gd name="T17" fmla="*/ 348 h 1240"/>
                <a:gd name="T18" fmla="*/ 1872 w 1996"/>
                <a:gd name="T19" fmla="*/ 0 h 124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996" h="1240">
                  <a:moveTo>
                    <a:pt x="0" y="960"/>
                  </a:moveTo>
                  <a:cubicBezTo>
                    <a:pt x="56" y="1000"/>
                    <a:pt x="240" y="1160"/>
                    <a:pt x="336" y="1200"/>
                  </a:cubicBezTo>
                  <a:cubicBezTo>
                    <a:pt x="432" y="1240"/>
                    <a:pt x="516" y="1238"/>
                    <a:pt x="576" y="1200"/>
                  </a:cubicBezTo>
                  <a:cubicBezTo>
                    <a:pt x="636" y="1162"/>
                    <a:pt x="686" y="1095"/>
                    <a:pt x="696" y="972"/>
                  </a:cubicBezTo>
                  <a:cubicBezTo>
                    <a:pt x="706" y="849"/>
                    <a:pt x="616" y="578"/>
                    <a:pt x="636" y="462"/>
                  </a:cubicBezTo>
                  <a:cubicBezTo>
                    <a:pt x="656" y="346"/>
                    <a:pt x="690" y="281"/>
                    <a:pt x="816" y="276"/>
                  </a:cubicBezTo>
                  <a:cubicBezTo>
                    <a:pt x="942" y="271"/>
                    <a:pt x="1238" y="413"/>
                    <a:pt x="1392" y="432"/>
                  </a:cubicBezTo>
                  <a:cubicBezTo>
                    <a:pt x="1546" y="451"/>
                    <a:pt x="1643" y="404"/>
                    <a:pt x="1740" y="390"/>
                  </a:cubicBezTo>
                  <a:cubicBezTo>
                    <a:pt x="1837" y="376"/>
                    <a:pt x="1952" y="413"/>
                    <a:pt x="1974" y="348"/>
                  </a:cubicBezTo>
                  <a:cubicBezTo>
                    <a:pt x="1996" y="283"/>
                    <a:pt x="1986" y="84"/>
                    <a:pt x="1872" y="0"/>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a:solidFill>
                  <a:srgbClr val="EAEAEA"/>
                </a:solidFill>
              </a:endParaRPr>
            </a:p>
          </p:txBody>
        </p:sp>
        <p:sp>
          <p:nvSpPr>
            <p:cNvPr id="50188" name="Freeform 7"/>
            <p:cNvSpPr>
              <a:spLocks/>
            </p:cNvSpPr>
            <p:nvPr/>
          </p:nvSpPr>
          <p:spPr bwMode="hidden">
            <a:xfrm>
              <a:off x="0" y="-8"/>
              <a:ext cx="1584" cy="1008"/>
            </a:xfrm>
            <a:custGeom>
              <a:avLst/>
              <a:gdLst>
                <a:gd name="T0" fmla="*/ 0 w 1584"/>
                <a:gd name="T1" fmla="*/ 576 h 1008"/>
                <a:gd name="T2" fmla="*/ 336 w 1584"/>
                <a:gd name="T3" fmla="*/ 960 h 1008"/>
                <a:gd name="T4" fmla="*/ 480 w 1584"/>
                <a:gd name="T5" fmla="*/ 864 h 1008"/>
                <a:gd name="T6" fmla="*/ 318 w 1584"/>
                <a:gd name="T7" fmla="*/ 414 h 1008"/>
                <a:gd name="T8" fmla="*/ 780 w 1584"/>
                <a:gd name="T9" fmla="*/ 36 h 1008"/>
                <a:gd name="T10" fmla="*/ 1440 w 1584"/>
                <a:gd name="T11" fmla="*/ 192 h 1008"/>
                <a:gd name="T12" fmla="*/ 1584 w 1584"/>
                <a:gd name="T13" fmla="*/ 0 h 100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84" h="1008">
                  <a:moveTo>
                    <a:pt x="0" y="576"/>
                  </a:moveTo>
                  <a:cubicBezTo>
                    <a:pt x="56" y="640"/>
                    <a:pt x="256" y="912"/>
                    <a:pt x="336" y="960"/>
                  </a:cubicBezTo>
                  <a:cubicBezTo>
                    <a:pt x="416" y="1008"/>
                    <a:pt x="483" y="955"/>
                    <a:pt x="480" y="864"/>
                  </a:cubicBezTo>
                  <a:cubicBezTo>
                    <a:pt x="477" y="773"/>
                    <a:pt x="384" y="618"/>
                    <a:pt x="318" y="414"/>
                  </a:cubicBezTo>
                  <a:cubicBezTo>
                    <a:pt x="156" y="12"/>
                    <a:pt x="528" y="6"/>
                    <a:pt x="780" y="36"/>
                  </a:cubicBezTo>
                  <a:cubicBezTo>
                    <a:pt x="1002" y="66"/>
                    <a:pt x="1306" y="198"/>
                    <a:pt x="1440" y="192"/>
                  </a:cubicBezTo>
                  <a:cubicBezTo>
                    <a:pt x="1574" y="186"/>
                    <a:pt x="1554" y="40"/>
                    <a:pt x="1584" y="0"/>
                  </a:cubicBezTo>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a:solidFill>
                  <a:srgbClr val="EAEAEA"/>
                </a:solidFill>
              </a:endParaRPr>
            </a:p>
          </p:txBody>
        </p:sp>
        <p:sp>
          <p:nvSpPr>
            <p:cNvPr id="50189" name="Freeform 8"/>
            <p:cNvSpPr>
              <a:spLocks/>
            </p:cNvSpPr>
            <p:nvPr/>
          </p:nvSpPr>
          <p:spPr bwMode="hidden">
            <a:xfrm>
              <a:off x="856" y="144"/>
              <a:ext cx="3752" cy="1816"/>
            </a:xfrm>
            <a:custGeom>
              <a:avLst/>
              <a:gdLst>
                <a:gd name="T0" fmla="*/ 248 w 3752"/>
                <a:gd name="T1" fmla="*/ 1000 h 1816"/>
                <a:gd name="T2" fmla="*/ 200 w 3752"/>
                <a:gd name="T3" fmla="*/ 760 h 1816"/>
                <a:gd name="T4" fmla="*/ 248 w 3752"/>
                <a:gd name="T5" fmla="*/ 664 h 1816"/>
                <a:gd name="T6" fmla="*/ 584 w 3752"/>
                <a:gd name="T7" fmla="*/ 616 h 1816"/>
                <a:gd name="T8" fmla="*/ 1304 w 3752"/>
                <a:gd name="T9" fmla="*/ 664 h 1816"/>
                <a:gd name="T10" fmla="*/ 1640 w 3752"/>
                <a:gd name="T11" fmla="*/ 424 h 1816"/>
                <a:gd name="T12" fmla="*/ 1976 w 3752"/>
                <a:gd name="T13" fmla="*/ 472 h 1816"/>
                <a:gd name="T14" fmla="*/ 2600 w 3752"/>
                <a:gd name="T15" fmla="*/ 424 h 1816"/>
                <a:gd name="T16" fmla="*/ 3128 w 3752"/>
                <a:gd name="T17" fmla="*/ 88 h 1816"/>
                <a:gd name="T18" fmla="*/ 3560 w 3752"/>
                <a:gd name="T19" fmla="*/ 40 h 1816"/>
                <a:gd name="T20" fmla="*/ 3656 w 3752"/>
                <a:gd name="T21" fmla="*/ 328 h 1816"/>
                <a:gd name="T22" fmla="*/ 2984 w 3752"/>
                <a:gd name="T23" fmla="*/ 760 h 1816"/>
                <a:gd name="T24" fmla="*/ 2456 w 3752"/>
                <a:gd name="T25" fmla="*/ 952 h 1816"/>
                <a:gd name="T26" fmla="*/ 1976 w 3752"/>
                <a:gd name="T27" fmla="*/ 1432 h 1816"/>
                <a:gd name="T28" fmla="*/ 1400 w 3752"/>
                <a:gd name="T29" fmla="*/ 1768 h 1816"/>
                <a:gd name="T30" fmla="*/ 968 w 3752"/>
                <a:gd name="T31" fmla="*/ 1720 h 1816"/>
                <a:gd name="T32" fmla="*/ 296 w 3752"/>
                <a:gd name="T33" fmla="*/ 1768 h 1816"/>
                <a:gd name="T34" fmla="*/ 8 w 3752"/>
                <a:gd name="T35" fmla="*/ 1432 h 1816"/>
                <a:gd name="T36" fmla="*/ 248 w 3752"/>
                <a:gd name="T37" fmla="*/ 1000 h 18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3752" h="1816">
                  <a:moveTo>
                    <a:pt x="248" y="1000"/>
                  </a:moveTo>
                  <a:cubicBezTo>
                    <a:pt x="280" y="888"/>
                    <a:pt x="200" y="816"/>
                    <a:pt x="200" y="760"/>
                  </a:cubicBezTo>
                  <a:cubicBezTo>
                    <a:pt x="200" y="704"/>
                    <a:pt x="184" y="688"/>
                    <a:pt x="248" y="664"/>
                  </a:cubicBezTo>
                  <a:cubicBezTo>
                    <a:pt x="312" y="640"/>
                    <a:pt x="408" y="616"/>
                    <a:pt x="584" y="616"/>
                  </a:cubicBezTo>
                  <a:cubicBezTo>
                    <a:pt x="760" y="616"/>
                    <a:pt x="1128" y="696"/>
                    <a:pt x="1304" y="664"/>
                  </a:cubicBezTo>
                  <a:cubicBezTo>
                    <a:pt x="1480" y="632"/>
                    <a:pt x="1528" y="456"/>
                    <a:pt x="1640" y="424"/>
                  </a:cubicBezTo>
                  <a:cubicBezTo>
                    <a:pt x="1752" y="392"/>
                    <a:pt x="1816" y="472"/>
                    <a:pt x="1976" y="472"/>
                  </a:cubicBezTo>
                  <a:cubicBezTo>
                    <a:pt x="2136" y="472"/>
                    <a:pt x="2408" y="488"/>
                    <a:pt x="2600" y="424"/>
                  </a:cubicBezTo>
                  <a:cubicBezTo>
                    <a:pt x="2792" y="360"/>
                    <a:pt x="2968" y="152"/>
                    <a:pt x="3128" y="88"/>
                  </a:cubicBezTo>
                  <a:cubicBezTo>
                    <a:pt x="3288" y="24"/>
                    <a:pt x="3472" y="0"/>
                    <a:pt x="3560" y="40"/>
                  </a:cubicBezTo>
                  <a:cubicBezTo>
                    <a:pt x="3648" y="80"/>
                    <a:pt x="3752" y="208"/>
                    <a:pt x="3656" y="328"/>
                  </a:cubicBezTo>
                  <a:cubicBezTo>
                    <a:pt x="3560" y="448"/>
                    <a:pt x="3184" y="656"/>
                    <a:pt x="2984" y="760"/>
                  </a:cubicBezTo>
                  <a:cubicBezTo>
                    <a:pt x="2784" y="864"/>
                    <a:pt x="2624" y="840"/>
                    <a:pt x="2456" y="952"/>
                  </a:cubicBezTo>
                  <a:cubicBezTo>
                    <a:pt x="2288" y="1064"/>
                    <a:pt x="2152" y="1296"/>
                    <a:pt x="1976" y="1432"/>
                  </a:cubicBezTo>
                  <a:cubicBezTo>
                    <a:pt x="1800" y="1568"/>
                    <a:pt x="1568" y="1720"/>
                    <a:pt x="1400" y="1768"/>
                  </a:cubicBezTo>
                  <a:cubicBezTo>
                    <a:pt x="1232" y="1816"/>
                    <a:pt x="1152" y="1720"/>
                    <a:pt x="968" y="1720"/>
                  </a:cubicBezTo>
                  <a:cubicBezTo>
                    <a:pt x="784" y="1720"/>
                    <a:pt x="456" y="1816"/>
                    <a:pt x="296" y="1768"/>
                  </a:cubicBezTo>
                  <a:cubicBezTo>
                    <a:pt x="136" y="1720"/>
                    <a:pt x="16" y="1560"/>
                    <a:pt x="8" y="1432"/>
                  </a:cubicBezTo>
                  <a:cubicBezTo>
                    <a:pt x="0" y="1304"/>
                    <a:pt x="216" y="1112"/>
                    <a:pt x="248" y="1000"/>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a:solidFill>
                  <a:srgbClr val="EAEAEA"/>
                </a:solidFill>
              </a:endParaRPr>
            </a:p>
          </p:txBody>
        </p:sp>
        <p:sp>
          <p:nvSpPr>
            <p:cNvPr id="50190" name="Freeform 9"/>
            <p:cNvSpPr>
              <a:spLocks/>
            </p:cNvSpPr>
            <p:nvPr/>
          </p:nvSpPr>
          <p:spPr bwMode="hidden">
            <a:xfrm>
              <a:off x="972" y="688"/>
              <a:ext cx="2580" cy="1140"/>
            </a:xfrm>
            <a:custGeom>
              <a:avLst/>
              <a:gdLst>
                <a:gd name="T0" fmla="*/ 36 w 2580"/>
                <a:gd name="T1" fmla="*/ 792 h 1140"/>
                <a:gd name="T2" fmla="*/ 228 w 2580"/>
                <a:gd name="T3" fmla="*/ 456 h 1140"/>
                <a:gd name="T4" fmla="*/ 324 w 2580"/>
                <a:gd name="T5" fmla="*/ 264 h 1140"/>
                <a:gd name="T6" fmla="*/ 612 w 2580"/>
                <a:gd name="T7" fmla="*/ 216 h 1140"/>
                <a:gd name="T8" fmla="*/ 1092 w 2580"/>
                <a:gd name="T9" fmla="*/ 312 h 1140"/>
                <a:gd name="T10" fmla="*/ 1536 w 2580"/>
                <a:gd name="T11" fmla="*/ 60 h 1140"/>
                <a:gd name="T12" fmla="*/ 2388 w 2580"/>
                <a:gd name="T13" fmla="*/ 120 h 1140"/>
                <a:gd name="T14" fmla="*/ 2328 w 2580"/>
                <a:gd name="T15" fmla="*/ 288 h 1140"/>
                <a:gd name="T16" fmla="*/ 2028 w 2580"/>
                <a:gd name="T17" fmla="*/ 612 h 1140"/>
                <a:gd name="T18" fmla="*/ 1428 w 2580"/>
                <a:gd name="T19" fmla="*/ 1032 h 1140"/>
                <a:gd name="T20" fmla="*/ 1140 w 2580"/>
                <a:gd name="T21" fmla="*/ 1080 h 1140"/>
                <a:gd name="T22" fmla="*/ 324 w 2580"/>
                <a:gd name="T23" fmla="*/ 1032 h 1140"/>
                <a:gd name="T24" fmla="*/ 36 w 2580"/>
                <a:gd name="T25" fmla="*/ 792 h 114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580" h="1140">
                  <a:moveTo>
                    <a:pt x="36" y="792"/>
                  </a:moveTo>
                  <a:cubicBezTo>
                    <a:pt x="66" y="666"/>
                    <a:pt x="180" y="544"/>
                    <a:pt x="228" y="456"/>
                  </a:cubicBezTo>
                  <a:cubicBezTo>
                    <a:pt x="276" y="368"/>
                    <a:pt x="260" y="304"/>
                    <a:pt x="324" y="264"/>
                  </a:cubicBezTo>
                  <a:cubicBezTo>
                    <a:pt x="388" y="224"/>
                    <a:pt x="484" y="208"/>
                    <a:pt x="612" y="216"/>
                  </a:cubicBezTo>
                  <a:cubicBezTo>
                    <a:pt x="740" y="224"/>
                    <a:pt x="828" y="330"/>
                    <a:pt x="1092" y="312"/>
                  </a:cubicBezTo>
                  <a:cubicBezTo>
                    <a:pt x="1422" y="270"/>
                    <a:pt x="1416" y="0"/>
                    <a:pt x="1536" y="60"/>
                  </a:cubicBezTo>
                  <a:cubicBezTo>
                    <a:pt x="1782" y="204"/>
                    <a:pt x="2256" y="82"/>
                    <a:pt x="2388" y="120"/>
                  </a:cubicBezTo>
                  <a:cubicBezTo>
                    <a:pt x="2520" y="158"/>
                    <a:pt x="2580" y="198"/>
                    <a:pt x="2328" y="288"/>
                  </a:cubicBezTo>
                  <a:cubicBezTo>
                    <a:pt x="2094" y="378"/>
                    <a:pt x="2178" y="488"/>
                    <a:pt x="2028" y="612"/>
                  </a:cubicBezTo>
                  <a:cubicBezTo>
                    <a:pt x="1878" y="736"/>
                    <a:pt x="1576" y="954"/>
                    <a:pt x="1428" y="1032"/>
                  </a:cubicBezTo>
                  <a:cubicBezTo>
                    <a:pt x="1292" y="1112"/>
                    <a:pt x="1218" y="1140"/>
                    <a:pt x="1140" y="1080"/>
                  </a:cubicBezTo>
                  <a:cubicBezTo>
                    <a:pt x="918" y="960"/>
                    <a:pt x="508" y="1080"/>
                    <a:pt x="324" y="1032"/>
                  </a:cubicBezTo>
                  <a:cubicBezTo>
                    <a:pt x="140" y="984"/>
                    <a:pt x="0" y="918"/>
                    <a:pt x="36" y="792"/>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a:solidFill>
                  <a:srgbClr val="EAEAEA"/>
                </a:solidFill>
              </a:endParaRPr>
            </a:p>
          </p:txBody>
        </p:sp>
        <p:sp>
          <p:nvSpPr>
            <p:cNvPr id="50191" name="Freeform 10"/>
            <p:cNvSpPr>
              <a:spLocks/>
            </p:cNvSpPr>
            <p:nvPr/>
          </p:nvSpPr>
          <p:spPr bwMode="hidden">
            <a:xfrm>
              <a:off x="1170" y="910"/>
              <a:ext cx="1758" cy="696"/>
            </a:xfrm>
            <a:custGeom>
              <a:avLst/>
              <a:gdLst>
                <a:gd name="T0" fmla="*/ 60 w 1758"/>
                <a:gd name="T1" fmla="*/ 594 h 696"/>
                <a:gd name="T2" fmla="*/ 126 w 1758"/>
                <a:gd name="T3" fmla="*/ 234 h 696"/>
                <a:gd name="T4" fmla="*/ 1182 w 1758"/>
                <a:gd name="T5" fmla="*/ 234 h 696"/>
                <a:gd name="T6" fmla="*/ 1518 w 1758"/>
                <a:gd name="T7" fmla="*/ 90 h 696"/>
                <a:gd name="T8" fmla="*/ 1710 w 1758"/>
                <a:gd name="T9" fmla="*/ 138 h 696"/>
                <a:gd name="T10" fmla="*/ 1230 w 1758"/>
                <a:gd name="T11" fmla="*/ 522 h 696"/>
                <a:gd name="T12" fmla="*/ 750 w 1758"/>
                <a:gd name="T13" fmla="*/ 666 h 696"/>
                <a:gd name="T14" fmla="*/ 60 w 1758"/>
                <a:gd name="T15" fmla="*/ 594 h 69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758" h="696">
                  <a:moveTo>
                    <a:pt x="60" y="594"/>
                  </a:moveTo>
                  <a:cubicBezTo>
                    <a:pt x="0" y="462"/>
                    <a:pt x="48" y="306"/>
                    <a:pt x="126" y="234"/>
                  </a:cubicBezTo>
                  <a:cubicBezTo>
                    <a:pt x="390" y="30"/>
                    <a:pt x="654" y="378"/>
                    <a:pt x="1182" y="234"/>
                  </a:cubicBezTo>
                  <a:cubicBezTo>
                    <a:pt x="1414" y="210"/>
                    <a:pt x="1284" y="132"/>
                    <a:pt x="1518" y="90"/>
                  </a:cubicBezTo>
                  <a:cubicBezTo>
                    <a:pt x="1680" y="0"/>
                    <a:pt x="1758" y="66"/>
                    <a:pt x="1710" y="138"/>
                  </a:cubicBezTo>
                  <a:cubicBezTo>
                    <a:pt x="1662" y="210"/>
                    <a:pt x="1290" y="372"/>
                    <a:pt x="1230" y="522"/>
                  </a:cubicBezTo>
                  <a:cubicBezTo>
                    <a:pt x="1134" y="696"/>
                    <a:pt x="945" y="654"/>
                    <a:pt x="750" y="666"/>
                  </a:cubicBezTo>
                  <a:cubicBezTo>
                    <a:pt x="555" y="678"/>
                    <a:pt x="164" y="666"/>
                    <a:pt x="60" y="594"/>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a:solidFill>
                  <a:srgbClr val="EAEAEA"/>
                </a:solidFill>
              </a:endParaRPr>
            </a:p>
          </p:txBody>
        </p:sp>
        <p:sp>
          <p:nvSpPr>
            <p:cNvPr id="50192" name="Freeform 11"/>
            <p:cNvSpPr>
              <a:spLocks/>
            </p:cNvSpPr>
            <p:nvPr/>
          </p:nvSpPr>
          <p:spPr bwMode="hidden">
            <a:xfrm rot="-299203">
              <a:off x="1296" y="1240"/>
              <a:ext cx="928" cy="192"/>
            </a:xfrm>
            <a:custGeom>
              <a:avLst/>
              <a:gdLst>
                <a:gd name="T0" fmla="*/ 104 w 928"/>
                <a:gd name="T1" fmla="*/ 96 h 192"/>
                <a:gd name="T2" fmla="*/ 152 w 928"/>
                <a:gd name="T3" fmla="*/ 0 h 192"/>
                <a:gd name="T4" fmla="*/ 728 w 928"/>
                <a:gd name="T5" fmla="*/ 96 h 192"/>
                <a:gd name="T6" fmla="*/ 920 w 928"/>
                <a:gd name="T7" fmla="*/ 96 h 192"/>
                <a:gd name="T8" fmla="*/ 776 w 928"/>
                <a:gd name="T9" fmla="*/ 192 h 192"/>
                <a:gd name="T10" fmla="*/ 104 w 928"/>
                <a:gd name="T11" fmla="*/ 96 h 19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28" h="192">
                  <a:moveTo>
                    <a:pt x="104" y="96"/>
                  </a:moveTo>
                  <a:cubicBezTo>
                    <a:pt x="0" y="64"/>
                    <a:pt x="48" y="0"/>
                    <a:pt x="152" y="0"/>
                  </a:cubicBezTo>
                  <a:cubicBezTo>
                    <a:pt x="256" y="0"/>
                    <a:pt x="600" y="80"/>
                    <a:pt x="728" y="96"/>
                  </a:cubicBezTo>
                  <a:cubicBezTo>
                    <a:pt x="856" y="112"/>
                    <a:pt x="912" y="80"/>
                    <a:pt x="920" y="96"/>
                  </a:cubicBezTo>
                  <a:cubicBezTo>
                    <a:pt x="928" y="112"/>
                    <a:pt x="912" y="192"/>
                    <a:pt x="776" y="192"/>
                  </a:cubicBezTo>
                  <a:cubicBezTo>
                    <a:pt x="640" y="192"/>
                    <a:pt x="208" y="128"/>
                    <a:pt x="104" y="9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a:solidFill>
                  <a:srgbClr val="EAEAEA"/>
                </a:solidFill>
              </a:endParaRPr>
            </a:p>
          </p:txBody>
        </p:sp>
        <p:sp>
          <p:nvSpPr>
            <p:cNvPr id="50193" name="Freeform 12"/>
            <p:cNvSpPr>
              <a:spLocks/>
            </p:cNvSpPr>
            <p:nvPr/>
          </p:nvSpPr>
          <p:spPr bwMode="hidden">
            <a:xfrm>
              <a:off x="0" y="1584"/>
              <a:ext cx="5754" cy="2280"/>
            </a:xfrm>
            <a:custGeom>
              <a:avLst/>
              <a:gdLst>
                <a:gd name="T0" fmla="*/ 0 w 5754"/>
                <a:gd name="T1" fmla="*/ 40 h 2280"/>
                <a:gd name="T2" fmla="*/ 336 w 5754"/>
                <a:gd name="T3" fmla="*/ 40 h 2280"/>
                <a:gd name="T4" fmla="*/ 720 w 5754"/>
                <a:gd name="T5" fmla="*/ 280 h 2280"/>
                <a:gd name="T6" fmla="*/ 912 w 5754"/>
                <a:gd name="T7" fmla="*/ 712 h 2280"/>
                <a:gd name="T8" fmla="*/ 864 w 5754"/>
                <a:gd name="T9" fmla="*/ 1240 h 2280"/>
                <a:gd name="T10" fmla="*/ 960 w 5754"/>
                <a:gd name="T11" fmla="*/ 1768 h 2280"/>
                <a:gd name="T12" fmla="*/ 1440 w 5754"/>
                <a:gd name="T13" fmla="*/ 2152 h 2280"/>
                <a:gd name="T14" fmla="*/ 2160 w 5754"/>
                <a:gd name="T15" fmla="*/ 2248 h 2280"/>
                <a:gd name="T16" fmla="*/ 2688 w 5754"/>
                <a:gd name="T17" fmla="*/ 1960 h 2280"/>
                <a:gd name="T18" fmla="*/ 2706 w 5754"/>
                <a:gd name="T19" fmla="*/ 472 h 2280"/>
                <a:gd name="T20" fmla="*/ 3456 w 5754"/>
                <a:gd name="T21" fmla="*/ 424 h 2280"/>
                <a:gd name="T22" fmla="*/ 4416 w 5754"/>
                <a:gd name="T23" fmla="*/ 712 h 2280"/>
                <a:gd name="T24" fmla="*/ 4416 w 5754"/>
                <a:gd name="T25" fmla="*/ 1432 h 2280"/>
                <a:gd name="T26" fmla="*/ 4728 w 5754"/>
                <a:gd name="T27" fmla="*/ 1822 h 2280"/>
                <a:gd name="T28" fmla="*/ 5322 w 5754"/>
                <a:gd name="T29" fmla="*/ 2206 h 2280"/>
                <a:gd name="T30" fmla="*/ 5754 w 5754"/>
                <a:gd name="T31" fmla="*/ 1510 h 22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5754" h="2280">
                  <a:moveTo>
                    <a:pt x="0" y="40"/>
                  </a:moveTo>
                  <a:cubicBezTo>
                    <a:pt x="56" y="40"/>
                    <a:pt x="216" y="0"/>
                    <a:pt x="336" y="40"/>
                  </a:cubicBezTo>
                  <a:cubicBezTo>
                    <a:pt x="456" y="80"/>
                    <a:pt x="624" y="168"/>
                    <a:pt x="720" y="280"/>
                  </a:cubicBezTo>
                  <a:cubicBezTo>
                    <a:pt x="816" y="392"/>
                    <a:pt x="888" y="552"/>
                    <a:pt x="912" y="712"/>
                  </a:cubicBezTo>
                  <a:cubicBezTo>
                    <a:pt x="936" y="872"/>
                    <a:pt x="856" y="1064"/>
                    <a:pt x="864" y="1240"/>
                  </a:cubicBezTo>
                  <a:cubicBezTo>
                    <a:pt x="872" y="1416"/>
                    <a:pt x="864" y="1616"/>
                    <a:pt x="960" y="1768"/>
                  </a:cubicBezTo>
                  <a:cubicBezTo>
                    <a:pt x="1056" y="1920"/>
                    <a:pt x="1240" y="2072"/>
                    <a:pt x="1440" y="2152"/>
                  </a:cubicBezTo>
                  <a:cubicBezTo>
                    <a:pt x="1640" y="2232"/>
                    <a:pt x="1952" y="2280"/>
                    <a:pt x="2160" y="2248"/>
                  </a:cubicBezTo>
                  <a:cubicBezTo>
                    <a:pt x="2368" y="2216"/>
                    <a:pt x="2597" y="2256"/>
                    <a:pt x="2688" y="1960"/>
                  </a:cubicBezTo>
                  <a:cubicBezTo>
                    <a:pt x="2779" y="1664"/>
                    <a:pt x="2578" y="728"/>
                    <a:pt x="2706" y="472"/>
                  </a:cubicBezTo>
                  <a:cubicBezTo>
                    <a:pt x="2834" y="216"/>
                    <a:pt x="3171" y="384"/>
                    <a:pt x="3456" y="424"/>
                  </a:cubicBezTo>
                  <a:cubicBezTo>
                    <a:pt x="3741" y="464"/>
                    <a:pt x="4256" y="544"/>
                    <a:pt x="4416" y="712"/>
                  </a:cubicBezTo>
                  <a:cubicBezTo>
                    <a:pt x="4576" y="880"/>
                    <a:pt x="4364" y="1247"/>
                    <a:pt x="4416" y="1432"/>
                  </a:cubicBezTo>
                  <a:cubicBezTo>
                    <a:pt x="4468" y="1617"/>
                    <a:pt x="4577" y="1693"/>
                    <a:pt x="4728" y="1822"/>
                  </a:cubicBezTo>
                  <a:cubicBezTo>
                    <a:pt x="4879" y="1951"/>
                    <a:pt x="5151" y="2258"/>
                    <a:pt x="5322" y="2206"/>
                  </a:cubicBezTo>
                  <a:cubicBezTo>
                    <a:pt x="5493" y="2154"/>
                    <a:pt x="5664" y="1655"/>
                    <a:pt x="5754" y="1510"/>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a:solidFill>
                  <a:srgbClr val="EAEAEA"/>
                </a:solidFill>
              </a:endParaRPr>
            </a:p>
          </p:txBody>
        </p:sp>
        <p:sp>
          <p:nvSpPr>
            <p:cNvPr id="50194" name="Freeform 13"/>
            <p:cNvSpPr>
              <a:spLocks/>
            </p:cNvSpPr>
            <p:nvPr/>
          </p:nvSpPr>
          <p:spPr bwMode="hidden">
            <a:xfrm>
              <a:off x="1056" y="2008"/>
              <a:ext cx="1496" cy="1464"/>
            </a:xfrm>
            <a:custGeom>
              <a:avLst/>
              <a:gdLst>
                <a:gd name="T0" fmla="*/ 408 w 1496"/>
                <a:gd name="T1" fmla="*/ 16 h 1464"/>
                <a:gd name="T2" fmla="*/ 72 w 1496"/>
                <a:gd name="T3" fmla="*/ 304 h 1464"/>
                <a:gd name="T4" fmla="*/ 72 w 1496"/>
                <a:gd name="T5" fmla="*/ 976 h 1464"/>
                <a:gd name="T6" fmla="*/ 504 w 1496"/>
                <a:gd name="T7" fmla="*/ 1360 h 1464"/>
                <a:gd name="T8" fmla="*/ 1128 w 1496"/>
                <a:gd name="T9" fmla="*/ 1408 h 1464"/>
                <a:gd name="T10" fmla="*/ 1464 w 1496"/>
                <a:gd name="T11" fmla="*/ 1024 h 1464"/>
                <a:gd name="T12" fmla="*/ 1320 w 1496"/>
                <a:gd name="T13" fmla="*/ 208 h 1464"/>
                <a:gd name="T14" fmla="*/ 408 w 1496"/>
                <a:gd name="T15" fmla="*/ 16 h 146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496" h="1464">
                  <a:moveTo>
                    <a:pt x="408" y="16"/>
                  </a:moveTo>
                  <a:cubicBezTo>
                    <a:pt x="200" y="32"/>
                    <a:pt x="128" y="144"/>
                    <a:pt x="72" y="304"/>
                  </a:cubicBezTo>
                  <a:cubicBezTo>
                    <a:pt x="16" y="464"/>
                    <a:pt x="0" y="800"/>
                    <a:pt x="72" y="976"/>
                  </a:cubicBezTo>
                  <a:cubicBezTo>
                    <a:pt x="144" y="1152"/>
                    <a:pt x="328" y="1288"/>
                    <a:pt x="504" y="1360"/>
                  </a:cubicBezTo>
                  <a:cubicBezTo>
                    <a:pt x="680" y="1432"/>
                    <a:pt x="968" y="1464"/>
                    <a:pt x="1128" y="1408"/>
                  </a:cubicBezTo>
                  <a:cubicBezTo>
                    <a:pt x="1288" y="1352"/>
                    <a:pt x="1432" y="1224"/>
                    <a:pt x="1464" y="1024"/>
                  </a:cubicBezTo>
                  <a:cubicBezTo>
                    <a:pt x="1496" y="824"/>
                    <a:pt x="1496" y="376"/>
                    <a:pt x="1320" y="208"/>
                  </a:cubicBezTo>
                  <a:cubicBezTo>
                    <a:pt x="1144" y="40"/>
                    <a:pt x="616" y="0"/>
                    <a:pt x="408" y="1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a:solidFill>
                  <a:srgbClr val="EAEAEA"/>
                </a:solidFill>
              </a:endParaRPr>
            </a:p>
          </p:txBody>
        </p:sp>
        <p:sp>
          <p:nvSpPr>
            <p:cNvPr id="50195" name="Freeform 14"/>
            <p:cNvSpPr>
              <a:spLocks/>
            </p:cNvSpPr>
            <p:nvPr/>
          </p:nvSpPr>
          <p:spPr bwMode="hidden">
            <a:xfrm rot="1159149">
              <a:off x="1296" y="2152"/>
              <a:ext cx="1126" cy="730"/>
            </a:xfrm>
            <a:custGeom>
              <a:avLst/>
              <a:gdLst>
                <a:gd name="T0" fmla="*/ 940 w 1126"/>
                <a:gd name="T1" fmla="*/ 196 h 730"/>
                <a:gd name="T2" fmla="*/ 576 w 1126"/>
                <a:gd name="T3" fmla="*/ 20 h 730"/>
                <a:gd name="T4" fmla="*/ 192 w 1126"/>
                <a:gd name="T5" fmla="*/ 76 h 730"/>
                <a:gd name="T6" fmla="*/ 24 w 1126"/>
                <a:gd name="T7" fmla="*/ 372 h 730"/>
                <a:gd name="T8" fmla="*/ 520 w 1126"/>
                <a:gd name="T9" fmla="*/ 670 h 730"/>
                <a:gd name="T10" fmla="*/ 1048 w 1126"/>
                <a:gd name="T11" fmla="*/ 568 h 730"/>
                <a:gd name="T12" fmla="*/ 940 w 1126"/>
                <a:gd name="T13" fmla="*/ 196 h 7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26" h="730">
                  <a:moveTo>
                    <a:pt x="940" y="196"/>
                  </a:moveTo>
                  <a:cubicBezTo>
                    <a:pt x="700" y="100"/>
                    <a:pt x="701" y="40"/>
                    <a:pt x="576" y="20"/>
                  </a:cubicBezTo>
                  <a:cubicBezTo>
                    <a:pt x="451" y="0"/>
                    <a:pt x="284" y="17"/>
                    <a:pt x="192" y="76"/>
                  </a:cubicBezTo>
                  <a:cubicBezTo>
                    <a:pt x="100" y="135"/>
                    <a:pt x="56" y="132"/>
                    <a:pt x="24" y="372"/>
                  </a:cubicBezTo>
                  <a:cubicBezTo>
                    <a:pt x="0" y="730"/>
                    <a:pt x="350" y="637"/>
                    <a:pt x="520" y="670"/>
                  </a:cubicBezTo>
                  <a:cubicBezTo>
                    <a:pt x="690" y="703"/>
                    <a:pt x="978" y="647"/>
                    <a:pt x="1048" y="568"/>
                  </a:cubicBezTo>
                  <a:cubicBezTo>
                    <a:pt x="1118" y="489"/>
                    <a:pt x="1126" y="280"/>
                    <a:pt x="940" y="19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a:solidFill>
                  <a:srgbClr val="EAEAEA"/>
                </a:solidFill>
              </a:endParaRPr>
            </a:p>
          </p:txBody>
        </p:sp>
        <p:sp>
          <p:nvSpPr>
            <p:cNvPr id="50196" name="Freeform 15"/>
            <p:cNvSpPr>
              <a:spLocks/>
            </p:cNvSpPr>
            <p:nvPr/>
          </p:nvSpPr>
          <p:spPr bwMode="hidden">
            <a:xfrm>
              <a:off x="3112" y="-8"/>
              <a:ext cx="2648" cy="3394"/>
            </a:xfrm>
            <a:custGeom>
              <a:avLst/>
              <a:gdLst>
                <a:gd name="T0" fmla="*/ 1496 w 2648"/>
                <a:gd name="T1" fmla="*/ 0 h 3394"/>
                <a:gd name="T2" fmla="*/ 1640 w 2648"/>
                <a:gd name="T3" fmla="*/ 384 h 3394"/>
                <a:gd name="T4" fmla="*/ 1400 w 2648"/>
                <a:gd name="T5" fmla="*/ 864 h 3394"/>
                <a:gd name="T6" fmla="*/ 536 w 2648"/>
                <a:gd name="T7" fmla="*/ 1200 h 3394"/>
                <a:gd name="T8" fmla="*/ 56 w 2648"/>
                <a:gd name="T9" fmla="*/ 1584 h 3394"/>
                <a:gd name="T10" fmla="*/ 200 w 2648"/>
                <a:gd name="T11" fmla="*/ 1872 h 3394"/>
                <a:gd name="T12" fmla="*/ 1064 w 2648"/>
                <a:gd name="T13" fmla="*/ 2016 h 3394"/>
                <a:gd name="T14" fmla="*/ 1592 w 2648"/>
                <a:gd name="T15" fmla="*/ 2304 h 3394"/>
                <a:gd name="T16" fmla="*/ 1562 w 2648"/>
                <a:gd name="T17" fmla="*/ 2940 h 3394"/>
                <a:gd name="T18" fmla="*/ 2120 w 2648"/>
                <a:gd name="T19" fmla="*/ 3384 h 3394"/>
                <a:gd name="T20" fmla="*/ 2648 w 2648"/>
                <a:gd name="T21" fmla="*/ 2880 h 339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648" h="3394">
                  <a:moveTo>
                    <a:pt x="1496" y="0"/>
                  </a:moveTo>
                  <a:cubicBezTo>
                    <a:pt x="1520" y="64"/>
                    <a:pt x="1656" y="240"/>
                    <a:pt x="1640" y="384"/>
                  </a:cubicBezTo>
                  <a:cubicBezTo>
                    <a:pt x="1624" y="528"/>
                    <a:pt x="1584" y="728"/>
                    <a:pt x="1400" y="864"/>
                  </a:cubicBezTo>
                  <a:cubicBezTo>
                    <a:pt x="1216" y="1000"/>
                    <a:pt x="760" y="1080"/>
                    <a:pt x="536" y="1200"/>
                  </a:cubicBezTo>
                  <a:cubicBezTo>
                    <a:pt x="312" y="1320"/>
                    <a:pt x="112" y="1472"/>
                    <a:pt x="56" y="1584"/>
                  </a:cubicBezTo>
                  <a:cubicBezTo>
                    <a:pt x="0" y="1696"/>
                    <a:pt x="32" y="1800"/>
                    <a:pt x="200" y="1872"/>
                  </a:cubicBezTo>
                  <a:cubicBezTo>
                    <a:pt x="368" y="1944"/>
                    <a:pt x="832" y="1944"/>
                    <a:pt x="1064" y="2016"/>
                  </a:cubicBezTo>
                  <a:cubicBezTo>
                    <a:pt x="1296" y="2088"/>
                    <a:pt x="1509" y="2150"/>
                    <a:pt x="1592" y="2304"/>
                  </a:cubicBezTo>
                  <a:cubicBezTo>
                    <a:pt x="1675" y="2458"/>
                    <a:pt x="1474" y="2760"/>
                    <a:pt x="1562" y="2940"/>
                  </a:cubicBezTo>
                  <a:cubicBezTo>
                    <a:pt x="1650" y="3120"/>
                    <a:pt x="1939" y="3394"/>
                    <a:pt x="2120" y="3384"/>
                  </a:cubicBezTo>
                  <a:cubicBezTo>
                    <a:pt x="2301" y="3374"/>
                    <a:pt x="2538" y="2985"/>
                    <a:pt x="2648" y="2880"/>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a:solidFill>
                  <a:srgbClr val="EAEAEA"/>
                </a:solidFill>
              </a:endParaRPr>
            </a:p>
          </p:txBody>
        </p:sp>
        <p:sp>
          <p:nvSpPr>
            <p:cNvPr id="50197" name="Freeform 16"/>
            <p:cNvSpPr>
              <a:spLocks/>
            </p:cNvSpPr>
            <p:nvPr/>
          </p:nvSpPr>
          <p:spPr bwMode="hidden">
            <a:xfrm>
              <a:off x="3504" y="-8"/>
              <a:ext cx="2256" cy="3160"/>
            </a:xfrm>
            <a:custGeom>
              <a:avLst/>
              <a:gdLst>
                <a:gd name="T0" fmla="*/ 1488 w 2256"/>
                <a:gd name="T1" fmla="*/ 0 h 3160"/>
                <a:gd name="T2" fmla="*/ 1488 w 2256"/>
                <a:gd name="T3" fmla="*/ 528 h 3160"/>
                <a:gd name="T4" fmla="*/ 1104 w 2256"/>
                <a:gd name="T5" fmla="*/ 1008 h 3160"/>
                <a:gd name="T6" fmla="*/ 144 w 2256"/>
                <a:gd name="T7" fmla="*/ 1488 h 3160"/>
                <a:gd name="T8" fmla="*/ 240 w 2256"/>
                <a:gd name="T9" fmla="*/ 1776 h 3160"/>
                <a:gd name="T10" fmla="*/ 1056 w 2256"/>
                <a:gd name="T11" fmla="*/ 1872 h 3160"/>
                <a:gd name="T12" fmla="*/ 1536 w 2256"/>
                <a:gd name="T13" fmla="*/ 2064 h 3160"/>
                <a:gd name="T14" fmla="*/ 1536 w 2256"/>
                <a:gd name="T15" fmla="*/ 2448 h 3160"/>
                <a:gd name="T16" fmla="*/ 1344 w 2256"/>
                <a:gd name="T17" fmla="*/ 2784 h 3160"/>
                <a:gd name="T18" fmla="*/ 1632 w 2256"/>
                <a:gd name="T19" fmla="*/ 3120 h 3160"/>
                <a:gd name="T20" fmla="*/ 1968 w 2256"/>
                <a:gd name="T21" fmla="*/ 3024 h 3160"/>
                <a:gd name="T22" fmla="*/ 2208 w 2256"/>
                <a:gd name="T23" fmla="*/ 2496 h 3160"/>
                <a:gd name="T24" fmla="*/ 2112 w 2256"/>
                <a:gd name="T25" fmla="*/ 1968 h 3160"/>
                <a:gd name="T26" fmla="*/ 1776 w 2256"/>
                <a:gd name="T27" fmla="*/ 1584 h 3160"/>
                <a:gd name="T28" fmla="*/ 1824 w 2256"/>
                <a:gd name="T29" fmla="*/ 1152 h 3160"/>
                <a:gd name="T30" fmla="*/ 2256 w 2256"/>
                <a:gd name="T31" fmla="*/ 672 h 316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256" h="3160">
                  <a:moveTo>
                    <a:pt x="1488" y="0"/>
                  </a:moveTo>
                  <a:cubicBezTo>
                    <a:pt x="1488" y="88"/>
                    <a:pt x="1552" y="360"/>
                    <a:pt x="1488" y="528"/>
                  </a:cubicBezTo>
                  <a:cubicBezTo>
                    <a:pt x="1424" y="696"/>
                    <a:pt x="1328" y="848"/>
                    <a:pt x="1104" y="1008"/>
                  </a:cubicBezTo>
                  <a:cubicBezTo>
                    <a:pt x="880" y="1168"/>
                    <a:pt x="288" y="1360"/>
                    <a:pt x="144" y="1488"/>
                  </a:cubicBezTo>
                  <a:cubicBezTo>
                    <a:pt x="0" y="1616"/>
                    <a:pt x="88" y="1712"/>
                    <a:pt x="240" y="1776"/>
                  </a:cubicBezTo>
                  <a:cubicBezTo>
                    <a:pt x="392" y="1840"/>
                    <a:pt x="840" y="1824"/>
                    <a:pt x="1056" y="1872"/>
                  </a:cubicBezTo>
                  <a:cubicBezTo>
                    <a:pt x="1272" y="1920"/>
                    <a:pt x="1456" y="1968"/>
                    <a:pt x="1536" y="2064"/>
                  </a:cubicBezTo>
                  <a:cubicBezTo>
                    <a:pt x="1616" y="2160"/>
                    <a:pt x="1568" y="2328"/>
                    <a:pt x="1536" y="2448"/>
                  </a:cubicBezTo>
                  <a:cubicBezTo>
                    <a:pt x="1504" y="2568"/>
                    <a:pt x="1328" y="2672"/>
                    <a:pt x="1344" y="2784"/>
                  </a:cubicBezTo>
                  <a:cubicBezTo>
                    <a:pt x="1360" y="2896"/>
                    <a:pt x="1528" y="3080"/>
                    <a:pt x="1632" y="3120"/>
                  </a:cubicBezTo>
                  <a:cubicBezTo>
                    <a:pt x="1736" y="3160"/>
                    <a:pt x="1872" y="3128"/>
                    <a:pt x="1968" y="3024"/>
                  </a:cubicBezTo>
                  <a:cubicBezTo>
                    <a:pt x="2064" y="2920"/>
                    <a:pt x="2184" y="2672"/>
                    <a:pt x="2208" y="2496"/>
                  </a:cubicBezTo>
                  <a:cubicBezTo>
                    <a:pt x="2232" y="2320"/>
                    <a:pt x="2184" y="2120"/>
                    <a:pt x="2112" y="1968"/>
                  </a:cubicBezTo>
                  <a:cubicBezTo>
                    <a:pt x="2040" y="1816"/>
                    <a:pt x="1824" y="1720"/>
                    <a:pt x="1776" y="1584"/>
                  </a:cubicBezTo>
                  <a:cubicBezTo>
                    <a:pt x="1728" y="1448"/>
                    <a:pt x="1744" y="1304"/>
                    <a:pt x="1824" y="1152"/>
                  </a:cubicBezTo>
                  <a:cubicBezTo>
                    <a:pt x="1904" y="1000"/>
                    <a:pt x="2166" y="772"/>
                    <a:pt x="2256" y="672"/>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a:solidFill>
                  <a:srgbClr val="EAEAEA"/>
                </a:solidFill>
              </a:endParaRPr>
            </a:p>
          </p:txBody>
        </p:sp>
        <p:sp>
          <p:nvSpPr>
            <p:cNvPr id="50198" name="Freeform 17"/>
            <p:cNvSpPr>
              <a:spLocks/>
            </p:cNvSpPr>
            <p:nvPr/>
          </p:nvSpPr>
          <p:spPr bwMode="hidden">
            <a:xfrm>
              <a:off x="4008" y="1080"/>
              <a:ext cx="1048" cy="696"/>
            </a:xfrm>
            <a:custGeom>
              <a:avLst/>
              <a:gdLst>
                <a:gd name="T0" fmla="*/ 984 w 1048"/>
                <a:gd name="T1" fmla="*/ 256 h 696"/>
                <a:gd name="T2" fmla="*/ 840 w 1048"/>
                <a:gd name="T3" fmla="*/ 16 h 696"/>
                <a:gd name="T4" fmla="*/ 552 w 1048"/>
                <a:gd name="T5" fmla="*/ 160 h 696"/>
                <a:gd name="T6" fmla="*/ 320 w 1048"/>
                <a:gd name="T7" fmla="*/ 304 h 696"/>
                <a:gd name="T8" fmla="*/ 600 w 1048"/>
                <a:gd name="T9" fmla="*/ 592 h 696"/>
                <a:gd name="T10" fmla="*/ 984 w 1048"/>
                <a:gd name="T11" fmla="*/ 640 h 696"/>
                <a:gd name="T12" fmla="*/ 984 w 1048"/>
                <a:gd name="T13" fmla="*/ 256 h 6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48" h="696">
                  <a:moveTo>
                    <a:pt x="984" y="256"/>
                  </a:moveTo>
                  <a:cubicBezTo>
                    <a:pt x="960" y="152"/>
                    <a:pt x="992" y="32"/>
                    <a:pt x="840" y="16"/>
                  </a:cubicBezTo>
                  <a:cubicBezTo>
                    <a:pt x="736" y="0"/>
                    <a:pt x="624" y="104"/>
                    <a:pt x="552" y="160"/>
                  </a:cubicBezTo>
                  <a:cubicBezTo>
                    <a:pt x="465" y="208"/>
                    <a:pt x="480" y="240"/>
                    <a:pt x="320" y="304"/>
                  </a:cubicBezTo>
                  <a:cubicBezTo>
                    <a:pt x="168" y="368"/>
                    <a:pt x="0" y="512"/>
                    <a:pt x="600" y="592"/>
                  </a:cubicBezTo>
                  <a:cubicBezTo>
                    <a:pt x="696" y="640"/>
                    <a:pt x="920" y="696"/>
                    <a:pt x="984" y="640"/>
                  </a:cubicBezTo>
                  <a:cubicBezTo>
                    <a:pt x="1048" y="584"/>
                    <a:pt x="984" y="336"/>
                    <a:pt x="984" y="25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a:solidFill>
                  <a:srgbClr val="EAEAEA"/>
                </a:solidFill>
              </a:endParaRPr>
            </a:p>
          </p:txBody>
        </p:sp>
        <p:sp>
          <p:nvSpPr>
            <p:cNvPr id="50199" name="Freeform 18"/>
            <p:cNvSpPr>
              <a:spLocks/>
            </p:cNvSpPr>
            <p:nvPr/>
          </p:nvSpPr>
          <p:spPr bwMode="hidden">
            <a:xfrm>
              <a:off x="5117" y="-8"/>
              <a:ext cx="547" cy="696"/>
            </a:xfrm>
            <a:custGeom>
              <a:avLst/>
              <a:gdLst>
                <a:gd name="T0" fmla="*/ 19 w 547"/>
                <a:gd name="T1" fmla="*/ 0 h 696"/>
                <a:gd name="T2" fmla="*/ 19 w 547"/>
                <a:gd name="T3" fmla="*/ 528 h 696"/>
                <a:gd name="T4" fmla="*/ 131 w 547"/>
                <a:gd name="T5" fmla="*/ 680 h 696"/>
                <a:gd name="T6" fmla="*/ 355 w 547"/>
                <a:gd name="T7" fmla="*/ 624 h 696"/>
                <a:gd name="T8" fmla="*/ 499 w 547"/>
                <a:gd name="T9" fmla="*/ 384 h 696"/>
                <a:gd name="T10" fmla="*/ 547 w 547"/>
                <a:gd name="T11" fmla="*/ 0 h 6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47" h="696">
                  <a:moveTo>
                    <a:pt x="19" y="0"/>
                  </a:moveTo>
                  <a:cubicBezTo>
                    <a:pt x="19" y="88"/>
                    <a:pt x="0" y="415"/>
                    <a:pt x="19" y="528"/>
                  </a:cubicBezTo>
                  <a:cubicBezTo>
                    <a:pt x="38" y="641"/>
                    <a:pt x="75" y="664"/>
                    <a:pt x="131" y="680"/>
                  </a:cubicBezTo>
                  <a:cubicBezTo>
                    <a:pt x="187" y="696"/>
                    <a:pt x="294" y="673"/>
                    <a:pt x="355" y="624"/>
                  </a:cubicBezTo>
                  <a:cubicBezTo>
                    <a:pt x="416" y="575"/>
                    <a:pt x="467" y="488"/>
                    <a:pt x="499" y="384"/>
                  </a:cubicBezTo>
                  <a:cubicBezTo>
                    <a:pt x="531" y="280"/>
                    <a:pt x="537" y="80"/>
                    <a:pt x="547" y="0"/>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a:solidFill>
                  <a:srgbClr val="EAEAEA"/>
                </a:solidFill>
              </a:endParaRPr>
            </a:p>
          </p:txBody>
        </p:sp>
        <p:sp>
          <p:nvSpPr>
            <p:cNvPr id="50200" name="Freeform 19"/>
            <p:cNvSpPr>
              <a:spLocks/>
            </p:cNvSpPr>
            <p:nvPr/>
          </p:nvSpPr>
          <p:spPr bwMode="hidden">
            <a:xfrm>
              <a:off x="0" y="2024"/>
              <a:ext cx="1984" cy="2296"/>
            </a:xfrm>
            <a:custGeom>
              <a:avLst/>
              <a:gdLst>
                <a:gd name="T0" fmla="*/ 0 w 1984"/>
                <a:gd name="T1" fmla="*/ 32 h 2296"/>
                <a:gd name="T2" fmla="*/ 336 w 1984"/>
                <a:gd name="T3" fmla="*/ 32 h 2296"/>
                <a:gd name="T4" fmla="*/ 592 w 1984"/>
                <a:gd name="T5" fmla="*/ 224 h 2296"/>
                <a:gd name="T6" fmla="*/ 696 w 1984"/>
                <a:gd name="T7" fmla="*/ 664 h 2296"/>
                <a:gd name="T8" fmla="*/ 664 w 1984"/>
                <a:gd name="T9" fmla="*/ 1224 h 2296"/>
                <a:gd name="T10" fmla="*/ 816 w 1984"/>
                <a:gd name="T11" fmla="*/ 1784 h 2296"/>
                <a:gd name="T12" fmla="*/ 1128 w 1984"/>
                <a:gd name="T13" fmla="*/ 2128 h 2296"/>
                <a:gd name="T14" fmla="*/ 1984 w 1984"/>
                <a:gd name="T15" fmla="*/ 2296 h 229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984" h="2296">
                  <a:moveTo>
                    <a:pt x="0" y="32"/>
                  </a:moveTo>
                  <a:cubicBezTo>
                    <a:pt x="56" y="32"/>
                    <a:pt x="237" y="0"/>
                    <a:pt x="336" y="32"/>
                  </a:cubicBezTo>
                  <a:cubicBezTo>
                    <a:pt x="435" y="64"/>
                    <a:pt x="532" y="119"/>
                    <a:pt x="592" y="224"/>
                  </a:cubicBezTo>
                  <a:cubicBezTo>
                    <a:pt x="652" y="329"/>
                    <a:pt x="684" y="497"/>
                    <a:pt x="696" y="664"/>
                  </a:cubicBezTo>
                  <a:cubicBezTo>
                    <a:pt x="708" y="831"/>
                    <a:pt x="644" y="1037"/>
                    <a:pt x="664" y="1224"/>
                  </a:cubicBezTo>
                  <a:cubicBezTo>
                    <a:pt x="684" y="1411"/>
                    <a:pt x="739" y="1633"/>
                    <a:pt x="816" y="1784"/>
                  </a:cubicBezTo>
                  <a:cubicBezTo>
                    <a:pt x="893" y="1935"/>
                    <a:pt x="933" y="2043"/>
                    <a:pt x="1128" y="2128"/>
                  </a:cubicBezTo>
                  <a:cubicBezTo>
                    <a:pt x="1323" y="2213"/>
                    <a:pt x="1806" y="2261"/>
                    <a:pt x="1984" y="2296"/>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a:solidFill>
                  <a:srgbClr val="EAEAEA"/>
                </a:solidFill>
              </a:endParaRPr>
            </a:p>
          </p:txBody>
        </p:sp>
        <p:sp>
          <p:nvSpPr>
            <p:cNvPr id="50201" name="Freeform 20"/>
            <p:cNvSpPr>
              <a:spLocks/>
            </p:cNvSpPr>
            <p:nvPr/>
          </p:nvSpPr>
          <p:spPr bwMode="hidden">
            <a:xfrm>
              <a:off x="0" y="2400"/>
              <a:ext cx="816" cy="1912"/>
            </a:xfrm>
            <a:custGeom>
              <a:avLst/>
              <a:gdLst>
                <a:gd name="T0" fmla="*/ 0 w 816"/>
                <a:gd name="T1" fmla="*/ 280 h 1912"/>
                <a:gd name="T2" fmla="*/ 384 w 816"/>
                <a:gd name="T3" fmla="*/ 280 h 1912"/>
                <a:gd name="T4" fmla="*/ 368 w 816"/>
                <a:gd name="T5" fmla="*/ 896 h 1912"/>
                <a:gd name="T6" fmla="*/ 528 w 816"/>
                <a:gd name="T7" fmla="*/ 1528 h 1912"/>
                <a:gd name="T8" fmla="*/ 816 w 816"/>
                <a:gd name="T9" fmla="*/ 1912 h 19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16" h="1912">
                  <a:moveTo>
                    <a:pt x="0" y="280"/>
                  </a:moveTo>
                  <a:cubicBezTo>
                    <a:pt x="144" y="0"/>
                    <a:pt x="323" y="177"/>
                    <a:pt x="384" y="280"/>
                  </a:cubicBezTo>
                  <a:cubicBezTo>
                    <a:pt x="488" y="440"/>
                    <a:pt x="344" y="688"/>
                    <a:pt x="368" y="896"/>
                  </a:cubicBezTo>
                  <a:cubicBezTo>
                    <a:pt x="392" y="1104"/>
                    <a:pt x="453" y="1359"/>
                    <a:pt x="528" y="1528"/>
                  </a:cubicBezTo>
                  <a:cubicBezTo>
                    <a:pt x="603" y="1697"/>
                    <a:pt x="756" y="1832"/>
                    <a:pt x="816" y="1912"/>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a:solidFill>
                  <a:srgbClr val="EAEAEA"/>
                </a:solidFill>
              </a:endParaRPr>
            </a:p>
          </p:txBody>
        </p:sp>
        <p:sp>
          <p:nvSpPr>
            <p:cNvPr id="50202" name="Freeform 21"/>
            <p:cNvSpPr>
              <a:spLocks/>
            </p:cNvSpPr>
            <p:nvPr/>
          </p:nvSpPr>
          <p:spPr bwMode="hidden">
            <a:xfrm>
              <a:off x="2688" y="3228"/>
              <a:ext cx="3080" cy="1084"/>
            </a:xfrm>
            <a:custGeom>
              <a:avLst/>
              <a:gdLst>
                <a:gd name="T0" fmla="*/ 0 w 3080"/>
                <a:gd name="T1" fmla="*/ 1084 h 1084"/>
                <a:gd name="T2" fmla="*/ 424 w 3080"/>
                <a:gd name="T3" fmla="*/ 932 h 1084"/>
                <a:gd name="T4" fmla="*/ 640 w 3080"/>
                <a:gd name="T5" fmla="*/ 292 h 1084"/>
                <a:gd name="T6" fmla="*/ 1032 w 3080"/>
                <a:gd name="T7" fmla="*/ 20 h 1084"/>
                <a:gd name="T8" fmla="*/ 1536 w 3080"/>
                <a:gd name="T9" fmla="*/ 172 h 1084"/>
                <a:gd name="T10" fmla="*/ 2064 w 3080"/>
                <a:gd name="T11" fmla="*/ 604 h 1084"/>
                <a:gd name="T12" fmla="*/ 2400 w 3080"/>
                <a:gd name="T13" fmla="*/ 940 h 1084"/>
                <a:gd name="T14" fmla="*/ 3080 w 3080"/>
                <a:gd name="T15" fmla="*/ 1084 h 108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080" h="1084">
                  <a:moveTo>
                    <a:pt x="0" y="1084"/>
                  </a:moveTo>
                  <a:cubicBezTo>
                    <a:pt x="71" y="1059"/>
                    <a:pt x="317" y="1064"/>
                    <a:pt x="424" y="932"/>
                  </a:cubicBezTo>
                  <a:cubicBezTo>
                    <a:pt x="531" y="800"/>
                    <a:pt x="539" y="444"/>
                    <a:pt x="640" y="292"/>
                  </a:cubicBezTo>
                  <a:cubicBezTo>
                    <a:pt x="741" y="140"/>
                    <a:pt x="883" y="40"/>
                    <a:pt x="1032" y="20"/>
                  </a:cubicBezTo>
                  <a:cubicBezTo>
                    <a:pt x="1181" y="0"/>
                    <a:pt x="1364" y="75"/>
                    <a:pt x="1536" y="172"/>
                  </a:cubicBezTo>
                  <a:cubicBezTo>
                    <a:pt x="1708" y="269"/>
                    <a:pt x="1920" y="476"/>
                    <a:pt x="2064" y="604"/>
                  </a:cubicBezTo>
                  <a:cubicBezTo>
                    <a:pt x="2208" y="732"/>
                    <a:pt x="2231" y="860"/>
                    <a:pt x="2400" y="940"/>
                  </a:cubicBezTo>
                  <a:cubicBezTo>
                    <a:pt x="2569" y="1020"/>
                    <a:pt x="2939" y="1054"/>
                    <a:pt x="3080" y="1084"/>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a:solidFill>
                  <a:srgbClr val="EAEAEA"/>
                </a:solidFill>
              </a:endParaRPr>
            </a:p>
          </p:txBody>
        </p:sp>
        <p:pic>
          <p:nvPicPr>
            <p:cNvPr id="50203" name="Picture 22" descr="Topbanx"/>
            <p:cNvPicPr>
              <a:picLocks noChangeAspect="1" noChangeArrowheads="1"/>
            </p:cNvPicPr>
            <p:nvPr/>
          </p:nvPicPr>
          <p:blipFill>
            <a:blip r:embed="rId14" cstate="screen">
              <a:clrChange>
                <a:clrFrom>
                  <a:srgbClr val="33CC99"/>
                </a:clrFrom>
                <a:clrTo>
                  <a:srgbClr val="33CC99">
                    <a:alpha val="0"/>
                  </a:srgbClr>
                </a:clrTo>
              </a:clrChange>
              <a:extLst>
                <a:ext uri="{28A0092B-C50C-407E-A947-70E740481C1C}">
                  <a14:useLocalDpi xmlns:a14="http://schemas.microsoft.com/office/drawing/2010/main"/>
                </a:ext>
              </a:extLst>
            </a:blip>
            <a:srcRect l="31929" t="5319" b="4256"/>
            <a:stretch>
              <a:fillRect/>
            </a:stretch>
          </p:blipFill>
          <p:spPr bwMode="auto">
            <a:xfrm>
              <a:off x="0" y="0"/>
              <a:ext cx="325" cy="4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50179" name="Rectangle 23"/>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ltLang="zh-CN"/>
              <a:t>Click to edit Master title style</a:t>
            </a:r>
          </a:p>
        </p:txBody>
      </p:sp>
      <p:sp>
        <p:nvSpPr>
          <p:cNvPr id="50180" name="Rectangle 24"/>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85017" name="Rectangle 25"/>
          <p:cNvSpPr>
            <a:spLocks noGrp="1" noChangeArrowheads="1"/>
          </p:cNvSpPr>
          <p:nvPr>
            <p:ph type="dt" sz="half" idx="2"/>
          </p:nvPr>
        </p:nvSpPr>
        <p:spPr bwMode="auto">
          <a:xfrm>
            <a:off x="685800" y="6365875"/>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latin typeface="Times New Roman" pitchFamily="-112" charset="0"/>
                <a:ea typeface="+mn-ea"/>
                <a:cs typeface="+mn-cs"/>
              </a:defRPr>
            </a:lvl1pPr>
          </a:lstStyle>
          <a:p>
            <a:pPr>
              <a:defRPr/>
            </a:pPr>
            <a:endParaRPr lang="en-US">
              <a:solidFill>
                <a:srgbClr val="EAEAEA"/>
              </a:solidFill>
            </a:endParaRPr>
          </a:p>
        </p:txBody>
      </p:sp>
      <p:sp>
        <p:nvSpPr>
          <p:cNvPr id="85018" name="Rectangle 26"/>
          <p:cNvSpPr>
            <a:spLocks noGrp="1" noChangeArrowheads="1"/>
          </p:cNvSpPr>
          <p:nvPr>
            <p:ph type="ftr" sz="quarter" idx="3"/>
          </p:nvPr>
        </p:nvSpPr>
        <p:spPr bwMode="auto">
          <a:xfrm>
            <a:off x="3124200" y="6365875"/>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latin typeface="Times New Roman" pitchFamily="-112" charset="0"/>
                <a:ea typeface="+mn-ea"/>
                <a:cs typeface="+mn-cs"/>
              </a:defRPr>
            </a:lvl1pPr>
          </a:lstStyle>
          <a:p>
            <a:pPr>
              <a:defRPr/>
            </a:pPr>
            <a:endParaRPr lang="en-US">
              <a:solidFill>
                <a:srgbClr val="EAEAEA"/>
              </a:solidFill>
            </a:endParaRPr>
          </a:p>
        </p:txBody>
      </p:sp>
      <p:sp>
        <p:nvSpPr>
          <p:cNvPr id="85019" name="Rectangle 27"/>
          <p:cNvSpPr>
            <a:spLocks noGrp="1" noChangeArrowheads="1"/>
          </p:cNvSpPr>
          <p:nvPr>
            <p:ph type="sldNum" sz="quarter" idx="4"/>
          </p:nvPr>
        </p:nvSpPr>
        <p:spPr bwMode="auto">
          <a:xfrm>
            <a:off x="6553200" y="6365875"/>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a:ea typeface="MS PGothic" charset="0"/>
                <a:cs typeface="MS PGothic" charset="0"/>
              </a:defRPr>
            </a:lvl1pPr>
          </a:lstStyle>
          <a:p>
            <a:pPr>
              <a:defRPr/>
            </a:pPr>
            <a:fld id="{18E9B4FB-FDDD-E54F-B829-2DD078660423}" type="slidenum">
              <a:rPr lang="zh-CN" altLang="en-US">
                <a:solidFill>
                  <a:srgbClr val="EAEAEA"/>
                </a:solidFill>
              </a:rPr>
              <a:pPr>
                <a:defRPr/>
              </a:pPr>
              <a:t>‹#›</a:t>
            </a:fld>
            <a:endParaRPr lang="en-US" altLang="zh-CN">
              <a:solidFill>
                <a:srgbClr val="EAEAEA"/>
              </a:solidFill>
            </a:endParaRPr>
          </a:p>
        </p:txBody>
      </p:sp>
    </p:spTree>
    <p:extLst>
      <p:ext uri="{BB962C8B-B14F-4D97-AF65-F5344CB8AC3E}">
        <p14:creationId xmlns:p14="http://schemas.microsoft.com/office/powerpoint/2010/main" val="3131624967"/>
      </p:ext>
    </p:extLst>
  </p:cSld>
  <p:clrMap bg1="dk2" tx1="lt1" bg2="dk1" tx2="lt2" accent1="accent1" accent2="accent2" accent3="accent3" accent4="accent4" accent5="accent5" accent6="accent6" hlink="hlink" folHlink="folHlink"/>
  <p:sldLayoutIdLst>
    <p:sldLayoutId id="2147485229" r:id="rId1"/>
    <p:sldLayoutId id="2147485230" r:id="rId2"/>
    <p:sldLayoutId id="2147485231" r:id="rId3"/>
    <p:sldLayoutId id="2147485232" r:id="rId4"/>
    <p:sldLayoutId id="2147485233" r:id="rId5"/>
    <p:sldLayoutId id="2147485234" r:id="rId6"/>
    <p:sldLayoutId id="2147485235" r:id="rId7"/>
    <p:sldLayoutId id="2147485236" r:id="rId8"/>
    <p:sldLayoutId id="2147485237" r:id="rId9"/>
    <p:sldLayoutId id="2147485238" r:id="rId10"/>
    <p:sldLayoutId id="2147485239" r:id="rId11"/>
    <p:sldLayoutId id="2147485240" r:id="rId12"/>
  </p:sldLayoutIdLst>
  <p:txStyles>
    <p:titleStyle>
      <a:lvl1pPr algn="l" rtl="0" eaLnBrk="0" fontAlgn="base" hangingPunct="0">
        <a:spcBef>
          <a:spcPct val="0"/>
        </a:spcBef>
        <a:spcAft>
          <a:spcPct val="0"/>
        </a:spcAft>
        <a:defRPr sz="4400">
          <a:solidFill>
            <a:schemeClr val="tx2"/>
          </a:solidFill>
          <a:latin typeface="+mj-lt"/>
          <a:ea typeface="ＭＳ Ｐゴシック" charset="0"/>
          <a:cs typeface="MS PGothic" charset="0"/>
        </a:defRPr>
      </a:lvl1pPr>
      <a:lvl2pPr algn="l" rtl="0"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2pPr>
      <a:lvl3pPr algn="l" rtl="0"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3pPr>
      <a:lvl4pPr algn="l" rtl="0"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4pPr>
      <a:lvl5pPr algn="l" rtl="0"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5pPr>
      <a:lvl6pPr marL="457200" algn="l" rtl="0" fontAlgn="base">
        <a:spcBef>
          <a:spcPct val="0"/>
        </a:spcBef>
        <a:spcAft>
          <a:spcPct val="0"/>
        </a:spcAft>
        <a:defRPr sz="4400">
          <a:solidFill>
            <a:schemeClr val="tx2"/>
          </a:solidFill>
          <a:latin typeface="Arial Narrow" pitchFamily="-108" charset="0"/>
        </a:defRPr>
      </a:lvl6pPr>
      <a:lvl7pPr marL="914400" algn="l" rtl="0" fontAlgn="base">
        <a:spcBef>
          <a:spcPct val="0"/>
        </a:spcBef>
        <a:spcAft>
          <a:spcPct val="0"/>
        </a:spcAft>
        <a:defRPr sz="4400">
          <a:solidFill>
            <a:schemeClr val="tx2"/>
          </a:solidFill>
          <a:latin typeface="Arial Narrow" pitchFamily="-108" charset="0"/>
        </a:defRPr>
      </a:lvl7pPr>
      <a:lvl8pPr marL="1371600" algn="l" rtl="0" fontAlgn="base">
        <a:spcBef>
          <a:spcPct val="0"/>
        </a:spcBef>
        <a:spcAft>
          <a:spcPct val="0"/>
        </a:spcAft>
        <a:defRPr sz="4400">
          <a:solidFill>
            <a:schemeClr val="tx2"/>
          </a:solidFill>
          <a:latin typeface="Arial Narrow" pitchFamily="-108" charset="0"/>
        </a:defRPr>
      </a:lvl8pPr>
      <a:lvl9pPr marL="1828800" algn="l" rtl="0" fontAlgn="base">
        <a:spcBef>
          <a:spcPct val="0"/>
        </a:spcBef>
        <a:spcAft>
          <a:spcPct val="0"/>
        </a:spcAft>
        <a:defRPr sz="4400">
          <a:solidFill>
            <a:schemeClr val="tx2"/>
          </a:solidFill>
          <a:latin typeface="Arial Narrow" pitchFamily="-108" charset="0"/>
        </a:defRPr>
      </a:lvl9pPr>
    </p:titleStyle>
    <p:bodyStyle>
      <a:lvl1pPr marL="342900" indent="-342900" algn="l" rtl="0" eaLnBrk="0" fontAlgn="base" hangingPunct="0">
        <a:spcBef>
          <a:spcPct val="20000"/>
        </a:spcBef>
        <a:spcAft>
          <a:spcPct val="0"/>
        </a:spcAft>
        <a:buClr>
          <a:schemeClr val="accent2"/>
        </a:buClr>
        <a:buSzPct val="80000"/>
        <a:buFont typeface="Wingdings" charset="0"/>
        <a:buBlip>
          <a:blip r:embed="rId15"/>
        </a:buBlip>
        <a:defRPr sz="3200">
          <a:solidFill>
            <a:schemeClr val="tx1"/>
          </a:solidFill>
          <a:latin typeface="+mn-lt"/>
          <a:ea typeface="MS PGothic" charset="0"/>
          <a:cs typeface="MS PGothic" charset="0"/>
        </a:defRPr>
      </a:lvl1pPr>
      <a:lvl2pPr marL="742950" indent="-285750" algn="l" rtl="0" eaLnBrk="0" fontAlgn="base" hangingPunct="0">
        <a:spcBef>
          <a:spcPct val="20000"/>
        </a:spcBef>
        <a:spcAft>
          <a:spcPct val="0"/>
        </a:spcAft>
        <a:buClr>
          <a:schemeClr val="accent1"/>
        </a:buClr>
        <a:buSzPct val="75000"/>
        <a:buFont typeface="Wingdings" charset="0"/>
        <a:buBlip>
          <a:blip r:embed="rId16"/>
        </a:buBlip>
        <a:defRPr sz="2800">
          <a:solidFill>
            <a:schemeClr val="tx1"/>
          </a:solidFill>
          <a:latin typeface="+mn-lt"/>
          <a:ea typeface="MS PGothic" charset="0"/>
        </a:defRPr>
      </a:lvl2pPr>
      <a:lvl3pPr marL="1143000" indent="-228600" algn="l" rtl="0" eaLnBrk="0" fontAlgn="base" hangingPunct="0">
        <a:spcBef>
          <a:spcPct val="20000"/>
        </a:spcBef>
        <a:spcAft>
          <a:spcPct val="0"/>
        </a:spcAft>
        <a:buClr>
          <a:schemeClr val="hlink"/>
        </a:buClr>
        <a:buSzPct val="60000"/>
        <a:buFont typeface="Wingdings" charset="0"/>
        <a:buChar char="l"/>
        <a:defRPr sz="2400">
          <a:solidFill>
            <a:schemeClr val="tx1"/>
          </a:solidFill>
          <a:latin typeface="+mn-lt"/>
          <a:ea typeface="ＭＳ Ｐゴシック" charset="0"/>
          <a:cs typeface="Geneva" charset="-128"/>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MS PGothic" charset="0"/>
          <a:cs typeface="MS PGothic"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54690" name="Group 2"/>
          <p:cNvGrpSpPr>
            <a:grpSpLocks/>
          </p:cNvGrpSpPr>
          <p:nvPr/>
        </p:nvGrpSpPr>
        <p:grpSpPr bwMode="auto">
          <a:xfrm>
            <a:off x="0" y="0"/>
            <a:ext cx="9132888" cy="6845300"/>
            <a:chOff x="0" y="0"/>
            <a:chExt cx="5753" cy="4312"/>
          </a:xfrm>
        </p:grpSpPr>
        <p:sp>
          <p:nvSpPr>
            <p:cNvPr id="754691" name="Rectangle 3"/>
            <p:cNvSpPr>
              <a:spLocks noChangeArrowheads="1"/>
            </p:cNvSpPr>
            <p:nvPr/>
          </p:nvSpPr>
          <p:spPr bwMode="auto">
            <a:xfrm>
              <a:off x="0" y="0"/>
              <a:ext cx="5753" cy="4312"/>
            </a:xfrm>
            <a:prstGeom prst="rect">
              <a:avLst/>
            </a:prstGeom>
            <a:gradFill rotWithShape="0">
              <a:gsLst>
                <a:gs pos="0">
                  <a:srgbClr val="790015"/>
                </a:gs>
                <a:gs pos="100000">
                  <a:srgbClr val="790015">
                    <a:gamma/>
                    <a:shade val="80000"/>
                    <a:invGamma/>
                  </a:srgbClr>
                </a:gs>
              </a:gsLst>
              <a:lin ang="5400000" scaled="1"/>
            </a:gra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eaLnBrk="0" hangingPunct="0"/>
              <a:endParaRPr lang="en-US" sz="1600" b="1">
                <a:solidFill>
                  <a:srgbClr val="00DFCA"/>
                </a:solidFill>
                <a:latin typeface="Comic Sans MS" charset="0"/>
                <a:cs typeface="Arial"/>
              </a:endParaRPr>
            </a:p>
          </p:txBody>
        </p:sp>
        <p:grpSp>
          <p:nvGrpSpPr>
            <p:cNvPr id="754692" name="Group 4"/>
            <p:cNvGrpSpPr>
              <a:grpSpLocks/>
            </p:cNvGrpSpPr>
            <p:nvPr/>
          </p:nvGrpSpPr>
          <p:grpSpPr bwMode="auto">
            <a:xfrm>
              <a:off x="246" y="204"/>
              <a:ext cx="5271" cy="3889"/>
              <a:chOff x="246" y="204"/>
              <a:chExt cx="5271" cy="3889"/>
            </a:xfrm>
          </p:grpSpPr>
          <p:sp>
            <p:nvSpPr>
              <p:cNvPr id="754693" name="Rectangle 5"/>
              <p:cNvSpPr>
                <a:spLocks noChangeArrowheads="1"/>
              </p:cNvSpPr>
              <p:nvPr/>
            </p:nvSpPr>
            <p:spPr bwMode="auto">
              <a:xfrm>
                <a:off x="294" y="228"/>
                <a:ext cx="5217" cy="3850"/>
              </a:xfrm>
              <a:prstGeom prst="rect">
                <a:avLst/>
              </a:prstGeom>
              <a:solidFill>
                <a:srgbClr val="535353"/>
              </a:solidFill>
              <a:ln>
                <a:noFill/>
              </a:ln>
              <a:effectLst>
                <a:outerShdw blurRad="63500" dist="197566" dir="2700000" algn="ctr" rotWithShape="0">
                  <a:srgbClr val="000000">
                    <a:alpha val="74998"/>
                  </a:srgbClr>
                </a:outerShdw>
              </a:effectLst>
              <a:extLst>
                <a:ext uri="{91240B29-F687-4f45-9708-019B960494DF}">
                  <a14:hiddenLine xmlns:a14="http://schemas.microsoft.com/office/drawing/2010/main" xmlns="" w="12700">
                    <a:solidFill>
                      <a:schemeClr val="tx1"/>
                    </a:solidFill>
                    <a:miter lim="800000"/>
                    <a:headEnd/>
                    <a:tailEnd/>
                  </a14:hiddenLine>
                </a:ext>
              </a:extLst>
            </p:spPr>
            <p:txBody>
              <a:bodyPr wrap="none" anchor="ctr"/>
              <a:lstStyle/>
              <a:p>
                <a:pPr defTabSz="914400" eaLnBrk="0" hangingPunct="0"/>
                <a:endParaRPr lang="en-US" sz="1600" b="1">
                  <a:solidFill>
                    <a:srgbClr val="00DFCA"/>
                  </a:solidFill>
                  <a:latin typeface="Comic Sans MS" charset="0"/>
                  <a:cs typeface="Arial"/>
                </a:endParaRPr>
              </a:p>
            </p:txBody>
          </p:sp>
          <p:sp>
            <p:nvSpPr>
              <p:cNvPr id="754694" name="Freeform 6"/>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defTabSz="914400" eaLnBrk="0" hangingPunct="0"/>
                <a:endParaRPr lang="en-US" sz="1600" b="1">
                  <a:solidFill>
                    <a:srgbClr val="00DFCA"/>
                  </a:solidFill>
                  <a:latin typeface="Comic Sans MS" charset="0"/>
                  <a:cs typeface="Arial"/>
                </a:endParaRPr>
              </a:p>
            </p:txBody>
          </p:sp>
          <p:sp>
            <p:nvSpPr>
              <p:cNvPr id="754695" name="Freeform 7"/>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defTabSz="914400" eaLnBrk="0" hangingPunct="0"/>
                <a:endParaRPr lang="en-US" sz="1600" b="1">
                  <a:solidFill>
                    <a:srgbClr val="00DFCA"/>
                  </a:solidFill>
                  <a:latin typeface="Comic Sans MS" charset="0"/>
                  <a:cs typeface="Arial"/>
                </a:endParaRPr>
              </a:p>
            </p:txBody>
          </p:sp>
          <p:sp>
            <p:nvSpPr>
              <p:cNvPr id="754696" name="Freeform 8"/>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defTabSz="914400" eaLnBrk="0" hangingPunct="0"/>
                <a:endParaRPr lang="en-US" sz="1600" b="1">
                  <a:solidFill>
                    <a:srgbClr val="00DFCA"/>
                  </a:solidFill>
                  <a:latin typeface="Comic Sans MS" charset="0"/>
                  <a:cs typeface="Arial"/>
                </a:endParaRPr>
              </a:p>
            </p:txBody>
          </p:sp>
          <p:sp>
            <p:nvSpPr>
              <p:cNvPr id="754697" name="Freeform 9"/>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defTabSz="914400" eaLnBrk="0" hangingPunct="0"/>
                <a:endParaRPr lang="en-US" sz="1600" b="1">
                  <a:solidFill>
                    <a:srgbClr val="00DFCA"/>
                  </a:solidFill>
                  <a:latin typeface="Comic Sans MS" charset="0"/>
                  <a:cs typeface="Arial"/>
                </a:endParaRPr>
              </a:p>
            </p:txBody>
          </p:sp>
          <p:sp>
            <p:nvSpPr>
              <p:cNvPr id="754698" name="Freeform 10"/>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defTabSz="914400" eaLnBrk="0" hangingPunct="0"/>
                <a:endParaRPr lang="en-US" sz="1600" b="1">
                  <a:solidFill>
                    <a:srgbClr val="00DFCA"/>
                  </a:solidFill>
                  <a:latin typeface="Comic Sans MS" charset="0"/>
                  <a:cs typeface="Arial"/>
                </a:endParaRPr>
              </a:p>
            </p:txBody>
          </p:sp>
          <p:sp>
            <p:nvSpPr>
              <p:cNvPr id="754699" name="Freeform 11"/>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defTabSz="914400" eaLnBrk="0" hangingPunct="0"/>
                <a:endParaRPr lang="en-US" sz="1600" b="1">
                  <a:solidFill>
                    <a:srgbClr val="00DFCA"/>
                  </a:solidFill>
                  <a:latin typeface="Comic Sans MS" charset="0"/>
                  <a:cs typeface="Arial"/>
                </a:endParaRPr>
              </a:p>
            </p:txBody>
          </p:sp>
          <p:sp>
            <p:nvSpPr>
              <p:cNvPr id="754700" name="Freeform 12"/>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defTabSz="914400" eaLnBrk="0" hangingPunct="0"/>
                <a:endParaRPr lang="en-US" sz="1600" b="1">
                  <a:solidFill>
                    <a:srgbClr val="00DFCA"/>
                  </a:solidFill>
                  <a:latin typeface="Comic Sans MS" charset="0"/>
                  <a:cs typeface="Arial"/>
                </a:endParaRPr>
              </a:p>
            </p:txBody>
          </p:sp>
          <p:sp>
            <p:nvSpPr>
              <p:cNvPr id="754701" name="Freeform 13"/>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defTabSz="914400" eaLnBrk="0" hangingPunct="0"/>
                <a:endParaRPr lang="en-US" sz="1600" b="1">
                  <a:solidFill>
                    <a:srgbClr val="00DFCA"/>
                  </a:solidFill>
                  <a:latin typeface="Comic Sans MS" charset="0"/>
                  <a:cs typeface="Arial"/>
                </a:endParaRPr>
              </a:p>
            </p:txBody>
          </p:sp>
          <p:sp>
            <p:nvSpPr>
              <p:cNvPr id="754702" name="Freeform 14"/>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defTabSz="914400" eaLnBrk="0" hangingPunct="0"/>
                <a:endParaRPr lang="en-US" sz="1600" b="1">
                  <a:solidFill>
                    <a:srgbClr val="00DFCA"/>
                  </a:solidFill>
                  <a:latin typeface="Comic Sans MS" charset="0"/>
                  <a:cs typeface="Arial"/>
                </a:endParaRPr>
              </a:p>
            </p:txBody>
          </p:sp>
          <p:sp>
            <p:nvSpPr>
              <p:cNvPr id="754703" name="Freeform 15"/>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defTabSz="914400" eaLnBrk="0" hangingPunct="0"/>
                <a:endParaRPr lang="en-US" sz="1600" b="1">
                  <a:solidFill>
                    <a:srgbClr val="00DFCA"/>
                  </a:solidFill>
                  <a:latin typeface="Comic Sans MS" charset="0"/>
                  <a:cs typeface="Arial"/>
                </a:endParaRPr>
              </a:p>
            </p:txBody>
          </p:sp>
          <p:sp>
            <p:nvSpPr>
              <p:cNvPr id="754704" name="Freeform 16"/>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Lst>
                <a:ahLst/>
                <a:cxnLst>
                  <a:cxn ang="0">
                    <a:pos x="T0" y="T1"/>
                  </a:cxn>
                  <a:cxn ang="0">
                    <a:pos x="T2" y="T3"/>
                  </a:cxn>
                  <a:cxn ang="0">
                    <a:pos x="T4" y="T5"/>
                  </a:cxn>
                  <a:cxn ang="0">
                    <a:pos x="T6" y="T7"/>
                  </a:cxn>
                  <a:cxn ang="0">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defTabSz="914400" eaLnBrk="0" hangingPunct="0"/>
                <a:endParaRPr lang="en-US" sz="1600" b="1">
                  <a:solidFill>
                    <a:srgbClr val="00DFCA"/>
                  </a:solidFill>
                  <a:latin typeface="Comic Sans MS" charset="0"/>
                  <a:cs typeface="Arial"/>
                </a:endParaRPr>
              </a:p>
            </p:txBody>
          </p:sp>
          <p:sp>
            <p:nvSpPr>
              <p:cNvPr id="754705" name="Freeform 17"/>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Lst>
                <a:ahLst/>
                <a:cxnLst>
                  <a:cxn ang="0">
                    <a:pos x="T0" y="T1"/>
                  </a:cxn>
                  <a:cxn ang="0">
                    <a:pos x="T2" y="T3"/>
                  </a:cxn>
                  <a:cxn ang="0">
                    <a:pos x="T4" y="T5"/>
                  </a:cxn>
                  <a:cxn ang="0">
                    <a:pos x="T6" y="T7"/>
                  </a:cxn>
                  <a:cxn ang="0">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defTabSz="914400" eaLnBrk="0" hangingPunct="0"/>
                <a:endParaRPr lang="en-US" sz="1600" b="1">
                  <a:solidFill>
                    <a:srgbClr val="00DFCA"/>
                  </a:solidFill>
                  <a:latin typeface="Comic Sans MS" charset="0"/>
                  <a:cs typeface="Arial"/>
                </a:endParaRPr>
              </a:p>
            </p:txBody>
          </p:sp>
          <p:sp>
            <p:nvSpPr>
              <p:cNvPr id="754706" name="Freeform 18"/>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Lst>
                <a:ahLst/>
                <a:cxnLst>
                  <a:cxn ang="0">
                    <a:pos x="T0" y="T1"/>
                  </a:cxn>
                  <a:cxn ang="0">
                    <a:pos x="T2" y="T3"/>
                  </a:cxn>
                  <a:cxn ang="0">
                    <a:pos x="T4" y="T5"/>
                  </a:cxn>
                  <a:cxn ang="0">
                    <a:pos x="T6" y="T7"/>
                  </a:cxn>
                  <a:cxn ang="0">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defTabSz="914400" eaLnBrk="0" hangingPunct="0"/>
                <a:endParaRPr lang="en-US" sz="1600" b="1">
                  <a:solidFill>
                    <a:srgbClr val="00DFCA"/>
                  </a:solidFill>
                  <a:latin typeface="Comic Sans MS" charset="0"/>
                  <a:cs typeface="Arial"/>
                </a:endParaRPr>
              </a:p>
            </p:txBody>
          </p:sp>
          <p:sp>
            <p:nvSpPr>
              <p:cNvPr id="754707" name="Freeform 19"/>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Lst>
                <a:ahLst/>
                <a:cxnLst>
                  <a:cxn ang="0">
                    <a:pos x="T0" y="T1"/>
                  </a:cxn>
                  <a:cxn ang="0">
                    <a:pos x="T2" y="T3"/>
                  </a:cxn>
                  <a:cxn ang="0">
                    <a:pos x="T4" y="T5"/>
                  </a:cxn>
                  <a:cxn ang="0">
                    <a:pos x="T6" y="T7"/>
                  </a:cxn>
                  <a:cxn ang="0">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defTabSz="914400" eaLnBrk="0" hangingPunct="0"/>
                <a:endParaRPr lang="en-US" sz="1600" b="1">
                  <a:solidFill>
                    <a:srgbClr val="00DFCA"/>
                  </a:solidFill>
                  <a:latin typeface="Comic Sans MS" charset="0"/>
                  <a:cs typeface="Arial"/>
                </a:endParaRPr>
              </a:p>
            </p:txBody>
          </p:sp>
          <p:sp>
            <p:nvSpPr>
              <p:cNvPr id="754708" name="Freeform 20"/>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defTabSz="914400" eaLnBrk="0" hangingPunct="0"/>
                <a:endParaRPr lang="en-US" sz="1600" b="1">
                  <a:solidFill>
                    <a:srgbClr val="00DFCA"/>
                  </a:solidFill>
                  <a:latin typeface="Comic Sans MS" charset="0"/>
                  <a:cs typeface="Arial"/>
                </a:endParaRPr>
              </a:p>
            </p:txBody>
          </p:sp>
          <p:sp>
            <p:nvSpPr>
              <p:cNvPr id="754709" name="Freeform 21"/>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defTabSz="914400" eaLnBrk="0" hangingPunct="0"/>
                <a:endParaRPr lang="en-US" sz="1600" b="1">
                  <a:solidFill>
                    <a:srgbClr val="00DFCA"/>
                  </a:solidFill>
                  <a:latin typeface="Comic Sans MS" charset="0"/>
                  <a:cs typeface="Arial"/>
                </a:endParaRPr>
              </a:p>
            </p:txBody>
          </p:sp>
          <p:sp>
            <p:nvSpPr>
              <p:cNvPr id="754710" name="Freeform 22"/>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722" h="81">
                    <a:moveTo>
                      <a:pt x="0" y="0"/>
                    </a:moveTo>
                    <a:lnTo>
                      <a:pt x="1721" y="0"/>
                    </a:ln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defTabSz="914400" eaLnBrk="0" hangingPunct="0"/>
                <a:endParaRPr lang="en-US" sz="1600" b="1">
                  <a:solidFill>
                    <a:srgbClr val="00DFCA"/>
                  </a:solidFill>
                  <a:latin typeface="Comic Sans MS" charset="0"/>
                  <a:cs typeface="Arial"/>
                </a:endParaRPr>
              </a:p>
            </p:txBody>
          </p:sp>
          <p:sp>
            <p:nvSpPr>
              <p:cNvPr id="754711" name="Freeform 23"/>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defTabSz="914400" eaLnBrk="0" hangingPunct="0"/>
                <a:endParaRPr lang="en-US" sz="1600" b="1">
                  <a:solidFill>
                    <a:srgbClr val="00DFCA"/>
                  </a:solidFill>
                  <a:latin typeface="Comic Sans MS" charset="0"/>
                  <a:cs typeface="Arial"/>
                </a:endParaRPr>
              </a:p>
            </p:txBody>
          </p:sp>
          <p:sp>
            <p:nvSpPr>
              <p:cNvPr id="754712" name="Freeform 24"/>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defTabSz="914400" eaLnBrk="0" hangingPunct="0"/>
                <a:endParaRPr lang="en-US" sz="1600" b="1">
                  <a:solidFill>
                    <a:srgbClr val="00DFCA"/>
                  </a:solidFill>
                  <a:latin typeface="Comic Sans MS" charset="0"/>
                  <a:cs typeface="Arial"/>
                </a:endParaRPr>
              </a:p>
            </p:txBody>
          </p:sp>
          <p:sp>
            <p:nvSpPr>
              <p:cNvPr id="754713" name="Freeform 25"/>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defTabSz="914400" eaLnBrk="0" hangingPunct="0"/>
                <a:endParaRPr lang="en-US" sz="1600" b="1">
                  <a:solidFill>
                    <a:srgbClr val="00DFCA"/>
                  </a:solidFill>
                  <a:latin typeface="Comic Sans MS" charset="0"/>
                  <a:cs typeface="Arial"/>
                </a:endParaRPr>
              </a:p>
            </p:txBody>
          </p:sp>
          <p:sp>
            <p:nvSpPr>
              <p:cNvPr id="754714" name="Freeform 26"/>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defTabSz="914400" eaLnBrk="0" hangingPunct="0"/>
                <a:endParaRPr lang="en-US" sz="1600" b="1">
                  <a:solidFill>
                    <a:srgbClr val="00DFCA"/>
                  </a:solidFill>
                  <a:latin typeface="Comic Sans MS" charset="0"/>
                  <a:cs typeface="Arial"/>
                </a:endParaRPr>
              </a:p>
            </p:txBody>
          </p:sp>
          <p:sp>
            <p:nvSpPr>
              <p:cNvPr id="754715" name="Freeform 27"/>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defTabSz="914400" eaLnBrk="0" hangingPunct="0"/>
                <a:endParaRPr lang="en-US" sz="1600" b="1">
                  <a:solidFill>
                    <a:srgbClr val="00DFCA"/>
                  </a:solidFill>
                  <a:latin typeface="Comic Sans MS" charset="0"/>
                  <a:cs typeface="Arial"/>
                </a:endParaRPr>
              </a:p>
            </p:txBody>
          </p:sp>
        </p:grpSp>
        <p:grpSp>
          <p:nvGrpSpPr>
            <p:cNvPr id="754716" name="Group 28"/>
            <p:cNvGrpSpPr>
              <a:grpSpLocks/>
            </p:cNvGrpSpPr>
            <p:nvPr/>
          </p:nvGrpSpPr>
          <p:grpSpPr bwMode="auto">
            <a:xfrm>
              <a:off x="0" y="0"/>
              <a:ext cx="1246" cy="1232"/>
              <a:chOff x="0" y="0"/>
              <a:chExt cx="1246" cy="1232"/>
            </a:xfrm>
          </p:grpSpPr>
          <p:sp>
            <p:nvSpPr>
              <p:cNvPr id="754717" name="Rectangle 29"/>
              <p:cNvSpPr>
                <a:spLocks noChangeArrowheads="1"/>
              </p:cNvSpPr>
              <p:nvPr/>
            </p:nvSpPr>
            <p:spPr bwMode="auto">
              <a:xfrm>
                <a:off x="0" y="0"/>
                <a:ext cx="1246" cy="1232"/>
              </a:xfrm>
              <a:prstGeom prst="rect">
                <a:avLst/>
              </a:prstGeom>
              <a:solidFill>
                <a:schemeClr val="bg2"/>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eaLnBrk="0" hangingPunct="0"/>
                <a:endParaRPr lang="en-US" sz="1600" b="1">
                  <a:solidFill>
                    <a:srgbClr val="00DFCA"/>
                  </a:solidFill>
                  <a:latin typeface="Comic Sans MS" charset="0"/>
                  <a:cs typeface="Arial"/>
                </a:endParaRPr>
              </a:p>
            </p:txBody>
          </p:sp>
          <p:sp>
            <p:nvSpPr>
              <p:cNvPr id="754718" name="Rectangle 30"/>
              <p:cNvSpPr>
                <a:spLocks noChangeArrowheads="1"/>
              </p:cNvSpPr>
              <p:nvPr/>
            </p:nvSpPr>
            <p:spPr bwMode="auto">
              <a:xfrm>
                <a:off x="246" y="202"/>
                <a:ext cx="1000" cy="1030"/>
              </a:xfrm>
              <a:prstGeom prst="rect">
                <a:avLst/>
              </a:prstGeom>
              <a:solidFill>
                <a:srgbClr val="474747"/>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eaLnBrk="0" hangingPunct="0"/>
                <a:endParaRPr lang="en-US" sz="1600" b="1">
                  <a:solidFill>
                    <a:srgbClr val="00DFCA"/>
                  </a:solidFill>
                  <a:latin typeface="Comic Sans MS" charset="0"/>
                  <a:cs typeface="Arial"/>
                </a:endParaRPr>
              </a:p>
            </p:txBody>
          </p:sp>
          <p:sp>
            <p:nvSpPr>
              <p:cNvPr id="754719" name="Rectangle 31"/>
              <p:cNvSpPr>
                <a:spLocks noChangeArrowheads="1"/>
              </p:cNvSpPr>
              <p:nvPr/>
            </p:nvSpPr>
            <p:spPr bwMode="auto">
              <a:xfrm>
                <a:off x="0" y="0"/>
                <a:ext cx="1172" cy="1165"/>
              </a:xfrm>
              <a:prstGeom prst="rect">
                <a:avLst/>
              </a:prstGeom>
              <a:gradFill rotWithShape="0">
                <a:gsLst>
                  <a:gs pos="0">
                    <a:srgbClr val="790015"/>
                  </a:gs>
                  <a:gs pos="100000">
                    <a:srgbClr val="790015">
                      <a:gamma/>
                      <a:shade val="80000"/>
                      <a:invGamma/>
                    </a:srgbClr>
                  </a:gs>
                </a:gsLst>
                <a:lin ang="5400000" scaled="1"/>
              </a:gra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eaLnBrk="0" hangingPunct="0"/>
                <a:endParaRPr lang="en-US" sz="1600" b="1">
                  <a:solidFill>
                    <a:srgbClr val="00DFCA"/>
                  </a:solidFill>
                  <a:latin typeface="Comic Sans MS" charset="0"/>
                  <a:cs typeface="Arial"/>
                </a:endParaRPr>
              </a:p>
            </p:txBody>
          </p:sp>
        </p:grpSp>
      </p:grpSp>
      <p:sp>
        <p:nvSpPr>
          <p:cNvPr id="754720" name="Text Box 32"/>
          <p:cNvSpPr txBox="1">
            <a:spLocks noChangeArrowheads="1"/>
          </p:cNvSpPr>
          <p:nvPr/>
        </p:nvSpPr>
        <p:spPr bwMode="auto">
          <a:xfrm>
            <a:off x="450850" y="6537325"/>
            <a:ext cx="973138" cy="244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defTabSz="914400" eaLnBrk="0" hangingPunct="0">
              <a:spcBef>
                <a:spcPct val="50000"/>
              </a:spcBef>
            </a:pPr>
            <a:r>
              <a:rPr lang="en-US" altLang="zh-CN" sz="900" b="1">
                <a:solidFill>
                  <a:srgbClr val="FFFFFF"/>
                </a:solidFill>
                <a:ea typeface="宋体" charset="0"/>
                <a:cs typeface="宋体" charset="0"/>
              </a:rPr>
              <a:t>© </a:t>
            </a:r>
            <a:r>
              <a:rPr lang="en-US" altLang="zh-CN" sz="1000" b="1">
                <a:solidFill>
                  <a:srgbClr val="FFFFFF"/>
                </a:solidFill>
                <a:ea typeface="宋体" charset="0"/>
                <a:cs typeface="宋体" charset="0"/>
              </a:rPr>
              <a:t>2006</a:t>
            </a:r>
            <a:r>
              <a:rPr lang="en-US" altLang="zh-CN" sz="900" b="1">
                <a:solidFill>
                  <a:srgbClr val="FFFFFF"/>
                </a:solidFill>
                <a:ea typeface="宋体" charset="0"/>
                <a:cs typeface="宋体" charset="0"/>
              </a:rPr>
              <a:t> TBBMI</a:t>
            </a:r>
          </a:p>
        </p:txBody>
      </p:sp>
      <p:sp>
        <p:nvSpPr>
          <p:cNvPr id="754721" name="Rectangle 33"/>
          <p:cNvSpPr>
            <a:spLocks noChangeArrowheads="1"/>
          </p:cNvSpPr>
          <p:nvPr/>
        </p:nvSpPr>
        <p:spPr bwMode="auto">
          <a:xfrm>
            <a:off x="7561263" y="6515100"/>
            <a:ext cx="727075" cy="268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defTabSz="914400" eaLnBrk="0" hangingPunct="0"/>
            <a:r>
              <a:rPr lang="en-US" altLang="zh-CN" sz="1000" b="1">
                <a:solidFill>
                  <a:srgbClr val="FFFFFF"/>
                </a:solidFill>
                <a:effectLst>
                  <a:outerShdw blurRad="38100" dist="38100" dir="2700000" algn="tl">
                    <a:srgbClr val="000000"/>
                  </a:outerShdw>
                </a:effectLst>
                <a:latin typeface="Comic Sans MS" charset="0"/>
                <a:ea typeface="宋体" charset="0"/>
                <a:cs typeface="宋体" charset="0"/>
              </a:rPr>
              <a:t>8.0.03c.</a:t>
            </a:r>
          </a:p>
        </p:txBody>
      </p:sp>
    </p:spTree>
    <p:extLst>
      <p:ext uri="{BB962C8B-B14F-4D97-AF65-F5344CB8AC3E}">
        <p14:creationId xmlns:p14="http://schemas.microsoft.com/office/powerpoint/2010/main" val="3495578678"/>
      </p:ext>
    </p:extLst>
  </p:cSld>
  <p:clrMap bg1="dk2" tx1="lt1" bg2="dk1" tx2="lt2" accent1="accent1" accent2="accent2" accent3="accent3" accent4="accent4" accent5="accent5" accent6="accent6" hlink="hlink" folHlink="folHlink"/>
  <p:sldLayoutIdLst>
    <p:sldLayoutId id="2147485242" r:id="rId1"/>
    <p:sldLayoutId id="2147485243" r:id="rId2"/>
    <p:sldLayoutId id="2147485244" r:id="rId3"/>
    <p:sldLayoutId id="2147485245" r:id="rId4"/>
    <p:sldLayoutId id="2147485246" r:id="rId5"/>
    <p:sldLayoutId id="2147485247" r:id="rId6"/>
    <p:sldLayoutId id="2147485248" r:id="rId7"/>
    <p:sldLayoutId id="2147485249" r:id="rId8"/>
    <p:sldLayoutId id="2147485250" r:id="rId9"/>
    <p:sldLayoutId id="2147485251" r:id="rId10"/>
    <p:sldLayoutId id="2147485252" r:id="rId11"/>
  </p:sldLayoutIdLst>
  <p:transition>
    <p:wheel spokes="0"/>
  </p:transition>
  <p:txStyles>
    <p:titleStyle>
      <a:lvl1pPr algn="l" rtl="0" fontAlgn="base">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l" rtl="0" fontAlgn="base">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cs typeface="Arial" charset="0"/>
        </a:defRPr>
      </a:lvl2pPr>
      <a:lvl3pPr algn="l" rtl="0" fontAlgn="base">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cs typeface="Arial" charset="0"/>
        </a:defRPr>
      </a:lvl3pPr>
      <a:lvl4pPr algn="l" rtl="0" fontAlgn="base">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cs typeface="Arial" charset="0"/>
        </a:defRPr>
      </a:lvl4pPr>
      <a:lvl5pPr algn="l" rtl="0" fontAlgn="base">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cs typeface="Arial" charset="0"/>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cs typeface="Arial"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cs typeface="Arial"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cs typeface="Arial"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cs typeface="Arial" charset="0"/>
        </a:defRPr>
      </a:lvl9pPr>
    </p:titleStyle>
    <p:bodyStyle>
      <a:lvl1pPr marL="342900" indent="-342900" algn="l" rtl="0" fontAlgn="base">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Arial" charset="0"/>
          <a:cs typeface="+mn-cs"/>
        </a:defRPr>
      </a:lvl2pPr>
      <a:lvl3pPr marL="1143000" indent="-228600" algn="l" rtl="0" fontAlgn="base">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Arial" charset="0"/>
          <a:cs typeface="+mn-cs"/>
        </a:defRPr>
      </a:lvl3pPr>
      <a:lvl4pPr marL="16002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Arial" charset="0"/>
          <a:cs typeface="+mn-cs"/>
        </a:defRPr>
      </a:lvl4pPr>
      <a:lvl5pPr marL="20574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Arial" charset="0"/>
          <a:cs typeface="+mn-cs"/>
        </a:defRPr>
      </a:lvl5pPr>
      <a:lvl6pPr marL="25146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Arial" charset="0"/>
          <a:cs typeface="+mn-cs"/>
        </a:defRPr>
      </a:lvl6pPr>
      <a:lvl7pPr marL="29718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Arial" charset="0"/>
          <a:cs typeface="+mn-cs"/>
        </a:defRPr>
      </a:lvl7pPr>
      <a:lvl8pPr marL="34290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Arial" charset="0"/>
          <a:cs typeface="+mn-cs"/>
        </a:defRPr>
      </a:lvl8pPr>
      <a:lvl9pPr marL="38862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72034"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172044"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72045"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72046"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a:defRPr/>
            </a:pPr>
            <a:fld id="{2EE0FD25-97A9-A244-B235-761E272D682C}"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4534" r:id="rId1"/>
    <p:sldLayoutId id="2147484535" r:id="rId2"/>
    <p:sldLayoutId id="2147484536" r:id="rId3"/>
    <p:sldLayoutId id="2147484537" r:id="rId4"/>
    <p:sldLayoutId id="2147484538" r:id="rId5"/>
    <p:sldLayoutId id="2147484539" r:id="rId6"/>
    <p:sldLayoutId id="2147484540" r:id="rId7"/>
    <p:sldLayoutId id="2147484541" r:id="rId8"/>
    <p:sldLayoutId id="2147484542" r:id="rId9"/>
    <p:sldLayoutId id="2147484543" r:id="rId10"/>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1676400" y="457200"/>
            <a:ext cx="7010400" cy="1295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37891" name="Rectangle 3"/>
          <p:cNvSpPr>
            <a:spLocks noGrp="1" noChangeArrowheads="1"/>
          </p:cNvSpPr>
          <p:nvPr>
            <p:ph type="body" idx="1"/>
          </p:nvPr>
        </p:nvSpPr>
        <p:spPr bwMode="auto">
          <a:xfrm>
            <a:off x="1676400" y="1981200"/>
            <a:ext cx="7010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545796" name="Rectangle 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200">
                <a:solidFill>
                  <a:schemeClr val="tx2"/>
                </a:solidFill>
                <a:latin typeface="Arial" pitchFamily="-112" charset="0"/>
                <a:ea typeface="+mn-ea"/>
                <a:cs typeface="+mn-cs"/>
              </a:defRPr>
            </a:lvl1pPr>
          </a:lstStyle>
          <a:p>
            <a:pPr defTabSz="914400">
              <a:defRPr/>
            </a:pPr>
            <a:endParaRPr lang="en-US">
              <a:solidFill>
                <a:srgbClr val="FFFFFF"/>
              </a:solidFill>
            </a:endParaRPr>
          </a:p>
        </p:txBody>
      </p:sp>
      <p:sp>
        <p:nvSpPr>
          <p:cNvPr id="545797" name="Rectangle 5"/>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solidFill>
                  <a:schemeClr val="tx2"/>
                </a:solidFill>
                <a:latin typeface="Arial" charset="0"/>
                <a:ea typeface="MS PGothic" charset="0"/>
                <a:cs typeface="MS PGothic" charset="0"/>
              </a:defRPr>
            </a:lvl1pPr>
          </a:lstStyle>
          <a:p>
            <a:pPr defTabSz="914400">
              <a:defRPr/>
            </a:pPr>
            <a:fld id="{1D271FF5-29CA-1343-B7FF-F531B366B3F5}" type="slidenum">
              <a:rPr lang="zh-CN" altLang="en-US">
                <a:solidFill>
                  <a:srgbClr val="FFFFFF"/>
                </a:solidFill>
              </a:rPr>
              <a:pPr defTabSz="914400">
                <a:defRPr/>
              </a:pPr>
              <a:t>‹#›</a:t>
            </a:fld>
            <a:endParaRPr lang="en-US" altLang="zh-CN">
              <a:solidFill>
                <a:srgbClr val="FFFFFF"/>
              </a:solidFill>
            </a:endParaRPr>
          </a:p>
        </p:txBody>
      </p:sp>
      <p:sp>
        <p:nvSpPr>
          <p:cNvPr id="37894" name="Line 6"/>
          <p:cNvSpPr>
            <a:spLocks noChangeShapeType="1"/>
          </p:cNvSpPr>
          <p:nvPr/>
        </p:nvSpPr>
        <p:spPr bwMode="auto">
          <a:xfrm>
            <a:off x="266700" y="6172200"/>
            <a:ext cx="8610600" cy="0"/>
          </a:xfrm>
          <a:prstGeom prst="line">
            <a:avLst/>
          </a:prstGeom>
          <a:noFill/>
          <a:ln w="12700">
            <a:solidFill>
              <a:schemeClr val="tx2"/>
            </a:solidFill>
            <a:round/>
            <a:headEnd/>
            <a:tailEnd/>
          </a:ln>
          <a:extLst>
            <a:ext uri="{909E8E84-426E-40dd-AFC4-6F175D3DCCD1}">
              <a14:hiddenFill xmlns:a14="http://schemas.microsoft.com/office/drawing/2010/main" xmlns="">
                <a:noFill/>
              </a14:hiddenFill>
            </a:ext>
          </a:extLst>
        </p:spPr>
        <p:txBody>
          <a:bodyPr/>
          <a:lstStyle/>
          <a:p>
            <a:pPr defTabSz="914400" eaLnBrk="0" hangingPunct="0"/>
            <a:endParaRPr lang="en-US" sz="2400">
              <a:solidFill>
                <a:srgbClr val="FFFFFF"/>
              </a:solidFill>
              <a:latin typeface="Times New Roman" charset="0"/>
              <a:cs typeface="MS PGothic" charset="0"/>
            </a:endParaRPr>
          </a:p>
        </p:txBody>
      </p:sp>
      <p:sp>
        <p:nvSpPr>
          <p:cNvPr id="37895" name="Line 7"/>
          <p:cNvSpPr>
            <a:spLocks noChangeShapeType="1"/>
          </p:cNvSpPr>
          <p:nvPr/>
        </p:nvSpPr>
        <p:spPr bwMode="auto">
          <a:xfrm>
            <a:off x="228600" y="304800"/>
            <a:ext cx="8610600" cy="0"/>
          </a:xfrm>
          <a:prstGeom prst="line">
            <a:avLst/>
          </a:prstGeom>
          <a:noFill/>
          <a:ln w="76200">
            <a:solidFill>
              <a:schemeClr val="tx2"/>
            </a:solidFill>
            <a:round/>
            <a:headEnd/>
            <a:tailEnd/>
          </a:ln>
          <a:extLst>
            <a:ext uri="{909E8E84-426E-40dd-AFC4-6F175D3DCCD1}">
              <a14:hiddenFill xmlns:a14="http://schemas.microsoft.com/office/drawing/2010/main" xmlns="">
                <a:noFill/>
              </a14:hiddenFill>
            </a:ext>
          </a:extLst>
        </p:spPr>
        <p:txBody>
          <a:bodyPr/>
          <a:lstStyle/>
          <a:p>
            <a:pPr defTabSz="914400" eaLnBrk="0" hangingPunct="0"/>
            <a:endParaRPr lang="en-US" sz="2400">
              <a:solidFill>
                <a:srgbClr val="FFFFFF"/>
              </a:solidFill>
              <a:latin typeface="Times New Roman" charset="0"/>
              <a:cs typeface="MS PGothic" charset="0"/>
            </a:endParaRPr>
          </a:p>
        </p:txBody>
      </p:sp>
      <p:grpSp>
        <p:nvGrpSpPr>
          <p:cNvPr id="37896" name="Group 8"/>
          <p:cNvGrpSpPr>
            <a:grpSpLocks/>
          </p:cNvGrpSpPr>
          <p:nvPr/>
        </p:nvGrpSpPr>
        <p:grpSpPr bwMode="auto">
          <a:xfrm>
            <a:off x="228600" y="457200"/>
            <a:ext cx="1246188" cy="1371600"/>
            <a:chOff x="144" y="288"/>
            <a:chExt cx="785" cy="864"/>
          </a:xfrm>
        </p:grpSpPr>
        <p:sp>
          <p:nvSpPr>
            <p:cNvPr id="37898" name="Rectangle 9"/>
            <p:cNvSpPr>
              <a:spLocks noChangeArrowheads="1"/>
            </p:cNvSpPr>
            <p:nvPr/>
          </p:nvSpPr>
          <p:spPr bwMode="auto">
            <a:xfrm>
              <a:off x="589" y="288"/>
              <a:ext cx="28" cy="534"/>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zh-CN" altLang="en-US" sz="2400">
                <a:solidFill>
                  <a:srgbClr val="FFFFFF"/>
                </a:solidFill>
                <a:latin typeface="Times New Roman" charset="0"/>
                <a:cs typeface="MS PGothic" charset="0"/>
              </a:endParaRPr>
            </a:p>
          </p:txBody>
        </p:sp>
        <p:sp>
          <p:nvSpPr>
            <p:cNvPr id="37899" name="Rectangle 10"/>
            <p:cNvSpPr>
              <a:spLocks noChangeArrowheads="1"/>
            </p:cNvSpPr>
            <p:nvPr/>
          </p:nvSpPr>
          <p:spPr bwMode="auto">
            <a:xfrm>
              <a:off x="526" y="288"/>
              <a:ext cx="28" cy="470"/>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zh-CN" altLang="en-US" sz="2400">
                <a:solidFill>
                  <a:srgbClr val="FFFFFF"/>
                </a:solidFill>
                <a:latin typeface="Times New Roman" charset="0"/>
                <a:cs typeface="MS PGothic" charset="0"/>
              </a:endParaRPr>
            </a:p>
          </p:txBody>
        </p:sp>
        <p:sp>
          <p:nvSpPr>
            <p:cNvPr id="37900" name="Rectangle 11"/>
            <p:cNvSpPr>
              <a:spLocks noChangeArrowheads="1"/>
            </p:cNvSpPr>
            <p:nvPr/>
          </p:nvSpPr>
          <p:spPr bwMode="auto">
            <a:xfrm>
              <a:off x="462" y="288"/>
              <a:ext cx="28" cy="401"/>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zh-CN" altLang="en-US" sz="2400">
                <a:solidFill>
                  <a:srgbClr val="FFFFFF"/>
                </a:solidFill>
                <a:latin typeface="Times New Roman" charset="0"/>
                <a:cs typeface="MS PGothic" charset="0"/>
              </a:endParaRPr>
            </a:p>
          </p:txBody>
        </p:sp>
        <p:sp>
          <p:nvSpPr>
            <p:cNvPr id="37901" name="Rectangle 12"/>
            <p:cNvSpPr>
              <a:spLocks noChangeArrowheads="1"/>
            </p:cNvSpPr>
            <p:nvPr/>
          </p:nvSpPr>
          <p:spPr bwMode="auto">
            <a:xfrm>
              <a:off x="398" y="288"/>
              <a:ext cx="28" cy="334"/>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zh-CN" altLang="en-US" sz="2400">
                <a:solidFill>
                  <a:srgbClr val="FFFFFF"/>
                </a:solidFill>
                <a:latin typeface="Times New Roman" charset="0"/>
                <a:cs typeface="MS PGothic" charset="0"/>
              </a:endParaRPr>
            </a:p>
          </p:txBody>
        </p:sp>
        <p:sp>
          <p:nvSpPr>
            <p:cNvPr id="37902" name="Rectangle 13"/>
            <p:cNvSpPr>
              <a:spLocks noChangeArrowheads="1"/>
            </p:cNvSpPr>
            <p:nvPr/>
          </p:nvSpPr>
          <p:spPr bwMode="auto">
            <a:xfrm>
              <a:off x="335" y="288"/>
              <a:ext cx="28" cy="269"/>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zh-CN" altLang="en-US" sz="2400">
                <a:solidFill>
                  <a:srgbClr val="FFFFFF"/>
                </a:solidFill>
                <a:latin typeface="Times New Roman" charset="0"/>
                <a:cs typeface="MS PGothic" charset="0"/>
              </a:endParaRPr>
            </a:p>
          </p:txBody>
        </p:sp>
        <p:sp>
          <p:nvSpPr>
            <p:cNvPr id="37903" name="Rectangle 14"/>
            <p:cNvSpPr>
              <a:spLocks noChangeArrowheads="1"/>
            </p:cNvSpPr>
            <p:nvPr/>
          </p:nvSpPr>
          <p:spPr bwMode="auto">
            <a:xfrm>
              <a:off x="271" y="288"/>
              <a:ext cx="28" cy="197"/>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zh-CN" altLang="en-US" sz="2400">
                <a:solidFill>
                  <a:srgbClr val="FFFFFF"/>
                </a:solidFill>
                <a:latin typeface="Times New Roman" charset="0"/>
                <a:cs typeface="MS PGothic" charset="0"/>
              </a:endParaRPr>
            </a:p>
          </p:txBody>
        </p:sp>
        <p:sp>
          <p:nvSpPr>
            <p:cNvPr id="37904" name="Rectangle 15"/>
            <p:cNvSpPr>
              <a:spLocks noChangeArrowheads="1"/>
            </p:cNvSpPr>
            <p:nvPr/>
          </p:nvSpPr>
          <p:spPr bwMode="auto">
            <a:xfrm>
              <a:off x="207" y="288"/>
              <a:ext cx="29" cy="136"/>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zh-CN" altLang="en-US" sz="2400">
                <a:solidFill>
                  <a:srgbClr val="FFFFFF"/>
                </a:solidFill>
                <a:latin typeface="Times New Roman" charset="0"/>
                <a:cs typeface="MS PGothic" charset="0"/>
              </a:endParaRPr>
            </a:p>
          </p:txBody>
        </p:sp>
        <p:sp>
          <p:nvSpPr>
            <p:cNvPr id="37905" name="Rectangle 16"/>
            <p:cNvSpPr>
              <a:spLocks noChangeArrowheads="1"/>
            </p:cNvSpPr>
            <p:nvPr/>
          </p:nvSpPr>
          <p:spPr bwMode="auto">
            <a:xfrm>
              <a:off x="144" y="288"/>
              <a:ext cx="28" cy="68"/>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zh-CN" altLang="en-US" sz="2400">
                <a:solidFill>
                  <a:srgbClr val="FFFFFF"/>
                </a:solidFill>
                <a:latin typeface="Times New Roman" charset="0"/>
                <a:cs typeface="MS PGothic" charset="0"/>
              </a:endParaRPr>
            </a:p>
          </p:txBody>
        </p:sp>
        <p:sp>
          <p:nvSpPr>
            <p:cNvPr id="37906" name="Rectangle 17"/>
            <p:cNvSpPr>
              <a:spLocks noChangeArrowheads="1"/>
            </p:cNvSpPr>
            <p:nvPr/>
          </p:nvSpPr>
          <p:spPr bwMode="auto">
            <a:xfrm>
              <a:off x="653" y="288"/>
              <a:ext cx="26" cy="599"/>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zh-CN" altLang="en-US" sz="2400">
                <a:solidFill>
                  <a:srgbClr val="FFFFFF"/>
                </a:solidFill>
                <a:latin typeface="Times New Roman" charset="0"/>
                <a:cs typeface="MS PGothic" charset="0"/>
              </a:endParaRPr>
            </a:p>
          </p:txBody>
        </p:sp>
        <p:sp>
          <p:nvSpPr>
            <p:cNvPr id="37907" name="Rectangle 18"/>
            <p:cNvSpPr>
              <a:spLocks noChangeArrowheads="1"/>
            </p:cNvSpPr>
            <p:nvPr/>
          </p:nvSpPr>
          <p:spPr bwMode="auto">
            <a:xfrm>
              <a:off x="715" y="288"/>
              <a:ext cx="26" cy="667"/>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zh-CN" altLang="en-US" sz="2400">
                <a:solidFill>
                  <a:srgbClr val="FFFFFF"/>
                </a:solidFill>
                <a:latin typeface="Times New Roman" charset="0"/>
                <a:cs typeface="MS PGothic" charset="0"/>
              </a:endParaRPr>
            </a:p>
          </p:txBody>
        </p:sp>
        <p:sp>
          <p:nvSpPr>
            <p:cNvPr id="37908" name="Rectangle 19"/>
            <p:cNvSpPr>
              <a:spLocks noChangeArrowheads="1"/>
            </p:cNvSpPr>
            <p:nvPr/>
          </p:nvSpPr>
          <p:spPr bwMode="auto">
            <a:xfrm>
              <a:off x="776" y="288"/>
              <a:ext cx="27" cy="731"/>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zh-CN" altLang="en-US" sz="2400">
                <a:solidFill>
                  <a:srgbClr val="FFFFFF"/>
                </a:solidFill>
                <a:latin typeface="Times New Roman" charset="0"/>
                <a:cs typeface="MS PGothic" charset="0"/>
              </a:endParaRPr>
            </a:p>
          </p:txBody>
        </p:sp>
        <p:sp>
          <p:nvSpPr>
            <p:cNvPr id="37909" name="Rectangle 20"/>
            <p:cNvSpPr>
              <a:spLocks noChangeArrowheads="1"/>
            </p:cNvSpPr>
            <p:nvPr/>
          </p:nvSpPr>
          <p:spPr bwMode="auto">
            <a:xfrm>
              <a:off x="839" y="288"/>
              <a:ext cx="28" cy="800"/>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zh-CN" altLang="en-US" sz="2400">
                <a:solidFill>
                  <a:srgbClr val="FFFFFF"/>
                </a:solidFill>
                <a:latin typeface="Times New Roman" charset="0"/>
                <a:cs typeface="MS PGothic" charset="0"/>
              </a:endParaRPr>
            </a:p>
          </p:txBody>
        </p:sp>
        <p:sp>
          <p:nvSpPr>
            <p:cNvPr id="37910" name="Rectangle 21"/>
            <p:cNvSpPr>
              <a:spLocks noChangeArrowheads="1"/>
            </p:cNvSpPr>
            <p:nvPr/>
          </p:nvSpPr>
          <p:spPr bwMode="auto">
            <a:xfrm>
              <a:off x="902" y="288"/>
              <a:ext cx="27" cy="864"/>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zh-CN" altLang="en-US" sz="2400">
                <a:solidFill>
                  <a:srgbClr val="FFFFFF"/>
                </a:solidFill>
                <a:latin typeface="Times New Roman" charset="0"/>
                <a:cs typeface="MS PGothic" charset="0"/>
              </a:endParaRPr>
            </a:p>
          </p:txBody>
        </p:sp>
      </p:grpSp>
      <p:sp>
        <p:nvSpPr>
          <p:cNvPr id="545814" name="Rectangle 22"/>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solidFill>
                  <a:schemeClr val="tx2"/>
                </a:solidFill>
                <a:latin typeface="Arial" pitchFamily="-112" charset="0"/>
                <a:ea typeface="+mn-ea"/>
                <a:cs typeface="+mn-cs"/>
              </a:defRPr>
            </a:lvl1pPr>
          </a:lstStyle>
          <a:p>
            <a:pPr defTabSz="914400">
              <a:defRPr/>
            </a:pPr>
            <a:endParaRPr lang="en-US">
              <a:solidFill>
                <a:srgbClr val="FFFFFF"/>
              </a:solidFill>
            </a:endParaRPr>
          </a:p>
        </p:txBody>
      </p:sp>
    </p:spTree>
    <p:extLst>
      <p:ext uri="{BB962C8B-B14F-4D97-AF65-F5344CB8AC3E}">
        <p14:creationId xmlns:p14="http://schemas.microsoft.com/office/powerpoint/2010/main" val="1602103715"/>
      </p:ext>
    </p:extLst>
  </p:cSld>
  <p:clrMap bg1="dk2" tx1="lt1" bg2="dk1" tx2="lt2" accent1="accent1" accent2="accent2" accent3="accent3" accent4="accent4" accent5="accent5" accent6="accent6" hlink="hlink" folHlink="folHlink"/>
  <p:sldLayoutIdLst>
    <p:sldLayoutId id="2147485254" r:id="rId1"/>
    <p:sldLayoutId id="2147485255" r:id="rId2"/>
    <p:sldLayoutId id="2147485256" r:id="rId3"/>
    <p:sldLayoutId id="2147485257" r:id="rId4"/>
    <p:sldLayoutId id="2147485258" r:id="rId5"/>
    <p:sldLayoutId id="2147485259" r:id="rId6"/>
    <p:sldLayoutId id="2147485260" r:id="rId7"/>
    <p:sldLayoutId id="2147485261" r:id="rId8"/>
    <p:sldLayoutId id="2147485262" r:id="rId9"/>
    <p:sldLayoutId id="2147485263" r:id="rId10"/>
    <p:sldLayoutId id="2147485264" r:id="rId11"/>
  </p:sldLayoutIdLst>
  <p:txStyles>
    <p:titleStyle>
      <a:lvl1pPr algn="l" rtl="0" eaLnBrk="0" fontAlgn="base" hangingPunct="0">
        <a:spcBef>
          <a:spcPct val="0"/>
        </a:spcBef>
        <a:spcAft>
          <a:spcPct val="0"/>
        </a:spcAft>
        <a:defRPr sz="3900">
          <a:solidFill>
            <a:schemeClr val="tx2"/>
          </a:solidFill>
          <a:latin typeface="+mj-lt"/>
          <a:ea typeface="ＭＳ Ｐゴシック" charset="0"/>
          <a:cs typeface="MS PGothic" charset="0"/>
        </a:defRPr>
      </a:lvl1pPr>
      <a:lvl2pPr algn="l" rtl="0" eaLnBrk="0" fontAlgn="base" hangingPunct="0">
        <a:spcBef>
          <a:spcPct val="0"/>
        </a:spcBef>
        <a:spcAft>
          <a:spcPct val="0"/>
        </a:spcAft>
        <a:defRPr sz="3900">
          <a:solidFill>
            <a:schemeClr val="tx2"/>
          </a:solidFill>
          <a:latin typeface="Arial" pitchFamily="-108" charset="0"/>
          <a:ea typeface="ＭＳ Ｐゴシック" charset="0"/>
          <a:cs typeface="MS PGothic" charset="0"/>
        </a:defRPr>
      </a:lvl2pPr>
      <a:lvl3pPr algn="l" rtl="0" eaLnBrk="0" fontAlgn="base" hangingPunct="0">
        <a:spcBef>
          <a:spcPct val="0"/>
        </a:spcBef>
        <a:spcAft>
          <a:spcPct val="0"/>
        </a:spcAft>
        <a:defRPr sz="3900">
          <a:solidFill>
            <a:schemeClr val="tx2"/>
          </a:solidFill>
          <a:latin typeface="Arial" pitchFamily="-108" charset="0"/>
          <a:ea typeface="ＭＳ Ｐゴシック" charset="0"/>
          <a:cs typeface="MS PGothic" charset="0"/>
        </a:defRPr>
      </a:lvl3pPr>
      <a:lvl4pPr algn="l" rtl="0" eaLnBrk="0" fontAlgn="base" hangingPunct="0">
        <a:spcBef>
          <a:spcPct val="0"/>
        </a:spcBef>
        <a:spcAft>
          <a:spcPct val="0"/>
        </a:spcAft>
        <a:defRPr sz="3900">
          <a:solidFill>
            <a:schemeClr val="tx2"/>
          </a:solidFill>
          <a:latin typeface="Arial" pitchFamily="-108" charset="0"/>
          <a:ea typeface="ＭＳ Ｐゴシック" charset="0"/>
          <a:cs typeface="MS PGothic" charset="0"/>
        </a:defRPr>
      </a:lvl4pPr>
      <a:lvl5pPr algn="l" rtl="0" eaLnBrk="0" fontAlgn="base" hangingPunct="0">
        <a:spcBef>
          <a:spcPct val="0"/>
        </a:spcBef>
        <a:spcAft>
          <a:spcPct val="0"/>
        </a:spcAft>
        <a:defRPr sz="3900">
          <a:solidFill>
            <a:schemeClr val="tx2"/>
          </a:solidFill>
          <a:latin typeface="Arial" pitchFamily="-108" charset="0"/>
          <a:ea typeface="ＭＳ Ｐゴシック" charset="0"/>
          <a:cs typeface="MS PGothic" charset="0"/>
        </a:defRPr>
      </a:lvl5pPr>
      <a:lvl6pPr marL="457200" algn="l" rtl="0" fontAlgn="base">
        <a:spcBef>
          <a:spcPct val="0"/>
        </a:spcBef>
        <a:spcAft>
          <a:spcPct val="0"/>
        </a:spcAft>
        <a:defRPr sz="3900">
          <a:solidFill>
            <a:schemeClr val="tx2"/>
          </a:solidFill>
          <a:latin typeface="Arial" pitchFamily="-108" charset="0"/>
        </a:defRPr>
      </a:lvl6pPr>
      <a:lvl7pPr marL="914400" algn="l" rtl="0" fontAlgn="base">
        <a:spcBef>
          <a:spcPct val="0"/>
        </a:spcBef>
        <a:spcAft>
          <a:spcPct val="0"/>
        </a:spcAft>
        <a:defRPr sz="3900">
          <a:solidFill>
            <a:schemeClr val="tx2"/>
          </a:solidFill>
          <a:latin typeface="Arial" pitchFamily="-108" charset="0"/>
        </a:defRPr>
      </a:lvl7pPr>
      <a:lvl8pPr marL="1371600" algn="l" rtl="0" fontAlgn="base">
        <a:spcBef>
          <a:spcPct val="0"/>
        </a:spcBef>
        <a:spcAft>
          <a:spcPct val="0"/>
        </a:spcAft>
        <a:defRPr sz="3900">
          <a:solidFill>
            <a:schemeClr val="tx2"/>
          </a:solidFill>
          <a:latin typeface="Arial" pitchFamily="-108" charset="0"/>
        </a:defRPr>
      </a:lvl8pPr>
      <a:lvl9pPr marL="1828800" algn="l" rtl="0" fontAlgn="base">
        <a:spcBef>
          <a:spcPct val="0"/>
        </a:spcBef>
        <a:spcAft>
          <a:spcPct val="0"/>
        </a:spcAft>
        <a:defRPr sz="3900">
          <a:solidFill>
            <a:schemeClr val="tx2"/>
          </a:solidFill>
          <a:latin typeface="Arial" pitchFamily="-108" charset="0"/>
        </a:defRPr>
      </a:lvl9pPr>
    </p:titleStyle>
    <p:bodyStyle>
      <a:lvl1pPr marL="342900" indent="-342900" algn="l" rtl="0" eaLnBrk="0" fontAlgn="base" hangingPunct="0">
        <a:spcBef>
          <a:spcPct val="20000"/>
        </a:spcBef>
        <a:spcAft>
          <a:spcPct val="0"/>
        </a:spcAft>
        <a:buClr>
          <a:schemeClr val="accent1"/>
        </a:buClr>
        <a:buSzPct val="85000"/>
        <a:buFont typeface="Wingdings" charset="0"/>
        <a:buChar char="o"/>
        <a:defRPr sz="2800">
          <a:solidFill>
            <a:schemeClr val="tx2"/>
          </a:solidFill>
          <a:latin typeface="+mn-lt"/>
          <a:ea typeface="MS PGothic" charset="0"/>
          <a:cs typeface="MS PGothic" charset="0"/>
        </a:defRPr>
      </a:lvl1pPr>
      <a:lvl2pPr marL="742950" indent="-285750" algn="l" rtl="0" eaLnBrk="0" fontAlgn="base" hangingPunct="0">
        <a:spcBef>
          <a:spcPct val="20000"/>
        </a:spcBef>
        <a:spcAft>
          <a:spcPct val="0"/>
        </a:spcAft>
        <a:buClr>
          <a:schemeClr val="accent1"/>
        </a:buClr>
        <a:buSzPct val="70000"/>
        <a:buFont typeface="Wingdings" charset="0"/>
        <a:buChar char="n"/>
        <a:defRPr sz="2500">
          <a:solidFill>
            <a:schemeClr val="tx2"/>
          </a:solidFill>
          <a:latin typeface="+mn-lt"/>
          <a:ea typeface="MS PGothic" charset="0"/>
        </a:defRPr>
      </a:lvl2pPr>
      <a:lvl3pPr marL="1143000" indent="-228600" algn="l" rtl="0" eaLnBrk="0" fontAlgn="base" hangingPunct="0">
        <a:spcBef>
          <a:spcPct val="20000"/>
        </a:spcBef>
        <a:spcAft>
          <a:spcPct val="0"/>
        </a:spcAft>
        <a:buClr>
          <a:schemeClr val="accent1"/>
        </a:buClr>
        <a:buSzPct val="70000"/>
        <a:buFont typeface="Wingdings" charset="0"/>
        <a:buChar char="p"/>
        <a:defRPr sz="2200">
          <a:solidFill>
            <a:schemeClr val="tx2"/>
          </a:solidFill>
          <a:latin typeface="+mn-lt"/>
          <a:ea typeface="ＭＳ Ｐゴシック" charset="0"/>
          <a:cs typeface="Geneva" charset="-128"/>
        </a:defRPr>
      </a:lvl3pPr>
      <a:lvl4pPr marL="1600200" indent="-228600" algn="l" rtl="0" eaLnBrk="0" fontAlgn="base" hangingPunct="0">
        <a:spcBef>
          <a:spcPct val="20000"/>
        </a:spcBef>
        <a:spcAft>
          <a:spcPct val="0"/>
        </a:spcAft>
        <a:buClr>
          <a:schemeClr val="accent1"/>
        </a:buClr>
        <a:buSzPct val="70000"/>
        <a:buFont typeface="Wingdings" charset="0"/>
        <a:buChar char="n"/>
        <a:defRPr sz="2000">
          <a:solidFill>
            <a:schemeClr val="tx2"/>
          </a:solidFill>
          <a:latin typeface="+mn-lt"/>
          <a:ea typeface="Geneva" charset="-128"/>
          <a:cs typeface="Geneva" charset="0"/>
        </a:defRPr>
      </a:lvl4pPr>
      <a:lvl5pPr marL="2057400" indent="-228600" algn="l" rtl="0" eaLnBrk="0" fontAlgn="base" hangingPunct="0">
        <a:spcBef>
          <a:spcPct val="20000"/>
        </a:spcBef>
        <a:spcAft>
          <a:spcPct val="0"/>
        </a:spcAft>
        <a:buClr>
          <a:schemeClr val="accent1"/>
        </a:buClr>
        <a:buSzPct val="70000"/>
        <a:buFont typeface="Wingdings" charset="0"/>
        <a:buChar char="o"/>
        <a:defRPr sz="2000">
          <a:solidFill>
            <a:schemeClr val="tx2"/>
          </a:solidFill>
          <a:latin typeface="+mn-lt"/>
          <a:ea typeface="MS PGothic" charset="0"/>
          <a:cs typeface="MS PGothic" charset="0"/>
        </a:defRPr>
      </a:lvl5pPr>
      <a:lvl6pPr marL="2514600" indent="-228600" algn="l" rtl="0" fontAlgn="base">
        <a:spcBef>
          <a:spcPct val="20000"/>
        </a:spcBef>
        <a:spcAft>
          <a:spcPct val="0"/>
        </a:spcAft>
        <a:buClr>
          <a:schemeClr val="accent1"/>
        </a:buClr>
        <a:buSzPct val="70000"/>
        <a:buFont typeface="Wingdings" pitchFamily="-108" charset="2"/>
        <a:buChar char="o"/>
        <a:defRPr sz="2000">
          <a:solidFill>
            <a:schemeClr val="tx2"/>
          </a:solidFill>
          <a:latin typeface="+mn-lt"/>
          <a:ea typeface="ＭＳ Ｐゴシック" pitchFamily="-108" charset="-128"/>
        </a:defRPr>
      </a:lvl6pPr>
      <a:lvl7pPr marL="2971800" indent="-228600" algn="l" rtl="0" fontAlgn="base">
        <a:spcBef>
          <a:spcPct val="20000"/>
        </a:spcBef>
        <a:spcAft>
          <a:spcPct val="0"/>
        </a:spcAft>
        <a:buClr>
          <a:schemeClr val="accent1"/>
        </a:buClr>
        <a:buSzPct val="70000"/>
        <a:buFont typeface="Wingdings" pitchFamily="-108" charset="2"/>
        <a:buChar char="o"/>
        <a:defRPr sz="2000">
          <a:solidFill>
            <a:schemeClr val="tx2"/>
          </a:solidFill>
          <a:latin typeface="+mn-lt"/>
          <a:ea typeface="ＭＳ Ｐゴシック" pitchFamily="-108" charset="-128"/>
        </a:defRPr>
      </a:lvl7pPr>
      <a:lvl8pPr marL="3429000" indent="-228600" algn="l" rtl="0" fontAlgn="base">
        <a:spcBef>
          <a:spcPct val="20000"/>
        </a:spcBef>
        <a:spcAft>
          <a:spcPct val="0"/>
        </a:spcAft>
        <a:buClr>
          <a:schemeClr val="accent1"/>
        </a:buClr>
        <a:buSzPct val="70000"/>
        <a:buFont typeface="Wingdings" pitchFamily="-108" charset="2"/>
        <a:buChar char="o"/>
        <a:defRPr sz="2000">
          <a:solidFill>
            <a:schemeClr val="tx2"/>
          </a:solidFill>
          <a:latin typeface="+mn-lt"/>
          <a:ea typeface="ＭＳ Ｐゴシック" pitchFamily="-108" charset="-128"/>
        </a:defRPr>
      </a:lvl8pPr>
      <a:lvl9pPr marL="3886200" indent="-228600" algn="l" rtl="0" fontAlgn="base">
        <a:spcBef>
          <a:spcPct val="20000"/>
        </a:spcBef>
        <a:spcAft>
          <a:spcPct val="0"/>
        </a:spcAft>
        <a:buClr>
          <a:schemeClr val="accent1"/>
        </a:buClr>
        <a:buSzPct val="70000"/>
        <a:buFont typeface="Wingdings" pitchFamily="-108" charset="2"/>
        <a:buChar char="o"/>
        <a:defRPr sz="2000">
          <a:solidFill>
            <a:schemeClr val="tx2"/>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100000">
              <a:schemeClr val="bg1"/>
            </a:gs>
          </a:gsLst>
          <a:lin ang="5400000" scaled="1"/>
        </a:gradFill>
        <a:effectLst/>
      </p:bgPr>
    </p:bg>
    <p:spTree>
      <p:nvGrpSpPr>
        <p:cNvPr id="1" name=""/>
        <p:cNvGrpSpPr/>
        <p:nvPr/>
      </p:nvGrpSpPr>
      <p:grpSpPr>
        <a:xfrm>
          <a:off x="0" y="0"/>
          <a:ext cx="0" cy="0"/>
          <a:chOff x="0" y="0"/>
          <a:chExt cx="0" cy="0"/>
        </a:xfrm>
      </p:grpSpPr>
      <p:grpSp>
        <p:nvGrpSpPr>
          <p:cNvPr id="2050" name="Group 2"/>
          <p:cNvGrpSpPr>
            <a:grpSpLocks/>
          </p:cNvGrpSpPr>
          <p:nvPr/>
        </p:nvGrpSpPr>
        <p:grpSpPr bwMode="auto">
          <a:xfrm>
            <a:off x="0" y="0"/>
            <a:ext cx="1085850" cy="6854825"/>
            <a:chOff x="0" y="0"/>
            <a:chExt cx="684" cy="4318"/>
          </a:xfrm>
        </p:grpSpPr>
        <p:sp>
          <p:nvSpPr>
            <p:cNvPr id="7171"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a:p>
          </p:txBody>
        </p:sp>
        <p:grpSp>
          <p:nvGrpSpPr>
            <p:cNvPr id="2057" name="Group 4"/>
            <p:cNvGrpSpPr>
              <a:grpSpLocks/>
            </p:cNvGrpSpPr>
            <p:nvPr/>
          </p:nvGrpSpPr>
          <p:grpSpPr bwMode="auto">
            <a:xfrm>
              <a:off x="48" y="102"/>
              <a:ext cx="96" cy="4128"/>
              <a:chOff x="48" y="102"/>
              <a:chExt cx="96" cy="4128"/>
            </a:xfrm>
          </p:grpSpPr>
          <p:sp>
            <p:nvSpPr>
              <p:cNvPr id="7173" name="Rectangle 5"/>
              <p:cNvSpPr>
                <a:spLocks noChangeArrowheads="1"/>
              </p:cNvSpPr>
              <p:nvPr/>
            </p:nvSpPr>
            <p:spPr bwMode="auto">
              <a:xfrm>
                <a:off x="48" y="1105"/>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a:p>
            </p:txBody>
          </p:sp>
          <p:sp>
            <p:nvSpPr>
              <p:cNvPr id="7174" name="Rectangle 6"/>
              <p:cNvSpPr>
                <a:spLocks noChangeArrowheads="1"/>
              </p:cNvSpPr>
              <p:nvPr/>
            </p:nvSpPr>
            <p:spPr bwMode="auto">
              <a:xfrm>
                <a:off x="48" y="1250"/>
                <a:ext cx="96" cy="96"/>
              </a:xfrm>
              <a:prstGeom prst="rect">
                <a:avLst/>
              </a:prstGeom>
              <a:solidFill>
                <a:schemeClr val="bg1">
                  <a:alpha val="50000"/>
                </a:schemeClr>
              </a:solidFill>
              <a:ln w="9525">
                <a:noFill/>
                <a:miter lim="800000"/>
                <a:headEnd/>
                <a:tailEnd/>
              </a:ln>
              <a:effectLst/>
            </p:spPr>
            <p:txBody>
              <a:bodyPr wrap="none" anchor="ctr"/>
              <a:lstStyle/>
              <a:p>
                <a:pPr>
                  <a:defRPr/>
                </a:pPr>
                <a:endParaRPr lang="en-US"/>
              </a:p>
            </p:txBody>
          </p:sp>
          <p:sp>
            <p:nvSpPr>
              <p:cNvPr id="7175" name="Rectangle 7"/>
              <p:cNvSpPr>
                <a:spLocks noChangeArrowheads="1"/>
              </p:cNvSpPr>
              <p:nvPr/>
            </p:nvSpPr>
            <p:spPr bwMode="auto">
              <a:xfrm>
                <a:off x="48" y="1393"/>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a:p>
            </p:txBody>
          </p:sp>
          <p:sp>
            <p:nvSpPr>
              <p:cNvPr id="7176" name="Rectangle 8"/>
              <p:cNvSpPr>
                <a:spLocks noChangeArrowheads="1"/>
              </p:cNvSpPr>
              <p:nvPr/>
            </p:nvSpPr>
            <p:spPr bwMode="auto">
              <a:xfrm>
                <a:off x="48" y="1538"/>
                <a:ext cx="96" cy="96"/>
              </a:xfrm>
              <a:prstGeom prst="rect">
                <a:avLst/>
              </a:prstGeom>
              <a:solidFill>
                <a:schemeClr val="bg1">
                  <a:alpha val="50000"/>
                </a:schemeClr>
              </a:solidFill>
              <a:ln w="9525">
                <a:noFill/>
                <a:miter lim="800000"/>
                <a:headEnd/>
                <a:tailEnd/>
              </a:ln>
              <a:effectLst/>
            </p:spPr>
            <p:txBody>
              <a:bodyPr wrap="none" anchor="ctr"/>
              <a:lstStyle/>
              <a:p>
                <a:pPr>
                  <a:defRPr/>
                </a:pPr>
                <a:endParaRPr lang="en-US"/>
              </a:p>
            </p:txBody>
          </p:sp>
          <p:sp>
            <p:nvSpPr>
              <p:cNvPr id="7177" name="Rectangle 9"/>
              <p:cNvSpPr>
                <a:spLocks noChangeArrowheads="1"/>
              </p:cNvSpPr>
              <p:nvPr/>
            </p:nvSpPr>
            <p:spPr bwMode="auto">
              <a:xfrm>
                <a:off x="48" y="1683"/>
                <a:ext cx="96" cy="95"/>
              </a:xfrm>
              <a:prstGeom prst="rect">
                <a:avLst/>
              </a:prstGeom>
              <a:solidFill>
                <a:schemeClr val="bg1">
                  <a:alpha val="50000"/>
                </a:schemeClr>
              </a:solidFill>
              <a:ln w="9525">
                <a:noFill/>
                <a:miter lim="800000"/>
                <a:headEnd/>
                <a:tailEnd/>
              </a:ln>
              <a:effectLst/>
            </p:spPr>
            <p:txBody>
              <a:bodyPr wrap="none" anchor="ctr"/>
              <a:lstStyle/>
              <a:p>
                <a:pPr>
                  <a:defRPr/>
                </a:pPr>
                <a:endParaRPr lang="en-US"/>
              </a:p>
            </p:txBody>
          </p:sp>
          <p:sp>
            <p:nvSpPr>
              <p:cNvPr id="7178" name="Rectangle 10"/>
              <p:cNvSpPr>
                <a:spLocks noChangeArrowheads="1"/>
              </p:cNvSpPr>
              <p:nvPr/>
            </p:nvSpPr>
            <p:spPr bwMode="auto">
              <a:xfrm>
                <a:off x="48" y="1826"/>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a:p>
            </p:txBody>
          </p:sp>
          <p:sp>
            <p:nvSpPr>
              <p:cNvPr id="7179" name="Rectangle 11"/>
              <p:cNvSpPr>
                <a:spLocks noChangeArrowheads="1"/>
              </p:cNvSpPr>
              <p:nvPr/>
            </p:nvSpPr>
            <p:spPr bwMode="auto">
              <a:xfrm>
                <a:off x="48" y="1971"/>
                <a:ext cx="96" cy="96"/>
              </a:xfrm>
              <a:prstGeom prst="rect">
                <a:avLst/>
              </a:prstGeom>
              <a:solidFill>
                <a:schemeClr val="bg1">
                  <a:alpha val="50000"/>
                </a:schemeClr>
              </a:solidFill>
              <a:ln w="9525">
                <a:noFill/>
                <a:miter lim="800000"/>
                <a:headEnd/>
                <a:tailEnd/>
              </a:ln>
              <a:effectLst/>
            </p:spPr>
            <p:txBody>
              <a:bodyPr wrap="none" anchor="ctr"/>
              <a:lstStyle/>
              <a:p>
                <a:pPr>
                  <a:defRPr/>
                </a:pPr>
                <a:endParaRPr lang="en-US"/>
              </a:p>
            </p:txBody>
          </p:sp>
          <p:sp>
            <p:nvSpPr>
              <p:cNvPr id="7180" name="Rectangle 12"/>
              <p:cNvSpPr>
                <a:spLocks noChangeArrowheads="1"/>
              </p:cNvSpPr>
              <p:nvPr/>
            </p:nvSpPr>
            <p:spPr bwMode="auto">
              <a:xfrm>
                <a:off x="48" y="2115"/>
                <a:ext cx="96" cy="96"/>
              </a:xfrm>
              <a:prstGeom prst="rect">
                <a:avLst/>
              </a:prstGeom>
              <a:solidFill>
                <a:schemeClr val="bg1">
                  <a:alpha val="50000"/>
                </a:schemeClr>
              </a:solidFill>
              <a:ln w="9525">
                <a:noFill/>
                <a:miter lim="800000"/>
                <a:headEnd/>
                <a:tailEnd/>
              </a:ln>
              <a:effectLst/>
            </p:spPr>
            <p:txBody>
              <a:bodyPr wrap="none" anchor="ctr"/>
              <a:lstStyle/>
              <a:p>
                <a:pPr>
                  <a:defRPr/>
                </a:pPr>
                <a:endParaRPr lang="en-US"/>
              </a:p>
            </p:txBody>
          </p:sp>
          <p:sp>
            <p:nvSpPr>
              <p:cNvPr id="7181" name="Rectangle 13"/>
              <p:cNvSpPr>
                <a:spLocks noChangeArrowheads="1"/>
              </p:cNvSpPr>
              <p:nvPr/>
            </p:nvSpPr>
            <p:spPr bwMode="auto">
              <a:xfrm>
                <a:off x="48" y="2259"/>
                <a:ext cx="96" cy="96"/>
              </a:xfrm>
              <a:prstGeom prst="rect">
                <a:avLst/>
              </a:prstGeom>
              <a:solidFill>
                <a:schemeClr val="bg1">
                  <a:alpha val="50000"/>
                </a:schemeClr>
              </a:solidFill>
              <a:ln w="9525">
                <a:noFill/>
                <a:miter lim="800000"/>
                <a:headEnd/>
                <a:tailEnd/>
              </a:ln>
              <a:effectLst/>
            </p:spPr>
            <p:txBody>
              <a:bodyPr wrap="none" anchor="ctr"/>
              <a:lstStyle/>
              <a:p>
                <a:pPr>
                  <a:defRPr/>
                </a:pPr>
                <a:endParaRPr lang="en-US"/>
              </a:p>
            </p:txBody>
          </p:sp>
          <p:sp>
            <p:nvSpPr>
              <p:cNvPr id="7182" name="Rectangle 14"/>
              <p:cNvSpPr>
                <a:spLocks noChangeArrowheads="1"/>
              </p:cNvSpPr>
              <p:nvPr/>
            </p:nvSpPr>
            <p:spPr bwMode="auto">
              <a:xfrm>
                <a:off x="48" y="2403"/>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a:p>
            </p:txBody>
          </p:sp>
          <p:sp>
            <p:nvSpPr>
              <p:cNvPr id="7183" name="Rectangle 15"/>
              <p:cNvSpPr>
                <a:spLocks noChangeArrowheads="1"/>
              </p:cNvSpPr>
              <p:nvPr/>
            </p:nvSpPr>
            <p:spPr bwMode="auto">
              <a:xfrm>
                <a:off x="48" y="2548"/>
                <a:ext cx="96" cy="95"/>
              </a:xfrm>
              <a:prstGeom prst="rect">
                <a:avLst/>
              </a:prstGeom>
              <a:solidFill>
                <a:schemeClr val="bg1">
                  <a:alpha val="50000"/>
                </a:schemeClr>
              </a:solidFill>
              <a:ln w="9525">
                <a:noFill/>
                <a:miter lim="800000"/>
                <a:headEnd/>
                <a:tailEnd/>
              </a:ln>
              <a:effectLst/>
            </p:spPr>
            <p:txBody>
              <a:bodyPr wrap="none" anchor="ctr"/>
              <a:lstStyle/>
              <a:p>
                <a:pPr>
                  <a:defRPr/>
                </a:pPr>
                <a:endParaRPr lang="en-US"/>
              </a:p>
            </p:txBody>
          </p:sp>
          <p:sp>
            <p:nvSpPr>
              <p:cNvPr id="7184" name="Rectangle 16"/>
              <p:cNvSpPr>
                <a:spLocks noChangeArrowheads="1"/>
              </p:cNvSpPr>
              <p:nvPr/>
            </p:nvSpPr>
            <p:spPr bwMode="auto">
              <a:xfrm>
                <a:off x="48" y="2692"/>
                <a:ext cx="96" cy="96"/>
              </a:xfrm>
              <a:prstGeom prst="rect">
                <a:avLst/>
              </a:prstGeom>
              <a:solidFill>
                <a:schemeClr val="bg1">
                  <a:alpha val="50000"/>
                </a:schemeClr>
              </a:solidFill>
              <a:ln w="9525">
                <a:noFill/>
                <a:miter lim="800000"/>
                <a:headEnd/>
                <a:tailEnd/>
              </a:ln>
              <a:effectLst/>
            </p:spPr>
            <p:txBody>
              <a:bodyPr wrap="none" anchor="ctr"/>
              <a:lstStyle/>
              <a:p>
                <a:pPr>
                  <a:defRPr/>
                </a:pPr>
                <a:endParaRPr lang="en-US"/>
              </a:p>
            </p:txBody>
          </p:sp>
          <p:sp>
            <p:nvSpPr>
              <p:cNvPr id="7185" name="Rectangle 17"/>
              <p:cNvSpPr>
                <a:spLocks noChangeArrowheads="1"/>
              </p:cNvSpPr>
              <p:nvPr/>
            </p:nvSpPr>
            <p:spPr bwMode="auto">
              <a:xfrm>
                <a:off x="48" y="2836"/>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a:p>
            </p:txBody>
          </p:sp>
          <p:sp>
            <p:nvSpPr>
              <p:cNvPr id="7186" name="Rectangle 18"/>
              <p:cNvSpPr>
                <a:spLocks noChangeArrowheads="1"/>
              </p:cNvSpPr>
              <p:nvPr/>
            </p:nvSpPr>
            <p:spPr bwMode="auto">
              <a:xfrm>
                <a:off x="48" y="2980"/>
                <a:ext cx="96" cy="96"/>
              </a:xfrm>
              <a:prstGeom prst="rect">
                <a:avLst/>
              </a:prstGeom>
              <a:solidFill>
                <a:schemeClr val="bg1">
                  <a:alpha val="50000"/>
                </a:schemeClr>
              </a:solidFill>
              <a:ln w="9525">
                <a:noFill/>
                <a:miter lim="800000"/>
                <a:headEnd/>
                <a:tailEnd/>
              </a:ln>
              <a:effectLst/>
            </p:spPr>
            <p:txBody>
              <a:bodyPr wrap="none" anchor="ctr"/>
              <a:lstStyle/>
              <a:p>
                <a:pPr>
                  <a:defRPr/>
                </a:pPr>
                <a:endParaRPr lang="en-US"/>
              </a:p>
            </p:txBody>
          </p:sp>
          <p:sp>
            <p:nvSpPr>
              <p:cNvPr id="7187" name="Rectangle 19"/>
              <p:cNvSpPr>
                <a:spLocks noChangeArrowheads="1"/>
              </p:cNvSpPr>
              <p:nvPr/>
            </p:nvSpPr>
            <p:spPr bwMode="auto">
              <a:xfrm>
                <a:off x="48" y="3124"/>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a:p>
            </p:txBody>
          </p:sp>
          <p:sp>
            <p:nvSpPr>
              <p:cNvPr id="7188" name="Rectangle 20"/>
              <p:cNvSpPr>
                <a:spLocks noChangeArrowheads="1"/>
              </p:cNvSpPr>
              <p:nvPr/>
            </p:nvSpPr>
            <p:spPr bwMode="auto">
              <a:xfrm>
                <a:off x="48" y="3269"/>
                <a:ext cx="96" cy="95"/>
              </a:xfrm>
              <a:prstGeom prst="rect">
                <a:avLst/>
              </a:prstGeom>
              <a:solidFill>
                <a:schemeClr val="bg1">
                  <a:alpha val="50000"/>
                </a:schemeClr>
              </a:solidFill>
              <a:ln w="9525">
                <a:noFill/>
                <a:miter lim="800000"/>
                <a:headEnd/>
                <a:tailEnd/>
              </a:ln>
              <a:effectLst/>
            </p:spPr>
            <p:txBody>
              <a:bodyPr wrap="none" anchor="ctr"/>
              <a:lstStyle/>
              <a:p>
                <a:pPr>
                  <a:defRPr/>
                </a:pPr>
                <a:endParaRPr lang="en-US"/>
              </a:p>
            </p:txBody>
          </p:sp>
          <p:sp>
            <p:nvSpPr>
              <p:cNvPr id="7189" name="Rectangle 21"/>
              <p:cNvSpPr>
                <a:spLocks noChangeArrowheads="1"/>
              </p:cNvSpPr>
              <p:nvPr/>
            </p:nvSpPr>
            <p:spPr bwMode="auto">
              <a:xfrm>
                <a:off x="48" y="3412"/>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a:p>
            </p:txBody>
          </p:sp>
          <p:sp>
            <p:nvSpPr>
              <p:cNvPr id="7190" name="Rectangle 22"/>
              <p:cNvSpPr>
                <a:spLocks noChangeArrowheads="1"/>
              </p:cNvSpPr>
              <p:nvPr/>
            </p:nvSpPr>
            <p:spPr bwMode="auto">
              <a:xfrm>
                <a:off x="48" y="3557"/>
                <a:ext cx="96" cy="96"/>
              </a:xfrm>
              <a:prstGeom prst="rect">
                <a:avLst/>
              </a:prstGeom>
              <a:solidFill>
                <a:schemeClr val="bg1">
                  <a:alpha val="50000"/>
                </a:schemeClr>
              </a:solidFill>
              <a:ln w="9525">
                <a:noFill/>
                <a:miter lim="800000"/>
                <a:headEnd/>
                <a:tailEnd/>
              </a:ln>
              <a:effectLst/>
            </p:spPr>
            <p:txBody>
              <a:bodyPr wrap="none" anchor="ctr"/>
              <a:lstStyle/>
              <a:p>
                <a:pPr>
                  <a:defRPr/>
                </a:pPr>
                <a:endParaRPr lang="en-US"/>
              </a:p>
            </p:txBody>
          </p:sp>
          <p:sp>
            <p:nvSpPr>
              <p:cNvPr id="7191" name="Rectangle 23"/>
              <p:cNvSpPr>
                <a:spLocks noChangeArrowheads="1"/>
              </p:cNvSpPr>
              <p:nvPr/>
            </p:nvSpPr>
            <p:spPr bwMode="auto">
              <a:xfrm>
                <a:off x="48" y="3702"/>
                <a:ext cx="96" cy="95"/>
              </a:xfrm>
              <a:prstGeom prst="rect">
                <a:avLst/>
              </a:prstGeom>
              <a:solidFill>
                <a:schemeClr val="bg1">
                  <a:alpha val="50000"/>
                </a:schemeClr>
              </a:solidFill>
              <a:ln w="9525">
                <a:noFill/>
                <a:miter lim="800000"/>
                <a:headEnd/>
                <a:tailEnd/>
              </a:ln>
              <a:effectLst/>
            </p:spPr>
            <p:txBody>
              <a:bodyPr wrap="none" anchor="ctr"/>
              <a:lstStyle/>
              <a:p>
                <a:pPr>
                  <a:defRPr/>
                </a:pPr>
                <a:endParaRPr lang="en-US"/>
              </a:p>
            </p:txBody>
          </p:sp>
          <p:sp>
            <p:nvSpPr>
              <p:cNvPr id="7192" name="Rectangle 24"/>
              <p:cNvSpPr>
                <a:spLocks noChangeArrowheads="1"/>
              </p:cNvSpPr>
              <p:nvPr/>
            </p:nvSpPr>
            <p:spPr bwMode="auto">
              <a:xfrm>
                <a:off x="48" y="3845"/>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a:p>
            </p:txBody>
          </p:sp>
          <p:sp>
            <p:nvSpPr>
              <p:cNvPr id="7193" name="Rectangle 25"/>
              <p:cNvSpPr>
                <a:spLocks noChangeArrowheads="1"/>
              </p:cNvSpPr>
              <p:nvPr/>
            </p:nvSpPr>
            <p:spPr bwMode="auto">
              <a:xfrm>
                <a:off x="48" y="3990"/>
                <a:ext cx="96" cy="96"/>
              </a:xfrm>
              <a:prstGeom prst="rect">
                <a:avLst/>
              </a:prstGeom>
              <a:solidFill>
                <a:schemeClr val="bg1">
                  <a:alpha val="50000"/>
                </a:schemeClr>
              </a:solidFill>
              <a:ln w="9525">
                <a:noFill/>
                <a:miter lim="800000"/>
                <a:headEnd/>
                <a:tailEnd/>
              </a:ln>
              <a:effectLst/>
            </p:spPr>
            <p:txBody>
              <a:bodyPr wrap="none" anchor="ctr"/>
              <a:lstStyle/>
              <a:p>
                <a:pPr>
                  <a:defRPr/>
                </a:pPr>
                <a:endParaRPr lang="en-US"/>
              </a:p>
            </p:txBody>
          </p:sp>
          <p:sp>
            <p:nvSpPr>
              <p:cNvPr id="7194" name="Rectangle 26"/>
              <p:cNvSpPr>
                <a:spLocks noChangeArrowheads="1"/>
              </p:cNvSpPr>
              <p:nvPr/>
            </p:nvSpPr>
            <p:spPr bwMode="auto">
              <a:xfrm>
                <a:off x="48" y="4133"/>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a:p>
            </p:txBody>
          </p:sp>
          <p:sp>
            <p:nvSpPr>
              <p:cNvPr id="7195" name="Rectangle 27"/>
              <p:cNvSpPr>
                <a:spLocks noChangeArrowheads="1"/>
              </p:cNvSpPr>
              <p:nvPr/>
            </p:nvSpPr>
            <p:spPr bwMode="auto">
              <a:xfrm>
                <a:off x="48" y="102"/>
                <a:ext cx="96" cy="96"/>
              </a:xfrm>
              <a:prstGeom prst="rect">
                <a:avLst/>
              </a:prstGeom>
              <a:solidFill>
                <a:schemeClr val="bg1">
                  <a:alpha val="50000"/>
                </a:schemeClr>
              </a:solidFill>
              <a:ln w="9525">
                <a:noFill/>
                <a:miter lim="800000"/>
                <a:headEnd/>
                <a:tailEnd/>
              </a:ln>
              <a:effectLst/>
            </p:spPr>
            <p:txBody>
              <a:bodyPr wrap="none" anchor="ctr"/>
              <a:lstStyle/>
              <a:p>
                <a:pPr>
                  <a:defRPr/>
                </a:pPr>
                <a:endParaRPr lang="en-US"/>
              </a:p>
            </p:txBody>
          </p:sp>
          <p:sp>
            <p:nvSpPr>
              <p:cNvPr id="7196" name="Rectangle 28"/>
              <p:cNvSpPr>
                <a:spLocks noChangeArrowheads="1"/>
              </p:cNvSpPr>
              <p:nvPr/>
            </p:nvSpPr>
            <p:spPr bwMode="auto">
              <a:xfrm>
                <a:off x="48" y="246"/>
                <a:ext cx="96" cy="96"/>
              </a:xfrm>
              <a:prstGeom prst="rect">
                <a:avLst/>
              </a:prstGeom>
              <a:solidFill>
                <a:schemeClr val="bg1">
                  <a:alpha val="50000"/>
                </a:schemeClr>
              </a:solidFill>
              <a:ln w="9525">
                <a:noFill/>
                <a:miter lim="800000"/>
                <a:headEnd/>
                <a:tailEnd/>
              </a:ln>
              <a:effectLst/>
            </p:spPr>
            <p:txBody>
              <a:bodyPr wrap="none" anchor="ctr"/>
              <a:lstStyle/>
              <a:p>
                <a:pPr>
                  <a:defRPr/>
                </a:pPr>
                <a:endParaRPr lang="en-US"/>
              </a:p>
            </p:txBody>
          </p:sp>
          <p:sp>
            <p:nvSpPr>
              <p:cNvPr id="7197" name="Rectangle 29"/>
              <p:cNvSpPr>
                <a:spLocks noChangeArrowheads="1"/>
              </p:cNvSpPr>
              <p:nvPr/>
            </p:nvSpPr>
            <p:spPr bwMode="auto">
              <a:xfrm>
                <a:off x="48" y="391"/>
                <a:ext cx="96" cy="96"/>
              </a:xfrm>
              <a:prstGeom prst="rect">
                <a:avLst/>
              </a:prstGeom>
              <a:solidFill>
                <a:schemeClr val="bg1">
                  <a:alpha val="50000"/>
                </a:schemeClr>
              </a:solidFill>
              <a:ln w="9525">
                <a:noFill/>
                <a:miter lim="800000"/>
                <a:headEnd/>
                <a:tailEnd/>
              </a:ln>
              <a:effectLst/>
            </p:spPr>
            <p:txBody>
              <a:bodyPr wrap="none" anchor="ctr"/>
              <a:lstStyle/>
              <a:p>
                <a:pPr>
                  <a:defRPr/>
                </a:pPr>
                <a:endParaRPr lang="en-US"/>
              </a:p>
            </p:txBody>
          </p:sp>
          <p:sp>
            <p:nvSpPr>
              <p:cNvPr id="7198" name="Rectangle 30"/>
              <p:cNvSpPr>
                <a:spLocks noChangeArrowheads="1"/>
              </p:cNvSpPr>
              <p:nvPr/>
            </p:nvSpPr>
            <p:spPr bwMode="auto">
              <a:xfrm>
                <a:off x="48" y="535"/>
                <a:ext cx="96" cy="95"/>
              </a:xfrm>
              <a:prstGeom prst="rect">
                <a:avLst/>
              </a:prstGeom>
              <a:solidFill>
                <a:schemeClr val="bg1">
                  <a:alpha val="50000"/>
                </a:schemeClr>
              </a:solidFill>
              <a:ln w="9525">
                <a:noFill/>
                <a:miter lim="800000"/>
                <a:headEnd/>
                <a:tailEnd/>
              </a:ln>
              <a:effectLst/>
            </p:spPr>
            <p:txBody>
              <a:bodyPr wrap="none" anchor="ctr"/>
              <a:lstStyle/>
              <a:p>
                <a:pPr>
                  <a:defRPr/>
                </a:pPr>
                <a:endParaRPr lang="en-US"/>
              </a:p>
            </p:txBody>
          </p:sp>
          <p:sp>
            <p:nvSpPr>
              <p:cNvPr id="7199" name="Rectangle 31"/>
              <p:cNvSpPr>
                <a:spLocks noChangeArrowheads="1"/>
              </p:cNvSpPr>
              <p:nvPr/>
            </p:nvSpPr>
            <p:spPr bwMode="auto">
              <a:xfrm>
                <a:off x="48" y="679"/>
                <a:ext cx="96" cy="96"/>
              </a:xfrm>
              <a:prstGeom prst="rect">
                <a:avLst/>
              </a:prstGeom>
              <a:solidFill>
                <a:schemeClr val="bg1">
                  <a:alpha val="50000"/>
                </a:schemeClr>
              </a:solidFill>
              <a:ln w="9525">
                <a:noFill/>
                <a:miter lim="800000"/>
                <a:headEnd/>
                <a:tailEnd/>
              </a:ln>
              <a:effectLst/>
            </p:spPr>
            <p:txBody>
              <a:bodyPr wrap="none" anchor="ctr"/>
              <a:lstStyle/>
              <a:p>
                <a:pPr>
                  <a:defRPr/>
                </a:pPr>
                <a:endParaRPr lang="en-US"/>
              </a:p>
            </p:txBody>
          </p:sp>
          <p:sp>
            <p:nvSpPr>
              <p:cNvPr id="7200" name="Rectangle 32"/>
              <p:cNvSpPr>
                <a:spLocks noChangeArrowheads="1"/>
              </p:cNvSpPr>
              <p:nvPr/>
            </p:nvSpPr>
            <p:spPr bwMode="auto">
              <a:xfrm>
                <a:off x="48" y="823"/>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a:p>
            </p:txBody>
          </p:sp>
          <p:sp>
            <p:nvSpPr>
              <p:cNvPr id="7201" name="Rectangle 33"/>
              <p:cNvSpPr>
                <a:spLocks noChangeArrowheads="1"/>
              </p:cNvSpPr>
              <p:nvPr/>
            </p:nvSpPr>
            <p:spPr bwMode="auto">
              <a:xfrm>
                <a:off x="48" y="968"/>
                <a:ext cx="96" cy="95"/>
              </a:xfrm>
              <a:prstGeom prst="rect">
                <a:avLst/>
              </a:prstGeom>
              <a:solidFill>
                <a:schemeClr val="bg1">
                  <a:alpha val="50000"/>
                </a:schemeClr>
              </a:solidFill>
              <a:ln w="9525">
                <a:noFill/>
                <a:miter lim="800000"/>
                <a:headEnd/>
                <a:tailEnd/>
              </a:ln>
              <a:effectLst/>
            </p:spPr>
            <p:txBody>
              <a:bodyPr wrap="none" anchor="ctr"/>
              <a:lstStyle/>
              <a:p>
                <a:pPr>
                  <a:defRPr/>
                </a:pPr>
                <a:endParaRPr lang="en-US"/>
              </a:p>
            </p:txBody>
          </p:sp>
        </p:grpSp>
      </p:grpSp>
      <p:sp>
        <p:nvSpPr>
          <p:cNvPr id="2051" name="Rectangle 34"/>
          <p:cNvSpPr>
            <a:spLocks noGrp="1" noChangeArrowheads="1"/>
          </p:cNvSpPr>
          <p:nvPr>
            <p:ph type="title"/>
          </p:nvPr>
        </p:nvSpPr>
        <p:spPr bwMode="auto">
          <a:xfrm>
            <a:off x="1143000" y="609600"/>
            <a:ext cx="7772400" cy="11430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7203" name="Rectangle 35"/>
          <p:cNvSpPr>
            <a:spLocks noGrp="1" noChangeArrowheads="1"/>
          </p:cNvSpPr>
          <p:nvPr>
            <p:ph type="dt" sz="half" idx="2"/>
          </p:nvPr>
        </p:nvSpPr>
        <p:spPr bwMode="auto">
          <a:xfrm>
            <a:off x="11430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l">
              <a:defRPr sz="1400" smtClean="0"/>
            </a:lvl1pPr>
          </a:lstStyle>
          <a:p>
            <a:pPr>
              <a:defRPr/>
            </a:pPr>
            <a:endParaRPr lang="en-US"/>
          </a:p>
        </p:txBody>
      </p:sp>
      <p:sp>
        <p:nvSpPr>
          <p:cNvPr id="7204" name="Rectangle 36"/>
          <p:cNvSpPr>
            <a:spLocks noGrp="1" noChangeArrowheads="1"/>
          </p:cNvSpPr>
          <p:nvPr>
            <p:ph type="ftr" sz="quarter" idx="3"/>
          </p:nvPr>
        </p:nvSpPr>
        <p:spPr bwMode="auto">
          <a:xfrm>
            <a:off x="35814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smtClean="0"/>
            </a:lvl1pPr>
          </a:lstStyle>
          <a:p>
            <a:pPr>
              <a:defRPr/>
            </a:pPr>
            <a:endParaRPr lang="en-US"/>
          </a:p>
        </p:txBody>
      </p:sp>
      <p:sp>
        <p:nvSpPr>
          <p:cNvPr id="7205" name="Rectangle 37"/>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smtClean="0"/>
            </a:lvl1pPr>
          </a:lstStyle>
          <a:p>
            <a:pPr>
              <a:defRPr/>
            </a:pPr>
            <a:fld id="{9D6F6188-5E77-4E03-A601-1D12DF78710B}" type="slidenum">
              <a:rPr lang="en-US"/>
              <a:pPr>
                <a:defRPr/>
              </a:pPr>
              <a:t>‹#›</a:t>
            </a:fld>
            <a:endParaRPr lang="en-US"/>
          </a:p>
        </p:txBody>
      </p:sp>
      <p:sp>
        <p:nvSpPr>
          <p:cNvPr id="7206" name="Rectangle 38"/>
          <p:cNvSpPr>
            <a:spLocks noGrp="1" noChangeArrowheads="1"/>
          </p:cNvSpPr>
          <p:nvPr>
            <p:ph type="body" idx="1"/>
          </p:nvPr>
        </p:nvSpPr>
        <p:spPr bwMode="auto">
          <a:xfrm>
            <a:off x="1169988" y="1946275"/>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34144906"/>
      </p:ext>
    </p:extLst>
  </p:cSld>
  <p:clrMap bg1="dk2" tx1="lt1" bg2="dk1" tx2="lt2" accent1="accent1" accent2="accent2" accent3="accent3" accent4="accent4" accent5="accent5" accent6="accent6" hlink="hlink" folHlink="folHlink"/>
  <p:sldLayoutIdLst>
    <p:sldLayoutId id="2147485266" r:id="rId1"/>
    <p:sldLayoutId id="2147485267" r:id="rId2"/>
    <p:sldLayoutId id="2147485268" r:id="rId3"/>
    <p:sldLayoutId id="2147485269" r:id="rId4"/>
    <p:sldLayoutId id="2147485270" r:id="rId5"/>
    <p:sldLayoutId id="2147485271" r:id="rId6"/>
    <p:sldLayoutId id="2147485272" r:id="rId7"/>
    <p:sldLayoutId id="2147485273" r:id="rId8"/>
    <p:sldLayoutId id="2147485274" r:id="rId9"/>
    <p:sldLayoutId id="2147485275" r:id="rId10"/>
    <p:sldLayoutId id="2147485276" r:id="rId11"/>
    <p:sldLayoutId id="2147485277" r:id="rId12"/>
    <p:sldLayoutId id="2147485278" r:id="rId13"/>
    <p:sldLayoutId id="2147485279" r:id="rId14"/>
    <p:sldLayoutId id="2147485280" r:id="rId15"/>
  </p:sldLayoutIdLst>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5" name="Rectangle 1">
            <a:extLst>
              <a:ext uri="{FF2B5EF4-FFF2-40B4-BE49-F238E27FC236}">
                <a16:creationId xmlns:a16="http://schemas.microsoft.com/office/drawing/2014/main" id="{59888C7A-2A00-CE4F-B88D-9F0B29DFDD5B}"/>
              </a:ext>
            </a:extLst>
          </p:cNvPr>
          <p:cNvSpPr>
            <a:spLocks noGrp="1" noChangeArrowheads="1"/>
          </p:cNvSpPr>
          <p:nvPr>
            <p:ph type="body" idx="1"/>
          </p:nvPr>
        </p:nvSpPr>
        <p:spPr bwMode="auto">
          <a:xfrm>
            <a:off x="892969" y="3536156"/>
            <a:ext cx="7358063" cy="332184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50800" tIns="50800" rIns="50800" bIns="50800" numCol="1" anchor="t" anchorCtr="0" compatLnSpc="1">
            <a:prstTxWarp prst="textNoShape">
              <a:avLst/>
            </a:prstTxWarp>
          </a:bodyPr>
          <a:lstStyle/>
          <a:p>
            <a:pPr lvl="0"/>
            <a:r>
              <a:rPr lang="en-US" altLang="en-US">
                <a:sym typeface="Gill Sans" panose="020B0502020104020203" pitchFamily="34" charset="-79"/>
              </a:rPr>
              <a:t>Click to edit Master text styles</a:t>
            </a:r>
          </a:p>
          <a:p>
            <a:pPr lvl="1"/>
            <a:r>
              <a:rPr lang="en-US" altLang="en-US">
                <a:sym typeface="Gill Sans" panose="020B0502020104020203" pitchFamily="34" charset="-79"/>
              </a:rPr>
              <a:t>Second level</a:t>
            </a:r>
          </a:p>
          <a:p>
            <a:pPr lvl="2"/>
            <a:r>
              <a:rPr lang="en-US" altLang="en-US">
                <a:sym typeface="Gill Sans" panose="020B0502020104020203" pitchFamily="34" charset="-79"/>
              </a:rPr>
              <a:t>Third level</a:t>
            </a:r>
          </a:p>
          <a:p>
            <a:pPr lvl="3"/>
            <a:r>
              <a:rPr lang="en-US" altLang="en-US">
                <a:sym typeface="Gill Sans" panose="020B0502020104020203" pitchFamily="34" charset="-79"/>
              </a:rPr>
              <a:t>Fourth level</a:t>
            </a:r>
          </a:p>
          <a:p>
            <a:pPr lvl="4"/>
            <a:r>
              <a:rPr lang="en-US" altLang="en-US">
                <a:sym typeface="Gill Sans" panose="020B0502020104020203" pitchFamily="34" charset="-79"/>
              </a:rPr>
              <a:t>Fifth level</a:t>
            </a:r>
          </a:p>
        </p:txBody>
      </p:sp>
      <p:sp>
        <p:nvSpPr>
          <p:cNvPr id="1026" name="Rectangle 2">
            <a:extLst>
              <a:ext uri="{FF2B5EF4-FFF2-40B4-BE49-F238E27FC236}">
                <a16:creationId xmlns:a16="http://schemas.microsoft.com/office/drawing/2014/main" id="{77D40AA8-CB58-CB49-819A-F00AD2F1745C}"/>
              </a:ext>
            </a:extLst>
          </p:cNvPr>
          <p:cNvSpPr>
            <a:spLocks noGrp="1" noChangeArrowheads="1"/>
          </p:cNvSpPr>
          <p:nvPr>
            <p:ph type="title"/>
          </p:nvPr>
        </p:nvSpPr>
        <p:spPr bwMode="auto">
          <a:xfrm>
            <a:off x="892969" y="0"/>
            <a:ext cx="7358063" cy="347364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50800" tIns="50800" rIns="50800" bIns="50800" numCol="1" anchor="b" anchorCtr="0" compatLnSpc="1">
            <a:prstTxWarp prst="textNoShape">
              <a:avLst/>
            </a:prstTxWarp>
          </a:bodyPr>
          <a:lstStyle/>
          <a:p>
            <a:pPr lvl="0"/>
            <a:r>
              <a:rPr lang="en-US" altLang="en-US">
                <a:sym typeface="Gill Sans" panose="020B0502020104020203" pitchFamily="34" charset="-79"/>
              </a:rPr>
              <a:t>Click to edit Master title style</a:t>
            </a:r>
          </a:p>
        </p:txBody>
      </p:sp>
    </p:spTree>
    <p:extLst>
      <p:ext uri="{BB962C8B-B14F-4D97-AF65-F5344CB8AC3E}">
        <p14:creationId xmlns:p14="http://schemas.microsoft.com/office/powerpoint/2010/main" val="262797420"/>
      </p:ext>
    </p:extLst>
  </p:cSld>
  <p:clrMap bg1="lt1" tx1="dk1" bg2="lt2" tx2="dk2" accent1="accent1" accent2="accent2" accent3="accent3" accent4="accent4" accent5="accent5" accent6="accent6" hlink="hlink" folHlink="folHlink"/>
  <p:sldLayoutIdLst>
    <p:sldLayoutId id="2147485282" r:id="rId1"/>
    <p:sldLayoutId id="2147485283" r:id="rId2"/>
    <p:sldLayoutId id="2147485284" r:id="rId3"/>
    <p:sldLayoutId id="2147485285" r:id="rId4"/>
    <p:sldLayoutId id="2147485286" r:id="rId5"/>
    <p:sldLayoutId id="2147485287" r:id="rId6"/>
    <p:sldLayoutId id="2147485288" r:id="rId7"/>
    <p:sldLayoutId id="2147485289" r:id="rId8"/>
    <p:sldLayoutId id="2147485290" r:id="rId9"/>
    <p:sldLayoutId id="2147485291" r:id="rId10"/>
    <p:sldLayoutId id="2147485292" r:id="rId11"/>
  </p:sldLayoutIdLst>
  <p:transition/>
  <p:txStyles>
    <p:titleStyle>
      <a:lvl1pPr algn="ctr" rtl="0" fontAlgn="base">
        <a:spcBef>
          <a:spcPct val="0"/>
        </a:spcBef>
        <a:spcAft>
          <a:spcPct val="0"/>
        </a:spcAft>
        <a:defRPr sz="5906" kern="1200">
          <a:solidFill>
            <a:schemeClr val="tx1"/>
          </a:solidFill>
          <a:latin typeface="+mj-lt"/>
          <a:ea typeface="+mj-ea"/>
          <a:cs typeface="+mj-cs"/>
          <a:sym typeface="Gill Sans" panose="020B0502020104020203" pitchFamily="34" charset="-79"/>
        </a:defRPr>
      </a:lvl1pPr>
      <a:lvl2pPr algn="ctr" rtl="0" fontAlgn="base">
        <a:spcBef>
          <a:spcPct val="0"/>
        </a:spcBef>
        <a:spcAft>
          <a:spcPct val="0"/>
        </a:spcAft>
        <a:defRPr sz="5906">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2pPr>
      <a:lvl3pPr algn="ctr" rtl="0" fontAlgn="base">
        <a:spcBef>
          <a:spcPct val="0"/>
        </a:spcBef>
        <a:spcAft>
          <a:spcPct val="0"/>
        </a:spcAft>
        <a:defRPr sz="5906">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3pPr>
      <a:lvl4pPr algn="ctr" rtl="0" fontAlgn="base">
        <a:spcBef>
          <a:spcPct val="0"/>
        </a:spcBef>
        <a:spcAft>
          <a:spcPct val="0"/>
        </a:spcAft>
        <a:defRPr sz="5906">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4pPr>
      <a:lvl5pPr algn="ctr" rtl="0" fontAlgn="base">
        <a:spcBef>
          <a:spcPct val="0"/>
        </a:spcBef>
        <a:spcAft>
          <a:spcPct val="0"/>
        </a:spcAft>
        <a:defRPr sz="5906">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5pPr>
      <a:lvl6pPr marL="321457" algn="ctr" rtl="0" fontAlgn="base">
        <a:spcBef>
          <a:spcPct val="0"/>
        </a:spcBef>
        <a:spcAft>
          <a:spcPct val="0"/>
        </a:spcAft>
        <a:defRPr sz="5906">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6pPr>
      <a:lvl7pPr marL="642915" algn="ctr" rtl="0" fontAlgn="base">
        <a:spcBef>
          <a:spcPct val="0"/>
        </a:spcBef>
        <a:spcAft>
          <a:spcPct val="0"/>
        </a:spcAft>
        <a:defRPr sz="5906">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7pPr>
      <a:lvl8pPr marL="964372" algn="ctr" rtl="0" fontAlgn="base">
        <a:spcBef>
          <a:spcPct val="0"/>
        </a:spcBef>
        <a:spcAft>
          <a:spcPct val="0"/>
        </a:spcAft>
        <a:defRPr sz="5906">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8pPr>
      <a:lvl9pPr marL="1285829" algn="ctr" rtl="0" fontAlgn="base">
        <a:spcBef>
          <a:spcPct val="0"/>
        </a:spcBef>
        <a:spcAft>
          <a:spcPct val="0"/>
        </a:spcAft>
        <a:defRPr sz="5906">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9pPr>
    </p:titleStyle>
    <p:bodyStyle>
      <a:lvl1pPr algn="ctr" rtl="0" fontAlgn="base">
        <a:spcBef>
          <a:spcPct val="0"/>
        </a:spcBef>
        <a:spcAft>
          <a:spcPct val="0"/>
        </a:spcAft>
        <a:defRPr sz="2531" kern="1200">
          <a:solidFill>
            <a:schemeClr val="tx1"/>
          </a:solidFill>
          <a:latin typeface="+mn-lt"/>
          <a:ea typeface="+mn-ea"/>
          <a:cs typeface="+mn-cs"/>
          <a:sym typeface="Gill Sans" panose="020B0502020104020203" pitchFamily="34" charset="-79"/>
        </a:defRPr>
      </a:lvl1pPr>
      <a:lvl2pPr algn="ctr" rtl="0" fontAlgn="base">
        <a:spcBef>
          <a:spcPct val="0"/>
        </a:spcBef>
        <a:spcAft>
          <a:spcPct val="0"/>
        </a:spcAft>
        <a:defRPr sz="2531" kern="1200">
          <a:solidFill>
            <a:schemeClr val="tx1"/>
          </a:solidFill>
          <a:latin typeface="+mn-lt"/>
          <a:ea typeface="+mn-ea"/>
          <a:cs typeface="+mn-cs"/>
          <a:sym typeface="Gill Sans" panose="020B0502020104020203" pitchFamily="34" charset="-79"/>
        </a:defRPr>
      </a:lvl2pPr>
      <a:lvl3pPr algn="ctr" rtl="0" fontAlgn="base">
        <a:spcBef>
          <a:spcPct val="0"/>
        </a:spcBef>
        <a:spcAft>
          <a:spcPct val="0"/>
        </a:spcAft>
        <a:defRPr sz="2531" kern="1200">
          <a:solidFill>
            <a:schemeClr val="tx1"/>
          </a:solidFill>
          <a:latin typeface="+mn-lt"/>
          <a:ea typeface="+mn-ea"/>
          <a:cs typeface="+mn-cs"/>
          <a:sym typeface="Gill Sans" panose="020B0502020104020203" pitchFamily="34" charset="-79"/>
        </a:defRPr>
      </a:lvl3pPr>
      <a:lvl4pPr algn="ctr" rtl="0" fontAlgn="base">
        <a:spcBef>
          <a:spcPct val="0"/>
        </a:spcBef>
        <a:spcAft>
          <a:spcPct val="0"/>
        </a:spcAft>
        <a:defRPr sz="2531" kern="1200">
          <a:solidFill>
            <a:schemeClr val="tx1"/>
          </a:solidFill>
          <a:latin typeface="+mn-lt"/>
          <a:ea typeface="+mn-ea"/>
          <a:cs typeface="+mn-cs"/>
          <a:sym typeface="Gill Sans" panose="020B0502020104020203" pitchFamily="34" charset="-79"/>
        </a:defRPr>
      </a:lvl4pPr>
      <a:lvl5pPr algn="ctr" rtl="0" fontAlgn="base">
        <a:spcBef>
          <a:spcPct val="0"/>
        </a:spcBef>
        <a:spcAft>
          <a:spcPct val="0"/>
        </a:spcAft>
        <a:defRPr sz="2531" kern="1200">
          <a:solidFill>
            <a:schemeClr val="tx1"/>
          </a:solidFill>
          <a:latin typeface="+mn-lt"/>
          <a:ea typeface="+mn-ea"/>
          <a:cs typeface="+mn-cs"/>
          <a:sym typeface="Gill Sans" panose="020B0502020104020203" pitchFamily="34" charset="-79"/>
        </a:defRPr>
      </a:lvl5pPr>
      <a:lvl6pPr marL="1768015"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6pPr>
      <a:lvl7pPr marL="2089473"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7pPr>
      <a:lvl8pPr marL="2410930"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8pPr>
      <a:lvl9pPr marL="2732387"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9pPr>
    </p:bodyStyle>
    <p:otherStyle>
      <a:defPPr>
        <a:defRPr lang="en-US"/>
      </a:defPPr>
      <a:lvl1pPr marL="0" algn="l" defTabSz="642915" rtl="0" eaLnBrk="1" latinLnBrk="0" hangingPunct="1">
        <a:defRPr sz="1266" kern="1200">
          <a:solidFill>
            <a:schemeClr val="tx1"/>
          </a:solidFill>
          <a:latin typeface="+mn-lt"/>
          <a:ea typeface="+mn-ea"/>
          <a:cs typeface="+mn-cs"/>
        </a:defRPr>
      </a:lvl1pPr>
      <a:lvl2pPr marL="321457" algn="l" defTabSz="642915" rtl="0" eaLnBrk="1" latinLnBrk="0" hangingPunct="1">
        <a:defRPr sz="1266" kern="1200">
          <a:solidFill>
            <a:schemeClr val="tx1"/>
          </a:solidFill>
          <a:latin typeface="+mn-lt"/>
          <a:ea typeface="+mn-ea"/>
          <a:cs typeface="+mn-cs"/>
        </a:defRPr>
      </a:lvl2pPr>
      <a:lvl3pPr marL="642915" algn="l" defTabSz="642915" rtl="0" eaLnBrk="1" latinLnBrk="0" hangingPunct="1">
        <a:defRPr sz="1266" kern="1200">
          <a:solidFill>
            <a:schemeClr val="tx1"/>
          </a:solidFill>
          <a:latin typeface="+mn-lt"/>
          <a:ea typeface="+mn-ea"/>
          <a:cs typeface="+mn-cs"/>
        </a:defRPr>
      </a:lvl3pPr>
      <a:lvl4pPr marL="964372" algn="l" defTabSz="642915" rtl="0" eaLnBrk="1" latinLnBrk="0" hangingPunct="1">
        <a:defRPr sz="1266" kern="1200">
          <a:solidFill>
            <a:schemeClr val="tx1"/>
          </a:solidFill>
          <a:latin typeface="+mn-lt"/>
          <a:ea typeface="+mn-ea"/>
          <a:cs typeface="+mn-cs"/>
        </a:defRPr>
      </a:lvl4pPr>
      <a:lvl5pPr marL="1285829" algn="l" defTabSz="642915" rtl="0" eaLnBrk="1" latinLnBrk="0" hangingPunct="1">
        <a:defRPr sz="1266" kern="1200">
          <a:solidFill>
            <a:schemeClr val="tx1"/>
          </a:solidFill>
          <a:latin typeface="+mn-lt"/>
          <a:ea typeface="+mn-ea"/>
          <a:cs typeface="+mn-cs"/>
        </a:defRPr>
      </a:lvl5pPr>
      <a:lvl6pPr marL="1607287" algn="l" defTabSz="642915" rtl="0" eaLnBrk="1" latinLnBrk="0" hangingPunct="1">
        <a:defRPr sz="1266" kern="1200">
          <a:solidFill>
            <a:schemeClr val="tx1"/>
          </a:solidFill>
          <a:latin typeface="+mn-lt"/>
          <a:ea typeface="+mn-ea"/>
          <a:cs typeface="+mn-cs"/>
        </a:defRPr>
      </a:lvl6pPr>
      <a:lvl7pPr marL="1928744" algn="l" defTabSz="642915" rtl="0" eaLnBrk="1" latinLnBrk="0" hangingPunct="1">
        <a:defRPr sz="1266" kern="1200">
          <a:solidFill>
            <a:schemeClr val="tx1"/>
          </a:solidFill>
          <a:latin typeface="+mn-lt"/>
          <a:ea typeface="+mn-ea"/>
          <a:cs typeface="+mn-cs"/>
        </a:defRPr>
      </a:lvl7pPr>
      <a:lvl8pPr marL="2250201" algn="l" defTabSz="642915" rtl="0" eaLnBrk="1" latinLnBrk="0" hangingPunct="1">
        <a:defRPr sz="1266" kern="1200">
          <a:solidFill>
            <a:schemeClr val="tx1"/>
          </a:solidFill>
          <a:latin typeface="+mn-lt"/>
          <a:ea typeface="+mn-ea"/>
          <a:cs typeface="+mn-cs"/>
        </a:defRPr>
      </a:lvl8pPr>
      <a:lvl9pPr marL="2571659" algn="l" defTabSz="642915" rtl="0" eaLnBrk="1" latinLnBrk="0" hangingPunct="1">
        <a:defRPr sz="1266" kern="1200">
          <a:solidFill>
            <a:schemeClr val="tx1"/>
          </a:solidFill>
          <a:latin typeface="+mn-lt"/>
          <a:ea typeface="+mn-ea"/>
          <a:cs typeface="+mn-cs"/>
        </a:defRPr>
      </a:lvl9pPr>
    </p:otherStyle>
  </p:txStyles>
</p:sldMaster>
</file>

<file path=ppt/slideMasters/slideMaster6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0" tIns="45715" rIns="91430" bIns="45715" numCol="1" anchor="ctr" anchorCtr="0" compatLnSpc="1">
            <a:prstTxWarp prst="textNoShape">
              <a:avLst/>
            </a:prstTxWarp>
          </a:bodyPr>
          <a:lstStyle/>
          <a:p>
            <a:pPr lvl="0"/>
            <a:r>
              <a:rPr lang="en-US"/>
              <a:t>Click to edit Master title style</a:t>
            </a:r>
          </a:p>
        </p:txBody>
      </p:sp>
      <p:sp>
        <p:nvSpPr>
          <p:cNvPr id="60419" name="Rectangle 3"/>
          <p:cNvSpPr>
            <a:spLocks noGrp="1" noChangeArrowheads="1"/>
          </p:cNvSpPr>
          <p:nvPr>
            <p:ph type="body" idx="1"/>
          </p:nvPr>
        </p:nvSpPr>
        <p:spPr bwMode="auto">
          <a:xfrm>
            <a:off x="457200" y="1600205"/>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0" tIns="45715" rIns="91430" bIns="4571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l" eaLnBrk="1" hangingPunct="1">
              <a:defRPr sz="1400" b="0">
                <a:solidFill>
                  <a:srgbClr val="000000"/>
                </a:solidFill>
                <a:latin typeface="Arial" charset="0"/>
                <a:ea typeface="ＭＳ Ｐゴシック" charset="-128"/>
                <a:cs typeface="ＭＳ Ｐゴシック" charset="-128"/>
              </a:defRPr>
            </a:lvl1pPr>
          </a:lstStyle>
          <a:p>
            <a:pPr defTabSz="914300" fontAlgn="base">
              <a:spcBef>
                <a:spcPct val="0"/>
              </a:spcBef>
              <a:spcAft>
                <a:spcPct val="0"/>
              </a:spcAft>
              <a:defRPr/>
            </a:pPr>
            <a:endParaRPr lang="en-US"/>
          </a:p>
        </p:txBody>
      </p:sp>
      <p:sp>
        <p:nvSpPr>
          <p:cNvPr id="614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ctr" eaLnBrk="1" hangingPunct="1">
              <a:defRPr sz="1400" b="0">
                <a:solidFill>
                  <a:srgbClr val="000000"/>
                </a:solidFill>
                <a:latin typeface="Arial" charset="0"/>
                <a:ea typeface="ＭＳ Ｐゴシック" charset="-128"/>
                <a:cs typeface="ＭＳ Ｐゴシック" charset="-128"/>
              </a:defRPr>
            </a:lvl1pPr>
          </a:lstStyle>
          <a:p>
            <a:pPr defTabSz="914300" fontAlgn="base">
              <a:spcBef>
                <a:spcPct val="0"/>
              </a:spcBef>
              <a:spcAft>
                <a:spcPct val="0"/>
              </a:spcAft>
              <a:defRPr/>
            </a:pPr>
            <a:endParaRPr lang="en-US"/>
          </a:p>
        </p:txBody>
      </p:sp>
      <p:sp>
        <p:nvSpPr>
          <p:cNvPr id="615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r" eaLnBrk="1" hangingPunct="1">
              <a:defRPr sz="1400" b="0">
                <a:solidFill>
                  <a:srgbClr val="000000"/>
                </a:solidFill>
              </a:defRPr>
            </a:lvl1pPr>
          </a:lstStyle>
          <a:p>
            <a:pPr defTabSz="914300" fontAlgn="base">
              <a:spcBef>
                <a:spcPct val="0"/>
              </a:spcBef>
              <a:spcAft>
                <a:spcPct val="0"/>
              </a:spcAft>
            </a:pPr>
            <a:fld id="{111197F5-119A-7744-A3D0-076D05FD2A1B}" type="slidenum">
              <a:rPr lang="en-US" smtClean="0">
                <a:latin typeface="Arial" charset="0"/>
                <a:ea typeface="MS PGothic" charset="0"/>
                <a:cs typeface="MS PGothic" charset="0"/>
              </a:rPr>
              <a:pPr defTabSz="914300" fontAlgn="base">
                <a:spcBef>
                  <a:spcPct val="0"/>
                </a:spcBef>
                <a:spcAft>
                  <a:spcPct val="0"/>
                </a:spcAft>
              </a:pPr>
              <a:t>‹#›</a:t>
            </a:fld>
            <a:endParaRPr lang="en-US">
              <a:latin typeface="Arial" charset="0"/>
              <a:ea typeface="MS PGothic" charset="0"/>
              <a:cs typeface="MS PGothic" charset="0"/>
            </a:endParaRPr>
          </a:p>
        </p:txBody>
      </p:sp>
    </p:spTree>
    <p:extLst>
      <p:ext uri="{BB962C8B-B14F-4D97-AF65-F5344CB8AC3E}">
        <p14:creationId xmlns:p14="http://schemas.microsoft.com/office/powerpoint/2010/main" val="2500667825"/>
      </p:ext>
    </p:extLst>
  </p:cSld>
  <p:clrMap bg1="lt1" tx1="dk1" bg2="lt2" tx2="dk2" accent1="accent1" accent2="accent2" accent3="accent3" accent4="accent4" accent5="accent5" accent6="accent6" hlink="hlink" folHlink="folHlink"/>
  <p:sldLayoutIdLst>
    <p:sldLayoutId id="2147485294" r:id="rId1"/>
    <p:sldLayoutId id="2147485295" r:id="rId2"/>
    <p:sldLayoutId id="2147485296" r:id="rId3"/>
    <p:sldLayoutId id="2147485297" r:id="rId4"/>
    <p:sldLayoutId id="2147485298" r:id="rId5"/>
    <p:sldLayoutId id="2147485299" r:id="rId6"/>
    <p:sldLayoutId id="2147485300" r:id="rId7"/>
    <p:sldLayoutId id="2147485301" r:id="rId8"/>
    <p:sldLayoutId id="2147485302" r:id="rId9"/>
    <p:sldLayoutId id="2147485303" r:id="rId10"/>
    <p:sldLayoutId id="2147485304" r:id="rId11"/>
  </p:sldLayoutIdLst>
  <p:txStyles>
    <p:titleStyle>
      <a:lvl1pPr algn="ctr" rtl="0" eaLnBrk="0" fontAlgn="base" hangingPunct="0">
        <a:spcBef>
          <a:spcPct val="0"/>
        </a:spcBef>
        <a:spcAft>
          <a:spcPct val="0"/>
        </a:spcAft>
        <a:defRPr sz="4400">
          <a:solidFill>
            <a:schemeClr val="tx2"/>
          </a:solidFill>
          <a:latin typeface="+mj-lt"/>
          <a:ea typeface="MS PGothic" charset="0"/>
          <a:cs typeface="MS PGothic" charset="0"/>
        </a:defRPr>
      </a:lvl1pPr>
      <a:lvl2pPr algn="ctr" rtl="0" eaLnBrk="0" fontAlgn="base" hangingPunct="0">
        <a:spcBef>
          <a:spcPct val="0"/>
        </a:spcBef>
        <a:spcAft>
          <a:spcPct val="0"/>
        </a:spcAft>
        <a:defRPr sz="4400">
          <a:solidFill>
            <a:schemeClr val="tx2"/>
          </a:solidFill>
          <a:latin typeface="Arial" pitchFamily="-111" charset="0"/>
          <a:ea typeface="MS PGothic" charset="0"/>
          <a:cs typeface="MS PGothic" charset="0"/>
        </a:defRPr>
      </a:lvl2pPr>
      <a:lvl3pPr algn="ctr" rtl="0" eaLnBrk="0" fontAlgn="base" hangingPunct="0">
        <a:spcBef>
          <a:spcPct val="0"/>
        </a:spcBef>
        <a:spcAft>
          <a:spcPct val="0"/>
        </a:spcAft>
        <a:defRPr sz="4400">
          <a:solidFill>
            <a:schemeClr val="tx2"/>
          </a:solidFill>
          <a:latin typeface="Arial" pitchFamily="-111" charset="0"/>
          <a:ea typeface="MS PGothic" charset="0"/>
          <a:cs typeface="MS PGothic" charset="0"/>
        </a:defRPr>
      </a:lvl3pPr>
      <a:lvl4pPr algn="ctr" rtl="0" eaLnBrk="0" fontAlgn="base" hangingPunct="0">
        <a:spcBef>
          <a:spcPct val="0"/>
        </a:spcBef>
        <a:spcAft>
          <a:spcPct val="0"/>
        </a:spcAft>
        <a:defRPr sz="4400">
          <a:solidFill>
            <a:schemeClr val="tx2"/>
          </a:solidFill>
          <a:latin typeface="Arial" pitchFamily="-111" charset="0"/>
          <a:ea typeface="MS PGothic" charset="0"/>
          <a:cs typeface="MS PGothic" charset="0"/>
        </a:defRPr>
      </a:lvl4pPr>
      <a:lvl5pPr algn="ctr" rtl="0" eaLnBrk="0" fontAlgn="base" hangingPunct="0">
        <a:spcBef>
          <a:spcPct val="0"/>
        </a:spcBef>
        <a:spcAft>
          <a:spcPct val="0"/>
        </a:spcAft>
        <a:defRPr sz="4400">
          <a:solidFill>
            <a:schemeClr val="tx2"/>
          </a:solidFill>
          <a:latin typeface="Arial" pitchFamily="-111" charset="0"/>
          <a:ea typeface="MS PGothic" charset="0"/>
          <a:cs typeface="MS PGothic" charset="0"/>
        </a:defRPr>
      </a:lvl5pPr>
      <a:lvl6pPr marL="457150" algn="ctr" rtl="0" fontAlgn="base">
        <a:spcBef>
          <a:spcPct val="0"/>
        </a:spcBef>
        <a:spcAft>
          <a:spcPct val="0"/>
        </a:spcAft>
        <a:defRPr sz="4400">
          <a:solidFill>
            <a:schemeClr val="tx2"/>
          </a:solidFill>
          <a:latin typeface="Arial" pitchFamily="-111" charset="0"/>
        </a:defRPr>
      </a:lvl6pPr>
      <a:lvl7pPr marL="914300" algn="ctr" rtl="0" fontAlgn="base">
        <a:spcBef>
          <a:spcPct val="0"/>
        </a:spcBef>
        <a:spcAft>
          <a:spcPct val="0"/>
        </a:spcAft>
        <a:defRPr sz="4400">
          <a:solidFill>
            <a:schemeClr val="tx2"/>
          </a:solidFill>
          <a:latin typeface="Arial" pitchFamily="-111" charset="0"/>
        </a:defRPr>
      </a:lvl7pPr>
      <a:lvl8pPr marL="1371450" algn="ctr" rtl="0" fontAlgn="base">
        <a:spcBef>
          <a:spcPct val="0"/>
        </a:spcBef>
        <a:spcAft>
          <a:spcPct val="0"/>
        </a:spcAft>
        <a:defRPr sz="4400">
          <a:solidFill>
            <a:schemeClr val="tx2"/>
          </a:solidFill>
          <a:latin typeface="Arial" pitchFamily="-111" charset="0"/>
        </a:defRPr>
      </a:lvl8pPr>
      <a:lvl9pPr marL="1828600" algn="ctr" rtl="0" fontAlgn="base">
        <a:spcBef>
          <a:spcPct val="0"/>
        </a:spcBef>
        <a:spcAft>
          <a:spcPct val="0"/>
        </a:spcAft>
        <a:defRPr sz="4400">
          <a:solidFill>
            <a:schemeClr val="tx2"/>
          </a:solidFill>
          <a:latin typeface="Arial" pitchFamily="-111" charset="0"/>
        </a:defRPr>
      </a:lvl9pPr>
    </p:titleStyle>
    <p:bodyStyle>
      <a:lvl1pPr marL="342862" indent="-342862" algn="l" rtl="0" eaLnBrk="0" fontAlgn="base" hangingPunct="0">
        <a:spcBef>
          <a:spcPct val="20000"/>
        </a:spcBef>
        <a:spcAft>
          <a:spcPct val="0"/>
        </a:spcAft>
        <a:buChar char="•"/>
        <a:defRPr sz="3200">
          <a:solidFill>
            <a:schemeClr val="tx1"/>
          </a:solidFill>
          <a:latin typeface="+mn-lt"/>
          <a:ea typeface="MS PGothic" charset="0"/>
          <a:cs typeface="MS PGothic" charset="0"/>
        </a:defRPr>
      </a:lvl1pPr>
      <a:lvl2pPr marL="742869" indent="-285720" algn="l" rtl="0" eaLnBrk="0" fontAlgn="base" hangingPunct="0">
        <a:spcBef>
          <a:spcPct val="20000"/>
        </a:spcBef>
        <a:spcAft>
          <a:spcPct val="0"/>
        </a:spcAft>
        <a:buChar char="–"/>
        <a:defRPr sz="2800">
          <a:solidFill>
            <a:schemeClr val="tx1"/>
          </a:solidFill>
          <a:latin typeface="+mn-lt"/>
          <a:ea typeface="MS PGothic" charset="0"/>
          <a:cs typeface="MS PGothic" charset="0"/>
        </a:defRPr>
      </a:lvl2pPr>
      <a:lvl3pPr marL="1142875" indent="-228575" algn="l" rtl="0" eaLnBrk="0" fontAlgn="base" hangingPunct="0">
        <a:spcBef>
          <a:spcPct val="20000"/>
        </a:spcBef>
        <a:spcAft>
          <a:spcPct val="0"/>
        </a:spcAft>
        <a:buChar char="•"/>
        <a:defRPr sz="2400">
          <a:solidFill>
            <a:schemeClr val="tx1"/>
          </a:solidFill>
          <a:latin typeface="+mn-lt"/>
          <a:ea typeface="MS PGothic" charset="0"/>
          <a:cs typeface="MS PGothic" charset="0"/>
        </a:defRPr>
      </a:lvl3pPr>
      <a:lvl4pPr marL="1600025" indent="-228575" algn="l" rtl="0" eaLnBrk="0" fontAlgn="base" hangingPunct="0">
        <a:spcBef>
          <a:spcPct val="20000"/>
        </a:spcBef>
        <a:spcAft>
          <a:spcPct val="0"/>
        </a:spcAft>
        <a:buChar char="–"/>
        <a:defRPr sz="2000">
          <a:solidFill>
            <a:schemeClr val="tx1"/>
          </a:solidFill>
          <a:latin typeface="+mn-lt"/>
          <a:ea typeface="MS PGothic" charset="0"/>
          <a:cs typeface="MS PGothic" charset="0"/>
        </a:defRPr>
      </a:lvl4pPr>
      <a:lvl5pPr marL="2057175" indent="-228575" algn="l" rtl="0" eaLnBrk="0" fontAlgn="base" hangingPunct="0">
        <a:spcBef>
          <a:spcPct val="20000"/>
        </a:spcBef>
        <a:spcAft>
          <a:spcPct val="0"/>
        </a:spcAft>
        <a:buChar char="»"/>
        <a:defRPr sz="2000">
          <a:solidFill>
            <a:schemeClr val="tx1"/>
          </a:solidFill>
          <a:latin typeface="+mn-lt"/>
          <a:ea typeface="MS PGothic" charset="0"/>
          <a:cs typeface="MS PGothic" charset="0"/>
        </a:defRPr>
      </a:lvl5pPr>
      <a:lvl6pPr marL="2514325" indent="-228575" algn="l" rtl="0" fontAlgn="base">
        <a:spcBef>
          <a:spcPct val="20000"/>
        </a:spcBef>
        <a:spcAft>
          <a:spcPct val="0"/>
        </a:spcAft>
        <a:buChar char="»"/>
        <a:defRPr sz="2000">
          <a:solidFill>
            <a:schemeClr val="tx1"/>
          </a:solidFill>
          <a:latin typeface="+mn-lt"/>
          <a:ea typeface="ＭＳ Ｐゴシック" pitchFamily="-111" charset="-128"/>
        </a:defRPr>
      </a:lvl6pPr>
      <a:lvl7pPr marL="2971474" indent="-228575" algn="l" rtl="0" fontAlgn="base">
        <a:spcBef>
          <a:spcPct val="20000"/>
        </a:spcBef>
        <a:spcAft>
          <a:spcPct val="0"/>
        </a:spcAft>
        <a:buChar char="»"/>
        <a:defRPr sz="2000">
          <a:solidFill>
            <a:schemeClr val="tx1"/>
          </a:solidFill>
          <a:latin typeface="+mn-lt"/>
          <a:ea typeface="ＭＳ Ｐゴシック" pitchFamily="-111" charset="-128"/>
        </a:defRPr>
      </a:lvl7pPr>
      <a:lvl8pPr marL="3428623" indent="-228575" algn="l" rtl="0" fontAlgn="base">
        <a:spcBef>
          <a:spcPct val="20000"/>
        </a:spcBef>
        <a:spcAft>
          <a:spcPct val="0"/>
        </a:spcAft>
        <a:buChar char="»"/>
        <a:defRPr sz="2000">
          <a:solidFill>
            <a:schemeClr val="tx1"/>
          </a:solidFill>
          <a:latin typeface="+mn-lt"/>
          <a:ea typeface="ＭＳ Ｐゴシック" pitchFamily="-111" charset="-128"/>
        </a:defRPr>
      </a:lvl8pPr>
      <a:lvl9pPr marL="3885772" indent="-228575"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150" rtl="0" eaLnBrk="1" latinLnBrk="0" hangingPunct="1">
        <a:defRPr sz="1800" kern="1200">
          <a:solidFill>
            <a:schemeClr val="tx1"/>
          </a:solidFill>
          <a:latin typeface="+mn-lt"/>
          <a:ea typeface="+mn-ea"/>
          <a:cs typeface="+mn-cs"/>
        </a:defRPr>
      </a:lvl1pPr>
      <a:lvl2pPr marL="457150" algn="l" defTabSz="457150" rtl="0" eaLnBrk="1" latinLnBrk="0" hangingPunct="1">
        <a:defRPr sz="1800" kern="1200">
          <a:solidFill>
            <a:schemeClr val="tx1"/>
          </a:solidFill>
          <a:latin typeface="+mn-lt"/>
          <a:ea typeface="+mn-ea"/>
          <a:cs typeface="+mn-cs"/>
        </a:defRPr>
      </a:lvl2pPr>
      <a:lvl3pPr marL="914300" algn="l" defTabSz="457150" rtl="0" eaLnBrk="1" latinLnBrk="0" hangingPunct="1">
        <a:defRPr sz="1800" kern="1200">
          <a:solidFill>
            <a:schemeClr val="tx1"/>
          </a:solidFill>
          <a:latin typeface="+mn-lt"/>
          <a:ea typeface="+mn-ea"/>
          <a:cs typeface="+mn-cs"/>
        </a:defRPr>
      </a:lvl3pPr>
      <a:lvl4pPr marL="1371450" algn="l" defTabSz="457150" rtl="0" eaLnBrk="1" latinLnBrk="0" hangingPunct="1">
        <a:defRPr sz="1800" kern="1200">
          <a:solidFill>
            <a:schemeClr val="tx1"/>
          </a:solidFill>
          <a:latin typeface="+mn-lt"/>
          <a:ea typeface="+mn-ea"/>
          <a:cs typeface="+mn-cs"/>
        </a:defRPr>
      </a:lvl4pPr>
      <a:lvl5pPr marL="1828600" algn="l" defTabSz="457150" rtl="0" eaLnBrk="1" latinLnBrk="0" hangingPunct="1">
        <a:defRPr sz="1800" kern="1200">
          <a:solidFill>
            <a:schemeClr val="tx1"/>
          </a:solidFill>
          <a:latin typeface="+mn-lt"/>
          <a:ea typeface="+mn-ea"/>
          <a:cs typeface="+mn-cs"/>
        </a:defRPr>
      </a:lvl5pPr>
      <a:lvl6pPr marL="2285750" algn="l" defTabSz="457150" rtl="0" eaLnBrk="1" latinLnBrk="0" hangingPunct="1">
        <a:defRPr sz="1800" kern="1200">
          <a:solidFill>
            <a:schemeClr val="tx1"/>
          </a:solidFill>
          <a:latin typeface="+mn-lt"/>
          <a:ea typeface="+mn-ea"/>
          <a:cs typeface="+mn-cs"/>
        </a:defRPr>
      </a:lvl6pPr>
      <a:lvl7pPr marL="2742899" algn="l" defTabSz="457150" rtl="0" eaLnBrk="1" latinLnBrk="0" hangingPunct="1">
        <a:defRPr sz="1800" kern="1200">
          <a:solidFill>
            <a:schemeClr val="tx1"/>
          </a:solidFill>
          <a:latin typeface="+mn-lt"/>
          <a:ea typeface="+mn-ea"/>
          <a:cs typeface="+mn-cs"/>
        </a:defRPr>
      </a:lvl7pPr>
      <a:lvl8pPr marL="3200047" algn="l" defTabSz="457150" rtl="0" eaLnBrk="1" latinLnBrk="0" hangingPunct="1">
        <a:defRPr sz="1800" kern="1200">
          <a:solidFill>
            <a:schemeClr val="tx1"/>
          </a:solidFill>
          <a:latin typeface="+mn-lt"/>
          <a:ea typeface="+mn-ea"/>
          <a:cs typeface="+mn-cs"/>
        </a:defRPr>
      </a:lvl8pPr>
      <a:lvl9pPr marL="3657199" algn="l" defTabSz="457150" rtl="0" eaLnBrk="1" latinLnBrk="0" hangingPunct="1">
        <a:defRPr sz="1800" kern="1200">
          <a:solidFill>
            <a:schemeClr val="tx1"/>
          </a:solidFill>
          <a:latin typeface="+mn-lt"/>
          <a:ea typeface="+mn-ea"/>
          <a:cs typeface="+mn-cs"/>
        </a:defRPr>
      </a:lvl9pPr>
    </p:otherStyle>
  </p:txStyles>
</p:sldMaster>
</file>

<file path=ppt/slideMasters/slideMaster6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5602" name="Group 2"/>
          <p:cNvGrpSpPr>
            <a:grpSpLocks/>
          </p:cNvGrpSpPr>
          <p:nvPr/>
        </p:nvGrpSpPr>
        <p:grpSpPr bwMode="auto">
          <a:xfrm>
            <a:off x="0" y="0"/>
            <a:ext cx="9132888" cy="6845300"/>
            <a:chOff x="0" y="0"/>
            <a:chExt cx="5753" cy="4312"/>
          </a:xfrm>
        </p:grpSpPr>
        <p:sp>
          <p:nvSpPr>
            <p:cNvPr id="25605" name="Rectangle 3"/>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w="12700">
              <a:noFill/>
              <a:miter lim="800000"/>
              <a:headEnd/>
              <a:tailEnd/>
            </a:ln>
          </p:spPr>
          <p:txBody>
            <a:bodyPr wrap="none" anchor="ctr">
              <a:prstTxWarp prst="textNoShape">
                <a:avLst/>
              </a:prstTxWarp>
            </a:bodyPr>
            <a:lstStyle/>
            <a:p>
              <a:pPr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grpSp>
          <p:nvGrpSpPr>
            <p:cNvPr id="25606" name="Group 4"/>
            <p:cNvGrpSpPr>
              <a:grpSpLocks/>
            </p:cNvGrpSpPr>
            <p:nvPr/>
          </p:nvGrpSpPr>
          <p:grpSpPr bwMode="auto">
            <a:xfrm>
              <a:off x="246" y="204"/>
              <a:ext cx="5271" cy="3889"/>
              <a:chOff x="246" y="204"/>
              <a:chExt cx="5271" cy="3889"/>
            </a:xfrm>
          </p:grpSpPr>
          <p:sp>
            <p:nvSpPr>
              <p:cNvPr id="1077253" name="Rectangle 5"/>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25612" name="Freeform 6"/>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w="12700" cap="rnd" cmpd="sng">
                <a:noFill/>
                <a:prstDash val="solid"/>
                <a:round/>
                <a:headEnd type="none" w="med" len="med"/>
                <a:tailEnd type="none" w="med" len="med"/>
              </a:ln>
            </p:spPr>
            <p:txBody>
              <a:bodyPr>
                <a:prstTxWarp prst="textNoShape">
                  <a:avLst/>
                </a:prstTxWarp>
              </a:bodyPr>
              <a:lstStyle/>
              <a:p>
                <a:pPr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25613" name="Freeform 7"/>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w="12700" cap="rnd" cmpd="sng">
                <a:noFill/>
                <a:prstDash val="solid"/>
                <a:round/>
                <a:headEnd type="none" w="med" len="med"/>
                <a:tailEnd type="none" w="med" len="med"/>
              </a:ln>
            </p:spPr>
            <p:txBody>
              <a:bodyPr>
                <a:prstTxWarp prst="textNoShape">
                  <a:avLst/>
                </a:prstTxWarp>
              </a:bodyPr>
              <a:lstStyle/>
              <a:p>
                <a:pPr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25614" name="Freeform 8"/>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w="12700" cap="rnd" cmpd="sng">
                <a:noFill/>
                <a:prstDash val="solid"/>
                <a:round/>
                <a:headEnd type="none" w="med" len="med"/>
                <a:tailEnd type="none" w="med" len="med"/>
              </a:ln>
            </p:spPr>
            <p:txBody>
              <a:bodyPr>
                <a:prstTxWarp prst="textNoShape">
                  <a:avLst/>
                </a:prstTxWarp>
              </a:bodyPr>
              <a:lstStyle/>
              <a:p>
                <a:pPr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25615" name="Freeform 9"/>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w="12700" cap="rnd" cmpd="sng">
                <a:noFill/>
                <a:prstDash val="solid"/>
                <a:round/>
                <a:headEnd type="none" w="med" len="med"/>
                <a:tailEnd type="none" w="med" len="med"/>
              </a:ln>
            </p:spPr>
            <p:txBody>
              <a:bodyPr>
                <a:prstTxWarp prst="textNoShape">
                  <a:avLst/>
                </a:prstTxWarp>
              </a:bodyPr>
              <a:lstStyle/>
              <a:p>
                <a:pPr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25616" name="Freeform 10"/>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w="12700" cap="rnd" cmpd="sng">
                <a:noFill/>
                <a:prstDash val="solid"/>
                <a:round/>
                <a:headEnd type="none" w="med" len="med"/>
                <a:tailEnd type="none" w="med" len="med"/>
              </a:ln>
            </p:spPr>
            <p:txBody>
              <a:bodyPr>
                <a:prstTxWarp prst="textNoShape">
                  <a:avLst/>
                </a:prstTxWarp>
              </a:bodyPr>
              <a:lstStyle/>
              <a:p>
                <a:pPr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25617" name="Freeform 11"/>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w="12700" cap="rnd" cmpd="sng">
                <a:noFill/>
                <a:prstDash val="solid"/>
                <a:round/>
                <a:headEnd type="none" w="med" len="med"/>
                <a:tailEnd type="none" w="med" len="med"/>
              </a:ln>
            </p:spPr>
            <p:txBody>
              <a:bodyPr>
                <a:prstTxWarp prst="textNoShape">
                  <a:avLst/>
                </a:prstTxWarp>
              </a:bodyPr>
              <a:lstStyle/>
              <a:p>
                <a:pPr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25618" name="Freeform 12"/>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w="12700" cap="rnd" cmpd="sng">
                <a:noFill/>
                <a:prstDash val="solid"/>
                <a:round/>
                <a:headEnd type="none" w="med" len="med"/>
                <a:tailEnd type="none" w="med" len="med"/>
              </a:ln>
            </p:spPr>
            <p:txBody>
              <a:bodyPr>
                <a:prstTxWarp prst="textNoShape">
                  <a:avLst/>
                </a:prstTxWarp>
              </a:bodyPr>
              <a:lstStyle/>
              <a:p>
                <a:pPr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25619" name="Freeform 13"/>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w="12700" cap="rnd" cmpd="sng">
                <a:noFill/>
                <a:prstDash val="solid"/>
                <a:round/>
                <a:headEnd type="none" w="med" len="med"/>
                <a:tailEnd type="none" w="med" len="med"/>
              </a:ln>
            </p:spPr>
            <p:txBody>
              <a:bodyPr>
                <a:prstTxWarp prst="textNoShape">
                  <a:avLst/>
                </a:prstTxWarp>
              </a:bodyPr>
              <a:lstStyle/>
              <a:p>
                <a:pPr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25620" name="Freeform 14"/>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w="12700" cap="rnd" cmpd="sng">
                <a:noFill/>
                <a:prstDash val="solid"/>
                <a:round/>
                <a:headEnd type="none" w="med" len="med"/>
                <a:tailEnd type="none" w="med" len="med"/>
              </a:ln>
            </p:spPr>
            <p:txBody>
              <a:bodyPr>
                <a:prstTxWarp prst="textNoShape">
                  <a:avLst/>
                </a:prstTxWarp>
              </a:bodyPr>
              <a:lstStyle/>
              <a:p>
                <a:pPr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25621" name="Freeform 15"/>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w="12700" cap="rnd" cmpd="sng">
                <a:noFill/>
                <a:prstDash val="solid"/>
                <a:round/>
                <a:headEnd type="none" w="med" len="med"/>
                <a:tailEnd type="none" w="med" len="med"/>
              </a:ln>
            </p:spPr>
            <p:txBody>
              <a:bodyPr>
                <a:prstTxWarp prst="textNoShape">
                  <a:avLst/>
                </a:prstTxWarp>
              </a:bodyPr>
              <a:lstStyle/>
              <a:p>
                <a:pPr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25622" name="Freeform 16"/>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w="12700" cap="rnd" cmpd="sng">
                <a:noFill/>
                <a:prstDash val="solid"/>
                <a:round/>
                <a:headEnd type="none" w="med" len="med"/>
                <a:tailEnd type="none" w="med" len="med"/>
              </a:ln>
            </p:spPr>
            <p:txBody>
              <a:bodyPr>
                <a:prstTxWarp prst="textNoShape">
                  <a:avLst/>
                </a:prstTxWarp>
              </a:bodyPr>
              <a:lstStyle/>
              <a:p>
                <a:pPr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25623" name="Freeform 17"/>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w="12700" cap="rnd" cmpd="sng">
                <a:noFill/>
                <a:prstDash val="solid"/>
                <a:round/>
                <a:headEnd type="none" w="med" len="med"/>
                <a:tailEnd type="none" w="med" len="med"/>
              </a:ln>
            </p:spPr>
            <p:txBody>
              <a:bodyPr>
                <a:prstTxWarp prst="textNoShape">
                  <a:avLst/>
                </a:prstTxWarp>
              </a:bodyPr>
              <a:lstStyle/>
              <a:p>
                <a:pPr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25624" name="Freeform 18"/>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w="12700" cap="rnd" cmpd="sng">
                <a:noFill/>
                <a:prstDash val="solid"/>
                <a:round/>
                <a:headEnd type="none" w="med" len="med"/>
                <a:tailEnd type="none" w="med" len="med"/>
              </a:ln>
            </p:spPr>
            <p:txBody>
              <a:bodyPr>
                <a:prstTxWarp prst="textNoShape">
                  <a:avLst/>
                </a:prstTxWarp>
              </a:bodyPr>
              <a:lstStyle/>
              <a:p>
                <a:pPr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25625" name="Freeform 19"/>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w="12700" cap="rnd" cmpd="sng">
                <a:noFill/>
                <a:prstDash val="solid"/>
                <a:round/>
                <a:headEnd type="none" w="med" len="med"/>
                <a:tailEnd type="none" w="med" len="med"/>
              </a:ln>
            </p:spPr>
            <p:txBody>
              <a:bodyPr>
                <a:prstTxWarp prst="textNoShape">
                  <a:avLst/>
                </a:prstTxWarp>
              </a:bodyPr>
              <a:lstStyle/>
              <a:p>
                <a:pPr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25626" name="Freeform 20"/>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w="12700" cap="rnd" cmpd="sng">
                <a:noFill/>
                <a:prstDash val="solid"/>
                <a:round/>
                <a:headEnd type="none" w="med" len="med"/>
                <a:tailEnd type="none" w="med" len="med"/>
              </a:ln>
            </p:spPr>
            <p:txBody>
              <a:bodyPr>
                <a:prstTxWarp prst="textNoShape">
                  <a:avLst/>
                </a:prstTxWarp>
              </a:bodyPr>
              <a:lstStyle/>
              <a:p>
                <a:pPr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25627" name="Freeform 21"/>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w="12700" cap="rnd" cmpd="sng">
                <a:noFill/>
                <a:prstDash val="solid"/>
                <a:round/>
                <a:headEnd type="none" w="med" len="med"/>
                <a:tailEnd type="none" w="med" len="med"/>
              </a:ln>
            </p:spPr>
            <p:txBody>
              <a:bodyPr>
                <a:prstTxWarp prst="textNoShape">
                  <a:avLst/>
                </a:prstTxWarp>
              </a:bodyPr>
              <a:lstStyle/>
              <a:p>
                <a:pPr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25628" name="Freeform 22"/>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w="12700" cap="rnd" cmpd="sng">
                <a:noFill/>
                <a:prstDash val="solid"/>
                <a:round/>
                <a:headEnd type="none" w="med" len="med"/>
                <a:tailEnd type="none" w="med" len="med"/>
              </a:ln>
            </p:spPr>
            <p:txBody>
              <a:bodyPr>
                <a:prstTxWarp prst="textNoShape">
                  <a:avLst/>
                </a:prstTxWarp>
              </a:bodyPr>
              <a:lstStyle/>
              <a:p>
                <a:pPr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25629" name="Freeform 23"/>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w="12700" cap="rnd" cmpd="sng">
                <a:noFill/>
                <a:prstDash val="solid"/>
                <a:round/>
                <a:headEnd type="none" w="med" len="med"/>
                <a:tailEnd type="none" w="med" len="med"/>
              </a:ln>
            </p:spPr>
            <p:txBody>
              <a:bodyPr>
                <a:prstTxWarp prst="textNoShape">
                  <a:avLst/>
                </a:prstTxWarp>
              </a:bodyPr>
              <a:lstStyle/>
              <a:p>
                <a:pPr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25630" name="Freeform 24"/>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w="12700" cap="rnd" cmpd="sng">
                <a:noFill/>
                <a:prstDash val="solid"/>
                <a:round/>
                <a:headEnd type="none" w="med" len="med"/>
                <a:tailEnd type="none" w="med" len="med"/>
              </a:ln>
            </p:spPr>
            <p:txBody>
              <a:bodyPr>
                <a:prstTxWarp prst="textNoShape">
                  <a:avLst/>
                </a:prstTxWarp>
              </a:bodyPr>
              <a:lstStyle/>
              <a:p>
                <a:pPr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25631" name="Freeform 25"/>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w="12700" cap="rnd" cmpd="sng">
                <a:noFill/>
                <a:prstDash val="solid"/>
                <a:round/>
                <a:headEnd type="none" w="med" len="med"/>
                <a:tailEnd type="none" w="med" len="med"/>
              </a:ln>
            </p:spPr>
            <p:txBody>
              <a:bodyPr>
                <a:prstTxWarp prst="textNoShape">
                  <a:avLst/>
                </a:prstTxWarp>
              </a:bodyPr>
              <a:lstStyle/>
              <a:p>
                <a:pPr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25632" name="Freeform 26"/>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w="12700" cap="rnd" cmpd="sng">
                <a:noFill/>
                <a:prstDash val="solid"/>
                <a:round/>
                <a:headEnd type="none" w="med" len="med"/>
                <a:tailEnd type="none" w="med" len="med"/>
              </a:ln>
            </p:spPr>
            <p:txBody>
              <a:bodyPr>
                <a:prstTxWarp prst="textNoShape">
                  <a:avLst/>
                </a:prstTxWarp>
              </a:bodyPr>
              <a:lstStyle/>
              <a:p>
                <a:pPr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25633" name="Freeform 27"/>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w="12700" cap="rnd" cmpd="sng">
                <a:noFill/>
                <a:prstDash val="solid"/>
                <a:round/>
                <a:headEnd type="none" w="med" len="med"/>
                <a:tailEnd type="none" w="med" len="med"/>
              </a:ln>
            </p:spPr>
            <p:txBody>
              <a:bodyPr>
                <a:prstTxWarp prst="textNoShape">
                  <a:avLst/>
                </a:prstTxWarp>
              </a:bodyPr>
              <a:lstStyle/>
              <a:p>
                <a:pPr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grpSp>
        <p:grpSp>
          <p:nvGrpSpPr>
            <p:cNvPr id="25607" name="Group 28"/>
            <p:cNvGrpSpPr>
              <a:grpSpLocks/>
            </p:cNvGrpSpPr>
            <p:nvPr/>
          </p:nvGrpSpPr>
          <p:grpSpPr bwMode="auto">
            <a:xfrm>
              <a:off x="0" y="0"/>
              <a:ext cx="1246" cy="1232"/>
              <a:chOff x="0" y="0"/>
              <a:chExt cx="1246" cy="1232"/>
            </a:xfrm>
          </p:grpSpPr>
          <p:sp>
            <p:nvSpPr>
              <p:cNvPr id="25608" name="Rectangle 29"/>
              <p:cNvSpPr>
                <a:spLocks noChangeArrowheads="1"/>
              </p:cNvSpPr>
              <p:nvPr/>
            </p:nvSpPr>
            <p:spPr bwMode="auto">
              <a:xfrm>
                <a:off x="0" y="0"/>
                <a:ext cx="1246" cy="1232"/>
              </a:xfrm>
              <a:prstGeom prst="rect">
                <a:avLst/>
              </a:prstGeom>
              <a:solidFill>
                <a:schemeClr val="bg2"/>
              </a:solidFill>
              <a:ln w="12700">
                <a:noFill/>
                <a:miter lim="800000"/>
                <a:headEnd/>
                <a:tailEnd/>
              </a:ln>
            </p:spPr>
            <p:txBody>
              <a:bodyPr wrap="none" anchor="ctr">
                <a:prstTxWarp prst="textNoShape">
                  <a:avLst/>
                </a:prstTxWarp>
              </a:bodyPr>
              <a:lstStyle/>
              <a:p>
                <a:pPr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25609" name="Rectangle 30"/>
              <p:cNvSpPr>
                <a:spLocks noChangeArrowheads="1"/>
              </p:cNvSpPr>
              <p:nvPr/>
            </p:nvSpPr>
            <p:spPr bwMode="auto">
              <a:xfrm>
                <a:off x="246" y="202"/>
                <a:ext cx="1000" cy="1030"/>
              </a:xfrm>
              <a:prstGeom prst="rect">
                <a:avLst/>
              </a:prstGeom>
              <a:solidFill>
                <a:srgbClr val="474747"/>
              </a:solidFill>
              <a:ln w="12700">
                <a:noFill/>
                <a:miter lim="800000"/>
                <a:headEnd/>
                <a:tailEnd/>
              </a:ln>
            </p:spPr>
            <p:txBody>
              <a:bodyPr wrap="none" anchor="ctr">
                <a:prstTxWarp prst="textNoShape">
                  <a:avLst/>
                </a:prstTxWarp>
              </a:bodyPr>
              <a:lstStyle/>
              <a:p>
                <a:pPr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25610" name="Rectangle 31"/>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w="12700">
                <a:noFill/>
                <a:miter lim="800000"/>
                <a:headEnd/>
                <a:tailEnd/>
              </a:ln>
            </p:spPr>
            <p:txBody>
              <a:bodyPr wrap="none" anchor="ctr">
                <a:prstTxWarp prst="textNoShape">
                  <a:avLst/>
                </a:prstTxWarp>
              </a:bodyPr>
              <a:lstStyle/>
              <a:p>
                <a:pPr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grpSp>
      </p:grpSp>
      <p:sp>
        <p:nvSpPr>
          <p:cNvPr id="25603" name="Text Box 32"/>
          <p:cNvSpPr txBox="1">
            <a:spLocks noChangeArrowheads="1"/>
          </p:cNvSpPr>
          <p:nvPr/>
        </p:nvSpPr>
        <p:spPr bwMode="auto">
          <a:xfrm>
            <a:off x="479425" y="6545263"/>
            <a:ext cx="915988" cy="228600"/>
          </a:xfrm>
          <a:prstGeom prst="rect">
            <a:avLst/>
          </a:prstGeom>
          <a:noFill/>
          <a:ln>
            <a:noFill/>
          </a:ln>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fontAlgn="base">
              <a:spcBef>
                <a:spcPct val="50000"/>
              </a:spcBef>
              <a:spcAft>
                <a:spcPct val="0"/>
              </a:spcAft>
              <a:defRPr/>
            </a:pPr>
            <a:r>
              <a:rPr lang="en-US" sz="900" b="1">
                <a:solidFill>
                  <a:srgbClr val="FFFFFF"/>
                </a:solidFill>
                <a:latin typeface="Arial" charset="0"/>
              </a:rPr>
              <a:t>©2003 TBBMI</a:t>
            </a:r>
          </a:p>
        </p:txBody>
      </p:sp>
      <p:sp>
        <p:nvSpPr>
          <p:cNvPr id="1077281" name="Rectangle 33"/>
          <p:cNvSpPr>
            <a:spLocks noChangeArrowheads="1"/>
          </p:cNvSpPr>
          <p:nvPr/>
        </p:nvSpPr>
        <p:spPr bwMode="auto">
          <a:xfrm>
            <a:off x="7561263" y="6515100"/>
            <a:ext cx="727075" cy="268288"/>
          </a:xfrm>
          <a:prstGeom prst="rect">
            <a:avLst/>
          </a:prstGeom>
          <a:noFill/>
          <a:ln w="12700">
            <a:noFill/>
            <a:miter lim="800000"/>
            <a:headEnd/>
            <a:tailEnd/>
          </a:ln>
          <a:effectLst/>
        </p:spPr>
        <p:txBody>
          <a:bodyPr wrap="none" anchor="ctr">
            <a:prstTxWarp prst="textNoShape">
              <a:avLst/>
            </a:prstTxWarp>
            <a:spAutoFit/>
          </a:bodyPr>
          <a:lstStyle/>
          <a:p>
            <a:pPr algn="ctr"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Comic Sans MS" charset="0"/>
                <a:ea typeface="ＭＳ Ｐゴシック" charset="-128"/>
                <a:cs typeface="ＭＳ Ｐゴシック" charset="-128"/>
              </a:rPr>
              <a:t>7.5.03c.</a:t>
            </a:r>
          </a:p>
        </p:txBody>
      </p:sp>
    </p:spTree>
    <p:extLst>
      <p:ext uri="{BB962C8B-B14F-4D97-AF65-F5344CB8AC3E}">
        <p14:creationId xmlns:p14="http://schemas.microsoft.com/office/powerpoint/2010/main" val="3391130854"/>
      </p:ext>
    </p:extLst>
  </p:cSld>
  <p:clrMap bg1="dk2" tx1="lt1" bg2="dk1" tx2="lt2" accent1="accent1" accent2="accent2" accent3="accent3" accent4="accent4" accent5="accent5" accent6="accent6" hlink="hlink" folHlink="folHlink"/>
  <p:sldLayoutIdLst>
    <p:sldLayoutId id="2147485306" r:id="rId1"/>
    <p:sldLayoutId id="2147485307" r:id="rId2"/>
    <p:sldLayoutId id="2147485308" r:id="rId3"/>
    <p:sldLayoutId id="2147485309" r:id="rId4"/>
    <p:sldLayoutId id="2147485310" r:id="rId5"/>
    <p:sldLayoutId id="2147485311" r:id="rId6"/>
    <p:sldLayoutId id="2147485312" r:id="rId7"/>
    <p:sldLayoutId id="2147485313" r:id="rId8"/>
    <p:sldLayoutId id="2147485314" r:id="rId9"/>
    <p:sldLayoutId id="2147485315" r:id="rId10"/>
    <p:sldLayoutId id="2147485316" r:id="rId11"/>
  </p:sldLayoutIdLst>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1" charset="0"/>
          <a:ea typeface="ＭＳ Ｐゴシック" pitchFamily="-111" charset="-128"/>
          <a:cs typeface="ＭＳ Ｐゴシック" pitchFamily="-111"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1" charset="0"/>
          <a:ea typeface="ＭＳ Ｐゴシック" pitchFamily="-111" charset="-128"/>
          <a:cs typeface="ＭＳ Ｐゴシック" pitchFamily="-111"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1" charset="0"/>
          <a:ea typeface="ＭＳ Ｐゴシック" pitchFamily="-111" charset="-128"/>
          <a:cs typeface="ＭＳ Ｐゴシック" pitchFamily="-111"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1" charset="0"/>
          <a:ea typeface="ＭＳ Ｐゴシック" pitchFamily="-111" charset="-128"/>
          <a:cs typeface="ＭＳ Ｐゴシック" pitchFamily="-111" charset="-128"/>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imes" pitchFamily="-111"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imes" pitchFamily="-111"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imes" pitchFamily="-111"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imes" pitchFamily="-111"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2"/>
        <a:buChar char=""/>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5.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bwMode="auto">
          <a:xfrm>
            <a:off x="228600" y="457200"/>
            <a:ext cx="7772400"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8195"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1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spcBef>
                <a:spcPct val="50000"/>
              </a:spcBef>
              <a:defRPr sz="1400">
                <a:solidFill>
                  <a:srgbClr val="FFFFFF"/>
                </a:solidFill>
                <a:ea typeface="+mn-ea"/>
                <a:cs typeface="+mn-cs"/>
              </a:defRPr>
            </a:lvl1pPr>
          </a:lstStyle>
          <a:p>
            <a:pPr fontAlgn="base">
              <a:spcAft>
                <a:spcPct val="0"/>
              </a:spcAft>
              <a:defRPr/>
            </a:pPr>
            <a:endParaRPr lang="en-US">
              <a:latin typeface="Times New Roman" charset="0"/>
            </a:endParaRPr>
          </a:p>
        </p:txBody>
      </p:sp>
      <p:sp>
        <p:nvSpPr>
          <p:cNvPr id="81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spcBef>
                <a:spcPct val="50000"/>
              </a:spcBef>
              <a:defRPr sz="1400">
                <a:solidFill>
                  <a:srgbClr val="FFFFFF"/>
                </a:solidFill>
                <a:ea typeface="+mn-ea"/>
                <a:cs typeface="+mn-cs"/>
              </a:defRPr>
            </a:lvl1pPr>
          </a:lstStyle>
          <a:p>
            <a:pPr fontAlgn="base">
              <a:spcAft>
                <a:spcPct val="0"/>
              </a:spcAft>
              <a:defRPr/>
            </a:pPr>
            <a:endParaRPr lang="en-US">
              <a:latin typeface="Times New Roman" charset="0"/>
            </a:endParaRPr>
          </a:p>
        </p:txBody>
      </p:sp>
      <p:sp>
        <p:nvSpPr>
          <p:cNvPr id="81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spcBef>
                <a:spcPct val="50000"/>
              </a:spcBef>
              <a:defRPr sz="1400">
                <a:solidFill>
                  <a:srgbClr val="FFFFFF"/>
                </a:solidFill>
                <a:ea typeface="ＭＳ Ｐゴシック" charset="0"/>
                <a:cs typeface="ＭＳ Ｐゴシック" charset="0"/>
              </a:defRPr>
            </a:lvl1pPr>
          </a:lstStyle>
          <a:p>
            <a:pPr fontAlgn="base">
              <a:spcAft>
                <a:spcPct val="0"/>
              </a:spcAft>
              <a:defRPr/>
            </a:pPr>
            <a:fld id="{E6246DC6-D1A6-B143-B726-B721405BFFE2}" type="slidenum">
              <a:rPr lang="en-US">
                <a:latin typeface="Times New Roman" charset="0"/>
              </a:rPr>
              <a:pPr fontAlgn="base">
                <a:spcAft>
                  <a:spcPct val="0"/>
                </a:spcAft>
                <a:defRPr/>
              </a:pPr>
              <a:t>‹#›</a:t>
            </a:fld>
            <a:endParaRPr lang="en-US">
              <a:latin typeface="Times New Roman" charset="0"/>
            </a:endParaRPr>
          </a:p>
        </p:txBody>
      </p:sp>
      <p:sp>
        <p:nvSpPr>
          <p:cNvPr id="354311" name="Rectangle 7"/>
          <p:cNvSpPr>
            <a:spLocks noChangeArrowheads="1"/>
          </p:cNvSpPr>
          <p:nvPr/>
        </p:nvSpPr>
        <p:spPr bwMode="gray">
          <a:xfrm>
            <a:off x="0" y="1638300"/>
            <a:ext cx="3343275" cy="122238"/>
          </a:xfrm>
          <a:prstGeom prst="rect">
            <a:avLst/>
          </a:prstGeom>
          <a:solidFill>
            <a:schemeClr val="bg2">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fontAlgn="base">
              <a:spcBef>
                <a:spcPct val="0"/>
              </a:spcBef>
              <a:spcAft>
                <a:spcPct val="0"/>
              </a:spcAft>
            </a:pPr>
            <a:endParaRPr kumimoji="1" lang="en-GB" sz="2400">
              <a:solidFill>
                <a:srgbClr val="FFFFFF"/>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452153525"/>
      </p:ext>
    </p:extLst>
  </p:cSld>
  <p:clrMap bg1="dk2" tx1="lt1" bg2="dk1" tx2="lt2" accent1="accent1" accent2="accent2" accent3="accent3" accent4="accent4" accent5="accent5" accent6="accent6" hlink="hlink" folHlink="folHlink"/>
  <p:sldLayoutIdLst>
    <p:sldLayoutId id="2147485318" r:id="rId1"/>
  </p:sldLayoutIdLst>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128"/>
          <a:cs typeface="ＭＳ Ｐゴシック" charset="-128"/>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ahoma"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ahoma"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ahoma"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ahoma" charset="0"/>
        </a:defRPr>
      </a:lvl9pPr>
    </p:titleStyle>
    <p:bodyStyle>
      <a:lvl1pPr marL="342900" indent="-342900" algn="l" rtl="0" eaLnBrk="0" fontAlgn="base" hangingPunct="0">
        <a:spcBef>
          <a:spcPct val="20000"/>
        </a:spcBef>
        <a:spcAft>
          <a:spcPct val="0"/>
        </a:spcAft>
        <a:buClr>
          <a:schemeClr val="accent1"/>
        </a:buClr>
        <a:buSzPct val="80000"/>
        <a:buFont typeface="Wingdings" charset="0"/>
        <a:buChar char="n"/>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2"/>
        </a:buClr>
        <a:buSzPct val="70000"/>
        <a:buFont typeface="Wingdings" charset="0"/>
        <a:buChar char="n"/>
        <a:defRPr sz="2800">
          <a:solidFill>
            <a:schemeClr val="tx1"/>
          </a:solidFill>
          <a:effectLst>
            <a:outerShdw blurRad="38100" dist="38100" dir="2700000" algn="tl">
              <a:srgbClr val="000000"/>
            </a:outerShdw>
          </a:effectLst>
          <a:latin typeface="+mn-lt"/>
          <a:ea typeface="ＭＳ Ｐゴシック" charset="-128"/>
        </a:defRPr>
      </a:lvl2pPr>
      <a:lvl3pPr marL="1143000" indent="-228600" algn="l" rtl="0" eaLnBrk="0" fontAlgn="base" hangingPunct="0">
        <a:spcBef>
          <a:spcPct val="20000"/>
        </a:spcBef>
        <a:spcAft>
          <a:spcPct val="0"/>
        </a:spcAft>
        <a:buClr>
          <a:schemeClr val="accent1"/>
        </a:buClr>
        <a:buSzPct val="65000"/>
        <a:buFont typeface="Wingdings" charset="0"/>
        <a:buChar char="n"/>
        <a:defRPr sz="2400">
          <a:solidFill>
            <a:schemeClr val="tx1"/>
          </a:solidFill>
          <a:effectLst>
            <a:outerShdw blurRad="38100" dist="38100" dir="2700000" algn="tl">
              <a:srgbClr val="000000"/>
            </a:outerShdw>
          </a:effectLst>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charset="-128"/>
        </a:defRPr>
      </a:lvl4pPr>
      <a:lvl5pPr marL="2057400" indent="-228600" algn="l" rtl="0" eaLnBrk="0" fontAlgn="base" hangingPunct="0">
        <a:spcBef>
          <a:spcPct val="20000"/>
        </a:spcBef>
        <a:spcAft>
          <a:spcPct val="0"/>
        </a:spcAft>
        <a:buClr>
          <a:schemeClr val="tx2"/>
        </a:buClr>
        <a:buSzPct val="55000"/>
        <a:buFont typeface="Wingdings" charset="0"/>
        <a:buChar char="n"/>
        <a:defRPr sz="2000">
          <a:solidFill>
            <a:schemeClr val="tx1"/>
          </a:solidFill>
          <a:effectLst>
            <a:outerShdw blurRad="38100" dist="38100" dir="2700000" algn="tl">
              <a:srgbClr val="000000"/>
            </a:outerShdw>
          </a:effectLst>
          <a:latin typeface="+mn-lt"/>
          <a:ea typeface="ＭＳ Ｐゴシック" charset="-128"/>
        </a:defRPr>
      </a:lvl5pPr>
      <a:lvl6pPr marL="2514600" indent="-228600" algn="l" rtl="0" fontAlgn="base">
        <a:spcBef>
          <a:spcPct val="20000"/>
        </a:spcBef>
        <a:spcAft>
          <a:spcPct val="0"/>
        </a:spcAft>
        <a:buClr>
          <a:schemeClr val="tx2"/>
        </a:buClr>
        <a:buSzPct val="55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6pPr>
      <a:lvl7pPr marL="2971800" indent="-228600" algn="l" rtl="0" fontAlgn="base">
        <a:spcBef>
          <a:spcPct val="20000"/>
        </a:spcBef>
        <a:spcAft>
          <a:spcPct val="0"/>
        </a:spcAft>
        <a:buClr>
          <a:schemeClr val="tx2"/>
        </a:buClr>
        <a:buSzPct val="55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7pPr>
      <a:lvl8pPr marL="3429000" indent="-228600" algn="l" rtl="0" fontAlgn="base">
        <a:spcBef>
          <a:spcPct val="20000"/>
        </a:spcBef>
        <a:spcAft>
          <a:spcPct val="0"/>
        </a:spcAft>
        <a:buClr>
          <a:schemeClr val="tx2"/>
        </a:buClr>
        <a:buSzPct val="55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8pPr>
      <a:lvl9pPr marL="3886200" indent="-228600" algn="l" rtl="0" fontAlgn="base">
        <a:spcBef>
          <a:spcPct val="20000"/>
        </a:spcBef>
        <a:spcAft>
          <a:spcPct val="0"/>
        </a:spcAft>
        <a:buClr>
          <a:schemeClr val="tx2"/>
        </a:buClr>
        <a:buSzPct val="55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4210" name="Rectangle 1026"/>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4211" name="Rectangle 1027"/>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4212"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2" charset="0"/>
                <a:ea typeface="+mn-ea"/>
                <a:cs typeface="+mn-cs"/>
              </a:defRPr>
            </a:lvl1pPr>
          </a:lstStyle>
          <a:p>
            <a:pPr>
              <a:defRPr/>
            </a:pPr>
            <a:endParaRPr lang="en-US"/>
          </a:p>
        </p:txBody>
      </p:sp>
      <p:sp>
        <p:nvSpPr>
          <p:cNvPr id="94213"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2" charset="0"/>
                <a:ea typeface="+mn-ea"/>
                <a:cs typeface="+mn-cs"/>
              </a:defRPr>
            </a:lvl1pPr>
          </a:lstStyle>
          <a:p>
            <a:pPr>
              <a:defRPr/>
            </a:pPr>
            <a:endParaRPr lang="en-US"/>
          </a:p>
        </p:txBody>
      </p:sp>
      <p:sp>
        <p:nvSpPr>
          <p:cNvPr id="94214"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E8398862-AD4E-A34F-A2F0-E64A36C72A1A}" type="slidenum">
              <a:rPr lang="en-US" smtClean="0"/>
              <a:pPr>
                <a:defRPr/>
              </a:pPr>
              <a:t>‹#›</a:t>
            </a:fld>
            <a:endParaRPr lang="en-US"/>
          </a:p>
        </p:txBody>
      </p:sp>
    </p:spTree>
  </p:cSld>
  <p:clrMap bg1="lt1" tx1="dk1" bg2="lt2" tx2="dk2" accent1="accent1" accent2="accent2" accent3="accent3" accent4="accent4" accent5="accent5" accent6="accent6" hlink="hlink" folHlink="folHlink"/>
  <p:sldLayoutIdLst>
    <p:sldLayoutId id="2147484557" r:id="rId1"/>
    <p:sldLayoutId id="2147484558" r:id="rId2"/>
    <p:sldLayoutId id="2147484559" r:id="rId3"/>
    <p:sldLayoutId id="2147484560" r:id="rId4"/>
    <p:sldLayoutId id="2147484561" r:id="rId5"/>
    <p:sldLayoutId id="2147484562" r:id="rId6"/>
    <p:sldLayoutId id="2147484563" r:id="rId7"/>
    <p:sldLayoutId id="2147484564" r:id="rId8"/>
    <p:sldLayoutId id="2147484565" r:id="rId9"/>
    <p:sldLayoutId id="2147484566" r:id="rId10"/>
    <p:sldLayoutId id="2147484567"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DDDDDD"/>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DDDDDD"/>
            </a:outerShdw>
          </a:effectLst>
          <a:latin typeface="Verdana" pitchFamily="-112"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DDDDDD"/>
            </a:outerShdw>
          </a:effectLst>
          <a:latin typeface="Verdana" pitchFamily="-112"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DDDDDD"/>
            </a:outerShdw>
          </a:effectLst>
          <a:latin typeface="Verdana" pitchFamily="-112"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DDDDDD"/>
            </a:outerShdw>
          </a:effectLst>
          <a:latin typeface="Verdana"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DDDDDD"/>
            </a:outerShdw>
          </a:effectLst>
          <a:latin typeface="Verdana" pitchFamily="-112" charset="0"/>
        </a:defRPr>
      </a:lvl6pPr>
      <a:lvl7pPr marL="914400" algn="ctr" rtl="0" fontAlgn="base">
        <a:spcBef>
          <a:spcPct val="0"/>
        </a:spcBef>
        <a:spcAft>
          <a:spcPct val="0"/>
        </a:spcAft>
        <a:defRPr sz="4400">
          <a:solidFill>
            <a:schemeClr val="tx2"/>
          </a:solidFill>
          <a:effectLst>
            <a:outerShdw blurRad="38100" dist="38100" dir="2700000" algn="tl">
              <a:srgbClr val="DDDDDD"/>
            </a:outerShdw>
          </a:effectLst>
          <a:latin typeface="Verdana" pitchFamily="-112" charset="0"/>
        </a:defRPr>
      </a:lvl7pPr>
      <a:lvl8pPr marL="1371600" algn="ctr" rtl="0" fontAlgn="base">
        <a:spcBef>
          <a:spcPct val="0"/>
        </a:spcBef>
        <a:spcAft>
          <a:spcPct val="0"/>
        </a:spcAft>
        <a:defRPr sz="4400">
          <a:solidFill>
            <a:schemeClr val="tx2"/>
          </a:solidFill>
          <a:effectLst>
            <a:outerShdw blurRad="38100" dist="38100" dir="2700000" algn="tl">
              <a:srgbClr val="DDDDDD"/>
            </a:outerShdw>
          </a:effectLst>
          <a:latin typeface="Verdana" pitchFamily="-112" charset="0"/>
        </a:defRPr>
      </a:lvl8pPr>
      <a:lvl9pPr marL="1828800" algn="ctr" rtl="0" fontAlgn="base">
        <a:spcBef>
          <a:spcPct val="0"/>
        </a:spcBef>
        <a:spcAft>
          <a:spcPct val="0"/>
        </a:spcAft>
        <a:defRPr sz="4400">
          <a:solidFill>
            <a:schemeClr val="tx2"/>
          </a:solidFill>
          <a:effectLst>
            <a:outerShdw blurRad="38100" dist="38100" dir="2700000" algn="tl">
              <a:srgbClr val="DDDDDD"/>
            </a:outerShdw>
          </a:effectLst>
          <a:latin typeface="Verdana" pitchFamily="-112" charset="0"/>
        </a:defRPr>
      </a:lvl9pPr>
    </p:titleStyle>
    <p:bodyStyle>
      <a:lvl1pPr marL="342900" indent="-342900" algn="l" rtl="0" eaLnBrk="0" fontAlgn="base" hangingPunct="0">
        <a:spcBef>
          <a:spcPct val="20000"/>
        </a:spcBef>
        <a:spcAft>
          <a:spcPct val="0"/>
        </a:spcAft>
        <a:buChar char="•"/>
        <a:defRPr sz="3200">
          <a:solidFill>
            <a:schemeClr val="tx1"/>
          </a:solidFill>
          <a:effectLst>
            <a:outerShdw blurRad="38100" dist="38100" dir="2700000" algn="tl">
              <a:srgbClr val="DDDDDD"/>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DDDDDD"/>
            </a:outerShdw>
          </a:effectLst>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effectLst>
            <a:outerShdw blurRad="38100" dist="38100" dir="2700000" algn="tl">
              <a:srgbClr val="DDDDDD"/>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DDDDDD"/>
            </a:outerShdw>
          </a:effectLst>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chemeClr val="tx1"/>
          </a:solidFill>
          <a:effectLst>
            <a:outerShdw blurRad="38100" dist="38100" dir="2700000" algn="tl">
              <a:srgbClr val="DDDDDD"/>
            </a:outerShdw>
          </a:effectLst>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effectLst>
            <a:outerShdw blurRad="38100" dist="38100" dir="2700000" algn="tl">
              <a:srgbClr val="DDDDDD"/>
            </a:outerShdw>
          </a:effectLst>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effectLst>
            <a:outerShdw blurRad="38100" dist="38100" dir="2700000" algn="tl">
              <a:srgbClr val="DDDDDD"/>
            </a:outerShdw>
          </a:effectLst>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effectLst>
            <a:outerShdw blurRad="38100" dist="38100" dir="2700000" algn="tl">
              <a:srgbClr val="DDDDDD"/>
            </a:outerShdw>
          </a:effectLst>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effectLst>
            <a:outerShdw blurRad="38100" dist="38100" dir="2700000" algn="tl">
              <a:srgbClr val="DDDDDD"/>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a:defRPr/>
            </a:pPr>
            <a:fld id="{61F442D0-A11F-2640-8129-5D1BEF7A3C1E}" type="slidenum">
              <a:rPr lang="en-US"/>
              <a:pPr>
                <a:defRPr/>
              </a:pPr>
              <a:t>‹#›</a:t>
            </a:fld>
            <a:endParaRPr lang="en-US"/>
          </a:p>
        </p:txBody>
      </p:sp>
    </p:spTree>
    <p:extLst>
      <p:ext uri="{BB962C8B-B14F-4D97-AF65-F5344CB8AC3E}">
        <p14:creationId xmlns:p14="http://schemas.microsoft.com/office/powerpoint/2010/main" val="125758153"/>
      </p:ext>
    </p:extLst>
  </p:cSld>
  <p:clrMap bg1="dk2" tx1="lt1" bg2="dk1" tx2="lt2" accent1="accent1" accent2="accent2" accent3="accent3" accent4="accent4" accent5="accent5" accent6="accent6" hlink="hlink" folHlink="folHlink"/>
  <p:sldLayoutIdLst>
    <p:sldLayoutId id="2147484569" r:id="rId1"/>
    <p:sldLayoutId id="2147484570" r:id="rId2"/>
    <p:sldLayoutId id="2147484571" r:id="rId3"/>
    <p:sldLayoutId id="2147484572" r:id="rId4"/>
    <p:sldLayoutId id="2147484573" r:id="rId5"/>
    <p:sldLayoutId id="2147484574" r:id="rId6"/>
    <p:sldLayoutId id="2147484575" r:id="rId7"/>
    <p:sldLayoutId id="2147484576" r:id="rId8"/>
    <p:sldLayoutId id="2147484577" r:id="rId9"/>
    <p:sldLayoutId id="2147484578" r:id="rId10"/>
    <p:sldLayoutId id="2147484579"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grpSp>
        <p:nvGrpSpPr>
          <p:cNvPr id="121858" name="Group 2"/>
          <p:cNvGrpSpPr>
            <a:grpSpLocks/>
          </p:cNvGrpSpPr>
          <p:nvPr/>
        </p:nvGrpSpPr>
        <p:grpSpPr bwMode="auto">
          <a:xfrm>
            <a:off x="685800" y="117475"/>
            <a:ext cx="8456613" cy="6738938"/>
            <a:chOff x="432" y="74"/>
            <a:chExt cx="5327" cy="4245"/>
          </a:xfrm>
        </p:grpSpPr>
        <p:sp>
          <p:nvSpPr>
            <p:cNvPr id="121864" name="Rectangle 3"/>
            <p:cNvSpPr>
              <a:spLocks noChangeArrowheads="1"/>
            </p:cNvSpPr>
            <p:nvPr/>
          </p:nvSpPr>
          <p:spPr bwMode="invGray">
            <a:xfrm>
              <a:off x="432" y="4176"/>
              <a:ext cx="2208" cy="143"/>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grpSp>
          <p:nvGrpSpPr>
            <p:cNvPr id="121865" name="Group 4"/>
            <p:cNvGrpSpPr>
              <a:grpSpLocks/>
            </p:cNvGrpSpPr>
            <p:nvPr/>
          </p:nvGrpSpPr>
          <p:grpSpPr bwMode="auto">
            <a:xfrm>
              <a:off x="2859" y="4250"/>
              <a:ext cx="2729" cy="41"/>
              <a:chOff x="2859" y="4250"/>
              <a:chExt cx="2729" cy="41"/>
            </a:xfrm>
          </p:grpSpPr>
          <p:sp>
            <p:nvSpPr>
              <p:cNvPr id="121870" name="Oval 5"/>
              <p:cNvSpPr>
                <a:spLocks noChangeArrowheads="1"/>
              </p:cNvSpPr>
              <p:nvPr/>
            </p:nvSpPr>
            <p:spPr bwMode="invGray">
              <a:xfrm>
                <a:off x="2859" y="4250"/>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21871" name="Oval 6"/>
              <p:cNvSpPr>
                <a:spLocks noChangeArrowheads="1"/>
              </p:cNvSpPr>
              <p:nvPr/>
            </p:nvSpPr>
            <p:spPr bwMode="invGray">
              <a:xfrm>
                <a:off x="3243" y="4250"/>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21872" name="Oval 7"/>
              <p:cNvSpPr>
                <a:spLocks noChangeArrowheads="1"/>
              </p:cNvSpPr>
              <p:nvPr/>
            </p:nvSpPr>
            <p:spPr bwMode="invGray">
              <a:xfrm>
                <a:off x="3627" y="4250"/>
                <a:ext cx="41"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21873" name="Oval 8"/>
              <p:cNvSpPr>
                <a:spLocks noChangeArrowheads="1"/>
              </p:cNvSpPr>
              <p:nvPr/>
            </p:nvSpPr>
            <p:spPr bwMode="invGray">
              <a:xfrm>
                <a:off x="4011" y="4250"/>
                <a:ext cx="41"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21874" name="Oval 9"/>
              <p:cNvSpPr>
                <a:spLocks noChangeArrowheads="1"/>
              </p:cNvSpPr>
              <p:nvPr/>
            </p:nvSpPr>
            <p:spPr bwMode="invGray">
              <a:xfrm>
                <a:off x="4395" y="4250"/>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21875" name="Oval 10"/>
              <p:cNvSpPr>
                <a:spLocks noChangeArrowheads="1"/>
              </p:cNvSpPr>
              <p:nvPr/>
            </p:nvSpPr>
            <p:spPr bwMode="invGray">
              <a:xfrm>
                <a:off x="4779" y="4250"/>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21876" name="Oval 11"/>
              <p:cNvSpPr>
                <a:spLocks noChangeArrowheads="1"/>
              </p:cNvSpPr>
              <p:nvPr/>
            </p:nvSpPr>
            <p:spPr bwMode="invGray">
              <a:xfrm>
                <a:off x="5163" y="4250"/>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21877" name="Oval 12"/>
              <p:cNvSpPr>
                <a:spLocks noChangeArrowheads="1"/>
              </p:cNvSpPr>
              <p:nvPr/>
            </p:nvSpPr>
            <p:spPr bwMode="invGray">
              <a:xfrm>
                <a:off x="5547" y="4250"/>
                <a:ext cx="41"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grpSp>
        <p:sp>
          <p:nvSpPr>
            <p:cNvPr id="121866" name="Rectangle 13"/>
            <p:cNvSpPr>
              <a:spLocks noChangeArrowheads="1"/>
            </p:cNvSpPr>
            <p:nvPr/>
          </p:nvSpPr>
          <p:spPr bwMode="invGray">
            <a:xfrm>
              <a:off x="480" y="480"/>
              <a:ext cx="5279" cy="48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21867" name="Oval 14"/>
            <p:cNvSpPr>
              <a:spLocks noChangeArrowheads="1"/>
            </p:cNvSpPr>
            <p:nvPr/>
          </p:nvSpPr>
          <p:spPr bwMode="invGray">
            <a:xfrm>
              <a:off x="507" y="74"/>
              <a:ext cx="42" cy="42"/>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21868" name="Oval 15"/>
            <p:cNvSpPr>
              <a:spLocks noChangeArrowheads="1"/>
            </p:cNvSpPr>
            <p:nvPr/>
          </p:nvSpPr>
          <p:spPr bwMode="invGray">
            <a:xfrm>
              <a:off x="507" y="219"/>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21869" name="Oval 16"/>
            <p:cNvSpPr>
              <a:spLocks noChangeArrowheads="1"/>
            </p:cNvSpPr>
            <p:nvPr/>
          </p:nvSpPr>
          <p:spPr bwMode="invGray">
            <a:xfrm>
              <a:off x="507" y="362"/>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grpSp>
      <p:sp>
        <p:nvSpPr>
          <p:cNvPr id="121859" name="Rectangle 17"/>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121860" name="Rectangle 18"/>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87" name="Rectangle 19"/>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l" eaLnBrk="0" hangingPunct="0">
              <a:spcBef>
                <a:spcPct val="50000"/>
              </a:spcBef>
              <a:defRPr sz="1400">
                <a:solidFill>
                  <a:srgbClr val="FFFFFF"/>
                </a:solidFill>
                <a:latin typeface="Times New Roman" pitchFamily="-111" charset="0"/>
                <a:ea typeface="Times New Roman" pitchFamily="-111" charset="0"/>
                <a:cs typeface="Times New Roman" pitchFamily="-111" charset="0"/>
              </a:defRPr>
            </a:lvl1pPr>
          </a:lstStyle>
          <a:p>
            <a:pPr>
              <a:defRPr/>
            </a:pPr>
            <a:endParaRPr lang="en-US"/>
          </a:p>
        </p:txBody>
      </p:sp>
      <p:sp>
        <p:nvSpPr>
          <p:cNvPr id="7188" name="Rectangle 20"/>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eaLnBrk="0" hangingPunct="0">
              <a:spcBef>
                <a:spcPct val="50000"/>
              </a:spcBef>
              <a:defRPr sz="1400">
                <a:solidFill>
                  <a:srgbClr val="FFFFFF"/>
                </a:solidFill>
                <a:latin typeface="Times New Roman" pitchFamily="-111" charset="0"/>
                <a:ea typeface="Times New Roman" pitchFamily="-111" charset="0"/>
                <a:cs typeface="Times New Roman" pitchFamily="-111" charset="0"/>
              </a:defRPr>
            </a:lvl1pPr>
          </a:lstStyle>
          <a:p>
            <a:pPr>
              <a:defRPr/>
            </a:pPr>
            <a:endParaRPr lang="en-US"/>
          </a:p>
        </p:txBody>
      </p:sp>
      <p:sp>
        <p:nvSpPr>
          <p:cNvPr id="7189" name="Rectangle 21"/>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eaLnBrk="0" hangingPunct="0">
              <a:spcBef>
                <a:spcPct val="50000"/>
              </a:spcBef>
              <a:defRPr sz="1400">
                <a:solidFill>
                  <a:srgbClr val="FFFFFF"/>
                </a:solidFill>
                <a:latin typeface="Times New Roman" charset="0"/>
                <a:cs typeface="Times New Roman" charset="0"/>
              </a:defRPr>
            </a:lvl1pPr>
          </a:lstStyle>
          <a:p>
            <a:pPr>
              <a:defRPr/>
            </a:pPr>
            <a:fld id="{D2FE4BE9-A3DA-5E40-87F9-69F953368C16}" type="slidenum">
              <a:rPr lang="en-US"/>
              <a:pPr>
                <a:defRPr/>
              </a:pPr>
              <a:t>‹#›</a:t>
            </a:fld>
            <a:endParaRPr lang="en-US"/>
          </a:p>
        </p:txBody>
      </p:sp>
    </p:spTree>
    <p:extLst>
      <p:ext uri="{BB962C8B-B14F-4D97-AF65-F5344CB8AC3E}">
        <p14:creationId xmlns:p14="http://schemas.microsoft.com/office/powerpoint/2010/main" val="1113260506"/>
      </p:ext>
    </p:extLst>
  </p:cSld>
  <p:clrMap bg1="dk2" tx1="lt1" bg2="dk1" tx2="lt2" accent1="accent1" accent2="accent2" accent3="accent3" accent4="accent4" accent5="accent5" accent6="accent6" hlink="hlink" folHlink="folHlink"/>
  <p:sldLayoutIdLst>
    <p:sldLayoutId id="2147484605" r:id="rId1"/>
    <p:sldLayoutId id="2147484606" r:id="rId2"/>
    <p:sldLayoutId id="2147484607" r:id="rId3"/>
    <p:sldLayoutId id="2147484608" r:id="rId4"/>
    <p:sldLayoutId id="2147484609" r:id="rId5"/>
    <p:sldLayoutId id="2147484610" r:id="rId6"/>
    <p:sldLayoutId id="2147484611" r:id="rId7"/>
    <p:sldLayoutId id="2147484612" r:id="rId8"/>
    <p:sldLayoutId id="2147484613" r:id="rId9"/>
    <p:sldLayoutId id="2147484614" r:id="rId10"/>
    <p:sldLayoutId id="2147484615" r:id="rId11"/>
    <p:sldLayoutId id="2147484616" r:id="rId12"/>
  </p:sldLayoutIdLst>
  <p:txStyles>
    <p:titleStyle>
      <a:lvl1pPr algn="ctr" rtl="0" eaLnBrk="0" fontAlgn="base" hangingPunct="0">
        <a:spcBef>
          <a:spcPct val="0"/>
        </a:spcBef>
        <a:spcAft>
          <a:spcPct val="0"/>
        </a:spcAft>
        <a:defRPr kumimoji="1"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kumimoji="1"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111" charset="-128"/>
          <a:cs typeface="ＭＳ Ｐゴシック" pitchFamily="-111" charset="-128"/>
        </a:defRPr>
      </a:lvl5pPr>
      <a:lvl6pPr marL="457200" algn="ctr" rtl="0" eaLnBrk="0" fontAlgn="base" hangingPunct="0">
        <a:spcBef>
          <a:spcPct val="0"/>
        </a:spcBef>
        <a:spcAft>
          <a:spcPct val="0"/>
        </a:spcAft>
        <a:defRPr kumimoji="1" sz="4400">
          <a:solidFill>
            <a:schemeClr val="tx2"/>
          </a:solidFill>
          <a:latin typeface="Times New Roman" pitchFamily="-108" charset="0"/>
        </a:defRPr>
      </a:lvl6pPr>
      <a:lvl7pPr marL="914400" algn="ctr" rtl="0" eaLnBrk="0" fontAlgn="base" hangingPunct="0">
        <a:spcBef>
          <a:spcPct val="0"/>
        </a:spcBef>
        <a:spcAft>
          <a:spcPct val="0"/>
        </a:spcAft>
        <a:defRPr kumimoji="1" sz="4400">
          <a:solidFill>
            <a:schemeClr val="tx2"/>
          </a:solidFill>
          <a:latin typeface="Times New Roman" pitchFamily="-108" charset="0"/>
        </a:defRPr>
      </a:lvl7pPr>
      <a:lvl8pPr marL="1371600" algn="ctr" rtl="0" eaLnBrk="0" fontAlgn="base" hangingPunct="0">
        <a:spcBef>
          <a:spcPct val="0"/>
        </a:spcBef>
        <a:spcAft>
          <a:spcPct val="0"/>
        </a:spcAft>
        <a:defRPr kumimoji="1" sz="4400">
          <a:solidFill>
            <a:schemeClr val="tx2"/>
          </a:solidFill>
          <a:latin typeface="Times New Roman" pitchFamily="-108" charset="0"/>
        </a:defRPr>
      </a:lvl8pPr>
      <a:lvl9pPr marL="1828800" algn="ctr" rtl="0" eaLnBrk="0" fontAlgn="base" hangingPunct="0">
        <a:spcBef>
          <a:spcPct val="0"/>
        </a:spcBef>
        <a:spcAft>
          <a:spcPct val="0"/>
        </a:spcAft>
        <a:defRPr kumimoji="1"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kumimoji="1" sz="3200">
          <a:solidFill>
            <a:schemeClr val="tx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kumimoji="1" sz="2800">
          <a:solidFill>
            <a:schemeClr val="tx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kumimoji="1" sz="2400">
          <a:solidFill>
            <a:schemeClr val="tx1"/>
          </a:solidFill>
          <a:latin typeface="Arial"/>
          <a:ea typeface="ＭＳ Ｐゴシック" pitchFamily="-108" charset="-128"/>
          <a:cs typeface="Arial"/>
        </a:defRPr>
      </a:lvl3pPr>
      <a:lvl4pPr marL="1600200" indent="-228600" algn="l" rtl="0" eaLnBrk="0" fontAlgn="base" hangingPunct="0">
        <a:spcBef>
          <a:spcPct val="20000"/>
        </a:spcBef>
        <a:spcAft>
          <a:spcPct val="0"/>
        </a:spcAft>
        <a:buChar char="–"/>
        <a:defRPr kumimoji="1" sz="2000">
          <a:solidFill>
            <a:schemeClr val="tx1"/>
          </a:solidFill>
          <a:latin typeface="Arial"/>
          <a:ea typeface="ＭＳ Ｐゴシック" pitchFamily="-108" charset="-128"/>
          <a:cs typeface="Arial"/>
        </a:defRPr>
      </a:lvl4pPr>
      <a:lvl5pPr marL="2057400" indent="-228600" algn="l" rtl="0" eaLnBrk="0" fontAlgn="base" hangingPunct="0">
        <a:spcBef>
          <a:spcPct val="20000"/>
        </a:spcBef>
        <a:spcAft>
          <a:spcPct val="0"/>
        </a:spcAft>
        <a:buChar char="•"/>
        <a:defRPr kumimoji="1" sz="2000">
          <a:solidFill>
            <a:schemeClr val="tx1"/>
          </a:solidFill>
          <a:latin typeface="Arial"/>
          <a:ea typeface="ＭＳ Ｐゴシック" pitchFamily="-108" charset="-128"/>
          <a:cs typeface="Arial"/>
        </a:defRPr>
      </a:lvl5pPr>
      <a:lvl6pPr marL="25146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6pPr>
      <a:lvl7pPr marL="29718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7pPr>
      <a:lvl8pPr marL="34290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8pPr>
      <a:lvl9pPr marL="38862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xml"/><Relationship Id="rId1" Type="http://schemas.openxmlformats.org/officeDocument/2006/relationships/slideLayout" Target="../slideLayouts/slideLayout325.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81.xml"/><Relationship Id="rId1" Type="http://schemas.openxmlformats.org/officeDocument/2006/relationships/themeOverride" Target="../theme/themeOverride4.xml"/></Relationships>
</file>

<file path=ppt/slides/_rels/slide100.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51.xml"/></Relationships>
</file>

<file path=ppt/slides/_rels/slide101.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51.xml"/></Relationships>
</file>

<file path=ppt/slides/_rels/slide102.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77.xml"/><Relationship Id="rId1" Type="http://schemas.openxmlformats.org/officeDocument/2006/relationships/slideLayout" Target="../slideLayouts/slideLayout151.xml"/></Relationships>
</file>

<file path=ppt/slides/_rels/slide103.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151.xml"/></Relationships>
</file>

<file path=ppt/slides/_rels/slide104.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51.xml"/></Relationships>
</file>

<file path=ppt/slides/_rels/slide105.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51.xml"/></Relationships>
</file>

<file path=ppt/slides/_rels/slide106.xml.rels><?xml version="1.0" encoding="UTF-8" standalone="yes"?>
<Relationships xmlns="http://schemas.openxmlformats.org/package/2006/relationships"><Relationship Id="rId2" Type="http://schemas.openxmlformats.org/officeDocument/2006/relationships/slideLayout" Target="../slideLayouts/slideLayout146.xml"/><Relationship Id="rId1" Type="http://schemas.openxmlformats.org/officeDocument/2006/relationships/themeOverride" Target="../theme/themeOverride27.xml"/></Relationships>
</file>

<file path=ppt/slides/_rels/slide107.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51.xml"/></Relationships>
</file>

<file path=ppt/slides/_rels/slide108.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151.xml"/></Relationships>
</file>

<file path=ppt/slides/_rels/slide109.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51.xml"/></Relationships>
</file>

<file path=ppt/slides/_rels/slide1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92.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327.xml"/></Relationships>
</file>

<file path=ppt/slides/_rels/slide11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79.xml"/><Relationship Id="rId1" Type="http://schemas.openxmlformats.org/officeDocument/2006/relationships/slideLayout" Target="../slideLayouts/slideLayout397.xml"/></Relationships>
</file>

<file path=ppt/slides/_rels/slide1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80.xml"/><Relationship Id="rId1" Type="http://schemas.openxmlformats.org/officeDocument/2006/relationships/slideLayout" Target="../slideLayouts/slideLayout397.xml"/></Relationships>
</file>

<file path=ppt/slides/_rels/slide113.xml.rels><?xml version="1.0" encoding="UTF-8" standalone="yes"?>
<Relationships xmlns="http://schemas.openxmlformats.org/package/2006/relationships"><Relationship Id="rId3" Type="http://schemas.openxmlformats.org/officeDocument/2006/relationships/notesSlide" Target="../notesSlides/notesSlide81.xml"/><Relationship Id="rId2" Type="http://schemas.openxmlformats.org/officeDocument/2006/relationships/slideLayout" Target="../slideLayouts/slideLayout159.xml"/><Relationship Id="rId1" Type="http://schemas.openxmlformats.org/officeDocument/2006/relationships/themeOverride" Target="../theme/themeOverride28.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46.xml"/></Relationships>
</file>

<file path=ppt/slides/_rels/slide115.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82.xml"/><Relationship Id="rId1" Type="http://schemas.openxmlformats.org/officeDocument/2006/relationships/slideLayout" Target="../slideLayouts/slideLayout146.xml"/></Relationships>
</file>

<file path=ppt/slides/_rels/slide11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83.xml"/><Relationship Id="rId1" Type="http://schemas.openxmlformats.org/officeDocument/2006/relationships/slideLayout" Target="../slideLayouts/slideLayout397.xml"/></Relationships>
</file>

<file path=ppt/slides/_rels/slide117.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151.xml"/></Relationships>
</file>

<file path=ppt/slides/_rels/slide118.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84.xml"/><Relationship Id="rId1" Type="http://schemas.openxmlformats.org/officeDocument/2006/relationships/slideLayout" Target="../slideLayouts/slideLayout159.xml"/></Relationships>
</file>

<file path=ppt/slides/_rels/slide119.xml.rels><?xml version="1.0" encoding="UTF-8" standalone="yes"?>
<Relationships xmlns="http://schemas.openxmlformats.org/package/2006/relationships"><Relationship Id="rId3" Type="http://schemas.openxmlformats.org/officeDocument/2006/relationships/notesSlide" Target="../notesSlides/notesSlide85.xml"/><Relationship Id="rId2" Type="http://schemas.openxmlformats.org/officeDocument/2006/relationships/slideLayout" Target="../slideLayouts/slideLayout541.xml"/><Relationship Id="rId1" Type="http://schemas.openxmlformats.org/officeDocument/2006/relationships/themeOverride" Target="../theme/themeOverride29.xml"/><Relationship Id="rId4" Type="http://schemas.openxmlformats.org/officeDocument/2006/relationships/image" Target="../media/image42.jpeg"/></Relationships>
</file>

<file path=ppt/slides/_rels/slide1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6.xml"/><Relationship Id="rId1" Type="http://schemas.openxmlformats.org/officeDocument/2006/relationships/slideLayout" Target="../slideLayouts/slideLayout397.xml"/></Relationships>
</file>

<file path=ppt/slides/_rels/slide120.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543.xml"/></Relationships>
</file>

<file path=ppt/slides/_rels/slide121.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86.xml"/><Relationship Id="rId1" Type="http://schemas.openxmlformats.org/officeDocument/2006/relationships/slideLayout" Target="../slideLayouts/slideLayout545.xml"/><Relationship Id="rId4" Type="http://schemas.openxmlformats.org/officeDocument/2006/relationships/image" Target="../media/image86.png"/></Relationships>
</file>

<file path=ppt/slides/_rels/slide122.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87.xml"/><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3" Type="http://schemas.openxmlformats.org/officeDocument/2006/relationships/hyperlink" Target="http://www.covenantinblood.com/bc/CovPic.html" TargetMode="External"/><Relationship Id="rId2" Type="http://schemas.openxmlformats.org/officeDocument/2006/relationships/notesSlide" Target="../notesSlides/notesSlide88.xml"/><Relationship Id="rId1" Type="http://schemas.openxmlformats.org/officeDocument/2006/relationships/slideLayout" Target="../slideLayouts/slideLayout2.xml"/><Relationship Id="rId5" Type="http://schemas.openxmlformats.org/officeDocument/2006/relationships/image" Target="../media/image89.png"/><Relationship Id="rId4" Type="http://schemas.openxmlformats.org/officeDocument/2006/relationships/image" Target="../media/image88.jpeg"/></Relationships>
</file>

<file path=ppt/slides/_rels/slide124.xml.rels><?xml version="1.0" encoding="UTF-8" standalone="yes"?>
<Relationships xmlns="http://schemas.openxmlformats.org/package/2006/relationships"><Relationship Id="rId3" Type="http://schemas.openxmlformats.org/officeDocument/2006/relationships/notesSlide" Target="../notesSlides/notesSlide89.xml"/><Relationship Id="rId2" Type="http://schemas.openxmlformats.org/officeDocument/2006/relationships/slideLayout" Target="../slideLayouts/slideLayout521.xml"/><Relationship Id="rId1" Type="http://schemas.openxmlformats.org/officeDocument/2006/relationships/themeOverride" Target="../theme/themeOverride30.xml"/><Relationship Id="rId4" Type="http://schemas.openxmlformats.org/officeDocument/2006/relationships/image" Target="../media/image90.jpeg"/></Relationships>
</file>

<file path=ppt/slides/_rels/slide125.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561.xml"/></Relationships>
</file>

<file path=ppt/slides/_rels/slide126.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561.xml"/></Relationships>
</file>

<file path=ppt/slides/_rels/slide127.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561.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411.xml"/></Relationships>
</file>

<file path=ppt/slides/_rels/slide129.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91.xml"/><Relationship Id="rId1" Type="http://schemas.openxmlformats.org/officeDocument/2006/relationships/slideLayout" Target="../slideLayouts/slideLayout427.xml"/></Relationships>
</file>

<file path=ppt/slides/_rels/slide1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7.xml"/><Relationship Id="rId1" Type="http://schemas.openxmlformats.org/officeDocument/2006/relationships/slideLayout" Target="../slideLayouts/slideLayout397.xml"/></Relationships>
</file>

<file path=ppt/slides/_rels/slide130.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92.xml"/><Relationship Id="rId1" Type="http://schemas.openxmlformats.org/officeDocument/2006/relationships/slideLayout" Target="../slideLayouts/slideLayout439.xml"/></Relationships>
</file>

<file path=ppt/slides/_rels/slide131.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93.xml"/><Relationship Id="rId1" Type="http://schemas.openxmlformats.org/officeDocument/2006/relationships/slideLayout" Target="../slideLayouts/slideLayout427.xml"/></Relationships>
</file>

<file path=ppt/slides/_rels/slide132.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94.xml"/><Relationship Id="rId1" Type="http://schemas.openxmlformats.org/officeDocument/2006/relationships/slideLayout" Target="../slideLayouts/slideLayout427.xml"/></Relationships>
</file>

<file path=ppt/slides/_rels/slide133.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95.xml"/><Relationship Id="rId1" Type="http://schemas.openxmlformats.org/officeDocument/2006/relationships/slideLayout" Target="../slideLayouts/slideLayout427.xml"/></Relationships>
</file>

<file path=ppt/slides/_rels/slide134.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96.xml"/><Relationship Id="rId1" Type="http://schemas.openxmlformats.org/officeDocument/2006/relationships/slideLayout" Target="../slideLayouts/slideLayout569.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586.xml"/></Relationships>
</file>

<file path=ppt/slides/_rels/slide136.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596.xml"/></Relationships>
</file>

<file path=ppt/slides/_rels/slide137.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98.xml"/><Relationship Id="rId1" Type="http://schemas.openxmlformats.org/officeDocument/2006/relationships/slideLayout" Target="../slideLayouts/slideLayout569.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586.xml"/></Relationships>
</file>

<file path=ppt/slides/_rels/slide139.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596.xml"/></Relationships>
</file>

<file path=ppt/slides/_rels/slide1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8.xml"/><Relationship Id="rId1" Type="http://schemas.openxmlformats.org/officeDocument/2006/relationships/slideLayout" Target="../slideLayouts/slideLayout397.xml"/></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645.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650.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650.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650.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650.xml"/></Relationships>
</file>

<file path=ppt/slides/_rels/slide145.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105.xml"/><Relationship Id="rId1" Type="http://schemas.openxmlformats.org/officeDocument/2006/relationships/slideLayout" Target="../slideLayouts/slideLayout445.xml"/><Relationship Id="rId4" Type="http://schemas.openxmlformats.org/officeDocument/2006/relationships/image" Target="../media/image96.jpeg"/></Relationships>
</file>

<file path=ppt/slides/_rels/slide146.xml.rels><?xml version="1.0" encoding="UTF-8" standalone="yes"?>
<Relationships xmlns="http://schemas.openxmlformats.org/package/2006/relationships"><Relationship Id="rId3" Type="http://schemas.openxmlformats.org/officeDocument/2006/relationships/notesSlide" Target="../notesSlides/notesSlide106.xml"/><Relationship Id="rId2" Type="http://schemas.openxmlformats.org/officeDocument/2006/relationships/slideLayout" Target="../slideLayouts/slideLayout253.xml"/><Relationship Id="rId1" Type="http://schemas.openxmlformats.org/officeDocument/2006/relationships/vmlDrawing" Target="../drawings/vmlDrawing1.vml"/><Relationship Id="rId6" Type="http://schemas.openxmlformats.org/officeDocument/2006/relationships/image" Target="../media/image97.emf"/><Relationship Id="rId5" Type="http://schemas.openxmlformats.org/officeDocument/2006/relationships/oleObject" Target="../embeddings/oleObject1.bin"/><Relationship Id="rId4" Type="http://schemas.openxmlformats.org/officeDocument/2006/relationships/image" Target="../media/image98.jpeg"/></Relationships>
</file>

<file path=ppt/slides/_rels/slide147.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107.xml"/><Relationship Id="rId1" Type="http://schemas.openxmlformats.org/officeDocument/2006/relationships/slideLayout" Target="../slideLayouts/slideLayout170.xml"/></Relationships>
</file>

<file path=ppt/slides/_rels/slide148.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108.xml"/><Relationship Id="rId1" Type="http://schemas.openxmlformats.org/officeDocument/2006/relationships/slideLayout" Target="../slideLayouts/slideLayout170.xml"/></Relationships>
</file>

<file path=ppt/slides/_rels/slide149.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109.xml"/><Relationship Id="rId1" Type="http://schemas.openxmlformats.org/officeDocument/2006/relationships/slideLayout" Target="../slideLayouts/slideLayout170.xml"/></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9.xml"/><Relationship Id="rId1" Type="http://schemas.openxmlformats.org/officeDocument/2006/relationships/slideLayout" Target="../slideLayouts/slideLayout397.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146.xml"/></Relationships>
</file>

<file path=ppt/slides/_rels/slide151.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110.xml"/><Relationship Id="rId1" Type="http://schemas.openxmlformats.org/officeDocument/2006/relationships/slideLayout" Target="../slideLayouts/slideLayout340.xml"/></Relationships>
</file>

<file path=ppt/slides/_rels/slide152.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111.xml"/><Relationship Id="rId1" Type="http://schemas.openxmlformats.org/officeDocument/2006/relationships/slideLayout" Target="../slideLayouts/slideLayout340.xml"/></Relationships>
</file>

<file path=ppt/slides/_rels/slide153.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112.xml"/><Relationship Id="rId1" Type="http://schemas.openxmlformats.org/officeDocument/2006/relationships/slideLayout" Target="../slideLayouts/slideLayout340.xml"/></Relationships>
</file>

<file path=ppt/slides/_rels/slide154.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113.xml"/><Relationship Id="rId1" Type="http://schemas.openxmlformats.org/officeDocument/2006/relationships/slideLayout" Target="../slideLayouts/slideLayout340.xml"/></Relationships>
</file>

<file path=ppt/slides/_rels/slide155.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340.xml"/></Relationships>
</file>

<file path=ppt/slides/_rels/slide156.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614.xml"/></Relationships>
</file>

<file path=ppt/slides/_rels/slide157.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608.xml"/></Relationships>
</file>

<file path=ppt/slides/_rels/slide158.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608.xml"/></Relationships>
</file>

<file path=ppt/slides/_rels/slide159.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608.xml"/></Relationships>
</file>

<file path=ppt/slides/_rels/slide1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0.xml"/><Relationship Id="rId1" Type="http://schemas.openxmlformats.org/officeDocument/2006/relationships/slideLayout" Target="../slideLayouts/slideLayout397.xml"/></Relationships>
</file>

<file path=ppt/slides/_rels/slide160.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119.xml"/><Relationship Id="rId1" Type="http://schemas.openxmlformats.org/officeDocument/2006/relationships/slideLayout" Target="../slideLayouts/slideLayout340.xml"/></Relationships>
</file>

<file path=ppt/slides/_rels/slide161.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7.xml"/></Relationships>
</file>

<file path=ppt/slides/_rels/slide162.xml.rels><?xml version="1.0" encoding="UTF-8" standalone="yes"?>
<Relationships xmlns="http://schemas.openxmlformats.org/package/2006/relationships"><Relationship Id="rId3" Type="http://schemas.openxmlformats.org/officeDocument/2006/relationships/notesSlide" Target="../notesSlides/notesSlide121.xml"/><Relationship Id="rId2" Type="http://schemas.openxmlformats.org/officeDocument/2006/relationships/slideLayout" Target="../slideLayouts/slideLayout7.xml"/><Relationship Id="rId1" Type="http://schemas.openxmlformats.org/officeDocument/2006/relationships/themeOverride" Target="../theme/themeOverride31.xml"/></Relationships>
</file>

<file path=ppt/slides/_rels/slide16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22.xml"/><Relationship Id="rId1" Type="http://schemas.openxmlformats.org/officeDocument/2006/relationships/slideLayout" Target="../slideLayouts/slideLayout397.xml"/></Relationships>
</file>

<file path=ppt/slides/_rels/slide16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23.xml"/><Relationship Id="rId1" Type="http://schemas.openxmlformats.org/officeDocument/2006/relationships/slideLayout" Target="../slideLayouts/slideLayout397.xml"/></Relationships>
</file>

<file path=ppt/slides/_rels/slide16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24.xml"/><Relationship Id="rId1" Type="http://schemas.openxmlformats.org/officeDocument/2006/relationships/slideLayout" Target="../slideLayouts/slideLayout397.xml"/></Relationships>
</file>

<file path=ppt/slides/_rels/slide166.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125.xml"/><Relationship Id="rId1" Type="http://schemas.openxmlformats.org/officeDocument/2006/relationships/slideLayout" Target="../slideLayouts/slideLayout140.xml"/></Relationships>
</file>

<file path=ppt/slides/_rels/slide167.xml.rels><?xml version="1.0" encoding="UTF-8" standalone="yes"?>
<Relationships xmlns="http://schemas.openxmlformats.org/package/2006/relationships"><Relationship Id="rId3" Type="http://schemas.openxmlformats.org/officeDocument/2006/relationships/notesSlide" Target="../notesSlides/notesSlide126.xml"/><Relationship Id="rId2" Type="http://schemas.openxmlformats.org/officeDocument/2006/relationships/slideLayout" Target="../slideLayouts/slideLayout159.xml"/><Relationship Id="rId1" Type="http://schemas.openxmlformats.org/officeDocument/2006/relationships/themeOverride" Target="../theme/themeOverride32.xml"/></Relationships>
</file>

<file path=ppt/slides/_rels/slide16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27.xml"/><Relationship Id="rId1" Type="http://schemas.openxmlformats.org/officeDocument/2006/relationships/slideLayout" Target="../slideLayouts/slideLayout397.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146.xml"/></Relationships>
</file>

<file path=ppt/slides/_rels/slide1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1.xml"/><Relationship Id="rId1" Type="http://schemas.openxmlformats.org/officeDocument/2006/relationships/slideLayout" Target="../slideLayouts/slideLayout397.xml"/></Relationships>
</file>

<file path=ppt/slides/_rels/slide170.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128.xml"/><Relationship Id="rId1" Type="http://schemas.openxmlformats.org/officeDocument/2006/relationships/slideLayout" Target="../slideLayouts/slideLayout397.xml"/></Relationships>
</file>

<file path=ppt/slides/_rels/slide171.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129.xml"/><Relationship Id="rId1" Type="http://schemas.openxmlformats.org/officeDocument/2006/relationships/slideLayout" Target="../slideLayouts/slideLayout397.xml"/></Relationships>
</file>

<file path=ppt/slides/_rels/slide172.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130.xml"/><Relationship Id="rId1" Type="http://schemas.openxmlformats.org/officeDocument/2006/relationships/slideLayout" Target="../slideLayouts/slideLayout397.xml"/></Relationships>
</file>

<file path=ppt/slides/_rels/slide173.xml.rels><?xml version="1.0" encoding="UTF-8" standalone="yes"?>
<Relationships xmlns="http://schemas.openxmlformats.org/package/2006/relationships"><Relationship Id="rId3" Type="http://schemas.openxmlformats.org/officeDocument/2006/relationships/notesSlide" Target="../notesSlides/notesSlide131.xml"/><Relationship Id="rId2" Type="http://schemas.openxmlformats.org/officeDocument/2006/relationships/slideLayout" Target="../slideLayouts/slideLayout152.xml"/><Relationship Id="rId1" Type="http://schemas.openxmlformats.org/officeDocument/2006/relationships/themeOverride" Target="../theme/themeOverride33.xml"/><Relationship Id="rId4" Type="http://schemas.openxmlformats.org/officeDocument/2006/relationships/image" Target="../media/image110.png"/></Relationships>
</file>

<file path=ppt/slides/_rels/slide174.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132.xml"/><Relationship Id="rId1" Type="http://schemas.openxmlformats.org/officeDocument/2006/relationships/slideLayout" Target="../slideLayouts/slideLayout151.xml"/></Relationships>
</file>

<file path=ppt/slides/_rels/slide175.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151.xml"/></Relationships>
</file>

<file path=ppt/slides/_rels/slide176.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133.xml"/><Relationship Id="rId1" Type="http://schemas.openxmlformats.org/officeDocument/2006/relationships/slideLayout" Target="../slideLayouts/slideLayout151.xml"/></Relationships>
</file>

<file path=ppt/slides/_rels/slide177.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175.xml"/></Relationships>
</file>

<file path=ppt/slides/_rels/slide178.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175.xml"/></Relationships>
</file>

<file path=ppt/slides/_rels/slide179.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134.xml"/><Relationship Id="rId1" Type="http://schemas.openxmlformats.org/officeDocument/2006/relationships/slideLayout" Target="../slideLayouts/slideLayout186.xml"/></Relationships>
</file>

<file path=ppt/slides/_rels/slide1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2.xml"/><Relationship Id="rId1" Type="http://schemas.openxmlformats.org/officeDocument/2006/relationships/slideLayout" Target="../slideLayouts/slideLayout397.xml"/></Relationships>
</file>

<file path=ppt/slides/_rels/slide180.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jpeg"/><Relationship Id="rId1" Type="http://schemas.openxmlformats.org/officeDocument/2006/relationships/slideLayout" Target="../slideLayouts/slideLayout202.xml"/><Relationship Id="rId4" Type="http://schemas.openxmlformats.org/officeDocument/2006/relationships/image" Target="../media/image119.png"/></Relationships>
</file>

<file path=ppt/slides/_rels/slide181.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jpeg"/><Relationship Id="rId1" Type="http://schemas.openxmlformats.org/officeDocument/2006/relationships/slideLayout" Target="../slideLayouts/slideLayout202.xml"/><Relationship Id="rId4" Type="http://schemas.openxmlformats.org/officeDocument/2006/relationships/image" Target="../media/image119.png"/></Relationships>
</file>

<file path=ppt/slides/_rels/slide182.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135.xml"/><Relationship Id="rId1" Type="http://schemas.openxmlformats.org/officeDocument/2006/relationships/slideLayout" Target="../slideLayouts/slideLayout202.xml"/></Relationships>
</file>

<file path=ppt/slides/_rels/slide183.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202.xml"/></Relationships>
</file>

<file path=ppt/slides/_rels/slide184.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202.xml"/></Relationships>
</file>

<file path=ppt/slides/_rels/slide185.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202.xml"/></Relationships>
</file>

<file path=ppt/slides/_rels/slide186.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213.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146.xml"/></Relationships>
</file>

<file path=ppt/slides/_rels/slide188.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136.xml"/><Relationship Id="rId1" Type="http://schemas.openxmlformats.org/officeDocument/2006/relationships/slideLayout" Target="../slideLayouts/slideLayout220.xml"/><Relationship Id="rId4" Type="http://schemas.openxmlformats.org/officeDocument/2006/relationships/image" Target="../media/image124.png"/></Relationships>
</file>

<file path=ppt/slides/_rels/slide189.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137.xml"/><Relationship Id="rId1" Type="http://schemas.openxmlformats.org/officeDocument/2006/relationships/slideLayout" Target="../slideLayouts/slideLayout231.xml"/></Relationships>
</file>

<file path=ppt/slides/_rels/slide1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3.xml"/><Relationship Id="rId1" Type="http://schemas.openxmlformats.org/officeDocument/2006/relationships/slideLayout" Target="../slideLayouts/slideLayout397.xml"/><Relationship Id="rId4" Type="http://schemas.openxmlformats.org/officeDocument/2006/relationships/image" Target="../media/image39.jpeg"/></Relationships>
</file>

<file path=ppt/slides/_rels/slide190.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138.xml"/><Relationship Id="rId1" Type="http://schemas.openxmlformats.org/officeDocument/2006/relationships/slideLayout" Target="../slideLayouts/slideLayout231.xml"/><Relationship Id="rId4" Type="http://schemas.openxmlformats.org/officeDocument/2006/relationships/image" Target="../media/image126.jpeg"/></Relationships>
</file>

<file path=ppt/slides/_rels/slide191.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139.xml"/><Relationship Id="rId1" Type="http://schemas.openxmlformats.org/officeDocument/2006/relationships/slideLayout" Target="../slideLayouts/slideLayout618.xml"/><Relationship Id="rId4" Type="http://schemas.openxmlformats.org/officeDocument/2006/relationships/image" Target="../media/image128.png"/></Relationships>
</file>

<file path=ppt/slides/_rels/slide192.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140.xml"/><Relationship Id="rId1" Type="http://schemas.openxmlformats.org/officeDocument/2006/relationships/slideLayout" Target="../slideLayouts/slideLayout618.xml"/><Relationship Id="rId4" Type="http://schemas.openxmlformats.org/officeDocument/2006/relationships/image" Target="../media/image130.png"/></Relationships>
</file>

<file path=ppt/slides/_rels/slide193.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141.xml"/><Relationship Id="rId1" Type="http://schemas.openxmlformats.org/officeDocument/2006/relationships/slideLayout" Target="../slideLayouts/slideLayout2.xml"/><Relationship Id="rId4" Type="http://schemas.openxmlformats.org/officeDocument/2006/relationships/image" Target="../media/image132.jpeg"/></Relationships>
</file>

<file path=ppt/slides/_rels/slide194.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133.jpeg"/><Relationship Id="rId1" Type="http://schemas.openxmlformats.org/officeDocument/2006/relationships/slideLayout" Target="../slideLayouts/slideLayout236.xml"/></Relationships>
</file>

<file path=ppt/slides/_rels/slide195.xml.rels><?xml version="1.0" encoding="UTF-8" standalone="yes"?>
<Relationships xmlns="http://schemas.openxmlformats.org/package/2006/relationships"><Relationship Id="rId2" Type="http://schemas.openxmlformats.org/officeDocument/2006/relationships/image" Target="../media/image133.jpeg"/><Relationship Id="rId1" Type="http://schemas.openxmlformats.org/officeDocument/2006/relationships/slideLayout" Target="../slideLayouts/slideLayout7.xml"/></Relationships>
</file>

<file path=ppt/slides/_rels/slide196.xml.rels><?xml version="1.0" encoding="UTF-8" standalone="yes"?>
<Relationships xmlns="http://schemas.openxmlformats.org/package/2006/relationships"><Relationship Id="rId3" Type="http://schemas.openxmlformats.org/officeDocument/2006/relationships/notesSlide" Target="../notesSlides/notesSlide142.xml"/><Relationship Id="rId2" Type="http://schemas.openxmlformats.org/officeDocument/2006/relationships/slideLayout" Target="../slideLayouts/slideLayout7.xml"/><Relationship Id="rId1" Type="http://schemas.openxmlformats.org/officeDocument/2006/relationships/themeOverride" Target="../theme/themeOverride34.xml"/></Relationships>
</file>

<file path=ppt/slides/_rels/slide19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43.xml"/><Relationship Id="rId1" Type="http://schemas.openxmlformats.org/officeDocument/2006/relationships/slideLayout" Target="../slideLayouts/slideLayout397.xml"/></Relationships>
</file>

<file path=ppt/slides/_rels/slide19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44.xml"/><Relationship Id="rId1" Type="http://schemas.openxmlformats.org/officeDocument/2006/relationships/slideLayout" Target="../slideLayouts/slideLayout397.xml"/></Relationships>
</file>

<file path=ppt/slides/_rels/slide19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45.xml"/><Relationship Id="rId1" Type="http://schemas.openxmlformats.org/officeDocument/2006/relationships/slideLayout" Target="../slideLayouts/slideLayout39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2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03.xml"/></Relationships>
</file>

<file path=ppt/slides/_rels/slide20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46.xml"/><Relationship Id="rId1" Type="http://schemas.openxmlformats.org/officeDocument/2006/relationships/slideLayout" Target="../slideLayouts/slideLayout397.xml"/></Relationships>
</file>

<file path=ppt/slides/_rels/slide20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47.xml"/><Relationship Id="rId1" Type="http://schemas.openxmlformats.org/officeDocument/2006/relationships/slideLayout" Target="../slideLayouts/slideLayout397.xml"/></Relationships>
</file>

<file path=ppt/slides/_rels/slide202.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403.xml"/></Relationships>
</file>

<file path=ppt/slides/_rels/slide203.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image" Target="../media/image136.jpeg"/><Relationship Id="rId1" Type="http://schemas.openxmlformats.org/officeDocument/2006/relationships/slideLayout" Target="../slideLayouts/slideLayout6.xml"/></Relationships>
</file>

<file path=ppt/slides/_rels/slide204.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notesSlide" Target="../notesSlides/notesSlide148.xml"/><Relationship Id="rId1" Type="http://schemas.openxmlformats.org/officeDocument/2006/relationships/slideLayout" Target="../slideLayouts/slideLayout6.xml"/></Relationships>
</file>

<file path=ppt/slides/_rels/slide205.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notesSlide" Target="../notesSlides/notesSlide149.xml"/><Relationship Id="rId1" Type="http://schemas.openxmlformats.org/officeDocument/2006/relationships/slideLayout" Target="../slideLayouts/slideLayout6.xml"/></Relationships>
</file>

<file path=ppt/slides/_rels/slide206.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notesSlide" Target="../notesSlides/notesSlide150.xml"/><Relationship Id="rId1" Type="http://schemas.openxmlformats.org/officeDocument/2006/relationships/slideLayout" Target="../slideLayouts/slideLayout7.xml"/></Relationships>
</file>

<file path=ppt/slides/_rels/slide207.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notesSlide" Target="../notesSlides/notesSlide151.xml"/><Relationship Id="rId1" Type="http://schemas.openxmlformats.org/officeDocument/2006/relationships/slideLayout" Target="../slideLayouts/slideLayout7.xml"/><Relationship Id="rId4" Type="http://schemas.openxmlformats.org/officeDocument/2006/relationships/image" Target="../media/image142.jpeg"/></Relationships>
</file>

<file path=ppt/slides/_rels/slide208.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slideLayout" Target="../slideLayouts/slideLayout151.xml"/><Relationship Id="rId1" Type="http://schemas.openxmlformats.org/officeDocument/2006/relationships/themeOverride" Target="../theme/themeOverride35.xml"/></Relationships>
</file>

<file path=ppt/slides/_rels/slide209.xml.rels><?xml version="1.0" encoding="UTF-8" standalone="yes"?>
<Relationships xmlns="http://schemas.openxmlformats.org/package/2006/relationships"><Relationship Id="rId3" Type="http://schemas.openxmlformats.org/officeDocument/2006/relationships/notesSlide" Target="../notesSlides/notesSlide152.xml"/><Relationship Id="rId2" Type="http://schemas.openxmlformats.org/officeDocument/2006/relationships/slideLayout" Target="../slideLayouts/slideLayout151.xml"/><Relationship Id="rId1" Type="http://schemas.openxmlformats.org/officeDocument/2006/relationships/themeOverride" Target="../theme/themeOverride36.xml"/><Relationship Id="rId4" Type="http://schemas.openxmlformats.org/officeDocument/2006/relationships/image" Target="../media/image144.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0.xml.rels><?xml version="1.0" encoding="UTF-8" standalone="yes"?>
<Relationships xmlns="http://schemas.openxmlformats.org/package/2006/relationships"><Relationship Id="rId3" Type="http://schemas.openxmlformats.org/officeDocument/2006/relationships/notesSlide" Target="../notesSlides/notesSlide153.xml"/><Relationship Id="rId2" Type="http://schemas.openxmlformats.org/officeDocument/2006/relationships/slideLayout" Target="../slideLayouts/slideLayout151.xml"/><Relationship Id="rId1" Type="http://schemas.openxmlformats.org/officeDocument/2006/relationships/themeOverride" Target="../theme/themeOverride37.xml"/></Relationships>
</file>

<file path=ppt/slides/_rels/slide21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54.xml"/><Relationship Id="rId1" Type="http://schemas.openxmlformats.org/officeDocument/2006/relationships/slideLayout" Target="../slideLayouts/slideLayout397.xml"/><Relationship Id="rId4" Type="http://schemas.openxmlformats.org/officeDocument/2006/relationships/image" Target="../media/image39.jpeg"/></Relationships>
</file>

<file path=ppt/slides/_rels/slide212.xml.rels><?xml version="1.0" encoding="UTF-8" standalone="yes"?>
<Relationships xmlns="http://schemas.openxmlformats.org/package/2006/relationships"><Relationship Id="rId1" Type="http://schemas.openxmlformats.org/officeDocument/2006/relationships/slideLayout" Target="../slideLayouts/slideLayout403.xml"/></Relationships>
</file>

<file path=ppt/slides/_rels/slide213.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155.xml"/><Relationship Id="rId1" Type="http://schemas.openxmlformats.org/officeDocument/2006/relationships/slideLayout" Target="../slideLayouts/slideLayout628.xml"/><Relationship Id="rId4" Type="http://schemas.openxmlformats.org/officeDocument/2006/relationships/image" Target="../media/image146.png"/></Relationships>
</file>

<file path=ppt/slides/_rels/slide214.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notesSlide" Target="../notesSlides/notesSlide156.xml"/><Relationship Id="rId1" Type="http://schemas.openxmlformats.org/officeDocument/2006/relationships/slideLayout" Target="../slideLayouts/slideLayout139.xml"/></Relationships>
</file>

<file path=ppt/slides/_rels/slide215.xml.rels><?xml version="1.0" encoding="UTF-8" standalone="yes"?>
<Relationships xmlns="http://schemas.openxmlformats.org/package/2006/relationships"><Relationship Id="rId2" Type="http://schemas.openxmlformats.org/officeDocument/2006/relationships/notesSlide" Target="../notesSlides/notesSlide157.xml"/><Relationship Id="rId1" Type="http://schemas.openxmlformats.org/officeDocument/2006/relationships/slideLayout" Target="../slideLayouts/slideLayout7.xml"/></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217.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158.xml"/><Relationship Id="rId1" Type="http://schemas.openxmlformats.org/officeDocument/2006/relationships/slideLayout" Target="../slideLayouts/slideLayout90.xml"/><Relationship Id="rId4" Type="http://schemas.openxmlformats.org/officeDocument/2006/relationships/image" Target="../media/image146.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5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5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51.xml"/></Relationships>
</file>

<file path=ppt/slides/_rels/slide2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7.xml"/><Relationship Id="rId1" Type="http://schemas.openxmlformats.org/officeDocument/2006/relationships/slideLayout" Target="../slideLayouts/slideLayout457.xml"/><Relationship Id="rId4" Type="http://schemas.openxmlformats.org/officeDocument/2006/relationships/image" Target="../media/image41.jpeg"/></Relationships>
</file>

<file path=ppt/slides/_rels/slide2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8.xml"/><Relationship Id="rId1" Type="http://schemas.openxmlformats.org/officeDocument/2006/relationships/slideLayout" Target="../slideLayouts/slideLayout457.xml"/><Relationship Id="rId4" Type="http://schemas.openxmlformats.org/officeDocument/2006/relationships/image" Target="../media/image43.jpeg"/></Relationships>
</file>

<file path=ppt/slides/_rels/slide2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9.xml"/><Relationship Id="rId1" Type="http://schemas.openxmlformats.org/officeDocument/2006/relationships/slideLayout" Target="../slideLayouts/slideLayout457.xml"/><Relationship Id="rId4" Type="http://schemas.openxmlformats.org/officeDocument/2006/relationships/image" Target="../media/image43.jpeg"/></Relationships>
</file>

<file path=ppt/slides/_rels/slide2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0.xml"/><Relationship Id="rId1" Type="http://schemas.openxmlformats.org/officeDocument/2006/relationships/slideLayout" Target="../slideLayouts/slideLayout457.xml"/><Relationship Id="rId4" Type="http://schemas.openxmlformats.org/officeDocument/2006/relationships/image" Target="../media/image43.jpeg"/></Relationships>
</file>

<file path=ppt/slides/_rels/slide2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1.xml"/><Relationship Id="rId1" Type="http://schemas.openxmlformats.org/officeDocument/2006/relationships/slideLayout" Target="../slideLayouts/slideLayout457.xml"/><Relationship Id="rId4" Type="http://schemas.openxmlformats.org/officeDocument/2006/relationships/image" Target="../media/image43.jpeg"/></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340.xml"/><Relationship Id="rId1" Type="http://schemas.openxmlformats.org/officeDocument/2006/relationships/themeOverride" Target="../theme/themeOverride1.xml"/></Relationships>
</file>

<file path=ppt/slides/_rels/slide3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2.xml"/><Relationship Id="rId1" Type="http://schemas.openxmlformats.org/officeDocument/2006/relationships/slideLayout" Target="../slideLayouts/slideLayout457.xml"/><Relationship Id="rId4" Type="http://schemas.openxmlformats.org/officeDocument/2006/relationships/image" Target="../media/image43.jpeg"/></Relationships>
</file>

<file path=ppt/slides/_rels/slide3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3.xml"/><Relationship Id="rId1" Type="http://schemas.openxmlformats.org/officeDocument/2006/relationships/slideLayout" Target="../slideLayouts/slideLayout457.xml"/><Relationship Id="rId4" Type="http://schemas.openxmlformats.org/officeDocument/2006/relationships/image" Target="../media/image43.jpeg"/></Relationships>
</file>

<file path=ppt/slides/_rels/slide3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4.xml"/><Relationship Id="rId1" Type="http://schemas.openxmlformats.org/officeDocument/2006/relationships/slideLayout" Target="../slideLayouts/slideLayout457.xml"/><Relationship Id="rId4" Type="http://schemas.openxmlformats.org/officeDocument/2006/relationships/image" Target="../media/image43.jpeg"/></Relationships>
</file>

<file path=ppt/slides/_rels/slide3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5.xml"/><Relationship Id="rId1" Type="http://schemas.openxmlformats.org/officeDocument/2006/relationships/slideLayout" Target="../slideLayouts/slideLayout457.xml"/><Relationship Id="rId4" Type="http://schemas.openxmlformats.org/officeDocument/2006/relationships/image" Target="../media/image43.jpe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457.xml"/><Relationship Id="rId1" Type="http://schemas.openxmlformats.org/officeDocument/2006/relationships/themeOverride" Target="../theme/themeOverride5.xml"/><Relationship Id="rId5" Type="http://schemas.openxmlformats.org/officeDocument/2006/relationships/image" Target="../media/image44.jpeg"/><Relationship Id="rId4" Type="http://schemas.openxmlformats.org/officeDocument/2006/relationships/image" Target="../media/image41.jpeg"/></Relationships>
</file>

<file path=ppt/slides/_rels/slide3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7.xml"/><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8.xml"/><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9.xml"/><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70.xml"/><Relationship Id="rId1" Type="http://schemas.openxmlformats.org/officeDocument/2006/relationships/themeOverride" Target="../theme/themeOverride6.xml"/><Relationship Id="rId4" Type="http://schemas.openxmlformats.org/officeDocument/2006/relationships/image" Target="../media/image48.jpeg"/></Relationships>
</file>

<file path=ppt/slides/_rels/slide3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27.xml"/></Relationships>
</file>

<file path=ppt/slides/_rels/slide4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5.xml"/><Relationship Id="rId1" Type="http://schemas.openxmlformats.org/officeDocument/2006/relationships/slideLayout" Target="../slideLayouts/slideLayout41.xml"/></Relationships>
</file>

<file path=ppt/slides/_rels/slide4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6.xml"/><Relationship Id="rId1" Type="http://schemas.openxmlformats.org/officeDocument/2006/relationships/slideLayout" Target="../slideLayouts/slideLayout25.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0.xml"/></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7.xml"/><Relationship Id="rId1" Type="http://schemas.openxmlformats.org/officeDocument/2006/relationships/themeOverride" Target="../theme/themeOverride7.xml"/></Relationships>
</file>

<file path=ppt/slides/_rels/slide4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0.xml"/><Relationship Id="rId1" Type="http://schemas.openxmlformats.org/officeDocument/2006/relationships/slideLayout" Target="../slideLayouts/slideLayout91.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64.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59.xml"/><Relationship Id="rId1" Type="http://schemas.openxmlformats.org/officeDocument/2006/relationships/themeOverride" Target="../theme/themeOverride2.xml"/></Relationships>
</file>

<file path=ppt/slides/_rels/slide5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42.xml"/><Relationship Id="rId1" Type="http://schemas.openxmlformats.org/officeDocument/2006/relationships/slideLayout" Target="../slideLayouts/slideLayout103.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76.xml"/></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115.xml"/><Relationship Id="rId1" Type="http://schemas.openxmlformats.org/officeDocument/2006/relationships/themeOverride" Target="../theme/themeOverride8.xml"/><Relationship Id="rId4" Type="http://schemas.openxmlformats.org/officeDocument/2006/relationships/image" Target="../media/image52.jpeg"/></Relationships>
</file>

<file path=ppt/slides/_rels/slide53.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126.xml"/></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470.xml"/><Relationship Id="rId1" Type="http://schemas.openxmlformats.org/officeDocument/2006/relationships/themeOverride" Target="../theme/themeOverride9.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470.xml"/></Relationships>
</file>

<file path=ppt/slides/_rels/slide56.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460.xml"/></Relationships>
</file>

<file path=ppt/slides/_rels/slide57.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460.xml"/></Relationships>
</file>

<file path=ppt/slides/_rels/slide58.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460.xml"/></Relationships>
</file>

<file path=ppt/slides/_rels/slide5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286.xml"/><Relationship Id="rId1" Type="http://schemas.openxmlformats.org/officeDocument/2006/relationships/themeOverride" Target="../theme/themeOverride10.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slideLayout" Target="../slideLayouts/slideLayout364.xml"/><Relationship Id="rId1" Type="http://schemas.openxmlformats.org/officeDocument/2006/relationships/themeOverride" Target="../theme/themeOverride3.xml"/></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7.xml"/><Relationship Id="rId1" Type="http://schemas.openxmlformats.org/officeDocument/2006/relationships/themeOverride" Target="../theme/themeOverride11.xml"/></Relationships>
</file>

<file path=ppt/slides/_rels/slide6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152.xml"/><Relationship Id="rId1" Type="http://schemas.openxmlformats.org/officeDocument/2006/relationships/themeOverride" Target="../theme/themeOverride12.xml"/></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7.xml"/><Relationship Id="rId1" Type="http://schemas.openxmlformats.org/officeDocument/2006/relationships/themeOverride" Target="../theme/themeOverride13.xml"/></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7.xml"/><Relationship Id="rId1" Type="http://schemas.openxmlformats.org/officeDocument/2006/relationships/themeOverride" Target="../theme/themeOverride14.xml"/></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7.xml"/><Relationship Id="rId1" Type="http://schemas.openxmlformats.org/officeDocument/2006/relationships/themeOverride" Target="../theme/themeOverride15.xml"/></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7.xml"/><Relationship Id="rId1" Type="http://schemas.openxmlformats.org/officeDocument/2006/relationships/themeOverride" Target="../theme/themeOverride16.xml"/></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7.xml"/><Relationship Id="rId1" Type="http://schemas.openxmlformats.org/officeDocument/2006/relationships/themeOverride" Target="../theme/themeOverride17.xml"/></Relationships>
</file>

<file path=ppt/slides/_rels/slide6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52.xml"/><Relationship Id="rId1" Type="http://schemas.openxmlformats.org/officeDocument/2006/relationships/slideLayout" Target="../slideLayouts/slideLayout397.xml"/></Relationships>
</file>

<file path=ppt/slides/_rels/slide68.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476.xml"/></Relationships>
</file>

<file path=ppt/slides/_rels/slide6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53.xml"/><Relationship Id="rId1" Type="http://schemas.openxmlformats.org/officeDocument/2006/relationships/slideLayout" Target="../slideLayouts/slideLayout397.xml"/></Relationships>
</file>

<file path=ppt/slides/_rels/slide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326.xml"/><Relationship Id="rId4" Type="http://schemas.microsoft.com/office/2007/relationships/hdphoto" Target="../media/hdphoto1.wdp"/></Relationships>
</file>

<file path=ppt/slides/_rels/slide7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54.xml"/><Relationship Id="rId1" Type="http://schemas.openxmlformats.org/officeDocument/2006/relationships/slideLayout" Target="../slideLayouts/slideLayout397.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56.xml"/><Relationship Id="rId1" Type="http://schemas.openxmlformats.org/officeDocument/2006/relationships/slideLayout" Target="../slideLayouts/slideLayout300.xml"/></Relationships>
</file>

<file path=ppt/slides/_rels/slide73.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57.xml"/><Relationship Id="rId1" Type="http://schemas.openxmlformats.org/officeDocument/2006/relationships/slideLayout" Target="../slideLayouts/slideLayout139.xml"/></Relationships>
</file>

<file path=ppt/slides/_rels/slide74.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58.xml"/><Relationship Id="rId1" Type="http://schemas.openxmlformats.org/officeDocument/2006/relationships/slideLayout" Target="../slideLayouts/slideLayout313.xml"/></Relationships>
</file>

<file path=ppt/slides/_rels/slide75.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59.xml"/><Relationship Id="rId1" Type="http://schemas.openxmlformats.org/officeDocument/2006/relationships/slideLayout" Target="../slideLayouts/slideLayout397.xml"/></Relationships>
</file>

<file path=ppt/slides/_rels/slide7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60.xml"/><Relationship Id="rId1" Type="http://schemas.openxmlformats.org/officeDocument/2006/relationships/slideLayout" Target="../slideLayouts/slideLayout397.xml"/></Relationships>
</file>

<file path=ppt/slides/_rels/slide7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61.xml"/><Relationship Id="rId1" Type="http://schemas.openxmlformats.org/officeDocument/2006/relationships/slideLayout" Target="../slideLayouts/slideLayout486.xml"/></Relationships>
</file>

<file path=ppt/slides/_rels/slide78.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62.xml"/><Relationship Id="rId1" Type="http://schemas.openxmlformats.org/officeDocument/2006/relationships/slideLayout" Target="../slideLayouts/slideLayout486.xml"/></Relationships>
</file>

<file path=ppt/slides/_rels/slide79.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63.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6.jpeg"/><Relationship Id="rId1" Type="http://schemas.openxmlformats.org/officeDocument/2006/relationships/slideLayout" Target="../slideLayouts/slideLayout326.xml"/></Relationships>
</file>

<file path=ppt/slides/_rels/slide80.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slideLayout" Target="../slideLayouts/slideLayout505.xml"/><Relationship Id="rId1" Type="http://schemas.openxmlformats.org/officeDocument/2006/relationships/themeOverride" Target="../theme/themeOverride18.xml"/><Relationship Id="rId5" Type="http://schemas.openxmlformats.org/officeDocument/2006/relationships/image" Target="../media/image66.jpeg"/><Relationship Id="rId4" Type="http://schemas.openxmlformats.org/officeDocument/2006/relationships/image" Target="../media/image65.jpeg"/></Relationships>
</file>

<file path=ppt/slides/_rels/slide81.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505.xml"/><Relationship Id="rId4" Type="http://schemas.openxmlformats.org/officeDocument/2006/relationships/image" Target="../media/image67.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510.xml"/></Relationships>
</file>

<file path=ppt/slides/_rels/slide8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64.xml"/><Relationship Id="rId1" Type="http://schemas.openxmlformats.org/officeDocument/2006/relationships/slideLayout" Target="../slideLayouts/slideLayout14.xml"/></Relationships>
</file>

<file path=ppt/slides/_rels/slide8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65.xml"/><Relationship Id="rId1" Type="http://schemas.openxmlformats.org/officeDocument/2006/relationships/slideLayout" Target="../slideLayouts/slideLayout136.xml"/></Relationships>
</file>

<file path=ppt/slides/_rels/slide85.xml.rels><?xml version="1.0" encoding="UTF-8" standalone="yes"?>
<Relationships xmlns="http://schemas.openxmlformats.org/package/2006/relationships"><Relationship Id="rId3" Type="http://schemas.openxmlformats.org/officeDocument/2006/relationships/notesSlide" Target="../notesSlides/notesSlide66.xml"/><Relationship Id="rId2" Type="http://schemas.openxmlformats.org/officeDocument/2006/relationships/slideLayout" Target="../slideLayouts/slideLayout70.xml"/><Relationship Id="rId1" Type="http://schemas.openxmlformats.org/officeDocument/2006/relationships/themeOverride" Target="../theme/themeOverride19.xml"/><Relationship Id="rId4" Type="http://schemas.openxmlformats.org/officeDocument/2006/relationships/image" Target="../media/image48.jpeg"/></Relationships>
</file>

<file path=ppt/slides/_rels/slide86.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notesSlide" Target="../notesSlides/notesSlide68.xml"/><Relationship Id="rId2" Type="http://schemas.openxmlformats.org/officeDocument/2006/relationships/slideLayout" Target="../slideLayouts/slideLayout109.xml"/><Relationship Id="rId1" Type="http://schemas.openxmlformats.org/officeDocument/2006/relationships/themeOverride" Target="../theme/themeOverride20.xml"/></Relationships>
</file>

<file path=ppt/slides/_rels/slide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6.jpeg"/><Relationship Id="rId1" Type="http://schemas.openxmlformats.org/officeDocument/2006/relationships/slideLayout" Target="../slideLayouts/slideLayout326.xml"/></Relationships>
</file>

<file path=ppt/slides/_rels/slide90.xml.rels><?xml version="1.0" encoding="UTF-8" standalone="yes"?>
<Relationships xmlns="http://schemas.openxmlformats.org/package/2006/relationships"><Relationship Id="rId3" Type="http://schemas.openxmlformats.org/officeDocument/2006/relationships/notesSlide" Target="../notesSlides/notesSlide69.xml"/><Relationship Id="rId2" Type="http://schemas.openxmlformats.org/officeDocument/2006/relationships/slideLayout" Target="../slideLayouts/slideLayout293.xml"/><Relationship Id="rId1" Type="http://schemas.openxmlformats.org/officeDocument/2006/relationships/themeOverride" Target="../theme/themeOverride21.xml"/></Relationships>
</file>

<file path=ppt/slides/_rels/slide91.xml.rels><?xml version="1.0" encoding="UTF-8" standalone="yes"?>
<Relationships xmlns="http://schemas.openxmlformats.org/package/2006/relationships"><Relationship Id="rId3" Type="http://schemas.openxmlformats.org/officeDocument/2006/relationships/notesSlide" Target="../notesSlides/notesSlide70.xml"/><Relationship Id="rId2" Type="http://schemas.openxmlformats.org/officeDocument/2006/relationships/slideLayout" Target="../slideLayouts/slideLayout7.xml"/><Relationship Id="rId1" Type="http://schemas.openxmlformats.org/officeDocument/2006/relationships/themeOverride" Target="../theme/themeOverride22.xml"/><Relationship Id="rId4" Type="http://schemas.openxmlformats.org/officeDocument/2006/relationships/image" Target="../media/image70.png"/></Relationships>
</file>

<file path=ppt/slides/_rels/slide92.xml.rels><?xml version="1.0" encoding="UTF-8" standalone="yes"?>
<Relationships xmlns="http://schemas.openxmlformats.org/package/2006/relationships"><Relationship Id="rId3" Type="http://schemas.openxmlformats.org/officeDocument/2006/relationships/notesSlide" Target="../notesSlides/notesSlide71.xml"/><Relationship Id="rId2" Type="http://schemas.openxmlformats.org/officeDocument/2006/relationships/slideLayout" Target="../slideLayouts/slideLayout7.xml"/><Relationship Id="rId1" Type="http://schemas.openxmlformats.org/officeDocument/2006/relationships/themeOverride" Target="../theme/themeOverride23.xml"/><Relationship Id="rId4" Type="http://schemas.openxmlformats.org/officeDocument/2006/relationships/image" Target="../media/image71.png"/></Relationships>
</file>

<file path=ppt/slides/_rels/slide9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2.xml"/><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73.xml"/><Relationship Id="rId1" Type="http://schemas.openxmlformats.org/officeDocument/2006/relationships/slideLayout" Target="../slideLayouts/slideLayout397.xml"/></Relationships>
</file>

<file path=ppt/slides/_rels/slide9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74.xml"/><Relationship Id="rId1" Type="http://schemas.openxmlformats.org/officeDocument/2006/relationships/slideLayout" Target="../slideLayouts/slideLayout397.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46.xml"/></Relationships>
</file>

<file path=ppt/slides/_rels/slide97.xml.rels><?xml version="1.0" encoding="UTF-8" standalone="yes"?>
<Relationships xmlns="http://schemas.openxmlformats.org/package/2006/relationships"><Relationship Id="rId3" Type="http://schemas.openxmlformats.org/officeDocument/2006/relationships/notesSlide" Target="../notesSlides/notesSlide75.xml"/><Relationship Id="rId2" Type="http://schemas.openxmlformats.org/officeDocument/2006/relationships/slideLayout" Target="../slideLayouts/slideLayout152.xml"/><Relationship Id="rId1" Type="http://schemas.openxmlformats.org/officeDocument/2006/relationships/themeOverride" Target="../theme/themeOverride24.xml"/><Relationship Id="rId4" Type="http://schemas.openxmlformats.org/officeDocument/2006/relationships/image" Target="../media/image72.png"/></Relationships>
</file>

<file path=ppt/slides/_rels/slide9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slideLayout" Target="../slideLayouts/slideLayout151.xml"/><Relationship Id="rId1" Type="http://schemas.openxmlformats.org/officeDocument/2006/relationships/themeOverride" Target="../theme/themeOverride25.xml"/></Relationships>
</file>

<file path=ppt/slides/_rels/slide99.xml.rels><?xml version="1.0" encoding="UTF-8" standalone="yes"?>
<Relationships xmlns="http://schemas.openxmlformats.org/package/2006/relationships"><Relationship Id="rId3" Type="http://schemas.openxmlformats.org/officeDocument/2006/relationships/notesSlide" Target="../notesSlides/notesSlide76.xml"/><Relationship Id="rId2" Type="http://schemas.openxmlformats.org/officeDocument/2006/relationships/slideLayout" Target="../slideLayouts/slideLayout247.xml"/><Relationship Id="rId1" Type="http://schemas.openxmlformats.org/officeDocument/2006/relationships/themeOverride" Target="../theme/themeOverride2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srcRect b="18827"/>
          <a:stretch/>
        </p:blipFill>
        <p:spPr>
          <a:xfrm>
            <a:off x="469900" y="-183140"/>
            <a:ext cx="8204200" cy="5484348"/>
          </a:xfrm>
          <a:prstGeom prst="rect">
            <a:avLst/>
          </a:prstGeom>
        </p:spPr>
      </p:pic>
      <p:sp>
        <p:nvSpPr>
          <p:cNvPr id="7" name="Title 5"/>
          <p:cNvSpPr txBox="1">
            <a:spLocks/>
          </p:cNvSpPr>
          <p:nvPr/>
        </p:nvSpPr>
        <p:spPr bwMode="auto">
          <a:xfrm>
            <a:off x="0" y="6236871"/>
            <a:ext cx="9144000" cy="648513"/>
          </a:xfrm>
          <a:prstGeom prst="rect">
            <a:avLst/>
          </a:prstGeom>
          <a:solidFill>
            <a:schemeClr val="tx1"/>
          </a:solidFill>
          <a:ln w="9525">
            <a:noFill/>
            <a:miter lim="800000"/>
            <a:headEnd/>
            <a:tailEnd/>
          </a:ln>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rPr>
              <a:t>当你的最好仍然是不够好的时候</a:t>
            </a:r>
            <a:endParaRPr kumimoji="0" lang="en-GB"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endParaRPr>
          </a:p>
        </p:txBody>
      </p:sp>
      <p:sp>
        <p:nvSpPr>
          <p:cNvPr id="8" name="Text Box 10"/>
          <p:cNvSpPr txBox="1">
            <a:spLocks noChangeArrowheads="1"/>
          </p:cNvSpPr>
          <p:nvPr/>
        </p:nvSpPr>
        <p:spPr bwMode="auto">
          <a:xfrm>
            <a:off x="0" y="0"/>
            <a:ext cx="4249737" cy="620712"/>
          </a:xfrm>
          <a:prstGeom prst="rect">
            <a:avLst/>
          </a:prstGeom>
          <a:solidFill>
            <a:srgbClr val="000090"/>
          </a:solidFill>
          <a:ln w="9525">
            <a:noFill/>
            <a:miter lim="800000"/>
            <a:headEnd/>
            <a:tailEnd/>
          </a:ln>
          <a:effec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charset="0"/>
              </a:rPr>
              <a:t>Rick Griffith </a:t>
            </a:r>
            <a:r>
              <a:rPr kumimoji="0" lang="zh-CN" alt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rPr>
              <a:t>博士</a:t>
            </a:r>
            <a:r>
              <a:rPr kumimoji="0" lang="en-US" altLang="zh-CN"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rPr>
              <a:t> • </a:t>
            </a:r>
            <a:r>
              <a:rPr kumimoji="0" lang="zh-CN" alt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rPr>
              <a:t>新加坡神学院</a:t>
            </a:r>
            <a:r>
              <a:rPr kumimoji="0" lang="en-US" altLang="zh-CN"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rPr>
              <a:t> </a:t>
            </a:r>
            <a:r>
              <a:rPr kumimoji="0" lang="en-US" sz="1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charset="0"/>
              </a:rPr>
              <a:t>• BibleStudyDownloads.org</a:t>
            </a:r>
            <a:endParaRPr kumimoji="0" lang="en-US" sz="105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charset="0"/>
            </a:endParaRPr>
          </a:p>
        </p:txBody>
      </p:sp>
      <p:sp>
        <p:nvSpPr>
          <p:cNvPr id="6" name="Title 5"/>
          <p:cNvSpPr>
            <a:spLocks noGrp="1"/>
          </p:cNvSpPr>
          <p:nvPr>
            <p:ph type="title" idx="4294967295"/>
          </p:nvPr>
        </p:nvSpPr>
        <p:spPr>
          <a:xfrm>
            <a:off x="-28504" y="5335171"/>
            <a:ext cx="9144000" cy="901700"/>
          </a:xfrm>
          <a:solidFill>
            <a:schemeClr val="tx1"/>
          </a:solidFill>
        </p:spPr>
        <p:txBody>
          <a:bodyPr/>
          <a:lstStyle/>
          <a:p>
            <a:pPr algn="ctr">
              <a:defRPr/>
            </a:pPr>
            <a:r>
              <a:rPr lang="zh-CN" altLang="en-US" sz="8000" b="1" dirty="0">
                <a:solidFill>
                  <a:srgbClr val="FFFFFF"/>
                </a:solidFill>
                <a:latin typeface="Microsoft YaHei UI" panose="020B0503020204020204" pitchFamily="34" charset="-122"/>
                <a:ea typeface="Microsoft YaHei UI" panose="020B0503020204020204" pitchFamily="34" charset="-122"/>
                <a:cs typeface="Times New Roman"/>
              </a:rPr>
              <a:t>加拉太书</a:t>
            </a:r>
            <a:endParaRPr lang="en-GB" sz="6600" b="1" dirty="0">
              <a:solidFill>
                <a:srgbClr val="FFFFFF"/>
              </a:solidFill>
              <a:latin typeface="Microsoft YaHei UI" panose="020B0503020204020204" pitchFamily="34" charset="-122"/>
              <a:ea typeface="Microsoft YaHei UI" panose="020B0503020204020204" pitchFamily="34" charset="-122"/>
              <a:cs typeface="Times New Roman"/>
            </a:endParaRPr>
          </a:p>
        </p:txBody>
      </p:sp>
    </p:spTree>
    <p:extLst>
      <p:ext uri="{BB962C8B-B14F-4D97-AF65-F5344CB8AC3E}">
        <p14:creationId xmlns:p14="http://schemas.microsoft.com/office/powerpoint/2010/main" val="307555148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 calcmode="lin" valueType="num">
                                      <p:cBhvr>
                                        <p:cTn id="9" dur="500" fill="hold"/>
                                        <p:tgtEl>
                                          <p:spTgt spid="6"/>
                                        </p:tgtEl>
                                        <p:attrNameLst>
                                          <p:attrName>style.rotation</p:attrName>
                                        </p:attrNameLst>
                                      </p:cBhvr>
                                      <p:tavLst>
                                        <p:tav tm="0">
                                          <p:val>
                                            <p:fltVal val="360"/>
                                          </p:val>
                                        </p:tav>
                                        <p:tav tm="100000">
                                          <p:val>
                                            <p:fltVal val="0"/>
                                          </p:val>
                                        </p:tav>
                                      </p:tavLst>
                                    </p:anim>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Rectangle 3" descr="EXPTEXTB"/>
          <p:cNvSpPr>
            <a:spLocks noChangeArrowheads="1"/>
          </p:cNvSpPr>
          <p:nvPr/>
        </p:nvSpPr>
        <p:spPr bwMode="auto">
          <a:xfrm>
            <a:off x="0" y="0"/>
            <a:ext cx="9144000" cy="6858000"/>
          </a:xfrm>
          <a:prstGeom prst="rect">
            <a:avLst/>
          </a:prstGeom>
          <a:gradFill flip="none" rotWithShape="1">
            <a:gsLst>
              <a:gs pos="0">
                <a:srgbClr val="000090"/>
              </a:gs>
              <a:gs pos="100000">
                <a:srgbClr val="000000"/>
              </a:gs>
            </a:gsLst>
            <a:path path="shape">
              <a:fillToRect l="50000" t="50000" r="50000" b="50000"/>
            </a:path>
            <a:tileRect/>
          </a:gradFill>
          <a:ln w="9525">
            <a:noFill/>
            <a:miter lim="800000"/>
            <a:headEnd/>
            <a:tailEnd/>
          </a:ln>
          <a:effectLst/>
        </p:spPr>
        <p:txBody>
          <a:bodyPr wrap="none" anchor="ctr"/>
          <a:lstStyle/>
          <a:p>
            <a:pPr marL="0" marR="0" lvl="0" indent="0" algn="l" defTabSz="914400" rtl="0" eaLnBrk="1" fontAlgn="auto" latinLnBrk="0" hangingPunct="1">
              <a:lnSpc>
                <a:spcPct val="100000"/>
              </a:lnSpc>
              <a:spcBef>
                <a:spcPct val="2000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graphicFrame>
        <p:nvGraphicFramePr>
          <p:cNvPr id="62" name="Table 61"/>
          <p:cNvGraphicFramePr>
            <a:graphicFrameLocks noGrp="1"/>
          </p:cNvGraphicFramePr>
          <p:nvPr/>
        </p:nvGraphicFramePr>
        <p:xfrm>
          <a:off x="0" y="0"/>
          <a:ext cx="9144000" cy="6857999"/>
        </p:xfrm>
        <a:graphic>
          <a:graphicData uri="http://schemas.openxmlformats.org/drawingml/2006/table">
            <a:tbl>
              <a:tblPr/>
              <a:tblGrid>
                <a:gridCol w="1306286">
                  <a:extLst>
                    <a:ext uri="{9D8B030D-6E8A-4147-A177-3AD203B41FA5}">
                      <a16:colId xmlns:a16="http://schemas.microsoft.com/office/drawing/2014/main" val="20000"/>
                    </a:ext>
                  </a:extLst>
                </a:gridCol>
                <a:gridCol w="1459966">
                  <a:extLst>
                    <a:ext uri="{9D8B030D-6E8A-4147-A177-3AD203B41FA5}">
                      <a16:colId xmlns:a16="http://schemas.microsoft.com/office/drawing/2014/main" val="20001"/>
                    </a:ext>
                  </a:extLst>
                </a:gridCol>
                <a:gridCol w="1306286">
                  <a:extLst>
                    <a:ext uri="{9D8B030D-6E8A-4147-A177-3AD203B41FA5}">
                      <a16:colId xmlns:a16="http://schemas.microsoft.com/office/drawing/2014/main" val="20002"/>
                    </a:ext>
                  </a:extLst>
                </a:gridCol>
                <a:gridCol w="1459966">
                  <a:extLst>
                    <a:ext uri="{9D8B030D-6E8A-4147-A177-3AD203B41FA5}">
                      <a16:colId xmlns:a16="http://schemas.microsoft.com/office/drawing/2014/main" val="20003"/>
                    </a:ext>
                  </a:extLst>
                </a:gridCol>
                <a:gridCol w="1131795">
                  <a:extLst>
                    <a:ext uri="{9D8B030D-6E8A-4147-A177-3AD203B41FA5}">
                      <a16:colId xmlns:a16="http://schemas.microsoft.com/office/drawing/2014/main" val="20004"/>
                    </a:ext>
                  </a:extLst>
                </a:gridCol>
                <a:gridCol w="1173415">
                  <a:extLst>
                    <a:ext uri="{9D8B030D-6E8A-4147-A177-3AD203B41FA5}">
                      <a16:colId xmlns:a16="http://schemas.microsoft.com/office/drawing/2014/main" val="20005"/>
                    </a:ext>
                  </a:extLst>
                </a:gridCol>
                <a:gridCol w="1306286">
                  <a:extLst>
                    <a:ext uri="{9D8B030D-6E8A-4147-A177-3AD203B41FA5}">
                      <a16:colId xmlns:a16="http://schemas.microsoft.com/office/drawing/2014/main" val="20006"/>
                    </a:ext>
                  </a:extLst>
                </a:gridCol>
              </a:tblGrid>
              <a:tr h="523639">
                <a:tc gridSpan="7">
                  <a:txBody>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TW" altLang="en-US" sz="2800" b="1" i="0" u="none" strike="noStrike" cap="none" normalizeH="0" baseline="0" dirty="0">
                          <a:ln>
                            <a:noFill/>
                          </a:ln>
                          <a:solidFill>
                            <a:srgbClr val="000033"/>
                          </a:solidFill>
                          <a:effectLst/>
                          <a:latin typeface="Arial" charset="0"/>
                          <a:ea typeface="ＭＳ Ｐゴシック" charset="0"/>
                          <a:cs typeface="Arial" charset="0"/>
                        </a:rPr>
                        <a:t>因信称义</a:t>
                      </a: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00E5E5"/>
                        </a:gs>
                        <a:gs pos="100000">
                          <a:srgbClr val="FFFFFF"/>
                        </a:gs>
                      </a:gsLst>
                      <a:path path="rect">
                        <a:fillToRect l="100000" t="100000"/>
                      </a:path>
                    </a:gra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1325139">
                <a:tc gridSpan="2">
                  <a:txBody>
                    <a:bodyPr/>
                    <a:lstStyle/>
                    <a:p>
                      <a:pPr algn="ctr" eaLnBrk="1" hangingPunct="1"/>
                      <a:r>
                        <a:rPr kumimoji="0" lang="en-US" altLang="zh-CN" sz="1800" b="1" i="0" u="none" strike="noStrike" kern="1200" cap="none" normalizeH="0" baseline="0" dirty="0">
                          <a:ln>
                            <a:noFill/>
                          </a:ln>
                          <a:solidFill>
                            <a:schemeClr val="tx1"/>
                          </a:solidFill>
                          <a:effectLst/>
                          <a:latin typeface="Arial"/>
                          <a:ea typeface="ＭＳ Ｐゴシック" charset="0"/>
                          <a:cs typeface="Arial"/>
                        </a:rPr>
                        <a:t> </a:t>
                      </a:r>
                      <a:r>
                        <a:rPr kumimoji="0" lang="en-US" altLang="zh-CN" sz="1800" b="1" i="0" u="none" strike="noStrike" kern="1200" cap="none" normalizeH="0" baseline="0">
                          <a:ln>
                            <a:noFill/>
                          </a:ln>
                          <a:solidFill>
                            <a:schemeClr val="tx1"/>
                          </a:solidFill>
                          <a:effectLst/>
                          <a:latin typeface="Arial"/>
                          <a:ea typeface="ＭＳ Ｐゴシック" charset="0"/>
                          <a:cs typeface="Arial"/>
                        </a:rPr>
                        <a:t> </a:t>
                      </a:r>
                      <a:r>
                        <a:rPr kumimoji="0" lang="zh-TW" altLang="en-US" sz="1800" b="1" i="0" u="none" strike="noStrike" kern="1200" cap="none" normalizeH="0" baseline="0">
                          <a:ln>
                            <a:noFill/>
                          </a:ln>
                          <a:solidFill>
                            <a:schemeClr val="tx1"/>
                          </a:solidFill>
                          <a:effectLst/>
                          <a:latin typeface="Arial"/>
                          <a:ea typeface="ＭＳ Ｐゴシック" charset="0"/>
                          <a:cs typeface="Arial"/>
                        </a:rPr>
                        <a:t> </a:t>
                      </a:r>
                      <a:r>
                        <a:rPr kumimoji="0" lang="zh-TW" altLang="en-US" sz="2000" b="1" i="0" u="none" strike="noStrike" kern="1200" cap="none" normalizeH="0" baseline="0">
                          <a:ln>
                            <a:noFill/>
                          </a:ln>
                          <a:solidFill>
                            <a:schemeClr val="tx1"/>
                          </a:solidFill>
                          <a:effectLst/>
                          <a:latin typeface="Arial"/>
                          <a:ea typeface="ＭＳ Ｐゴシック" charset="0"/>
                          <a:cs typeface="Arial"/>
                        </a:rPr>
                        <a:t>犹太派信徒攻击 </a:t>
                      </a:r>
                      <a:r>
                        <a:rPr kumimoji="0" lang="en-US" altLang="zh-TW" sz="2000" b="1" i="0" u="none" strike="noStrike" kern="1200" cap="none" normalizeH="0" baseline="0">
                          <a:ln>
                            <a:noFill/>
                          </a:ln>
                          <a:solidFill>
                            <a:schemeClr val="tx1"/>
                          </a:solidFill>
                          <a:effectLst/>
                          <a:latin typeface="Arial"/>
                          <a:ea typeface="ＭＳ Ｐゴシック" charset="0"/>
                          <a:cs typeface="Arial"/>
                        </a:rPr>
                        <a:t>#1</a:t>
                      </a:r>
                    </a:p>
                    <a:p>
                      <a:pPr algn="ctr" eaLnBrk="1" hangingPunct="1"/>
                      <a:r>
                        <a:rPr kumimoji="0" lang="en-US" altLang="zh-TW" sz="2000" b="1" i="0" u="none" strike="noStrike" kern="1200" cap="none" normalizeH="0" baseline="0">
                          <a:ln>
                            <a:noFill/>
                          </a:ln>
                          <a:solidFill>
                            <a:schemeClr val="tx1"/>
                          </a:solidFill>
                          <a:effectLst/>
                          <a:latin typeface="Arial"/>
                          <a:ea typeface="ＭＳ Ｐゴシック" charset="0"/>
                          <a:cs typeface="Arial"/>
                        </a:rPr>
                        <a:t>“</a:t>
                      </a:r>
                      <a:r>
                        <a:rPr kumimoji="0" lang="zh-TW" altLang="en-US" sz="2000" b="1" i="0" u="none" strike="noStrike" kern="1200" cap="none" normalizeH="0" baseline="0">
                          <a:ln>
                            <a:noFill/>
                          </a:ln>
                          <a:solidFill>
                            <a:schemeClr val="tx1"/>
                          </a:solidFill>
                          <a:effectLst/>
                          <a:latin typeface="Arial"/>
                          <a:ea typeface="ＭＳ Ｐゴシック" charset="0"/>
                          <a:cs typeface="Arial"/>
                        </a:rPr>
                        <a:t>保罗以自己的权柄教导这教义</a:t>
                      </a:r>
                      <a:r>
                        <a:rPr kumimoji="0" lang="en-US" altLang="zh-TW" sz="2000" b="1" i="0" u="none" strike="noStrike" kern="1200" cap="none" normalizeH="0" baseline="0">
                          <a:ln>
                            <a:noFill/>
                          </a:ln>
                          <a:solidFill>
                            <a:schemeClr val="tx1"/>
                          </a:solidFill>
                          <a:effectLst/>
                          <a:latin typeface="Arial"/>
                          <a:ea typeface="ＭＳ Ｐゴシック" charset="0"/>
                          <a:cs typeface="Arial"/>
                        </a:rPr>
                        <a:t>!”</a:t>
                      </a:r>
                    </a:p>
                  </a:txBody>
                  <a:tcPr marT="45722" marB="4572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330066"/>
                        </a:gs>
                        <a:gs pos="100000">
                          <a:srgbClr val="000000"/>
                        </a:gs>
                      </a:gsLst>
                      <a:path path="rect">
                        <a:fillToRect l="50000" t="50000" r="50000" b="50000"/>
                      </a:path>
                    </a:gradFill>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200" b="1" i="0" u="none" strike="noStrike" cap="none" normalizeH="0" baseline="0" dirty="0">
                          <a:ln>
                            <a:noFill/>
                          </a:ln>
                          <a:solidFill>
                            <a:schemeClr val="tx1"/>
                          </a:solidFill>
                          <a:effectLst/>
                          <a:latin typeface="Arial" charset="0"/>
                          <a:ea typeface="ＭＳ Ｐゴシック" charset="0"/>
                          <a:cs typeface="Arial" charset="0"/>
                        </a:rPr>
                        <a:t> </a:t>
                      </a:r>
                      <a:r>
                        <a:rPr kumimoji="0" lang="zh-TW" altLang="en-US" sz="2000" b="1" i="0" u="none" strike="noStrike" cap="none" normalizeH="0" baseline="0" dirty="0" err="1">
                          <a:ln>
                            <a:noFill/>
                          </a:ln>
                          <a:solidFill>
                            <a:schemeClr val="tx1"/>
                          </a:solidFill>
                          <a:effectLst/>
                          <a:latin typeface="Arial" charset="0"/>
                          <a:ea typeface="ＭＳ Ｐゴシック" charset="0"/>
                          <a:cs typeface="Arial" charset="0"/>
                        </a:rPr>
                        <a:t>  犹太派信徒攻击</a:t>
                      </a:r>
                      <a:r>
                        <a:rPr kumimoji="0" lang="en-US" altLang="zh-TW" sz="2000" b="1" i="0" u="none" strike="noStrike" cap="none" normalizeH="0" baseline="0" dirty="0" err="1">
                          <a:ln>
                            <a:noFill/>
                          </a:ln>
                          <a:solidFill>
                            <a:schemeClr val="tx1"/>
                          </a:solidFill>
                          <a:effectLst/>
                          <a:latin typeface="Arial" charset="0"/>
                          <a:ea typeface="ＭＳ Ｐゴシック" charset="0"/>
                          <a:cs typeface="Arial" charset="0"/>
                        </a:rPr>
                        <a:t>#2</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err="1">
                          <a:ln>
                            <a:noFill/>
                          </a:ln>
                          <a:solidFill>
                            <a:schemeClr val="tx1"/>
                          </a:solidFill>
                          <a:effectLst/>
                          <a:latin typeface="Arial" charset="0"/>
                          <a:ea typeface="ＭＳ Ｐゴシック" charset="0"/>
                          <a:cs typeface="Arial" charset="0"/>
                        </a:rPr>
                        <a:t>“</a:t>
                      </a:r>
                      <a:r>
                        <a:rPr kumimoji="0" lang="zh-TW" altLang="en-US" sz="2000" b="1" i="0" u="none" strike="noStrike" cap="none" normalizeH="0" baseline="0" dirty="0" err="1">
                          <a:ln>
                            <a:noFill/>
                          </a:ln>
                          <a:solidFill>
                            <a:schemeClr val="tx1"/>
                          </a:solidFill>
                          <a:effectLst/>
                          <a:latin typeface="Arial" charset="0"/>
                          <a:ea typeface="ＭＳ Ｐゴシック" charset="0"/>
                          <a:cs typeface="Arial" charset="0"/>
                        </a:rPr>
                        <a:t>这是对旧约正相反的新教导</a:t>
                      </a:r>
                      <a:r>
                        <a:rPr kumimoji="0" lang="en-US" altLang="zh-TW" sz="2000" b="1" i="0" u="none" strike="noStrike" cap="none" normalizeH="0" baseline="0" dirty="0" err="1">
                          <a:ln>
                            <a:noFill/>
                          </a:ln>
                          <a:solidFill>
                            <a:schemeClr val="tx1"/>
                          </a:solidFill>
                          <a:effectLst/>
                          <a:latin typeface="Arial" charset="0"/>
                          <a:ea typeface="ＭＳ Ｐゴシック" charset="0"/>
                          <a:cs typeface="Arial" charset="0"/>
                        </a:rPr>
                        <a:t>!”</a:t>
                      </a:r>
                    </a:p>
                  </a:txBody>
                  <a:tcPr marT="45722" marB="4572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chemeClr val="tx1"/>
                          </a:solidFill>
                          <a:effectLst/>
                          <a:latin typeface="Arial" charset="0"/>
                          <a:ea typeface="ＭＳ Ｐゴシック" charset="0"/>
                          <a:cs typeface="Arial" charset="0"/>
                        </a:rPr>
                        <a:t> 犹太派信徒攻击 </a:t>
                      </a:r>
                      <a:r>
                        <a:rPr kumimoji="0" lang="en-US" altLang="zh-TW" sz="2000" b="1" i="0" u="none" strike="noStrike" cap="none" normalizeH="0" baseline="0" dirty="0">
                          <a:ln>
                            <a:noFill/>
                          </a:ln>
                          <a:solidFill>
                            <a:schemeClr val="tx1"/>
                          </a:solidFill>
                          <a:effectLst/>
                          <a:latin typeface="Arial" charset="0"/>
                          <a:ea typeface="ＭＳ Ｐゴシック" charset="0"/>
                          <a:cs typeface="Arial" charset="0"/>
                        </a:rPr>
                        <a:t>#3</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chemeClr val="tx1"/>
                          </a:solidFill>
                          <a:effectLst/>
                          <a:latin typeface="Arial" charset="0"/>
                          <a:ea typeface="ＭＳ Ｐゴシック" charset="0"/>
                          <a:cs typeface="Arial" charset="0"/>
                        </a:rPr>
                        <a:t>“</a:t>
                      </a:r>
                      <a:r>
                        <a:rPr kumimoji="0" lang="zh-TW" altLang="en-US" sz="2000" b="1" i="0" u="none" strike="noStrike" cap="none" normalizeH="0" baseline="0" dirty="0">
                          <a:ln>
                            <a:noFill/>
                          </a:ln>
                          <a:solidFill>
                            <a:schemeClr val="tx1"/>
                          </a:solidFill>
                          <a:effectLst/>
                          <a:latin typeface="Arial" charset="0"/>
                          <a:ea typeface="ＭＳ Ｐゴシック" charset="0"/>
                          <a:cs typeface="Arial" charset="0"/>
                        </a:rPr>
                        <a:t>单单教导信心将鼓励犯罪的生活行为</a:t>
                      </a:r>
                      <a:r>
                        <a:rPr kumimoji="0" lang="en-US" altLang="zh-TW" sz="2000" b="1" i="0" u="none" strike="noStrike" cap="none" normalizeH="0" baseline="0" dirty="0">
                          <a:ln>
                            <a:noFill/>
                          </a:ln>
                          <a:solidFill>
                            <a:schemeClr val="tx1"/>
                          </a:solidFill>
                          <a:effectLst/>
                          <a:latin typeface="Arial" charset="0"/>
                          <a:ea typeface="ＭＳ Ｐゴシック" charset="0"/>
                          <a:cs typeface="Arial" charset="0"/>
                        </a:rPr>
                        <a:t>!”</a:t>
                      </a:r>
                    </a:p>
                  </a:txBody>
                  <a:tcPr marT="45722" marB="4572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800000"/>
                        </a:gs>
                        <a:gs pos="100000">
                          <a:srgbClr val="000000"/>
                        </a:gs>
                      </a:gsLst>
                      <a:path path="rect">
                        <a:fillToRect l="50000" t="50000" r="50000" b="50000"/>
                      </a:path>
                    </a:gra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1325139">
                <a:tc gridSpan="2">
                  <a:txBody>
                    <a:bodyPr/>
                    <a:lstStyle/>
                    <a:p>
                      <a:pPr algn="ctr" eaLnBrk="1" hangingPunct="1"/>
                      <a:r>
                        <a:rPr kumimoji="0" lang="en-US" altLang="zh-CN" sz="2000" b="1" i="0" u="none" strike="noStrike" cap="none" normalizeH="0" baseline="0" dirty="0">
                          <a:ln>
                            <a:noFill/>
                          </a:ln>
                          <a:solidFill>
                            <a:schemeClr val="tx1"/>
                          </a:solidFill>
                          <a:effectLst/>
                          <a:latin typeface="Arial"/>
                          <a:ea typeface="ＭＳ Ｐゴシック" charset="0"/>
                          <a:cs typeface="Arial"/>
                        </a:rPr>
                        <a:t> </a:t>
                      </a:r>
                      <a:r>
                        <a:rPr lang="en-US" altLang="zh-CN" sz="2400" b="1">
                          <a:solidFill>
                            <a:srgbClr val="FFFFFF"/>
                          </a:solidFill>
                          <a:latin typeface="Arial"/>
                          <a:ea typeface="SimSun" pitchFamily="2" charset="-122"/>
                          <a:cs typeface="Arial"/>
                        </a:rPr>
                        <a:t> </a:t>
                      </a:r>
                      <a:r>
                        <a:rPr kumimoji="0" lang="zh-CN" altLang="en-US" sz="2000" b="1" i="0" u="none" strike="noStrike" kern="1200" cap="none" normalizeH="0" baseline="0">
                          <a:ln>
                            <a:noFill/>
                          </a:ln>
                          <a:solidFill>
                            <a:schemeClr val="tx1"/>
                          </a:solidFill>
                          <a:effectLst/>
                          <a:latin typeface="Arial"/>
                          <a:ea typeface="ＭＳ Ｐゴシック" charset="0"/>
                          <a:cs typeface="Arial"/>
                        </a:rPr>
                        <a:t>保罗的申辩</a:t>
                      </a:r>
                      <a:r>
                        <a:rPr kumimoji="0" lang="en-US" altLang="zh-CN" sz="2000" b="1" i="0" u="none" strike="noStrike" kern="1200" cap="none" normalizeH="0" baseline="0">
                          <a:ln>
                            <a:noFill/>
                          </a:ln>
                          <a:solidFill>
                            <a:schemeClr val="tx1"/>
                          </a:solidFill>
                          <a:effectLst/>
                          <a:latin typeface="Arial"/>
                          <a:ea typeface="ＭＳ Ｐゴシック" charset="0"/>
                          <a:cs typeface="Arial"/>
                        </a:rPr>
                        <a:t>:</a:t>
                      </a:r>
                    </a:p>
                    <a:p>
                      <a:pPr algn="ctr"/>
                      <a:r>
                        <a:rPr kumimoji="0" lang="en-US" altLang="zh-CN" sz="2000" b="1" i="0" u="none" strike="noStrike" kern="1200" cap="none" normalizeH="0" baseline="0">
                          <a:ln>
                            <a:noFill/>
                          </a:ln>
                          <a:solidFill>
                            <a:schemeClr val="tx1"/>
                          </a:solidFill>
                          <a:effectLst/>
                          <a:latin typeface="Arial"/>
                          <a:ea typeface="ＭＳ Ｐゴシック" charset="0"/>
                          <a:cs typeface="Arial"/>
                        </a:rPr>
                        <a:t>“</a:t>
                      </a:r>
                      <a:r>
                        <a:rPr kumimoji="0" lang="zh-CN" altLang="en-US" sz="2000" b="1" i="0" u="none" strike="noStrike" kern="1200" cap="none" normalizeH="0" baseline="0">
                          <a:ln>
                            <a:noFill/>
                          </a:ln>
                          <a:solidFill>
                            <a:schemeClr val="tx1"/>
                          </a:solidFill>
                          <a:effectLst/>
                          <a:latin typeface="Arial"/>
                          <a:ea typeface="ＭＳ Ｐゴシック" charset="0"/>
                          <a:cs typeface="Arial"/>
                        </a:rPr>
                        <a:t>神呼召我，</a:t>
                      </a:r>
                      <a:r>
                        <a:rPr kumimoji="0" lang="en-US" altLang="zh-CN" sz="2000" b="1" i="0" u="none" strike="noStrike" kern="1200" cap="none" normalizeH="0" baseline="0">
                          <a:ln>
                            <a:noFill/>
                          </a:ln>
                          <a:solidFill>
                            <a:schemeClr val="tx1"/>
                          </a:solidFill>
                          <a:effectLst/>
                          <a:latin typeface="Arial"/>
                          <a:ea typeface="ＭＳ Ｐゴシック" charset="0"/>
                          <a:cs typeface="Arial"/>
                        </a:rPr>
                        <a:t>12</a:t>
                      </a:r>
                      <a:r>
                        <a:rPr kumimoji="0" lang="zh-CN" altLang="en-US" sz="2000" b="1" i="0" u="none" strike="noStrike" kern="1200" cap="none" normalizeH="0" baseline="0">
                          <a:ln>
                            <a:noFill/>
                          </a:ln>
                          <a:solidFill>
                            <a:schemeClr val="tx1"/>
                          </a:solidFill>
                          <a:effectLst/>
                          <a:latin typeface="Arial"/>
                          <a:ea typeface="ＭＳ Ｐゴシック" charset="0"/>
                          <a:cs typeface="Arial"/>
                        </a:rPr>
                        <a:t>使徒肯定我”</a:t>
                      </a:r>
                    </a:p>
                  </a:txBody>
                  <a:tcPr marT="45722" marB="4572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330066"/>
                        </a:gs>
                        <a:gs pos="100000">
                          <a:srgbClr val="000000"/>
                        </a:gs>
                      </a:gsLst>
                      <a:path path="rect">
                        <a:fillToRect l="50000" t="50000" r="50000" b="50000"/>
                      </a:path>
                    </a:gradFill>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chemeClr val="tx1"/>
                          </a:solidFill>
                          <a:effectLst/>
                          <a:latin typeface="Arial" charset="0"/>
                          <a:ea typeface="ＭＳ Ｐゴシック" charset="0"/>
                          <a:cs typeface="Arial" charset="0"/>
                        </a:rPr>
                        <a:t> </a:t>
                      </a:r>
                      <a:r>
                        <a:rPr kumimoji="0" lang="zh-TW" altLang="en-US" sz="2000" b="1" i="0" u="none" strike="noStrike" cap="none" normalizeH="0" baseline="0" dirty="0">
                          <a:ln>
                            <a:noFill/>
                          </a:ln>
                          <a:solidFill>
                            <a:schemeClr val="tx1"/>
                          </a:solidFill>
                          <a:effectLst/>
                          <a:latin typeface="Arial" charset="0"/>
                          <a:ea typeface="ＭＳ Ｐゴシック" charset="0"/>
                          <a:cs typeface="Arial" charset="0"/>
                        </a:rPr>
                        <a:t> 保罗的申辩</a:t>
                      </a:r>
                      <a:r>
                        <a:rPr kumimoji="0" lang="en-US" altLang="zh-TW" sz="2000" b="1" i="0" u="none" strike="noStrike" cap="none" normalizeH="0" baseline="0" dirty="0">
                          <a:ln>
                            <a:noFill/>
                          </a:ln>
                          <a:solidFill>
                            <a:schemeClr val="tx1"/>
                          </a:solidFill>
                          <a:effectLst/>
                          <a:latin typeface="Arial" charset="0"/>
                          <a:ea typeface="ＭＳ Ｐゴシック" charset="0"/>
                          <a:cs typeface="Arial" charset="0"/>
                        </a:rPr>
                        <a:t>:</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chemeClr val="tx1"/>
                          </a:solidFill>
                          <a:effectLst/>
                          <a:latin typeface="Arial" charset="0"/>
                          <a:ea typeface="ＭＳ Ｐゴシック" charset="0"/>
                          <a:cs typeface="Arial" charset="0"/>
                        </a:rPr>
                        <a:t>“</a:t>
                      </a:r>
                      <a:r>
                        <a:rPr kumimoji="0" lang="zh-TW" altLang="en-US" sz="2000" b="1" i="0" u="none" strike="noStrike" cap="none" normalizeH="0" baseline="0" dirty="0">
                          <a:ln>
                            <a:noFill/>
                          </a:ln>
                          <a:solidFill>
                            <a:schemeClr val="tx1"/>
                          </a:solidFill>
                          <a:effectLst/>
                          <a:latin typeface="Arial" charset="0"/>
                          <a:ea typeface="ＭＳ Ｐゴシック" charset="0"/>
                          <a:cs typeface="Arial" charset="0"/>
                        </a:rPr>
                        <a:t>救恩是从信心而来，旧约也是如此”</a:t>
                      </a:r>
                    </a:p>
                  </a:txBody>
                  <a:tcPr marT="45722" marB="4572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chemeClr val="tx1"/>
                          </a:solidFill>
                          <a:effectLst/>
                          <a:latin typeface="Arial" charset="0"/>
                          <a:ea typeface="ＭＳ Ｐゴシック" charset="0"/>
                          <a:cs typeface="Arial" charset="0"/>
                        </a:rPr>
                        <a:t> 保罗的申辩</a:t>
                      </a:r>
                      <a:r>
                        <a:rPr kumimoji="0" lang="en-US" altLang="zh-TW" sz="2000" b="1" i="0" u="none" strike="noStrike" cap="none" normalizeH="0" baseline="0" dirty="0">
                          <a:ln>
                            <a:noFill/>
                          </a:ln>
                          <a:solidFill>
                            <a:schemeClr val="tx1"/>
                          </a:solidFill>
                          <a:effectLst/>
                          <a:latin typeface="Arial" charset="0"/>
                          <a:ea typeface="ＭＳ Ｐゴシック" charset="0"/>
                          <a:cs typeface="Arial" charset="0"/>
                        </a:rPr>
                        <a:t>:</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chemeClr val="tx1"/>
                          </a:solidFill>
                          <a:effectLst/>
                          <a:latin typeface="Arial" charset="0"/>
                          <a:ea typeface="ＭＳ Ｐゴシック" charset="0"/>
                          <a:cs typeface="Arial" charset="0"/>
                        </a:rPr>
                        <a:t>“</a:t>
                      </a:r>
                      <a:r>
                        <a:rPr kumimoji="0" lang="zh-TW" altLang="en-US" sz="2000" b="1" i="0" u="none" strike="noStrike" cap="none" normalizeH="0" baseline="0" dirty="0">
                          <a:ln>
                            <a:noFill/>
                          </a:ln>
                          <a:solidFill>
                            <a:schemeClr val="tx1"/>
                          </a:solidFill>
                          <a:effectLst/>
                          <a:latin typeface="Arial" charset="0"/>
                          <a:ea typeface="ＭＳ Ｐゴシック" charset="0"/>
                          <a:cs typeface="Arial" charset="0"/>
                        </a:rPr>
                        <a:t>不，因信称义自然带来圣洁的生活”</a:t>
                      </a:r>
                    </a:p>
                  </a:txBody>
                  <a:tcPr marT="45722" marB="4572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800000"/>
                        </a:gs>
                        <a:gs pos="100000">
                          <a:srgbClr val="000000"/>
                        </a:gs>
                      </a:gsLst>
                      <a:path path="rect">
                        <a:fillToRect l="50000" t="50000" r="50000" b="50000"/>
                      </a:path>
                    </a:gra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447596">
                <a:tc gridSpan="2">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zh-CN" altLang="en-US" sz="1800" b="1" i="0" u="none" strike="noStrike" kern="1200" cap="none" normalizeH="0" baseline="0">
                          <a:ln>
                            <a:noFill/>
                          </a:ln>
                          <a:solidFill>
                            <a:schemeClr val="tx1"/>
                          </a:solidFill>
                          <a:effectLst/>
                          <a:latin typeface="Arial" charset="0"/>
                          <a:ea typeface="ＭＳ Ｐゴシック" charset="0"/>
                          <a:cs typeface="Arial" charset="0"/>
                        </a:rPr>
                        <a:t>传记</a:t>
                      </a:r>
                      <a:endParaRPr kumimoji="0" lang="en-US" altLang="zh-CN" sz="1800" b="1" i="0" u="none" strike="noStrike" kern="1200" cap="none" normalizeH="0" baseline="0">
                        <a:ln>
                          <a:noFill/>
                        </a:ln>
                        <a:solidFill>
                          <a:schemeClr val="tx1"/>
                        </a:solidFill>
                        <a:effectLst/>
                        <a:latin typeface="Arial" charset="0"/>
                        <a:ea typeface="ＭＳ Ｐゴシック" charset="0"/>
                        <a:cs typeface="Arial" charset="0"/>
                      </a:endParaRPr>
                    </a:p>
                  </a:txBody>
                  <a:tcPr marT="45722" marB="4572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330066"/>
                        </a:gs>
                        <a:gs pos="100000">
                          <a:srgbClr val="000000"/>
                        </a:gs>
                      </a:gsLst>
                      <a:path path="rect">
                        <a:fillToRect l="50000" t="50000" r="50000" b="50000"/>
                      </a:path>
                    </a:gradFill>
                  </a:tcPr>
                </a:tc>
                <a:tc hMerge="1">
                  <a:txBody>
                    <a:bodyPr/>
                    <a:lstStyle/>
                    <a:p>
                      <a:endParaRPr lang="en-US"/>
                    </a:p>
                  </a:txBody>
                  <a:tcPr/>
                </a:tc>
                <a:tc gridSpan="2">
                  <a:txBody>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ja-JP" altLang="en-US" sz="1800" b="1" i="0" u="none" strike="noStrike" cap="none" normalizeH="0" baseline="0">
                          <a:ln>
                            <a:noFill/>
                          </a:ln>
                          <a:solidFill>
                            <a:schemeClr val="tx1"/>
                          </a:solidFill>
                          <a:effectLst/>
                          <a:latin typeface="Arial" charset="0"/>
                          <a:ea typeface="ＭＳ Ｐゴシック" charset="0"/>
                          <a:cs typeface="Arial" charset="0"/>
                        </a:rPr>
                        <a:t>神学</a:t>
                      </a:r>
                      <a:endParaRPr kumimoji="0" lang="en-US" sz="1800" b="1" i="0" u="none" strike="noStrike" cap="none" normalizeH="0" baseline="0">
                        <a:ln>
                          <a:noFill/>
                        </a:ln>
                        <a:solidFill>
                          <a:schemeClr val="tx1"/>
                        </a:solidFill>
                        <a:effectLst/>
                        <a:latin typeface="Arial" charset="0"/>
                        <a:ea typeface="ＭＳ Ｐゴシック" charset="0"/>
                        <a:cs typeface="Arial" charset="0"/>
                      </a:endParaRPr>
                    </a:p>
                  </a:txBody>
                  <a:tcPr marT="45722" marB="4572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hMerge="1">
                  <a:txBody>
                    <a:bodyPr/>
                    <a:lstStyle/>
                    <a:p>
                      <a:endParaRPr lang="en-US"/>
                    </a:p>
                  </a:txBody>
                  <a:tcPr/>
                </a:tc>
                <a:tc gridSpan="3">
                  <a:txBody>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TW" altLang="en-US" sz="1800" b="1" i="0" u="none" strike="noStrike" cap="none" normalizeH="0" baseline="0">
                          <a:ln>
                            <a:noFill/>
                          </a:ln>
                          <a:solidFill>
                            <a:schemeClr val="tx1"/>
                          </a:solidFill>
                          <a:effectLst/>
                          <a:latin typeface="Arial" charset="0"/>
                          <a:ea typeface="ＭＳ Ｐゴシック" charset="0"/>
                          <a:cs typeface="Arial" charset="0"/>
                        </a:rPr>
                        <a:t>实际</a:t>
                      </a:r>
                      <a:endParaRPr kumimoji="0" lang="en-US" sz="1800" b="1" i="0" u="none" strike="noStrike" cap="none" normalizeH="0" baseline="0">
                        <a:ln>
                          <a:noFill/>
                        </a:ln>
                        <a:solidFill>
                          <a:schemeClr val="tx1"/>
                        </a:solidFill>
                        <a:effectLst/>
                        <a:latin typeface="Arial" charset="0"/>
                        <a:ea typeface="ＭＳ Ｐゴシック" charset="0"/>
                        <a:cs typeface="Arial" charset="0"/>
                      </a:endParaRPr>
                    </a:p>
                  </a:txBody>
                  <a:tcPr marT="45722" marB="4572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800000"/>
                        </a:gs>
                        <a:gs pos="100000">
                          <a:srgbClr val="000000"/>
                        </a:gs>
                      </a:gsLst>
                      <a:path path="rect">
                        <a:fillToRect l="50000" t="50000" r="50000" b="50000"/>
                      </a:path>
                    </a:gra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449200">
                <a:tc gridSpan="2">
                  <a:txBody>
                    <a:bodyPr/>
                    <a:lstStyle/>
                    <a:p>
                      <a:pPr algn="ctr" eaLnBrk="1" hangingPunct="1"/>
                      <a:r>
                        <a:rPr kumimoji="0" lang="en-US" altLang="zh-CN" sz="1800" b="1" i="0" u="none" strike="noStrike" kern="1200" cap="none" normalizeH="0" baseline="0">
                          <a:ln>
                            <a:noFill/>
                          </a:ln>
                          <a:solidFill>
                            <a:schemeClr val="tx1"/>
                          </a:solidFill>
                          <a:effectLst/>
                          <a:latin typeface="Arial" charset="0"/>
                          <a:ea typeface="ＭＳ Ｐゴシック" charset="0"/>
                          <a:cs typeface="Arial" charset="0"/>
                        </a:rPr>
                        <a:t> 1–2</a:t>
                      </a:r>
                      <a:r>
                        <a:rPr kumimoji="0" lang="zh-CN" altLang="en-US" sz="1800" b="1" i="0" u="none" strike="noStrike" kern="1200" cap="none" normalizeH="0" baseline="0">
                          <a:ln>
                            <a:noFill/>
                          </a:ln>
                          <a:solidFill>
                            <a:schemeClr val="tx1"/>
                          </a:solidFill>
                          <a:effectLst/>
                          <a:latin typeface="Arial" charset="0"/>
                          <a:ea typeface="ＭＳ Ｐゴシック" charset="0"/>
                          <a:cs typeface="Arial" charset="0"/>
                        </a:rPr>
                        <a:t>章</a:t>
                      </a:r>
                    </a:p>
                  </a:txBody>
                  <a:tcPr marT="45722" marB="4572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330066"/>
                        </a:gs>
                        <a:gs pos="100000">
                          <a:srgbClr val="000000"/>
                        </a:gs>
                      </a:gsLst>
                      <a:path path="rect">
                        <a:fillToRect l="50000" t="50000" r="50000" b="50000"/>
                      </a:path>
                    </a:gradFill>
                  </a:tcPr>
                </a:tc>
                <a:tc hMerge="1">
                  <a:txBody>
                    <a:bodyPr/>
                    <a:lstStyle/>
                    <a:p>
                      <a:endParaRPr lang="en-US"/>
                    </a:p>
                  </a:txBody>
                  <a:tcPr/>
                </a:tc>
                <a:tc gridSpan="2">
                  <a:txBody>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is-IS" sz="1800" b="1" i="0" u="none" strike="noStrike" cap="none" normalizeH="0" baseline="0">
                          <a:ln>
                            <a:noFill/>
                          </a:ln>
                          <a:solidFill>
                            <a:schemeClr val="tx1"/>
                          </a:solidFill>
                          <a:effectLst/>
                          <a:latin typeface="Arial" charset="0"/>
                          <a:ea typeface="ＭＳ Ｐゴシック" charset="0"/>
                          <a:cs typeface="Arial" charset="0"/>
                        </a:rPr>
                        <a:t> 3–4章</a:t>
                      </a:r>
                    </a:p>
                  </a:txBody>
                  <a:tcPr marT="45722" marB="4572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hMerge="1">
                  <a:txBody>
                    <a:bodyPr/>
                    <a:lstStyle/>
                    <a:p>
                      <a:endParaRPr lang="en-US"/>
                    </a:p>
                  </a:txBody>
                  <a:tcPr/>
                </a:tc>
                <a:tc gridSpan="3">
                  <a:txBody>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800" b="1" i="0" u="none" strike="noStrike" cap="none" normalizeH="0" baseline="0">
                          <a:ln>
                            <a:noFill/>
                          </a:ln>
                          <a:solidFill>
                            <a:schemeClr val="tx1"/>
                          </a:solidFill>
                          <a:effectLst/>
                          <a:latin typeface="Arial" charset="0"/>
                          <a:ea typeface="ＭＳ Ｐゴシック" charset="0"/>
                          <a:cs typeface="Arial" charset="0"/>
                        </a:rPr>
                        <a:t>5–6章</a:t>
                      </a:r>
                    </a:p>
                  </a:txBody>
                  <a:tcPr marT="45722" marB="4572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800000"/>
                        </a:gs>
                        <a:gs pos="100000">
                          <a:srgbClr val="000000"/>
                        </a:gs>
                      </a:gsLst>
                      <a:path path="rect">
                        <a:fillToRect l="50000" t="50000" r="50000" b="50000"/>
                      </a:path>
                    </a:gra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646848">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TW" altLang="en-US" sz="1800" b="1" i="0" u="none" strike="noStrike" cap="none" normalizeH="0" baseline="0">
                          <a:ln>
                            <a:noFill/>
                          </a:ln>
                          <a:solidFill>
                            <a:schemeClr val="tx1"/>
                          </a:solidFill>
                          <a:effectLst/>
                          <a:latin typeface="Arial"/>
                          <a:ea typeface="ＭＳ Ｐゴシック" charset="0"/>
                          <a:cs typeface="Arial"/>
                        </a:rPr>
                        <a:t>辨证</a:t>
                      </a:r>
                    </a:p>
                    <a:p>
                      <a:pPr marL="0" marR="0" lvl="0" indent="0" algn="ctr" defTabSz="457200" rtl="0" eaLnBrk="1" fontAlgn="base" latinLnBrk="0" hangingPunct="1">
                        <a:lnSpc>
                          <a:spcPct val="100000"/>
                        </a:lnSpc>
                        <a:spcBef>
                          <a:spcPct val="0"/>
                        </a:spcBef>
                        <a:spcAft>
                          <a:spcPct val="0"/>
                        </a:spcAft>
                        <a:buClrTx/>
                        <a:buSzTx/>
                        <a:buFontTx/>
                        <a:buNone/>
                        <a:tabLst/>
                      </a:pPr>
                      <a:r>
                        <a:rPr kumimoji="0" lang="zh-TW" altLang="en-US" sz="1800" b="1" i="0" u="none" strike="noStrike" cap="none" normalizeH="0" baseline="0">
                          <a:ln>
                            <a:noFill/>
                          </a:ln>
                          <a:solidFill>
                            <a:schemeClr val="tx1"/>
                          </a:solidFill>
                          <a:effectLst/>
                          <a:latin typeface="Arial"/>
                          <a:ea typeface="ＭＳ Ｐゴシック" charset="0"/>
                          <a:cs typeface="Arial"/>
                        </a:rPr>
                        <a:t>使徒权柄</a:t>
                      </a:r>
                    </a:p>
                  </a:txBody>
                  <a:tcPr marT="45722" marB="4572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330066"/>
                        </a:gs>
                        <a:gs pos="100000">
                          <a:srgbClr val="000000"/>
                        </a:gs>
                      </a:gsLst>
                      <a:path path="rect">
                        <a:fillToRect l="50000" t="50000" r="50000" b="50000"/>
                      </a:path>
                    </a:gradFill>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TW" altLang="en-US" sz="1800" b="1" i="0" u="none" strike="noStrike" cap="none" normalizeH="0" baseline="0">
                          <a:ln>
                            <a:noFill/>
                          </a:ln>
                          <a:solidFill>
                            <a:schemeClr val="tx1"/>
                          </a:solidFill>
                          <a:effectLst/>
                          <a:latin typeface="Arial" charset="0"/>
                          <a:ea typeface="ＭＳ Ｐゴシック" charset="0"/>
                          <a:cs typeface="Arial" charset="0"/>
                        </a:rPr>
                        <a:t>辨证</a:t>
                      </a:r>
                    </a:p>
                    <a:p>
                      <a:pPr marL="0" marR="0" lvl="0" indent="0" algn="ctr" defTabSz="457200" rtl="0" eaLnBrk="1" fontAlgn="base" latinLnBrk="0" hangingPunct="1">
                        <a:lnSpc>
                          <a:spcPct val="100000"/>
                        </a:lnSpc>
                        <a:spcBef>
                          <a:spcPct val="0"/>
                        </a:spcBef>
                        <a:spcAft>
                          <a:spcPct val="0"/>
                        </a:spcAft>
                        <a:buClrTx/>
                        <a:buSzTx/>
                        <a:buFontTx/>
                        <a:buNone/>
                        <a:tabLst/>
                      </a:pPr>
                      <a:r>
                        <a:rPr kumimoji="0" lang="zh-TW" altLang="en-US" sz="1800" b="1" i="0" u="none" strike="noStrike" cap="none" normalizeH="0" baseline="0">
                          <a:ln>
                            <a:noFill/>
                          </a:ln>
                          <a:solidFill>
                            <a:schemeClr val="tx1"/>
                          </a:solidFill>
                          <a:effectLst/>
                          <a:latin typeface="Arial" charset="0"/>
                          <a:ea typeface="ＭＳ Ｐゴシック" charset="0"/>
                          <a:cs typeface="Arial" charset="0"/>
                        </a:rPr>
                        <a:t>因信称义</a:t>
                      </a:r>
                      <a:r>
                        <a:rPr kumimoji="0" lang="en-US" sz="1800" b="1" i="0" u="none" strike="noStrike" cap="none" normalizeH="0" baseline="0">
                          <a:ln>
                            <a:noFill/>
                          </a:ln>
                          <a:solidFill>
                            <a:schemeClr val="tx1"/>
                          </a:solidFill>
                          <a:effectLst/>
                          <a:latin typeface="Arial" charset="0"/>
                          <a:ea typeface="ＭＳ Ｐゴシック" charset="0"/>
                          <a:cs typeface="Arial" charset="0"/>
                        </a:rPr>
                        <a:t> </a:t>
                      </a:r>
                    </a:p>
                  </a:txBody>
                  <a:tcPr marT="45722" marB="4572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hMerge="1">
                  <a:txBody>
                    <a:bodyPr/>
                    <a:lstStyle/>
                    <a:p>
                      <a:endParaRPr lang="en-US"/>
                    </a:p>
                  </a:txBody>
                  <a:tcPr/>
                </a:tc>
                <a:tc gridSpan="3">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zh-TW" altLang="en-US" sz="1800" b="1" i="0" u="none" strike="noStrike" cap="none" normalizeH="0" baseline="0" dirty="0">
                          <a:ln>
                            <a:noFill/>
                          </a:ln>
                          <a:solidFill>
                            <a:schemeClr val="tx1"/>
                          </a:solidFill>
                          <a:effectLst/>
                          <a:latin typeface="Arial" charset="0"/>
                          <a:ea typeface="ＭＳ Ｐゴシック" charset="0"/>
                          <a:cs typeface="Arial" charset="0"/>
                        </a:rPr>
                        <a:t>维护</a:t>
                      </a:r>
                    </a:p>
                    <a:p>
                      <a:pPr marL="0" marR="0" lvl="0" indent="0" algn="ctr" defTabSz="457200" rtl="0" eaLnBrk="0" fontAlgn="base" latinLnBrk="0" hangingPunct="0">
                        <a:lnSpc>
                          <a:spcPct val="100000"/>
                        </a:lnSpc>
                        <a:spcBef>
                          <a:spcPct val="0"/>
                        </a:spcBef>
                        <a:spcAft>
                          <a:spcPct val="0"/>
                        </a:spcAft>
                        <a:buClrTx/>
                        <a:buSzTx/>
                        <a:buFontTx/>
                        <a:buNone/>
                        <a:tabLst/>
                      </a:pPr>
                      <a:r>
                        <a:rPr kumimoji="0" lang="zh-TW" altLang="en-US" sz="1800" b="1" i="0" u="none" strike="noStrike" cap="none" normalizeH="0" baseline="0" dirty="0">
                          <a:ln>
                            <a:noFill/>
                          </a:ln>
                          <a:solidFill>
                            <a:schemeClr val="tx1"/>
                          </a:solidFill>
                          <a:effectLst/>
                          <a:latin typeface="Arial" charset="0"/>
                          <a:ea typeface="ＭＳ Ｐゴシック" charset="0"/>
                          <a:cs typeface="Arial" charset="0"/>
                        </a:rPr>
                        <a:t>责任</a:t>
                      </a:r>
                      <a:r>
                        <a:rPr kumimoji="0" lang="en-US" sz="1800" b="1" i="0" u="none" strike="noStrike" cap="none" normalizeH="0" baseline="0" dirty="0">
                          <a:ln>
                            <a:noFill/>
                          </a:ln>
                          <a:solidFill>
                            <a:schemeClr val="tx1"/>
                          </a:solidFill>
                          <a:effectLst/>
                          <a:latin typeface="Arial" charset="0"/>
                          <a:ea typeface="ＭＳ Ｐゴシック" charset="0"/>
                          <a:cs typeface="Arial" charset="0"/>
                        </a:rPr>
                        <a:t> </a:t>
                      </a:r>
                    </a:p>
                  </a:txBody>
                  <a:tcPr marT="45722" marB="4572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800000"/>
                        </a:gs>
                        <a:gs pos="100000">
                          <a:srgbClr val="000000"/>
                        </a:gs>
                      </a:gsLst>
                      <a:path path="rect">
                        <a:fillToRect l="50000" t="50000" r="50000" b="50000"/>
                      </a:path>
                    </a:gra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r h="646848">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zh-TW" altLang="en-US" sz="1800" b="1" i="0" u="none" strike="noStrike" cap="none" normalizeH="0" baseline="0" dirty="0">
                          <a:ln>
                            <a:noFill/>
                          </a:ln>
                          <a:solidFill>
                            <a:schemeClr val="tx1"/>
                          </a:solidFill>
                          <a:effectLst/>
                          <a:latin typeface="Arial"/>
                          <a:ea typeface="ＭＳ Ｐゴシック" charset="0"/>
                          <a:cs typeface="Arial"/>
                        </a:rPr>
                        <a:t>责备</a:t>
                      </a:r>
                      <a:endParaRPr kumimoji="0" lang="en-US" sz="1800" b="1" i="0" u="none" strike="noStrike" cap="none" normalizeH="0" baseline="0" dirty="0">
                        <a:ln>
                          <a:noFill/>
                        </a:ln>
                        <a:solidFill>
                          <a:schemeClr val="tx1"/>
                        </a:solidFill>
                        <a:effectLst/>
                        <a:latin typeface="Arial"/>
                        <a:ea typeface="ＭＳ Ｐゴシック" charset="0"/>
                        <a:cs typeface="Arial"/>
                      </a:endParaRPr>
                    </a:p>
                  </a:txBody>
                  <a:tcPr marT="45722" marB="4572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330066"/>
                        </a:gs>
                        <a:gs pos="100000">
                          <a:srgbClr val="000000"/>
                        </a:gs>
                      </a:gsLst>
                      <a:path path="rect">
                        <a:fillToRect l="50000" t="50000" r="50000" b="5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zh-TW" altLang="en-US" sz="1800" b="1" i="0" u="none" strike="noStrike" cap="none" normalizeH="0" baseline="0">
                          <a:ln>
                            <a:noFill/>
                          </a:ln>
                          <a:solidFill>
                            <a:schemeClr val="tx1"/>
                          </a:solidFill>
                          <a:effectLst/>
                          <a:latin typeface="Arial"/>
                          <a:ea typeface="ＭＳ Ｐゴシック" charset="0"/>
                          <a:cs typeface="Arial"/>
                        </a:rPr>
                        <a:t>人际关系</a:t>
                      </a:r>
                    </a:p>
                  </a:txBody>
                  <a:tcPr marT="45722" marB="4572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330066"/>
                        </a:gs>
                        <a:gs pos="100000">
                          <a:srgbClr val="000000"/>
                        </a:gs>
                      </a:gsLst>
                      <a:path path="rect">
                        <a:fillToRect l="50000" t="50000" r="50000" b="5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sk-SK" sz="1800" b="1" i="0" u="none" strike="noStrike" cap="none" normalizeH="0" baseline="0">
                          <a:ln>
                            <a:noFill/>
                          </a:ln>
                          <a:solidFill>
                            <a:schemeClr val="tx1"/>
                          </a:solidFill>
                          <a:effectLst/>
                          <a:latin typeface="Arial" charset="0"/>
                          <a:ea typeface="ＭＳ Ｐゴシック" charset="0"/>
                          <a:cs typeface="Arial" charset="0"/>
                        </a:rPr>
                        <a:t> 肯定</a:t>
                      </a:r>
                    </a:p>
                  </a:txBody>
                  <a:tcPr marT="45722" marB="4572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zh-TW" altLang="en-US" sz="1800" b="1" i="0" u="none" strike="noStrike" cap="none" normalizeH="0" baseline="0">
                          <a:ln>
                            <a:noFill/>
                          </a:ln>
                          <a:solidFill>
                            <a:schemeClr val="tx1"/>
                          </a:solidFill>
                          <a:effectLst/>
                          <a:latin typeface="Arial" charset="0"/>
                          <a:ea typeface="ＭＳ Ｐゴシック" charset="0"/>
                          <a:cs typeface="Arial" charset="0"/>
                        </a:rPr>
                        <a:t> 说明</a:t>
                      </a:r>
                    </a:p>
                  </a:txBody>
                  <a:tcPr marT="45722" marB="4572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zh-TW" altLang="en-US" sz="1800" b="1" i="0" u="none" strike="noStrike" cap="none" normalizeH="0" baseline="0">
                          <a:ln>
                            <a:noFill/>
                          </a:ln>
                          <a:solidFill>
                            <a:schemeClr val="tx1"/>
                          </a:solidFill>
                          <a:effectLst/>
                          <a:latin typeface="Arial" charset="0"/>
                          <a:ea typeface="ＭＳ Ｐゴシック" charset="0"/>
                          <a:cs typeface="Arial" charset="0"/>
                        </a:rPr>
                        <a:t>平衡</a:t>
                      </a:r>
                      <a:endParaRPr kumimoji="0" lang="en-US" sz="1800" b="1" i="0" u="none" strike="noStrike" cap="none" normalizeH="0" baseline="0">
                        <a:ln>
                          <a:noFill/>
                        </a:ln>
                        <a:solidFill>
                          <a:schemeClr val="tx1"/>
                        </a:solidFill>
                        <a:effectLst/>
                        <a:latin typeface="Arial" charset="0"/>
                        <a:ea typeface="ＭＳ Ｐゴシック" charset="0"/>
                        <a:cs typeface="Arial" charset="0"/>
                      </a:endParaRPr>
                    </a:p>
                  </a:txBody>
                  <a:tcPr marT="45722" marB="4572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800000"/>
                        </a:gs>
                        <a:gs pos="100000">
                          <a:srgbClr val="000000"/>
                        </a:gs>
                      </a:gsLst>
                      <a:path path="rect">
                        <a:fillToRect l="50000" t="50000" r="50000" b="5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sk-SK" sz="1800" b="1" i="0" u="none" strike="noStrike" cap="none" normalizeH="0" baseline="0">
                          <a:ln>
                            <a:noFill/>
                          </a:ln>
                          <a:solidFill>
                            <a:schemeClr val="tx1"/>
                          </a:solidFill>
                          <a:effectLst/>
                          <a:latin typeface="Arial" charset="0"/>
                          <a:ea typeface="ＭＳ Ｐゴシック" charset="0"/>
                          <a:cs typeface="Arial" charset="0"/>
                        </a:rPr>
                        <a:t> 服侍</a:t>
                      </a:r>
                    </a:p>
                  </a:txBody>
                  <a:tcPr marT="45722" marB="4572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800000"/>
                        </a:gs>
                        <a:gs pos="100000">
                          <a:srgbClr val="000000"/>
                        </a:gs>
                      </a:gsLst>
                      <a:path path="rect">
                        <a:fillToRect l="50000" t="50000" r="50000" b="5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1" i="0" u="none" strike="noStrike" cap="none" normalizeH="0" baseline="0">
                          <a:ln>
                            <a:noFill/>
                          </a:ln>
                          <a:solidFill>
                            <a:schemeClr val="tx1"/>
                          </a:solidFill>
                          <a:effectLst/>
                          <a:latin typeface="Arial" charset="0"/>
                          <a:ea typeface="ＭＳ Ｐゴシック" charset="0"/>
                          <a:cs typeface="Arial" charset="0"/>
                        </a:rPr>
                        <a:t>警告</a:t>
                      </a:r>
                    </a:p>
                  </a:txBody>
                  <a:tcPr marT="45722" marB="4572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800000"/>
                        </a:gs>
                        <a:gs pos="100000">
                          <a:srgbClr val="000000"/>
                        </a:gs>
                      </a:gsLst>
                      <a:path path="rect">
                        <a:fillToRect l="50000" t="50000" r="50000" b="50000"/>
                      </a:path>
                    </a:gradFill>
                  </a:tcPr>
                </a:tc>
                <a:extLst>
                  <a:ext uri="{0D108BD9-81ED-4DB2-BD59-A6C34878D82A}">
                    <a16:rowId xmlns:a16="http://schemas.microsoft.com/office/drawing/2014/main" val="10006"/>
                  </a:ext>
                </a:extLst>
              </a:tr>
              <a:tr h="539040">
                <a:tc>
                  <a:txBody>
                    <a:bodyPr/>
                    <a:lstStyle/>
                    <a:p>
                      <a:pPr algn="ctr"/>
                      <a:r>
                        <a:rPr lang="zh-CN" altLang="en-US" sz="1800" b="1" dirty="0">
                          <a:solidFill>
                            <a:srgbClr val="FFFFFF"/>
                          </a:solidFill>
                          <a:latin typeface="Arial"/>
                          <a:ea typeface="SimSun" pitchFamily="2" charset="-122"/>
                          <a:cs typeface="Arial"/>
                        </a:rPr>
                        <a:t>一</a:t>
                      </a:r>
                      <a:r>
                        <a:rPr lang="en-US" altLang="ja-JP" sz="1800" b="1" dirty="0">
                          <a:solidFill>
                            <a:srgbClr val="FFFFFF"/>
                          </a:solidFill>
                          <a:latin typeface="Arial"/>
                          <a:cs typeface="Arial"/>
                        </a:rPr>
                        <a:t>1-9 </a:t>
                      </a:r>
                    </a:p>
                  </a:txBody>
                  <a:tcPr marT="45722" marB="4572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330066"/>
                        </a:gs>
                        <a:gs pos="100000">
                          <a:srgbClr val="000000"/>
                        </a:gs>
                      </a:gsLst>
                      <a:path path="rect">
                        <a:fillToRect l="50000" t="50000" r="50000" b="5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is-IS" sz="1800" b="1" i="0" u="none" strike="noStrike" cap="none" normalizeH="0" baseline="0">
                          <a:ln>
                            <a:noFill/>
                          </a:ln>
                          <a:solidFill>
                            <a:schemeClr val="tx1"/>
                          </a:solidFill>
                          <a:effectLst/>
                          <a:latin typeface="Arial"/>
                          <a:ea typeface="ＭＳ Ｐゴシック" charset="0"/>
                          <a:cs typeface="Arial"/>
                        </a:rPr>
                        <a:t>一10 至二21</a:t>
                      </a:r>
                    </a:p>
                  </a:txBody>
                  <a:tcPr marT="45722" marB="4572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330066"/>
                        </a:gs>
                        <a:gs pos="100000">
                          <a:srgbClr val="000000"/>
                        </a:gs>
                      </a:gsLst>
                      <a:path path="rect">
                        <a:fillToRect l="50000" t="50000" r="50000" b="5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三</a:t>
                      </a:r>
                    </a:p>
                  </a:txBody>
                  <a:tcPr marT="45722" marB="4572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四</a:t>
                      </a:r>
                    </a:p>
                  </a:txBody>
                  <a:tcPr marT="45722" marB="4572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ja-JP" altLang="en-US" sz="1800" b="1" i="0" u="none" strike="noStrike" cap="none" normalizeH="0" baseline="0">
                          <a:ln>
                            <a:noFill/>
                          </a:ln>
                          <a:solidFill>
                            <a:schemeClr val="tx1"/>
                          </a:solidFill>
                          <a:effectLst/>
                          <a:latin typeface="Arial" charset="0"/>
                          <a:ea typeface="ＭＳ Ｐゴシック" charset="0"/>
                          <a:cs typeface="Arial" charset="0"/>
                        </a:rPr>
                        <a:t>五</a:t>
                      </a:r>
                    </a:p>
                  </a:txBody>
                  <a:tcPr marT="45722" marB="4572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800000"/>
                        </a:gs>
                        <a:gs pos="100000">
                          <a:srgbClr val="000000"/>
                        </a:gs>
                      </a:gsLst>
                      <a:path path="rect">
                        <a:fillToRect l="50000" t="50000" r="50000" b="5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mr-IN" sz="1800" b="1" i="0" u="none" strike="noStrike" cap="none" normalizeH="0" baseline="0" dirty="0">
                          <a:ln>
                            <a:noFill/>
                          </a:ln>
                          <a:solidFill>
                            <a:schemeClr val="tx1"/>
                          </a:solidFill>
                          <a:effectLst/>
                          <a:latin typeface="Arial" charset="0"/>
                          <a:ea typeface="ＭＳ Ｐゴシック" charset="0"/>
                          <a:cs typeface="Arial" charset="0"/>
                        </a:rPr>
                        <a:t> 六1-10</a:t>
                      </a:r>
                    </a:p>
                  </a:txBody>
                  <a:tcPr marT="45722" marB="4572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800000"/>
                        </a:gs>
                        <a:gs pos="100000">
                          <a:srgbClr val="000000"/>
                        </a:gs>
                      </a:gsLst>
                      <a:path path="rect">
                        <a:fillToRect l="50000" t="50000" r="50000" b="5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mr-IN" sz="1800" b="1" i="0" u="none" strike="noStrike" cap="none" normalizeH="0" baseline="0">
                          <a:ln>
                            <a:noFill/>
                          </a:ln>
                          <a:solidFill>
                            <a:schemeClr val="tx1"/>
                          </a:solidFill>
                          <a:effectLst/>
                          <a:latin typeface="Arial" charset="0"/>
                          <a:ea typeface="ＭＳ Ｐゴシック" charset="0"/>
                          <a:cs typeface="Arial" charset="0"/>
                        </a:rPr>
                        <a:t> 六11-18</a:t>
                      </a:r>
                    </a:p>
                  </a:txBody>
                  <a:tcPr marT="45722" marB="4572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800000"/>
                        </a:gs>
                        <a:gs pos="100000">
                          <a:srgbClr val="000000"/>
                        </a:gs>
                      </a:gsLst>
                      <a:path path="rect">
                        <a:fillToRect l="50000" t="50000" r="50000" b="50000"/>
                      </a:path>
                    </a:gradFill>
                  </a:tcPr>
                </a:tc>
                <a:extLst>
                  <a:ext uri="{0D108BD9-81ED-4DB2-BD59-A6C34878D82A}">
                    <a16:rowId xmlns:a16="http://schemas.microsoft.com/office/drawing/2014/main" val="10007"/>
                  </a:ext>
                </a:extLst>
              </a:tr>
              <a:tr h="415510">
                <a:tc gridSpan="7">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zh-TW" altLang="en-US" sz="1800" b="1" i="0" u="none" strike="noStrike" cap="none" normalizeH="0" baseline="0">
                          <a:ln>
                            <a:noFill/>
                          </a:ln>
                          <a:solidFill>
                            <a:schemeClr val="tx1"/>
                          </a:solidFill>
                          <a:effectLst/>
                          <a:latin typeface="Arial" charset="0"/>
                          <a:ea typeface="ＭＳ Ｐゴシック" charset="0"/>
                          <a:cs typeface="Arial" charset="0"/>
                        </a:rPr>
                        <a:t> 叙利亚的安提阿</a:t>
                      </a: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8"/>
                  </a:ext>
                </a:extLst>
              </a:tr>
              <a:tr h="539040">
                <a:tc gridSpan="7">
                  <a:txBody>
                    <a:bodyPr/>
                    <a:lstStyle/>
                    <a:p>
                      <a:pPr algn="ctr" eaLnBrk="1" hangingPunct="1"/>
                      <a:r>
                        <a:rPr lang="en-US" altLang="en-US" sz="1800" b="1" dirty="0">
                          <a:solidFill>
                            <a:srgbClr val="FFFFFF"/>
                          </a:solidFill>
                          <a:latin typeface="Times" charset="0"/>
                          <a:cs typeface="Times New Roman" pitchFamily="18" charset="0"/>
                        </a:rPr>
                        <a:t> </a:t>
                      </a:r>
                      <a:r>
                        <a:rPr kumimoji="0" lang="zh-CN" altLang="en-US" sz="1800" b="1" i="0" u="none" strike="noStrike" kern="1200" cap="none" normalizeH="0" baseline="0" dirty="0">
                          <a:ln>
                            <a:noFill/>
                          </a:ln>
                          <a:solidFill>
                            <a:schemeClr val="tx1"/>
                          </a:solidFill>
                          <a:effectLst/>
                          <a:latin typeface="Arial" charset="0"/>
                          <a:ea typeface="ＭＳ Ｐゴシック" charset="0"/>
                          <a:cs typeface="Arial" charset="0"/>
                        </a:rPr>
                        <a:t>夏主后</a:t>
                      </a:r>
                      <a:r>
                        <a:rPr kumimoji="0" lang="en-US" altLang="ja-JP" sz="1800" b="1" i="0" u="none" strike="noStrike" kern="1200" cap="none" normalizeH="0" baseline="0" dirty="0">
                          <a:ln>
                            <a:noFill/>
                          </a:ln>
                          <a:solidFill>
                            <a:schemeClr val="tx1"/>
                          </a:solidFill>
                          <a:effectLst/>
                          <a:latin typeface="Arial" charset="0"/>
                          <a:ea typeface="ＭＳ Ｐゴシック" charset="0"/>
                          <a:cs typeface="Arial" charset="0"/>
                        </a:rPr>
                        <a:t>49 (</a:t>
                      </a:r>
                      <a:r>
                        <a:rPr kumimoji="0" lang="zh-CN" altLang="en-US" sz="1800" b="1" i="0" u="none" strike="noStrike" kern="1200" cap="none" normalizeH="0" baseline="0" dirty="0">
                          <a:ln>
                            <a:noFill/>
                          </a:ln>
                          <a:solidFill>
                            <a:schemeClr val="tx1"/>
                          </a:solidFill>
                          <a:effectLst/>
                          <a:latin typeface="Arial" charset="0"/>
                          <a:ea typeface="ＭＳ Ｐゴシック" charset="0"/>
                          <a:cs typeface="Arial" charset="0"/>
                        </a:rPr>
                        <a:t>第一宣教旅程过后</a:t>
                      </a:r>
                      <a:r>
                        <a:rPr kumimoji="0" lang="en-US" altLang="ja-JP" sz="1800" b="1" i="0" u="none" strike="noStrike" kern="1200" cap="none" normalizeH="0" baseline="0" dirty="0">
                          <a:ln>
                            <a:noFill/>
                          </a:ln>
                          <a:solidFill>
                            <a:schemeClr val="tx1"/>
                          </a:solidFill>
                          <a:effectLst/>
                          <a:latin typeface="Arial" charset="0"/>
                          <a:ea typeface="ＭＳ Ｐゴシック" charset="0"/>
                          <a:cs typeface="Arial" charset="0"/>
                        </a:rPr>
                        <a:t>)</a:t>
                      </a: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9"/>
                  </a:ext>
                </a:extLst>
              </a:tr>
            </a:tbl>
          </a:graphicData>
        </a:graphic>
      </p:graphicFrame>
      <p:sp>
        <p:nvSpPr>
          <p:cNvPr id="336950" name="Text Box 42"/>
          <p:cNvSpPr txBox="1">
            <a:spLocks noChangeArrowheads="1"/>
          </p:cNvSpPr>
          <p:nvPr/>
        </p:nvSpPr>
        <p:spPr bwMode="auto">
          <a:xfrm>
            <a:off x="8369300" y="71438"/>
            <a:ext cx="75212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33"/>
                </a:solidFill>
                <a:effectLst/>
                <a:uLnTx/>
                <a:uFillTx/>
                <a:latin typeface="Microsoft YaHei UI" panose="020B0503020204020204" pitchFamily="34" charset="-122"/>
                <a:ea typeface="Microsoft YaHei UI" panose="020B0503020204020204" pitchFamily="34" charset="-122"/>
                <a:cs typeface="Arial" charset="0"/>
              </a:rPr>
              <a:t>167</a:t>
            </a:r>
          </a:p>
        </p:txBody>
      </p:sp>
      <p:sp>
        <p:nvSpPr>
          <p:cNvPr id="65" name="Title 64"/>
          <p:cNvSpPr>
            <a:spLocks noGrp="1"/>
          </p:cNvSpPr>
          <p:nvPr>
            <p:ph type="title" idx="4294967295"/>
          </p:nvPr>
        </p:nvSpPr>
        <p:spPr>
          <a:xfrm>
            <a:off x="304800" y="-685800"/>
            <a:ext cx="7772400" cy="762000"/>
          </a:xfrm>
        </p:spPr>
        <p:txBody>
          <a:bodyPr/>
          <a:lstStyle/>
          <a:p>
            <a:pPr>
              <a:defRPr/>
            </a:pPr>
            <a:r>
              <a:rPr lang="en-US" dirty="0">
                <a:latin typeface="Microsoft YaHei UI" panose="020B0503020204020204" pitchFamily="34" charset="-122"/>
                <a:ea typeface="Microsoft YaHei UI" panose="020B0503020204020204" pitchFamily="34" charset="-122"/>
                <a:cs typeface="ＭＳ Ｐゴシック" charset="0"/>
              </a:rPr>
              <a:t>Book Chart</a:t>
            </a:r>
          </a:p>
        </p:txBody>
      </p:sp>
      <p:sp>
        <p:nvSpPr>
          <p:cNvPr id="6" name="Rectangle 2">
            <a:extLst>
              <a:ext uri="{FF2B5EF4-FFF2-40B4-BE49-F238E27FC236}">
                <a16:creationId xmlns:a16="http://schemas.microsoft.com/office/drawing/2014/main" id="{B16B6965-9A1A-2C4D-95A6-0777491F783B}"/>
              </a:ext>
            </a:extLst>
          </p:cNvPr>
          <p:cNvSpPr txBox="1">
            <a:spLocks noChangeArrowheads="1"/>
          </p:cNvSpPr>
          <p:nvPr/>
        </p:nvSpPr>
        <p:spPr bwMode="auto">
          <a:xfrm>
            <a:off x="76200" y="44624"/>
            <a:ext cx="2843808" cy="46196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zh-SG" altLang="en-US" sz="3200" b="1" i="0" u="none" strike="noStrike" kern="0" cap="none" spc="0" normalizeH="0" baseline="0" noProof="0" dirty="0">
                <a:ln>
                  <a:noFill/>
                </a:ln>
                <a:solidFill>
                  <a:srgbClr val="000066"/>
                </a:solidFill>
                <a:effectLst/>
                <a:uLnTx/>
                <a:uFillTx/>
                <a:latin typeface="Microsoft YaHei UI" panose="020B0503020204020204" pitchFamily="34" charset="-122"/>
                <a:ea typeface="Microsoft YaHei UI" panose="020B0503020204020204" pitchFamily="34" charset="-122"/>
                <a:cs typeface="ＭＳ Ｐゴシック" charset="0"/>
              </a:rPr>
              <a:t>加拉太书</a:t>
            </a:r>
          </a:p>
        </p:txBody>
      </p:sp>
    </p:spTree>
    <p:extLst>
      <p:ext uri="{BB962C8B-B14F-4D97-AF65-F5344CB8AC3E}">
        <p14:creationId xmlns:p14="http://schemas.microsoft.com/office/powerpoint/2010/main" val="4068277058"/>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5"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34987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0290" name="Title 1"/>
          <p:cNvSpPr>
            <a:spLocks noGrp="1"/>
          </p:cNvSpPr>
          <p:nvPr>
            <p:ph type="title"/>
          </p:nvPr>
        </p:nvSpPr>
        <p:spPr>
          <a:xfrm>
            <a:off x="9525" y="5300663"/>
            <a:ext cx="4932363" cy="1384300"/>
          </a:xfrm>
          <a:solidFill>
            <a:srgbClr val="000514"/>
          </a:solidFill>
        </p:spPr>
        <p:txBody>
          <a:bodyPr/>
          <a:lstStyle/>
          <a:p>
            <a:pPr>
              <a:defRPr/>
            </a:pPr>
            <a:r>
              <a:rPr lang="zh-CN" altLang="en-US" sz="5400" dirty="0"/>
              <a:t>叛教</a:t>
            </a:r>
            <a:br>
              <a:rPr lang="en-US" sz="3600" dirty="0">
                <a:effectLst/>
                <a:latin typeface="Arial" charset="0"/>
                <a:ea typeface="ＭＳ Ｐゴシック" charset="0"/>
              </a:rPr>
            </a:br>
            <a:r>
              <a:rPr lang="en-US" sz="3600" dirty="0">
                <a:effectLst/>
                <a:latin typeface="Arial" charset="0"/>
                <a:ea typeface="ＭＳ Ｐゴシック" charset="0"/>
              </a:rPr>
              <a:t>(</a:t>
            </a:r>
            <a:r>
              <a:rPr lang="zh-TW" altLang="en-US" sz="3600" dirty="0">
                <a:effectLst/>
                <a:latin typeface="Arial" charset="0"/>
                <a:ea typeface="ＭＳ Ｐゴシック" charset="0"/>
              </a:rPr>
              <a:t>加拉太书</a:t>
            </a:r>
            <a:r>
              <a:rPr lang="en-US" sz="3600" dirty="0">
                <a:effectLst/>
                <a:latin typeface="Arial" charset="0"/>
                <a:ea typeface="ＭＳ Ｐゴシック" charset="0"/>
              </a:rPr>
              <a:t> 1:6-7 </a:t>
            </a:r>
            <a:r>
              <a:rPr lang="en-US" sz="2800" dirty="0">
                <a:effectLst/>
                <a:latin typeface="Arial" charset="0"/>
                <a:ea typeface="ＭＳ Ｐゴシック" charset="0"/>
              </a:rPr>
              <a:t>CNV</a:t>
            </a:r>
            <a:r>
              <a:rPr lang="en-US" sz="3600" dirty="0">
                <a:effectLst/>
                <a:latin typeface="Arial" charset="0"/>
                <a:ea typeface="ＭＳ Ｐゴシック" charset="0"/>
              </a:rPr>
              <a:t>)</a:t>
            </a:r>
          </a:p>
        </p:txBody>
      </p:sp>
      <p:sp>
        <p:nvSpPr>
          <p:cNvPr id="98307" name="TextBox 2"/>
          <p:cNvSpPr txBox="1">
            <a:spLocks noChangeArrowheads="1"/>
          </p:cNvSpPr>
          <p:nvPr/>
        </p:nvSpPr>
        <p:spPr bwMode="auto">
          <a:xfrm>
            <a:off x="5076825" y="0"/>
            <a:ext cx="4103688" cy="6862763"/>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407" tIns="45704" rIns="91407" bIns="45704">
            <a:spAutoFit/>
          </a:bodyPr>
          <a:lstStyle>
            <a:lvl1pPr defTabSz="912813" eaLnBrk="0" hangingPunct="0">
              <a:defRPr sz="2400">
                <a:solidFill>
                  <a:schemeClr val="tx1"/>
                </a:solidFill>
                <a:latin typeface="Times New Roman" charset="0"/>
                <a:ea typeface="ＭＳ Ｐゴシック" charset="0"/>
                <a:cs typeface="ＭＳ Ｐゴシック" charset="0"/>
              </a:defRPr>
            </a:lvl1pPr>
            <a:lvl2pPr marL="742950" indent="-285750" defTabSz="912813" eaLnBrk="0" hangingPunct="0">
              <a:defRPr sz="2400">
                <a:solidFill>
                  <a:schemeClr val="tx1"/>
                </a:solidFill>
                <a:latin typeface="Times New Roman" charset="0"/>
                <a:ea typeface="ＭＳ Ｐゴシック" charset="0"/>
              </a:defRPr>
            </a:lvl2pPr>
            <a:lvl3pPr marL="1143000" indent="-228600" defTabSz="912813" eaLnBrk="0" hangingPunct="0">
              <a:defRPr sz="2400">
                <a:solidFill>
                  <a:schemeClr val="tx1"/>
                </a:solidFill>
                <a:latin typeface="Times New Roman" charset="0"/>
                <a:ea typeface="ＭＳ Ｐゴシック" charset="0"/>
              </a:defRPr>
            </a:lvl3pPr>
            <a:lvl4pPr marL="1600200" indent="-228600" defTabSz="912813" eaLnBrk="0" hangingPunct="0">
              <a:defRPr sz="2400">
                <a:solidFill>
                  <a:schemeClr val="tx1"/>
                </a:solidFill>
                <a:latin typeface="Times New Roman" charset="0"/>
                <a:ea typeface="ＭＳ Ｐゴシック" charset="0"/>
              </a:defRPr>
            </a:lvl4pPr>
            <a:lvl5pPr marL="2057400" indent="-228600" defTabSz="912813" eaLnBrk="0" hangingPunct="0">
              <a:defRPr sz="2400">
                <a:solidFill>
                  <a:schemeClr val="tx1"/>
                </a:solidFill>
                <a:latin typeface="Times New Roman"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zh-TW" altLang="en-US" sz="4000"/>
              <a:t>我很惊奇， 你们这么快就离开了藉着基督的恩呼召你们的那一位， 去归向别的福音。 </a:t>
            </a:r>
            <a:r>
              <a:rPr lang="en-US" altLang="zh-TW" sz="4000" b="1" baseline="30000"/>
              <a:t>7</a:t>
            </a:r>
            <a:r>
              <a:rPr lang="zh-TW" altLang="en-US" sz="4000"/>
              <a:t> 其实那并不是另一个福音， 只是有些搅扰你们的人， 想把基督的福音改变。</a:t>
            </a:r>
            <a:endParaRPr lang="en-US" altLang="zh-TW" sz="4000"/>
          </a:p>
          <a:p>
            <a:pPr eaLnBrk="1" hangingPunct="1"/>
            <a:endParaRPr lang="en-US" sz="4000" b="1">
              <a:solidFill>
                <a:srgbClr val="FFFFFF"/>
              </a:solidFill>
              <a:latin typeface="Arial" charset="0"/>
              <a:cs typeface="Arial" charset="0"/>
            </a:endParaRP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29"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34987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0290" name="Title 1"/>
          <p:cNvSpPr>
            <a:spLocks noGrp="1"/>
          </p:cNvSpPr>
          <p:nvPr>
            <p:ph type="title"/>
          </p:nvPr>
        </p:nvSpPr>
        <p:spPr>
          <a:xfrm>
            <a:off x="9525" y="5300663"/>
            <a:ext cx="4932363" cy="1384300"/>
          </a:xfrm>
          <a:solidFill>
            <a:srgbClr val="000514"/>
          </a:solidFill>
        </p:spPr>
        <p:txBody>
          <a:bodyPr/>
          <a:lstStyle/>
          <a:p>
            <a:pPr>
              <a:defRPr/>
            </a:pPr>
            <a:r>
              <a:rPr lang="zh-CN" altLang="en-US" sz="5400" dirty="0">
                <a:solidFill>
                  <a:srgbClr val="E5E5FF"/>
                </a:solidFill>
              </a:rPr>
              <a:t>叛教</a:t>
            </a:r>
            <a:br>
              <a:rPr lang="en-US" sz="3600" dirty="0">
                <a:effectLst/>
                <a:latin typeface="Arial" charset="0"/>
                <a:ea typeface="ＭＳ Ｐゴシック" charset="0"/>
              </a:rPr>
            </a:br>
            <a:r>
              <a:rPr lang="en-US" sz="3600" dirty="0">
                <a:effectLst/>
                <a:latin typeface="Arial" charset="0"/>
                <a:ea typeface="ＭＳ Ｐゴシック" charset="0"/>
              </a:rPr>
              <a:t>(</a:t>
            </a:r>
            <a:r>
              <a:rPr lang="zh-TW" altLang="en-US" sz="3600" dirty="0">
                <a:effectLst/>
                <a:latin typeface="Arial" charset="0"/>
                <a:ea typeface="ＭＳ Ｐゴシック" charset="0"/>
              </a:rPr>
              <a:t>加拉太书</a:t>
            </a:r>
            <a:r>
              <a:rPr lang="en-US" sz="3600" dirty="0">
                <a:effectLst/>
                <a:latin typeface="Arial" charset="0"/>
                <a:ea typeface="ＭＳ Ｐゴシック" charset="0"/>
              </a:rPr>
              <a:t> 1:6-7 </a:t>
            </a:r>
            <a:r>
              <a:rPr lang="en-US" sz="2800" dirty="0">
                <a:effectLst/>
                <a:latin typeface="Arial" charset="0"/>
                <a:ea typeface="ＭＳ Ｐゴシック" charset="0"/>
              </a:rPr>
              <a:t>CNV</a:t>
            </a:r>
            <a:r>
              <a:rPr lang="en-US" sz="3600" dirty="0">
                <a:effectLst/>
                <a:latin typeface="Arial" charset="0"/>
                <a:ea typeface="ＭＳ Ｐゴシック" charset="0"/>
              </a:rPr>
              <a:t>)</a:t>
            </a:r>
          </a:p>
        </p:txBody>
      </p:sp>
      <p:sp>
        <p:nvSpPr>
          <p:cNvPr id="99331" name="TextBox 2"/>
          <p:cNvSpPr txBox="1">
            <a:spLocks noChangeArrowheads="1"/>
          </p:cNvSpPr>
          <p:nvPr/>
        </p:nvSpPr>
        <p:spPr bwMode="auto">
          <a:xfrm>
            <a:off x="5076825" y="0"/>
            <a:ext cx="4103688" cy="7294563"/>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407" tIns="45704" rIns="91407" bIns="45704">
            <a:spAutoFit/>
          </a:bodyPr>
          <a:lstStyle>
            <a:lvl1pPr defTabSz="912813" eaLnBrk="0" hangingPunct="0">
              <a:defRPr sz="2400">
                <a:solidFill>
                  <a:schemeClr val="tx1"/>
                </a:solidFill>
                <a:latin typeface="Times New Roman" charset="0"/>
                <a:ea typeface="ＭＳ Ｐゴシック" charset="0"/>
                <a:cs typeface="ＭＳ Ｐゴシック" charset="0"/>
              </a:defRPr>
            </a:lvl1pPr>
            <a:lvl2pPr marL="742950" indent="-285750" defTabSz="912813" eaLnBrk="0" hangingPunct="0">
              <a:defRPr sz="2400">
                <a:solidFill>
                  <a:schemeClr val="tx1"/>
                </a:solidFill>
                <a:latin typeface="Times New Roman" charset="0"/>
                <a:ea typeface="ＭＳ Ｐゴシック" charset="0"/>
              </a:defRPr>
            </a:lvl2pPr>
            <a:lvl3pPr marL="1143000" indent="-228600" defTabSz="912813" eaLnBrk="0" hangingPunct="0">
              <a:defRPr sz="2400">
                <a:solidFill>
                  <a:schemeClr val="tx1"/>
                </a:solidFill>
                <a:latin typeface="Times New Roman" charset="0"/>
                <a:ea typeface="ＭＳ Ｐゴシック" charset="0"/>
              </a:defRPr>
            </a:lvl3pPr>
            <a:lvl4pPr marL="1600200" indent="-228600" defTabSz="912813" eaLnBrk="0" hangingPunct="0">
              <a:defRPr sz="2400">
                <a:solidFill>
                  <a:schemeClr val="tx1"/>
                </a:solidFill>
                <a:latin typeface="Times New Roman" charset="0"/>
                <a:ea typeface="ＭＳ Ｐゴシック" charset="0"/>
              </a:defRPr>
            </a:lvl4pPr>
            <a:lvl5pPr marL="2057400" indent="-228600" defTabSz="912813" eaLnBrk="0" hangingPunct="0">
              <a:defRPr sz="2400">
                <a:solidFill>
                  <a:schemeClr val="tx1"/>
                </a:solidFill>
                <a:latin typeface="Times New Roman"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zh-TW" altLang="en-US" sz="3600"/>
              <a:t>但无论是我们， 或是从天上来的使者， 如果传给你们的和我们以前传给你们的福音不同， 他就该受咒诅。 </a:t>
            </a:r>
            <a:r>
              <a:rPr lang="en-US" altLang="zh-TW" sz="3600" b="1" baseline="30000"/>
              <a:t>9</a:t>
            </a:r>
            <a:r>
              <a:rPr lang="zh-TW" altLang="en-US" sz="3600"/>
              <a:t> 我们已经说过， 现在我要再说， 如果有人传给你们的和你们以前所领受的福音不同， 他就该受咒诅。</a:t>
            </a:r>
            <a:endParaRPr lang="en-US" altLang="zh-TW" sz="3600"/>
          </a:p>
          <a:p>
            <a:pPr eaLnBrk="1" hangingPunct="1"/>
            <a:endParaRPr lang="en-US" sz="3600" b="1">
              <a:solidFill>
                <a:srgbClr val="FFFFFF"/>
              </a:solidFill>
              <a:latin typeface="Arial" charset="0"/>
              <a:cs typeface="Arial" charset="0"/>
            </a:endParaRP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Image result for paul damascus">
            <a:extLst>
              <a:ext uri="{FF2B5EF4-FFF2-40B4-BE49-F238E27FC236}">
                <a16:creationId xmlns:a16="http://schemas.microsoft.com/office/drawing/2014/main" id="{5DAB1814-594A-E642-B7CD-E2E02A0B0513}"/>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6512" y="1700808"/>
            <a:ext cx="9216218" cy="5183235"/>
          </a:xfrm>
          <a:prstGeom prst="rect">
            <a:avLst/>
          </a:prstGeom>
          <a:noFill/>
          <a:extLst>
            <a:ext uri="{909E8E84-426E-40DD-AFC4-6F175D3DCCD1}">
              <a14:hiddenFill xmlns:a14="http://schemas.microsoft.com/office/drawing/2010/main">
                <a:solidFill>
                  <a:srgbClr val="FFFFFF"/>
                </a:solidFill>
              </a14:hiddenFill>
            </a:ext>
          </a:extLst>
        </p:spPr>
      </p:pic>
      <p:sp>
        <p:nvSpPr>
          <p:cNvPr id="303105" name="Title 1"/>
          <p:cNvSpPr>
            <a:spLocks noGrp="1"/>
          </p:cNvSpPr>
          <p:nvPr>
            <p:ph type="title"/>
          </p:nvPr>
        </p:nvSpPr>
        <p:spPr>
          <a:xfrm>
            <a:off x="-1568" y="0"/>
            <a:ext cx="9181273" cy="1723957"/>
          </a:xfrm>
        </p:spPr>
        <p:txBody>
          <a:bodyPr/>
          <a:lstStyle/>
          <a:p>
            <a:pPr>
              <a:defRPr/>
            </a:pPr>
            <a:r>
              <a:rPr lang="zh-CN" altLang="en-US" sz="3600" b="1" dirty="0">
                <a:effectLst>
                  <a:glow rad="279400">
                    <a:schemeClr val="bg1"/>
                  </a:glow>
                </a:effectLst>
                <a:latin typeface="Arial" charset="0"/>
                <a:ea typeface="ＭＳ Ｐゴシック" charset="0"/>
                <a:cs typeface="Arial" charset="0"/>
              </a:rPr>
              <a:t>保罗教学的根源</a:t>
            </a:r>
            <a:br>
              <a:rPr lang="zh-CN" altLang="en-US" sz="3600" b="1" dirty="0">
                <a:effectLst>
                  <a:glow rad="279400">
                    <a:schemeClr val="bg1"/>
                  </a:glow>
                </a:effectLst>
                <a:latin typeface="Arial" charset="0"/>
                <a:ea typeface="ＭＳ Ｐゴシック" charset="0"/>
                <a:cs typeface="Arial" charset="0"/>
              </a:rPr>
            </a:br>
            <a:r>
              <a:rPr lang="zh-CN" altLang="en-US" sz="3600" b="1" dirty="0">
                <a:effectLst>
                  <a:glow rad="279400">
                    <a:schemeClr val="bg1"/>
                  </a:glow>
                </a:effectLst>
                <a:latin typeface="Arial" charset="0"/>
                <a:ea typeface="ＭＳ Ｐゴシック" charset="0"/>
                <a:cs typeface="Arial" charset="0"/>
              </a:rPr>
              <a:t> </a:t>
            </a:r>
            <a:r>
              <a:rPr lang="en-US" altLang="zh-CN" sz="3600" b="1" dirty="0">
                <a:effectLst>
                  <a:glow rad="279400">
                    <a:schemeClr val="bg1"/>
                  </a:glow>
                </a:effectLst>
                <a:latin typeface="Arial" charset="0"/>
                <a:ea typeface="ＭＳ Ｐゴシック" charset="0"/>
                <a:cs typeface="Arial" charset="0"/>
              </a:rPr>
              <a:t>(1:12)</a:t>
            </a:r>
            <a:endParaRPr lang="en-US" sz="3600" b="1" dirty="0">
              <a:effectLst>
                <a:glow rad="279400">
                  <a:schemeClr val="bg1"/>
                </a:glow>
              </a:effectLst>
              <a:latin typeface="Arial" charset="0"/>
              <a:ea typeface="ＭＳ Ｐゴシック" charset="0"/>
              <a:cs typeface="Arial" charset="0"/>
            </a:endParaRPr>
          </a:p>
        </p:txBody>
      </p:sp>
      <p:sp>
        <p:nvSpPr>
          <p:cNvPr id="3" name="Title 1"/>
          <p:cNvSpPr txBox="1">
            <a:spLocks/>
          </p:cNvSpPr>
          <p:nvPr/>
        </p:nvSpPr>
        <p:spPr bwMode="auto">
          <a:xfrm>
            <a:off x="-108520" y="1723957"/>
            <a:ext cx="3240360" cy="45133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9" tIns="45714" rIns="91429" bIns="45714"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lvl="0" algn="ctr">
              <a:defRPr/>
            </a:pPr>
            <a:r>
              <a:rPr lang="zh-CN" altLang="en-US" sz="2800" b="1" dirty="0">
                <a:solidFill>
                  <a:srgbClr val="000000"/>
                </a:solidFill>
                <a:latin typeface="Arial" charset="0"/>
                <a:cs typeface="Arial" charset="0"/>
              </a:rPr>
              <a:t>“因为 我 不 是 从 人 领 受 的 ， 也 不 是 人 教 导 我 的 ， 乃 是 从 耶 稣 基 督 启 示 来 的 。”</a:t>
            </a:r>
          </a:p>
        </p:txBody>
      </p:sp>
    </p:spTree>
    <p:extLst>
      <p:ext uri="{BB962C8B-B14F-4D97-AF65-F5344CB8AC3E}">
        <p14:creationId xmlns:p14="http://schemas.microsoft.com/office/powerpoint/2010/main" val="300552253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3521" name="Picture 4"/>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1054100"/>
            <a:ext cx="9144000" cy="47450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3105" name="Title 1"/>
          <p:cNvSpPr>
            <a:spLocks noGrp="1"/>
          </p:cNvSpPr>
          <p:nvPr>
            <p:ph type="title"/>
          </p:nvPr>
        </p:nvSpPr>
        <p:spPr>
          <a:xfrm>
            <a:off x="0" y="4797153"/>
            <a:ext cx="4572000" cy="2076336"/>
          </a:xfrm>
        </p:spPr>
        <p:txBody>
          <a:bodyPr anchor="b" anchorCtr="0"/>
          <a:lstStyle/>
          <a:p>
            <a:pPr>
              <a:defRPr/>
            </a:pPr>
            <a:r>
              <a:rPr lang="zh-CN" altLang="en-US" sz="3600" b="1" dirty="0">
                <a:latin typeface="华文宋体"/>
                <a:ea typeface="华文宋体"/>
                <a:cs typeface="华文宋体"/>
              </a:rPr>
              <a:t>保罗教学的根源</a:t>
            </a:r>
            <a:br>
              <a:rPr lang="en-US" altLang="zh-CN" sz="3600" b="1" dirty="0">
                <a:latin typeface="华文宋体"/>
                <a:ea typeface="华文宋体"/>
                <a:cs typeface="华文宋体"/>
              </a:rPr>
            </a:br>
            <a:r>
              <a:rPr lang="en-US" altLang="ja-JP" sz="3600" dirty="0">
                <a:solidFill>
                  <a:srgbClr val="E3EBF1"/>
                </a:solidFill>
                <a:effectLst>
                  <a:glow rad="279400">
                    <a:schemeClr val="bg1"/>
                  </a:glow>
                </a:effectLst>
                <a:latin typeface="Arial" charset="0"/>
                <a:cs typeface="Arial" charset="0"/>
              </a:rPr>
              <a:t>(</a:t>
            </a:r>
            <a:r>
              <a:rPr lang="zh-CN" altLang="en-US" sz="3600" b="1" dirty="0">
                <a:solidFill>
                  <a:srgbClr val="E3EBF1"/>
                </a:solidFill>
                <a:effectLst>
                  <a:glow rad="279400">
                    <a:schemeClr val="bg1"/>
                  </a:glow>
                </a:effectLst>
                <a:latin typeface="华文宋体"/>
                <a:ea typeface="华文宋体"/>
                <a:cs typeface="华文宋体"/>
              </a:rPr>
              <a:t>使徒行</a:t>
            </a:r>
            <a:r>
              <a:rPr lang="en-US" altLang="ja-JP" sz="3600" b="1" dirty="0">
                <a:solidFill>
                  <a:srgbClr val="E3EBF1"/>
                </a:solidFill>
                <a:effectLst>
                  <a:glow rad="279400">
                    <a:schemeClr val="bg1"/>
                  </a:glow>
                </a:effectLst>
                <a:latin typeface="Arial" charset="0"/>
                <a:cs typeface="Arial" charset="0"/>
              </a:rPr>
              <a:t> </a:t>
            </a:r>
            <a:r>
              <a:rPr lang="en-US" altLang="ja-JP" sz="3600" dirty="0">
                <a:solidFill>
                  <a:srgbClr val="E3EBF1"/>
                </a:solidFill>
                <a:effectLst>
                  <a:glow rad="279400">
                    <a:schemeClr val="bg1"/>
                  </a:glow>
                </a:effectLst>
                <a:latin typeface="Arial" charset="0"/>
                <a:cs typeface="Arial" charset="0"/>
              </a:rPr>
              <a:t>9:5b)</a:t>
            </a:r>
            <a:endParaRPr lang="en-US" sz="3600" dirty="0">
              <a:effectLst>
                <a:glow rad="279400">
                  <a:schemeClr val="bg1"/>
                </a:glow>
              </a:effectLst>
              <a:latin typeface="Arial" charset="0"/>
              <a:ea typeface="ＭＳ Ｐゴシック" charset="0"/>
              <a:cs typeface="Arial" charset="0"/>
            </a:endParaRPr>
          </a:p>
        </p:txBody>
      </p:sp>
      <p:sp>
        <p:nvSpPr>
          <p:cNvPr id="3" name="Title 1"/>
          <p:cNvSpPr txBox="1">
            <a:spLocks/>
          </p:cNvSpPr>
          <p:nvPr/>
        </p:nvSpPr>
        <p:spPr bwMode="auto">
          <a:xfrm>
            <a:off x="0" y="0"/>
            <a:ext cx="9144000" cy="10525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9" tIns="45714" rIns="91429" bIns="45714"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ru-RU" altLang="ja-JP" sz="3200" b="1" dirty="0">
                <a:solidFill>
                  <a:srgbClr val="FFFFFF"/>
                </a:solidFill>
                <a:latin typeface="Arial" charset="0"/>
                <a:cs typeface="Arial" charset="0"/>
              </a:rPr>
              <a:t>“</a:t>
            </a:r>
            <a:r>
              <a:rPr lang="en-US" altLang="ja-JP" sz="3200" b="1" dirty="0">
                <a:solidFill>
                  <a:srgbClr val="FFFFFF"/>
                </a:solidFill>
                <a:latin typeface="Arial" charset="0"/>
                <a:cs typeface="Arial" charset="0"/>
              </a:rPr>
              <a:t>…</a:t>
            </a:r>
            <a:r>
              <a:rPr lang="zh-CN" altLang="en-US" sz="3200" b="1" dirty="0">
                <a:solidFill>
                  <a:srgbClr val="FFFFFF"/>
                </a:solidFill>
                <a:latin typeface="华文宋体"/>
                <a:ea typeface="华文宋体"/>
                <a:cs typeface="华文宋体"/>
              </a:rPr>
              <a:t>我 就 是 你 所 逼 迫 的 耶 稣 </a:t>
            </a:r>
            <a:r>
              <a:rPr lang="zh-CN" altLang="en-US" sz="3200" b="1" dirty="0">
                <a:solidFill>
                  <a:srgbClr val="FFFFFF"/>
                </a:solidFill>
                <a:latin typeface="Arial" charset="0"/>
                <a:cs typeface="Arial" charset="0"/>
              </a:rPr>
              <a:t>。</a:t>
            </a:r>
            <a:r>
              <a:rPr lang="ru-RU" altLang="ja-JP" sz="3200" b="1" dirty="0">
                <a:solidFill>
                  <a:srgbClr val="FFFFFF"/>
                </a:solidFill>
                <a:latin typeface="Arial" charset="0"/>
                <a:cs typeface="Arial" charset="0"/>
              </a:rPr>
              <a:t>"</a:t>
            </a:r>
            <a:endParaRPr lang="en-US" sz="3200" b="1" dirty="0">
              <a:solidFill>
                <a:srgbClr val="FFFFFF"/>
              </a:solidFill>
              <a:latin typeface="Arial" charset="0"/>
              <a:cs typeface="Arial" charset="0"/>
            </a:endParaRPr>
          </a:p>
        </p:txBody>
      </p:sp>
    </p:spTree>
    <p:extLst>
      <p:ext uri="{BB962C8B-B14F-4D97-AF65-F5344CB8AC3E}">
        <p14:creationId xmlns:p14="http://schemas.microsoft.com/office/powerpoint/2010/main" val="360666010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5569"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26988"/>
            <a:ext cx="9144000" cy="69723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3105" name="Title 1"/>
          <p:cNvSpPr>
            <a:spLocks noGrp="1"/>
          </p:cNvSpPr>
          <p:nvPr>
            <p:ph type="title"/>
          </p:nvPr>
        </p:nvSpPr>
        <p:spPr>
          <a:xfrm>
            <a:off x="0" y="4797153"/>
            <a:ext cx="4572000" cy="2076336"/>
          </a:xfrm>
        </p:spPr>
        <p:txBody>
          <a:bodyPr/>
          <a:lstStyle/>
          <a:p>
            <a:pPr>
              <a:defRPr/>
            </a:pPr>
            <a:r>
              <a:rPr lang="zh-CN" altLang="en-US" sz="3600" b="1" dirty="0">
                <a:effectLst>
                  <a:glow rad="279400">
                    <a:schemeClr val="bg1"/>
                  </a:glow>
                </a:effectLst>
                <a:latin typeface="华文宋体"/>
                <a:ea typeface="华文宋体"/>
                <a:cs typeface="华文宋体"/>
              </a:rPr>
              <a:t>保罗教学的根源</a:t>
            </a:r>
            <a:br>
              <a:rPr lang="zh-CN" altLang="en-US" sz="3600" b="1" dirty="0">
                <a:effectLst>
                  <a:glow rad="279400">
                    <a:schemeClr val="bg1"/>
                  </a:glow>
                </a:effectLst>
                <a:latin typeface="华文宋体"/>
                <a:ea typeface="华文宋体"/>
                <a:cs typeface="华文宋体"/>
              </a:rPr>
            </a:br>
            <a:r>
              <a:rPr lang="en-US" altLang="ja-JP" sz="3600" dirty="0">
                <a:solidFill>
                  <a:srgbClr val="E3EBF1"/>
                </a:solidFill>
                <a:effectLst>
                  <a:glow rad="279400">
                    <a:schemeClr val="bg1"/>
                  </a:glow>
                </a:effectLst>
                <a:latin typeface="Arial" charset="0"/>
                <a:cs typeface="Arial" charset="0"/>
              </a:rPr>
              <a:t>(1:15-16)</a:t>
            </a:r>
            <a:endParaRPr lang="en-US" sz="3600" dirty="0">
              <a:effectLst>
                <a:glow rad="279400">
                  <a:schemeClr val="bg1"/>
                </a:glow>
              </a:effectLst>
              <a:latin typeface="Arial" charset="0"/>
              <a:ea typeface="ＭＳ Ｐゴシック" charset="0"/>
              <a:cs typeface="Arial" charset="0"/>
            </a:endParaRPr>
          </a:p>
        </p:txBody>
      </p:sp>
      <p:sp>
        <p:nvSpPr>
          <p:cNvPr id="3" name="Title 1"/>
          <p:cNvSpPr txBox="1">
            <a:spLocks/>
          </p:cNvSpPr>
          <p:nvPr/>
        </p:nvSpPr>
        <p:spPr bwMode="auto">
          <a:xfrm>
            <a:off x="4800600" y="0"/>
            <a:ext cx="4211637" cy="69580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9" tIns="45714" rIns="91429" bIns="45714"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ru-RU" altLang="ja-JP" sz="2800" b="1" dirty="0">
                <a:solidFill>
                  <a:srgbClr val="000000"/>
                </a:solidFill>
                <a:latin typeface="Arial" charset="0"/>
                <a:cs typeface="Arial" charset="0"/>
              </a:rPr>
              <a:t>“</a:t>
            </a:r>
            <a:r>
              <a:rPr lang="zh-CN" altLang="en-US" sz="2800" b="1" dirty="0">
                <a:solidFill>
                  <a:srgbClr val="000000"/>
                </a:solidFill>
                <a:latin typeface="华文宋体"/>
                <a:ea typeface="华文宋体"/>
                <a:cs typeface="华文宋体"/>
              </a:rPr>
              <a:t>然 而</a:t>
            </a:r>
            <a:r>
              <a:rPr lang="en-US" altLang="zh-CN" sz="2800" b="1" dirty="0">
                <a:solidFill>
                  <a:srgbClr val="000000"/>
                </a:solidFill>
                <a:latin typeface="华文宋体"/>
                <a:ea typeface="华文宋体"/>
                <a:cs typeface="华文宋体"/>
              </a:rPr>
              <a:t> </a:t>
            </a:r>
            <a:r>
              <a:rPr lang="zh-CN" altLang="en-US" sz="2800" b="1" dirty="0">
                <a:solidFill>
                  <a:srgbClr val="000000"/>
                </a:solidFill>
                <a:latin typeface="华文宋体"/>
                <a:ea typeface="华文宋体"/>
                <a:cs typeface="华文宋体"/>
              </a:rPr>
              <a:t>，那 把 我 从 母 腹 里 分 别 出 来 、又 施 恩 召 我 的 神 ，</a:t>
            </a:r>
            <a:r>
              <a:rPr lang="en-US" altLang="zh-CN" sz="2800" b="1" baseline="30000" dirty="0">
                <a:solidFill>
                  <a:srgbClr val="000000"/>
                </a:solidFill>
                <a:latin typeface="华文宋体"/>
                <a:ea typeface="华文宋体"/>
                <a:cs typeface="华文宋体"/>
              </a:rPr>
              <a:t>1</a:t>
            </a:r>
            <a:r>
              <a:rPr lang="en-US" sz="2800" b="1" baseline="30000" dirty="0">
                <a:solidFill>
                  <a:srgbClr val="000000"/>
                </a:solidFill>
                <a:latin typeface="华文宋体"/>
                <a:ea typeface="华文宋体"/>
                <a:cs typeface="华文宋体"/>
              </a:rPr>
              <a:t>6</a:t>
            </a:r>
            <a:r>
              <a:rPr lang="zh-TW" altLang="en-US" sz="2800" b="1" dirty="0">
                <a:solidFill>
                  <a:srgbClr val="000000"/>
                </a:solidFill>
                <a:latin typeface="华文宋体"/>
                <a:ea typeface="华文宋体"/>
                <a:cs typeface="华文宋体"/>
              </a:rPr>
              <a:t>既 然 乐 意 将 他 儿 子 启 示 在 我 心 里 ， 叫 我 把 他 传 在 外 邦 人 中</a:t>
            </a:r>
            <a:r>
              <a:rPr lang="en-US" altLang="zh-TW" sz="2800" b="1" dirty="0">
                <a:solidFill>
                  <a:srgbClr val="000000"/>
                </a:solidFill>
                <a:latin typeface="华文宋体"/>
                <a:ea typeface="华文宋体"/>
                <a:cs typeface="华文宋体"/>
              </a:rPr>
              <a:t> </a:t>
            </a:r>
            <a:r>
              <a:rPr lang="zh-TW" altLang="en-US" sz="2800" b="1" dirty="0">
                <a:solidFill>
                  <a:srgbClr val="000000"/>
                </a:solidFill>
                <a:latin typeface="华文宋体"/>
                <a:ea typeface="华文宋体"/>
                <a:cs typeface="华文宋体"/>
              </a:rPr>
              <a:t>，我 就 没 有 与 属 血 气 的 人 商 量</a:t>
            </a:r>
            <a:r>
              <a:rPr lang="en-US" sz="2800" b="1" dirty="0">
                <a:solidFill>
                  <a:srgbClr val="000000"/>
                </a:solidFill>
                <a:latin typeface="Arial" charset="0"/>
                <a:cs typeface="Arial" charset="0"/>
              </a:rPr>
              <a:t>.</a:t>
            </a:r>
            <a:r>
              <a:rPr lang="ru-RU" altLang="ja-JP" sz="2800" b="1" dirty="0">
                <a:solidFill>
                  <a:srgbClr val="000000"/>
                </a:solidFill>
                <a:latin typeface="Arial" charset="0"/>
                <a:cs typeface="Arial" charset="0"/>
              </a:rPr>
              <a:t>"</a:t>
            </a:r>
            <a:endParaRPr lang="en-US" sz="2800" b="1" dirty="0">
              <a:solidFill>
                <a:srgbClr val="000000"/>
              </a:solidFill>
              <a:latin typeface="Arial" charset="0"/>
              <a:cs typeface="Arial" charset="0"/>
            </a:endParaRPr>
          </a:p>
        </p:txBody>
      </p:sp>
    </p:spTree>
    <p:extLst>
      <p:ext uri="{BB962C8B-B14F-4D97-AF65-F5344CB8AC3E}">
        <p14:creationId xmlns:p14="http://schemas.microsoft.com/office/powerpoint/2010/main" val="248634463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5" name="Title 1"/>
          <p:cNvSpPr>
            <a:spLocks noGrp="1"/>
          </p:cNvSpPr>
          <p:nvPr>
            <p:ph type="title"/>
          </p:nvPr>
        </p:nvSpPr>
        <p:spPr>
          <a:xfrm>
            <a:off x="0" y="4797153"/>
            <a:ext cx="4572000" cy="2076336"/>
          </a:xfrm>
        </p:spPr>
        <p:txBody>
          <a:bodyPr/>
          <a:lstStyle/>
          <a:p>
            <a:pPr>
              <a:defRPr/>
            </a:pPr>
            <a:r>
              <a:rPr lang="zh-CN" altLang="en-US" sz="3600" b="1" dirty="0">
                <a:effectLst>
                  <a:glow rad="279400">
                    <a:schemeClr val="bg1"/>
                  </a:glow>
                </a:effectLst>
                <a:latin typeface="华文宋体"/>
                <a:ea typeface="华文宋体"/>
                <a:cs typeface="华文宋体"/>
              </a:rPr>
              <a:t>保罗教学的根源</a:t>
            </a:r>
            <a:br>
              <a:rPr lang="en-US" altLang="zh-CN" sz="3600" b="1" dirty="0">
                <a:effectLst>
                  <a:glow rad="279400">
                    <a:schemeClr val="bg1"/>
                  </a:glow>
                </a:effectLst>
                <a:latin typeface="Arial" charset="0"/>
                <a:ea typeface="ＭＳ Ｐゴシック" charset="0"/>
                <a:cs typeface="Arial" charset="0"/>
              </a:rPr>
            </a:br>
            <a:r>
              <a:rPr lang="en-US" altLang="ja-JP" sz="3600" dirty="0">
                <a:solidFill>
                  <a:srgbClr val="E3EBF1"/>
                </a:solidFill>
                <a:effectLst>
                  <a:glow rad="279400">
                    <a:schemeClr val="bg1"/>
                  </a:glow>
                </a:effectLst>
                <a:latin typeface="Arial" charset="0"/>
                <a:cs typeface="Arial" charset="0"/>
              </a:rPr>
              <a:t>(1:17)</a:t>
            </a:r>
            <a:endParaRPr lang="en-US" sz="3600" dirty="0">
              <a:effectLst>
                <a:glow rad="279400">
                  <a:schemeClr val="bg1"/>
                </a:glow>
              </a:effectLst>
              <a:latin typeface="Arial" charset="0"/>
              <a:ea typeface="ＭＳ Ｐゴシック" charset="0"/>
              <a:cs typeface="Arial" charset="0"/>
            </a:endParaRPr>
          </a:p>
        </p:txBody>
      </p:sp>
      <p:sp>
        <p:nvSpPr>
          <p:cNvPr id="3" name="Title 1"/>
          <p:cNvSpPr txBox="1">
            <a:spLocks/>
          </p:cNvSpPr>
          <p:nvPr/>
        </p:nvSpPr>
        <p:spPr bwMode="auto">
          <a:xfrm>
            <a:off x="5292725" y="0"/>
            <a:ext cx="3490913" cy="69580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9" tIns="45714" rIns="91429" bIns="45714"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ru-RU" altLang="ja-JP" sz="2800" b="1" dirty="0">
                <a:solidFill>
                  <a:srgbClr val="FFFFFF"/>
                </a:solidFill>
                <a:latin typeface="Arial" charset="0"/>
                <a:cs typeface="Arial" charset="0"/>
              </a:rPr>
              <a:t>“</a:t>
            </a:r>
            <a:r>
              <a:rPr lang="zh-CN" altLang="en-US" sz="2800" b="1" dirty="0">
                <a:solidFill>
                  <a:srgbClr val="FFFFFF"/>
                </a:solidFill>
                <a:latin typeface="华文宋体"/>
                <a:ea typeface="华文宋体"/>
                <a:cs typeface="华文宋体"/>
              </a:rPr>
              <a:t>也 没 有 上 耶 路 撒 冷 去 见 那 些 比 我 先 作 使 徒 的 ，</a:t>
            </a:r>
            <a:endParaRPr lang="en-US" altLang="zh-CN" sz="2800" b="1" dirty="0">
              <a:solidFill>
                <a:srgbClr val="FFFFFF"/>
              </a:solidFill>
              <a:latin typeface="华文宋体"/>
              <a:ea typeface="华文宋体"/>
              <a:cs typeface="华文宋体"/>
            </a:endParaRPr>
          </a:p>
          <a:p>
            <a:pPr algn="ctr"/>
            <a:r>
              <a:rPr lang="zh-CN" altLang="en-US" sz="2800" b="1" dirty="0">
                <a:solidFill>
                  <a:srgbClr val="FFFFFF"/>
                </a:solidFill>
                <a:latin typeface="华文宋体"/>
                <a:ea typeface="华文宋体"/>
                <a:cs typeface="华文宋体"/>
              </a:rPr>
              <a:t>惟 独 往 亚 拉 伯 去 ，後 又 回 到</a:t>
            </a:r>
            <a:endParaRPr lang="en-US" altLang="zh-CN" sz="2800" b="1" dirty="0">
              <a:solidFill>
                <a:srgbClr val="FFFFFF"/>
              </a:solidFill>
              <a:latin typeface="华文宋体"/>
              <a:ea typeface="华文宋体"/>
              <a:cs typeface="华文宋体"/>
            </a:endParaRPr>
          </a:p>
          <a:p>
            <a:pPr algn="ctr"/>
            <a:r>
              <a:rPr lang="zh-CN" altLang="en-US" sz="2800" b="1" dirty="0">
                <a:solidFill>
                  <a:srgbClr val="FFFFFF"/>
                </a:solidFill>
                <a:latin typeface="华文宋体"/>
                <a:ea typeface="华文宋体"/>
                <a:cs typeface="华文宋体"/>
              </a:rPr>
              <a:t>大 马 色 。</a:t>
            </a:r>
            <a:r>
              <a:rPr lang="ru-RU" altLang="ja-JP" sz="2800" b="1" dirty="0">
                <a:solidFill>
                  <a:srgbClr val="FFFFFF"/>
                </a:solidFill>
                <a:latin typeface="Arial" charset="0"/>
                <a:cs typeface="Arial" charset="0"/>
              </a:rPr>
              <a:t>"</a:t>
            </a:r>
            <a:endParaRPr lang="en-US" sz="2800" b="1" dirty="0">
              <a:solidFill>
                <a:srgbClr val="FFFFFF"/>
              </a:solidFill>
              <a:latin typeface="Arial" charset="0"/>
              <a:cs typeface="Arial" charset="0"/>
            </a:endParaRPr>
          </a:p>
        </p:txBody>
      </p:sp>
      <p:pic>
        <p:nvPicPr>
          <p:cNvPr id="366595" name="Picture 3"/>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4899025" cy="4899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1499724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rgbClr val="FFFFFF"/>
                </a:solidFill>
                <a:effectLst>
                  <a:outerShdw blurRad="38100" dist="38100" dir="2700000" algn="tl">
                    <a:srgbClr val="000000"/>
                  </a:outerShdw>
                </a:effectLst>
                <a:latin typeface="宋体"/>
                <a:ea typeface="宋体"/>
                <a:cs typeface="宋体"/>
              </a:rPr>
              <a:t>加拉太书</a:t>
            </a:r>
            <a:r>
              <a:rPr lang="en-US" altLang="zh-CN" sz="8800" dirty="0">
                <a:solidFill>
                  <a:srgbClr val="FFFFFF"/>
                </a:solidFill>
                <a:effectLst>
                  <a:outerShdw blurRad="38100" dist="38100" dir="2700000" algn="tl">
                    <a:srgbClr val="000000"/>
                  </a:outerShdw>
                </a:effectLst>
                <a:latin typeface="宋体"/>
                <a:ea typeface="宋体"/>
                <a:cs typeface="宋体"/>
              </a:rPr>
              <a:t> </a:t>
            </a:r>
            <a:r>
              <a:rPr lang="zh-CN" altLang="zh-CN" sz="9600" dirty="0">
                <a:latin typeface="宋体"/>
                <a:ea typeface="宋体"/>
                <a:cs typeface="宋体"/>
              </a:rPr>
              <a:t>2</a:t>
            </a:r>
            <a:endParaRPr lang="en-US" sz="8800" dirty="0">
              <a:solidFill>
                <a:schemeClr val="bg1"/>
              </a:solidFill>
              <a:latin typeface="Arial" charset="0"/>
              <a:ea typeface="Osaka" charset="0"/>
              <a:cs typeface="Arial" charset="0"/>
            </a:endParaRPr>
          </a:p>
        </p:txBody>
      </p:sp>
    </p:spTree>
    <p:extLst>
      <p:ext uri="{BB962C8B-B14F-4D97-AF65-F5344CB8AC3E}">
        <p14:creationId xmlns:p14="http://schemas.microsoft.com/office/powerpoint/2010/main" val="4164822311"/>
      </p:ext>
    </p:extLst>
  </p:cSld>
  <p:clrMapOvr>
    <a:overrideClrMapping bg1="lt1" tx1="dk1" bg2="lt2" tx2="dk2" accent1="accent1" accent2="accent2" accent3="accent3" accent4="accent4" accent5="accent5" accent6="accent6" hlink="hlink" folHlink="folHlink"/>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9665"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524000" y="1879600"/>
            <a:ext cx="7620000" cy="4978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3105" name="Title 1"/>
          <p:cNvSpPr>
            <a:spLocks noGrp="1"/>
          </p:cNvSpPr>
          <p:nvPr>
            <p:ph type="title"/>
          </p:nvPr>
        </p:nvSpPr>
        <p:spPr>
          <a:xfrm>
            <a:off x="-304800" y="4581128"/>
            <a:ext cx="2555776" cy="2076336"/>
          </a:xfrm>
        </p:spPr>
        <p:txBody>
          <a:bodyPr/>
          <a:lstStyle/>
          <a:p>
            <a:pPr>
              <a:defRPr/>
            </a:pPr>
            <a:r>
              <a:rPr lang="zh-CN" altLang="en-US" sz="3600" dirty="0"/>
              <a:t>伙伴，</a:t>
            </a:r>
            <a:br>
              <a:rPr lang="en-US" altLang="zh-CN" sz="3600" dirty="0"/>
            </a:br>
            <a:r>
              <a:rPr lang="zh-CN" altLang="en-US" sz="3600" dirty="0"/>
              <a:t>不是老师</a:t>
            </a:r>
            <a:br>
              <a:rPr lang="en-US" altLang="zh-CN" sz="3600" dirty="0"/>
            </a:br>
            <a:r>
              <a:rPr lang="en-US" altLang="ja-JP" sz="3600" b="1" dirty="0">
                <a:solidFill>
                  <a:srgbClr val="E3EBF1"/>
                </a:solidFill>
                <a:effectLst>
                  <a:glow rad="279400">
                    <a:schemeClr val="bg1"/>
                  </a:glow>
                </a:effectLst>
                <a:latin typeface="Arial" charset="0"/>
                <a:cs typeface="Arial" charset="0"/>
              </a:rPr>
              <a:t>(2:9)</a:t>
            </a:r>
            <a:endParaRPr lang="en-US" sz="3600" b="1" dirty="0">
              <a:effectLst>
                <a:glow rad="279400">
                  <a:schemeClr val="bg1"/>
                </a:glow>
              </a:effectLst>
              <a:latin typeface="Arial" charset="0"/>
              <a:ea typeface="ＭＳ Ｐゴシック" charset="0"/>
              <a:cs typeface="Arial" charset="0"/>
            </a:endParaRPr>
          </a:p>
        </p:txBody>
      </p:sp>
      <p:sp>
        <p:nvSpPr>
          <p:cNvPr id="3" name="Title 1"/>
          <p:cNvSpPr txBox="1">
            <a:spLocks/>
          </p:cNvSpPr>
          <p:nvPr/>
        </p:nvSpPr>
        <p:spPr bwMode="auto">
          <a:xfrm>
            <a:off x="0" y="0"/>
            <a:ext cx="9144000" cy="17732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9" tIns="45714" rIns="91429" bIns="45714"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ru-RU" altLang="ja-JP" b="1" dirty="0">
                <a:solidFill>
                  <a:srgbClr val="FFFFFF"/>
                </a:solidFill>
                <a:latin typeface="Arial" charset="0"/>
                <a:cs typeface="Arial" charset="0"/>
              </a:rPr>
              <a:t>“</a:t>
            </a:r>
            <a:r>
              <a:rPr lang="zh-CN" altLang="en-US" b="1" dirty="0">
                <a:solidFill>
                  <a:srgbClr val="FFFFFF"/>
                </a:solidFill>
                <a:latin typeface="Arial" charset="0"/>
                <a:cs typeface="Arial" charset="0"/>
              </a:rPr>
              <a:t>又 知 道 所 赐 给 我 的 恩 典 ， 那 称 为 教 会 柱 石 的 雅 各 、 矶 法 、 约 翰 ， 就 向 我 和 巴 拿 巴 用 右 手 行 相 交 之 礼 ， 叫 我 们 往 外 邦 人 那 里 去 ， 他 们 往 受 割 礼 的 人 那 里 去 。</a:t>
            </a:r>
            <a:r>
              <a:rPr lang="ru-RU" altLang="ja-JP" b="1" dirty="0">
                <a:solidFill>
                  <a:srgbClr val="FFFFFF"/>
                </a:solidFill>
                <a:latin typeface="Arial" charset="0"/>
                <a:cs typeface="Arial" charset="0"/>
              </a:rPr>
              <a:t>"</a:t>
            </a:r>
            <a:endParaRPr lang="en-US" b="1" dirty="0">
              <a:solidFill>
                <a:srgbClr val="FFFFFF"/>
              </a:solidFill>
              <a:latin typeface="Arial" charset="0"/>
              <a:cs typeface="Arial" charset="0"/>
            </a:endParaRPr>
          </a:p>
        </p:txBody>
      </p:sp>
    </p:spTree>
    <p:extLst>
      <p:ext uri="{BB962C8B-B14F-4D97-AF65-F5344CB8AC3E}">
        <p14:creationId xmlns:p14="http://schemas.microsoft.com/office/powerpoint/2010/main" val="137405707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0689" name="Picture 3"/>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76200" y="0"/>
            <a:ext cx="897572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3105" name="Title 1"/>
          <p:cNvSpPr>
            <a:spLocks noGrp="1"/>
          </p:cNvSpPr>
          <p:nvPr>
            <p:ph type="title"/>
          </p:nvPr>
        </p:nvSpPr>
        <p:spPr>
          <a:xfrm>
            <a:off x="5292079" y="14430"/>
            <a:ext cx="3840967" cy="3990634"/>
          </a:xfrm>
        </p:spPr>
        <p:txBody>
          <a:bodyPr/>
          <a:lstStyle/>
          <a:p>
            <a:pPr>
              <a:defRPr/>
            </a:pPr>
            <a:r>
              <a:rPr lang="zh-CN" altLang="en-US" sz="3600" b="1" dirty="0">
                <a:effectLst>
                  <a:glow rad="279400">
                    <a:schemeClr val="bg1"/>
                  </a:glow>
                </a:effectLst>
                <a:latin typeface="华文宋体"/>
                <a:ea typeface="华文宋体"/>
                <a:cs typeface="华文宋体"/>
              </a:rPr>
              <a:t>彼得不能被斥责吗？这个教会</a:t>
            </a:r>
            <a:br>
              <a:rPr lang="en-US" altLang="zh-CN" sz="3600" b="1" dirty="0">
                <a:effectLst>
                  <a:glow rad="279400">
                    <a:schemeClr val="bg1"/>
                  </a:glow>
                </a:effectLst>
                <a:latin typeface="华文宋体"/>
                <a:ea typeface="华文宋体"/>
                <a:cs typeface="华文宋体"/>
              </a:rPr>
            </a:br>
            <a:r>
              <a:rPr lang="zh-CN" altLang="en-US" sz="3600" b="1" dirty="0">
                <a:effectLst>
                  <a:glow rad="279400">
                    <a:schemeClr val="bg1"/>
                  </a:glow>
                </a:effectLst>
                <a:latin typeface="华文宋体"/>
                <a:ea typeface="华文宋体"/>
                <a:cs typeface="华文宋体"/>
              </a:rPr>
              <a:t>柱石会否公然犯罪？</a:t>
            </a:r>
            <a:endParaRPr lang="en-US" sz="3600" b="1" dirty="0">
              <a:effectLst>
                <a:glow rad="279400">
                  <a:schemeClr val="bg1"/>
                </a:glow>
              </a:effectLst>
              <a:latin typeface="华文宋体"/>
              <a:ea typeface="华文宋体"/>
              <a:cs typeface="华文宋体"/>
            </a:endParaRPr>
          </a:p>
        </p:txBody>
      </p:sp>
    </p:spTree>
    <p:extLst>
      <p:ext uri="{BB962C8B-B14F-4D97-AF65-F5344CB8AC3E}">
        <p14:creationId xmlns:p14="http://schemas.microsoft.com/office/powerpoint/2010/main" val="3743736019"/>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1713" name="Picture 1"/>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6513" y="-26988"/>
            <a:ext cx="5835651" cy="68580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3105" name="Title 1"/>
          <p:cNvSpPr>
            <a:spLocks noGrp="1"/>
          </p:cNvSpPr>
          <p:nvPr>
            <p:ph type="title"/>
          </p:nvPr>
        </p:nvSpPr>
        <p:spPr>
          <a:xfrm>
            <a:off x="0" y="4797153"/>
            <a:ext cx="4572000" cy="2076336"/>
          </a:xfrm>
        </p:spPr>
        <p:txBody>
          <a:bodyPr/>
          <a:lstStyle/>
          <a:p>
            <a:pPr>
              <a:defRPr/>
            </a:pPr>
            <a:r>
              <a:rPr lang="zh-CN" altLang="en-US" sz="3600" b="1" dirty="0">
                <a:effectLst>
                  <a:glow rad="279400">
                    <a:schemeClr val="bg1"/>
                  </a:glow>
                </a:effectLst>
                <a:latin typeface="华文宋体"/>
                <a:ea typeface="华文宋体"/>
                <a:cs typeface="华文宋体"/>
              </a:rPr>
              <a:t>保罗斥责彼得</a:t>
            </a:r>
            <a:r>
              <a:rPr lang="en-US" altLang="ja-JP" sz="3600" b="1" dirty="0">
                <a:effectLst>
                  <a:glow rad="279400">
                    <a:schemeClr val="bg1"/>
                  </a:glow>
                </a:effectLst>
                <a:latin typeface="Arial" charset="0"/>
                <a:ea typeface="ＭＳ Ｐゴシック" charset="0"/>
                <a:cs typeface="Arial" charset="0"/>
              </a:rPr>
              <a:t> </a:t>
            </a:r>
            <a:r>
              <a:rPr lang="en-US" altLang="ja-JP" sz="3600" dirty="0">
                <a:solidFill>
                  <a:srgbClr val="E3EBF1"/>
                </a:solidFill>
                <a:effectLst>
                  <a:glow rad="279400">
                    <a:schemeClr val="bg1"/>
                  </a:glow>
                </a:effectLst>
                <a:latin typeface="Arial" charset="0"/>
                <a:cs typeface="Arial" charset="0"/>
              </a:rPr>
              <a:t>(2:11-12)</a:t>
            </a:r>
            <a:endParaRPr lang="en-US" sz="3600" dirty="0">
              <a:effectLst>
                <a:glow rad="279400">
                  <a:schemeClr val="bg1"/>
                </a:glow>
              </a:effectLst>
              <a:latin typeface="Arial" charset="0"/>
              <a:ea typeface="ＭＳ Ｐゴシック" charset="0"/>
              <a:cs typeface="Arial" charset="0"/>
            </a:endParaRPr>
          </a:p>
        </p:txBody>
      </p:sp>
      <p:sp>
        <p:nvSpPr>
          <p:cNvPr id="3" name="Title 1"/>
          <p:cNvSpPr txBox="1">
            <a:spLocks/>
          </p:cNvSpPr>
          <p:nvPr/>
        </p:nvSpPr>
        <p:spPr bwMode="auto">
          <a:xfrm>
            <a:off x="5292080" y="0"/>
            <a:ext cx="3851920" cy="69573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9" tIns="45714" rIns="91429" bIns="45714" anchor="ctr"/>
          <a:lstStyle>
            <a:lvl1pPr algn="ctr" eaLnBrk="0" hangingPunct="0">
              <a:defRPr sz="3600" b="1">
                <a:solidFill>
                  <a:schemeClr val="tx2"/>
                </a:solidFill>
                <a:effectLst>
                  <a:glow rad="279400">
                    <a:schemeClr val="bg1"/>
                  </a:glow>
                </a:effectLst>
                <a:latin typeface="Arial" charset="0"/>
                <a:cs typeface="Arial" charset="0"/>
              </a:defRPr>
            </a:lvl1pPr>
            <a:lvl2pPr algn="ctr" eaLnBrk="0" hangingPunct="0">
              <a:defRPr sz="4000">
                <a:solidFill>
                  <a:schemeClr val="tx2"/>
                </a:solidFill>
                <a:latin typeface="Arial Black" pitchFamily="-105" charset="0"/>
                <a:ea typeface="ＭＳ Ｐゴシック" pitchFamily="-105" charset="-128"/>
                <a:cs typeface="ＭＳ Ｐゴシック" pitchFamily="-105" charset="-128"/>
              </a:defRPr>
            </a:lvl2pPr>
            <a:lvl3pPr algn="ctr" eaLnBrk="0" hangingPunct="0">
              <a:defRPr sz="4000">
                <a:solidFill>
                  <a:schemeClr val="tx2"/>
                </a:solidFill>
                <a:latin typeface="Arial Black" pitchFamily="-105" charset="0"/>
                <a:ea typeface="ＭＳ Ｐゴシック" pitchFamily="-105" charset="-128"/>
                <a:cs typeface="ＭＳ Ｐゴシック" pitchFamily="-105" charset="-128"/>
              </a:defRPr>
            </a:lvl3pPr>
            <a:lvl4pPr algn="ctr" eaLnBrk="0" hangingPunct="0">
              <a:defRPr sz="4000">
                <a:solidFill>
                  <a:schemeClr val="tx2"/>
                </a:solidFill>
                <a:latin typeface="Arial Black" pitchFamily="-105" charset="0"/>
                <a:ea typeface="ＭＳ Ｐゴシック" pitchFamily="-105" charset="-128"/>
                <a:cs typeface="ＭＳ Ｐゴシック" pitchFamily="-105" charset="-128"/>
              </a:defRPr>
            </a:lvl4pPr>
            <a:lvl5pPr algn="ctr" eaLnBrk="0" hangingPunct="0">
              <a:defRPr sz="4000">
                <a:solidFill>
                  <a:schemeClr val="tx2"/>
                </a:solidFill>
                <a:latin typeface="Arial Black" pitchFamily="-105" charset="0"/>
                <a:ea typeface="ＭＳ Ｐゴシック" pitchFamily="-105" charset="-128"/>
                <a:cs typeface="ＭＳ Ｐゴシック" pitchFamily="-105" charset="-128"/>
              </a:defRPr>
            </a:lvl5pPr>
            <a:lvl6pPr marL="457146" algn="ctr" fontAlgn="base">
              <a:spcBef>
                <a:spcPct val="0"/>
              </a:spcBef>
              <a:spcAft>
                <a:spcPct val="0"/>
              </a:spcAft>
              <a:defRPr sz="4400">
                <a:solidFill>
                  <a:schemeClr val="tx2"/>
                </a:solidFill>
                <a:latin typeface="Arial Black" pitchFamily="-105" charset="0"/>
              </a:defRPr>
            </a:lvl6pPr>
            <a:lvl7pPr marL="914293" algn="ctr" fontAlgn="base">
              <a:spcBef>
                <a:spcPct val="0"/>
              </a:spcBef>
              <a:spcAft>
                <a:spcPct val="0"/>
              </a:spcAft>
              <a:defRPr sz="4400">
                <a:solidFill>
                  <a:schemeClr val="tx2"/>
                </a:solidFill>
                <a:latin typeface="Arial Black" pitchFamily="-105" charset="0"/>
              </a:defRPr>
            </a:lvl7pPr>
            <a:lvl8pPr marL="1371440" algn="ctr" fontAlgn="base">
              <a:spcBef>
                <a:spcPct val="0"/>
              </a:spcBef>
              <a:spcAft>
                <a:spcPct val="0"/>
              </a:spcAft>
              <a:defRPr sz="4400">
                <a:solidFill>
                  <a:schemeClr val="tx2"/>
                </a:solidFill>
                <a:latin typeface="Arial Black" pitchFamily="-105" charset="0"/>
              </a:defRPr>
            </a:lvl8pPr>
            <a:lvl9pPr marL="1828586" algn="ctr" fontAlgn="base">
              <a:spcBef>
                <a:spcPct val="0"/>
              </a:spcBef>
              <a:spcAft>
                <a:spcPct val="0"/>
              </a:spcAft>
              <a:defRPr sz="4400">
                <a:solidFill>
                  <a:schemeClr val="tx2"/>
                </a:solidFill>
                <a:latin typeface="Arial Black" pitchFamily="-105" charset="0"/>
              </a:defRPr>
            </a:lvl9pPr>
          </a:lstStyle>
          <a:p>
            <a:pPr>
              <a:defRPr/>
            </a:pPr>
            <a:r>
              <a:rPr lang="ru-RU" altLang="ja-JP" sz="2400" dirty="0">
                <a:solidFill>
                  <a:srgbClr val="E3EBF1"/>
                </a:solidFill>
                <a:effectLst>
                  <a:glow rad="279400">
                    <a:srgbClr val="000000"/>
                  </a:glow>
                </a:effectLst>
              </a:rPr>
              <a:t>“</a:t>
            </a:r>
            <a:r>
              <a:rPr lang="zh-TW" altLang="en-US" sz="2400" dirty="0">
                <a:solidFill>
                  <a:srgbClr val="E3EBF1"/>
                </a:solidFill>
                <a:effectLst>
                  <a:glow rad="279400">
                    <a:srgbClr val="000000"/>
                  </a:glow>
                </a:effectLst>
                <a:latin typeface="华文宋体"/>
                <a:ea typeface="华文宋体"/>
                <a:cs typeface="华文宋体"/>
              </a:rPr>
              <a:t>後 来 ，矶 法 到 了 安 提 阿 ； 因 他 有 可 责 之 处 ， 我 就 当 面 抵 挡 他</a:t>
            </a:r>
            <a:r>
              <a:rPr lang="zh-TW" altLang="en-US" sz="2400" dirty="0">
                <a:solidFill>
                  <a:srgbClr val="E3EBF1"/>
                </a:solidFill>
                <a:effectLst>
                  <a:glow rad="279400">
                    <a:srgbClr val="000000"/>
                  </a:glow>
                </a:effectLst>
              </a:rPr>
              <a:t> 。</a:t>
            </a:r>
            <a:r>
              <a:rPr lang="en-US" altLang="ja-JP" sz="2400" baseline="30000" dirty="0">
                <a:solidFill>
                  <a:srgbClr val="E3EBF1"/>
                </a:solidFill>
                <a:effectLst>
                  <a:glow rad="279400">
                    <a:srgbClr val="000000"/>
                  </a:glow>
                </a:effectLst>
              </a:rPr>
              <a:t>12</a:t>
            </a:r>
            <a:r>
              <a:rPr lang="zh-CN" altLang="en-US" sz="2400" dirty="0">
                <a:solidFill>
                  <a:srgbClr val="E3EBF1"/>
                </a:solidFill>
                <a:effectLst>
                  <a:glow rad="279400">
                    <a:srgbClr val="000000"/>
                  </a:glow>
                </a:effectLst>
                <a:latin typeface="华文宋体"/>
                <a:ea typeface="华文宋体"/>
                <a:cs typeface="华文宋体"/>
              </a:rPr>
              <a:t>从 雅 各 那 里 来 的 人 未 到 以 先 ， 他 和 外 邦 人 一 同 吃 饭 ， 及 至 他 们 来 到 ， 他 因 怕 奉 割 礼 的 人 ， 就 退 去 与 外 邦 人 隔 开 了</a:t>
            </a:r>
            <a:r>
              <a:rPr lang="zh-CN" altLang="en-US" sz="2400" dirty="0">
                <a:solidFill>
                  <a:srgbClr val="E3EBF1"/>
                </a:solidFill>
                <a:effectLst>
                  <a:glow rad="279400">
                    <a:srgbClr val="000000"/>
                  </a:glow>
                </a:effectLst>
              </a:rPr>
              <a:t> 。</a:t>
            </a:r>
            <a:r>
              <a:rPr lang="ru-RU" altLang="ja-JP" sz="2400" dirty="0">
                <a:solidFill>
                  <a:srgbClr val="E3EBF1"/>
                </a:solidFill>
                <a:effectLst>
                  <a:glow rad="279400">
                    <a:srgbClr val="000000"/>
                  </a:glow>
                </a:effectLst>
              </a:rPr>
              <a:t>"</a:t>
            </a:r>
            <a:endParaRPr lang="en-US" sz="2400" dirty="0">
              <a:solidFill>
                <a:srgbClr val="E3EBF1"/>
              </a:solidFill>
              <a:effectLst>
                <a:glow rad="279400">
                  <a:srgbClr val="000000"/>
                </a:glow>
              </a:effectLst>
            </a:endParaRPr>
          </a:p>
        </p:txBody>
      </p:sp>
    </p:spTree>
    <p:extLst>
      <p:ext uri="{BB962C8B-B14F-4D97-AF65-F5344CB8AC3E}">
        <p14:creationId xmlns:p14="http://schemas.microsoft.com/office/powerpoint/2010/main" val="23708257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chemeClr val="bg2">
            <a:alpha val="0"/>
          </a:schemeClr>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3" name="Group 2"/>
          <p:cNvGrpSpPr/>
          <p:nvPr/>
        </p:nvGrpSpPr>
        <p:grpSpPr>
          <a:xfrm>
            <a:off x="2194114" y="959230"/>
            <a:ext cx="6958112" cy="5898770"/>
            <a:chOff x="2194114" y="959230"/>
            <a:chExt cx="6958112" cy="5898770"/>
          </a:xfrm>
        </p:grpSpPr>
        <p:pic>
          <p:nvPicPr>
            <p:cNvPr id="8" name="Picture 7"/>
            <p:cNvPicPr/>
            <p:nvPr/>
          </p:nvPicPr>
          <p:blipFill rotWithShape="1">
            <a:blip r:embed="rId2" cstate="screen">
              <a:extLst>
                <a:ext uri="{28A0092B-C50C-407E-A947-70E740481C1C}">
                  <a14:useLocalDpi xmlns:a14="http://schemas.microsoft.com/office/drawing/2010/main"/>
                </a:ext>
              </a:extLst>
            </a:blip>
            <a:srcRect l="16124" t="11659" r="1685" b="35272"/>
            <a:stretch/>
          </p:blipFill>
          <p:spPr bwMode="auto">
            <a:xfrm>
              <a:off x="2194114" y="959230"/>
              <a:ext cx="6958112" cy="5898770"/>
            </a:xfrm>
            <a:prstGeom prst="rect">
              <a:avLst/>
            </a:prstGeom>
            <a:noFill/>
            <a:ln>
              <a:noFill/>
            </a:ln>
          </p:spPr>
        </p:pic>
        <p:sp>
          <p:nvSpPr>
            <p:cNvPr id="26" name="Rectangle 25"/>
            <p:cNvSpPr/>
            <p:nvPr/>
          </p:nvSpPr>
          <p:spPr bwMode="auto">
            <a:xfrm rot="19921994">
              <a:off x="3815752" y="2961208"/>
              <a:ext cx="1337976" cy="1118711"/>
            </a:xfrm>
            <a:prstGeom prst="rect">
              <a:avLst/>
            </a:prstGeom>
            <a:solidFill>
              <a:srgbClr val="FFFFFF"/>
            </a:solidFill>
            <a:ln w="12700" cap="flat" cmpd="sng" algn="ctr">
              <a:solidFill>
                <a:srgbClr val="FFFFFF"/>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Microsoft YaHei UI" panose="020B0503020204020204" pitchFamily="34" charset="-122"/>
                <a:ea typeface="Microsoft YaHei UI" panose="020B0503020204020204" pitchFamily="34" charset="-122"/>
                <a:cs typeface="+mn-cs"/>
              </a:endParaRPr>
            </a:p>
          </p:txBody>
        </p:sp>
      </p:grpSp>
      <p:sp>
        <p:nvSpPr>
          <p:cNvPr id="24" name="Title 5"/>
          <p:cNvSpPr txBox="1">
            <a:spLocks/>
          </p:cNvSpPr>
          <p:nvPr/>
        </p:nvSpPr>
        <p:spPr bwMode="auto">
          <a:xfrm rot="20630268">
            <a:off x="3838561" y="3029585"/>
            <a:ext cx="1152128" cy="864096"/>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charset="-128"/>
                <a:cs typeface="ＭＳ Ｐゴシック" charset="-128"/>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600" b="1" i="0" u="none" strike="noStrike" kern="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ＭＳ Ｐゴシック" charset="0"/>
              </a:rPr>
              <a:t>律法</a:t>
            </a:r>
            <a:endParaRPr kumimoji="0" lang="en-GB" sz="3600" b="1" i="0" u="none" strike="noStrike" kern="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11" name="Title 1"/>
          <p:cNvSpPr txBox="1">
            <a:spLocks/>
          </p:cNvSpPr>
          <p:nvPr/>
        </p:nvSpPr>
        <p:spPr bwMode="auto">
          <a:xfrm>
            <a:off x="-9903" y="1622449"/>
            <a:ext cx="5165188" cy="1101637"/>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3600" b="1">
                <a:solidFill>
                  <a:schemeClr val="tx2"/>
                </a:solidFill>
                <a:latin typeface="+mj-lt"/>
                <a:ea typeface="ＭＳ Ｐゴシック" charset="-128"/>
                <a:cs typeface="ＭＳ Ｐゴシック" charset="-128"/>
              </a:defRPr>
            </a:lvl1pPr>
            <a:lvl2pPr algn="l" rtl="0" eaLnBrk="0" fontAlgn="base" hangingPunct="0">
              <a:lnSpc>
                <a:spcPct val="90000"/>
              </a:lnSpc>
              <a:spcBef>
                <a:spcPct val="0"/>
              </a:spcBef>
              <a:spcAft>
                <a:spcPct val="0"/>
              </a:spcAft>
              <a:defRPr sz="3600" b="1">
                <a:solidFill>
                  <a:schemeClr val="tx2"/>
                </a:solidFill>
                <a:latin typeface="Arial" pitchFamily="-110" charset="0"/>
                <a:ea typeface="ＭＳ Ｐゴシック" charset="-128"/>
                <a:cs typeface="ＭＳ Ｐゴシック" charset="-128"/>
              </a:defRPr>
            </a:lvl2pPr>
            <a:lvl3pPr algn="l" rtl="0" eaLnBrk="0" fontAlgn="base" hangingPunct="0">
              <a:lnSpc>
                <a:spcPct val="90000"/>
              </a:lnSpc>
              <a:spcBef>
                <a:spcPct val="0"/>
              </a:spcBef>
              <a:spcAft>
                <a:spcPct val="0"/>
              </a:spcAft>
              <a:defRPr sz="3600" b="1">
                <a:solidFill>
                  <a:schemeClr val="tx2"/>
                </a:solidFill>
                <a:latin typeface="Arial" pitchFamily="-110" charset="0"/>
                <a:ea typeface="ＭＳ Ｐゴシック" charset="-128"/>
                <a:cs typeface="ＭＳ Ｐゴシック" charset="-128"/>
              </a:defRPr>
            </a:lvl3pPr>
            <a:lvl4pPr algn="l" rtl="0" eaLnBrk="0" fontAlgn="base" hangingPunct="0">
              <a:lnSpc>
                <a:spcPct val="90000"/>
              </a:lnSpc>
              <a:spcBef>
                <a:spcPct val="0"/>
              </a:spcBef>
              <a:spcAft>
                <a:spcPct val="0"/>
              </a:spcAft>
              <a:defRPr sz="3600" b="1">
                <a:solidFill>
                  <a:schemeClr val="tx2"/>
                </a:solidFill>
                <a:latin typeface="Arial" pitchFamily="-110" charset="0"/>
                <a:ea typeface="ＭＳ Ｐゴシック" charset="-128"/>
                <a:cs typeface="ＭＳ Ｐゴシック" charset="-128"/>
              </a:defRPr>
            </a:lvl4pPr>
            <a:lvl5pPr algn="l" rtl="0" eaLnBrk="0" fontAlgn="base" hangingPunct="0">
              <a:lnSpc>
                <a:spcPct val="90000"/>
              </a:lnSpc>
              <a:spcBef>
                <a:spcPct val="0"/>
              </a:spcBef>
              <a:spcAft>
                <a:spcPct val="0"/>
              </a:spcAft>
              <a:defRPr sz="3600" b="1">
                <a:solidFill>
                  <a:schemeClr val="tx2"/>
                </a:solidFill>
                <a:latin typeface="Arial" pitchFamily="-110" charset="0"/>
                <a:ea typeface="ＭＳ Ｐゴシック" charset="-128"/>
                <a:cs typeface="ＭＳ Ｐゴシック" charset="-128"/>
              </a:defRPr>
            </a:lvl5pPr>
            <a:lvl6pPr marL="457200" algn="l" rtl="0" fontAlgn="base">
              <a:lnSpc>
                <a:spcPct val="90000"/>
              </a:lnSpc>
              <a:spcBef>
                <a:spcPct val="0"/>
              </a:spcBef>
              <a:spcAft>
                <a:spcPct val="0"/>
              </a:spcAft>
              <a:defRPr sz="3600" b="1">
                <a:solidFill>
                  <a:schemeClr val="tx2"/>
                </a:solidFill>
                <a:latin typeface="Arial" pitchFamily="-110" charset="0"/>
              </a:defRPr>
            </a:lvl6pPr>
            <a:lvl7pPr marL="914400" algn="l" rtl="0" fontAlgn="base">
              <a:lnSpc>
                <a:spcPct val="90000"/>
              </a:lnSpc>
              <a:spcBef>
                <a:spcPct val="0"/>
              </a:spcBef>
              <a:spcAft>
                <a:spcPct val="0"/>
              </a:spcAft>
              <a:defRPr sz="3600" b="1">
                <a:solidFill>
                  <a:schemeClr val="tx2"/>
                </a:solidFill>
                <a:latin typeface="Arial" pitchFamily="-110" charset="0"/>
              </a:defRPr>
            </a:lvl7pPr>
            <a:lvl8pPr marL="1371600" algn="l" rtl="0" fontAlgn="base">
              <a:lnSpc>
                <a:spcPct val="90000"/>
              </a:lnSpc>
              <a:spcBef>
                <a:spcPct val="0"/>
              </a:spcBef>
              <a:spcAft>
                <a:spcPct val="0"/>
              </a:spcAft>
              <a:defRPr sz="3600" b="1">
                <a:solidFill>
                  <a:schemeClr val="tx2"/>
                </a:solidFill>
                <a:latin typeface="Arial" pitchFamily="-110" charset="0"/>
              </a:defRPr>
            </a:lvl8pPr>
            <a:lvl9pPr marL="1828800" algn="l" rtl="0" fontAlgn="base">
              <a:lnSpc>
                <a:spcPct val="90000"/>
              </a:lnSpc>
              <a:spcBef>
                <a:spcPct val="0"/>
              </a:spcBef>
              <a:spcAft>
                <a:spcPct val="0"/>
              </a:spcAft>
              <a:defRPr sz="3600" b="1">
                <a:solidFill>
                  <a:schemeClr val="tx2"/>
                </a:solidFill>
                <a:latin typeface="Arial" pitchFamily="-110" charset="0"/>
              </a:defRPr>
            </a:lvl9pPr>
          </a:lstStyle>
          <a:p>
            <a:pPr marL="176213" marR="0" lvl="0" indent="0" algn="l" defTabSz="914400" rtl="0" eaLnBrk="1" fontAlgn="base" latinLnBrk="0" hangingPunct="1">
              <a:lnSpc>
                <a:spcPct val="9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070000"/>
                </a:solidFill>
                <a:effectLst/>
                <a:uLnTx/>
                <a:uFillTx/>
                <a:latin typeface="Microsoft YaHei UI" panose="020B0503020204020204" pitchFamily="34" charset="-122"/>
                <a:ea typeface="Microsoft YaHei UI" panose="020B0503020204020204" pitchFamily="34" charset="-122"/>
                <a:cs typeface="Arial"/>
              </a:rPr>
              <a:t>加拉太书</a:t>
            </a:r>
          </a:p>
        </p:txBody>
      </p:sp>
      <p:sp>
        <p:nvSpPr>
          <p:cNvPr id="13" name="Text Box 6"/>
          <p:cNvSpPr txBox="1">
            <a:spLocks noChangeArrowheads="1"/>
          </p:cNvSpPr>
          <p:nvPr/>
        </p:nvSpPr>
        <p:spPr bwMode="auto">
          <a:xfrm>
            <a:off x="19697" y="77834"/>
            <a:ext cx="433388" cy="1152525"/>
          </a:xfrm>
          <a:prstGeom prst="rect">
            <a:avLst/>
          </a:prstGeom>
          <a:solidFill>
            <a:srgbClr val="FFFFFF"/>
          </a:solidFill>
          <a:ln>
            <a:noFill/>
          </a:ln>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70000"/>
                </a:solidFill>
                <a:effectLst/>
                <a:uLnTx/>
                <a:uFillTx/>
                <a:latin typeface="Microsoft YaHei UI" panose="020B0503020204020204" pitchFamily="34" charset="-122"/>
                <a:ea typeface="Microsoft YaHei UI" panose="020B0503020204020204" pitchFamily="34" charset="-122"/>
                <a:cs typeface="Arial" charset="0"/>
              </a:rPr>
              <a:t>1</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70000"/>
                </a:solidFill>
                <a:effectLst/>
                <a:uLnTx/>
                <a:uFillTx/>
                <a:latin typeface="Microsoft YaHei UI" panose="020B0503020204020204" pitchFamily="34" charset="-122"/>
                <a:ea typeface="Microsoft YaHei UI" panose="020B0503020204020204" pitchFamily="34" charset="-122"/>
                <a:cs typeface="Arial" charset="0"/>
              </a:rPr>
              <a:t>2</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70000"/>
                </a:solidFill>
                <a:effectLst/>
                <a:uLnTx/>
                <a:uFillTx/>
                <a:latin typeface="Microsoft YaHei UI" panose="020B0503020204020204" pitchFamily="34" charset="-122"/>
                <a:ea typeface="Microsoft YaHei UI" panose="020B0503020204020204" pitchFamily="34" charset="-122"/>
                <a:cs typeface="Arial" charset="0"/>
              </a:rPr>
              <a:t>3</a:t>
            </a:r>
          </a:p>
        </p:txBody>
      </p:sp>
      <p:sp>
        <p:nvSpPr>
          <p:cNvPr id="12" name="Text Box 6"/>
          <p:cNvSpPr txBox="1">
            <a:spLocks noChangeArrowheads="1"/>
          </p:cNvSpPr>
          <p:nvPr/>
        </p:nvSpPr>
        <p:spPr bwMode="auto">
          <a:xfrm>
            <a:off x="308622" y="77834"/>
            <a:ext cx="4174101" cy="1152525"/>
          </a:xfrm>
          <a:prstGeom prst="rect">
            <a:avLst/>
          </a:prstGeom>
          <a:solidFill>
            <a:srgbClr val="FFFFFF"/>
          </a:solidFill>
          <a:ln>
            <a:noFill/>
          </a:ln>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221304"/>
                </a:solidFill>
                <a:effectLst/>
                <a:uLnTx/>
                <a:uFillTx/>
                <a:latin typeface="Microsoft YaHei UI" panose="020B0503020204020204" pitchFamily="34" charset="-122"/>
                <a:ea typeface="Microsoft YaHei UI" panose="020B0503020204020204" pitchFamily="34" charset="-122"/>
                <a:cs typeface="Arial" charset="0"/>
              </a:rPr>
              <a:t>背离真福音</a:t>
            </a:r>
            <a:endParaRPr kumimoji="0" lang="en-US" altLang="zh-CN" sz="2400" b="1" i="0" u="none" strike="noStrike" kern="1200" cap="none" spc="0" normalizeH="0" baseline="0" noProof="0" dirty="0">
              <a:ln>
                <a:noFill/>
              </a:ln>
              <a:solidFill>
                <a:srgbClr val="221304"/>
              </a:solidFill>
              <a:effectLst/>
              <a:uLnTx/>
              <a:uFillTx/>
              <a:latin typeface="Microsoft YaHei UI" panose="020B0503020204020204" pitchFamily="34" charset="-122"/>
              <a:ea typeface="Microsoft YaHei UI" panose="020B0503020204020204" pitchFamily="34" charset="-122"/>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221304"/>
                </a:solidFill>
                <a:effectLst/>
                <a:uLnTx/>
                <a:uFillTx/>
                <a:latin typeface="Microsoft YaHei UI" panose="020B0503020204020204" pitchFamily="34" charset="-122"/>
                <a:ea typeface="Microsoft YaHei UI" panose="020B0503020204020204" pitchFamily="34" charset="-122"/>
                <a:cs typeface="Arial" charset="0"/>
              </a:rPr>
              <a:t>彼得的虚伪</a:t>
            </a:r>
            <a:endParaRPr kumimoji="0" lang="en-US" altLang="zh-CN" sz="2400" b="1" i="0" u="none" strike="noStrike" kern="1200" cap="none" spc="0" normalizeH="0" baseline="0" noProof="0" dirty="0">
              <a:ln>
                <a:noFill/>
              </a:ln>
              <a:solidFill>
                <a:srgbClr val="221304"/>
              </a:solidFill>
              <a:effectLst/>
              <a:uLnTx/>
              <a:uFillTx/>
              <a:latin typeface="Microsoft YaHei UI" panose="020B0503020204020204" pitchFamily="34" charset="-122"/>
              <a:ea typeface="Microsoft YaHei UI" panose="020B0503020204020204" pitchFamily="34" charset="-122"/>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221304"/>
                </a:solidFill>
                <a:effectLst/>
                <a:uLnTx/>
                <a:uFillTx/>
                <a:latin typeface="Microsoft YaHei UI" panose="020B0503020204020204" pitchFamily="34" charset="-122"/>
                <a:ea typeface="Microsoft YaHei UI" panose="020B0503020204020204" pitchFamily="34" charset="-122"/>
                <a:cs typeface="Arial" charset="0"/>
              </a:rPr>
              <a:t>亚伯拉罕信心的例子</a:t>
            </a:r>
            <a:endParaRPr kumimoji="0" lang="en-US" sz="2400" b="1" i="0" u="none" strike="noStrike" kern="1200" cap="none" spc="0" normalizeH="0" baseline="0" noProof="0" dirty="0">
              <a:ln>
                <a:noFill/>
              </a:ln>
              <a:solidFill>
                <a:srgbClr val="221304"/>
              </a:solidFill>
              <a:effectLst/>
              <a:uLnTx/>
              <a:uFillTx/>
              <a:latin typeface="Microsoft YaHei UI" panose="020B0503020204020204" pitchFamily="34" charset="-122"/>
              <a:ea typeface="Microsoft YaHei UI" panose="020B0503020204020204" pitchFamily="34" charset="-122"/>
              <a:cs typeface="Arial" charset="0"/>
            </a:endParaRPr>
          </a:p>
        </p:txBody>
      </p:sp>
      <p:sp>
        <p:nvSpPr>
          <p:cNvPr id="14" name="Text Box 6"/>
          <p:cNvSpPr txBox="1">
            <a:spLocks noChangeArrowheads="1"/>
          </p:cNvSpPr>
          <p:nvPr/>
        </p:nvSpPr>
        <p:spPr bwMode="auto">
          <a:xfrm>
            <a:off x="4679490" y="77834"/>
            <a:ext cx="4636956" cy="1152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221304"/>
                </a:solidFill>
                <a:effectLst/>
                <a:uLnTx/>
                <a:uFillTx/>
                <a:latin typeface="Microsoft YaHei UI" panose="020B0503020204020204" pitchFamily="34" charset="-122"/>
                <a:ea typeface="Microsoft YaHei UI" panose="020B0503020204020204" pitchFamily="34" charset="-122"/>
                <a:cs typeface="Arial" charset="0"/>
              </a:rPr>
              <a:t>律法与真自由的对比</a:t>
            </a:r>
            <a:endParaRPr kumimoji="0" lang="en-US" altLang="zh-CN" sz="2400" b="1" i="0" u="none" strike="noStrike" kern="1200" cap="none" spc="0" normalizeH="0" baseline="0" noProof="0" dirty="0">
              <a:ln>
                <a:noFill/>
              </a:ln>
              <a:solidFill>
                <a:srgbClr val="221304"/>
              </a:solidFill>
              <a:effectLst/>
              <a:uLnTx/>
              <a:uFillTx/>
              <a:latin typeface="Microsoft YaHei UI" panose="020B0503020204020204" pitchFamily="34" charset="-122"/>
              <a:ea typeface="Microsoft YaHei UI" panose="020B0503020204020204" pitchFamily="34" charset="-122"/>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221304"/>
                </a:solidFill>
                <a:effectLst/>
                <a:uLnTx/>
                <a:uFillTx/>
                <a:latin typeface="Microsoft YaHei UI" panose="020B0503020204020204" pitchFamily="34" charset="-122"/>
                <a:ea typeface="Microsoft YaHei UI" panose="020B0503020204020204" pitchFamily="34" charset="-122"/>
                <a:cs typeface="Arial" charset="0"/>
              </a:rPr>
              <a:t>神灵领导所产生的态度</a:t>
            </a:r>
            <a:endParaRPr kumimoji="0" lang="en-US" altLang="zh-CN" sz="2400" b="1" i="0" u="none" strike="noStrike" kern="1200" cap="none" spc="0" normalizeH="0" baseline="0" noProof="0" dirty="0">
              <a:ln>
                <a:noFill/>
              </a:ln>
              <a:solidFill>
                <a:srgbClr val="221304"/>
              </a:solidFill>
              <a:effectLst/>
              <a:uLnTx/>
              <a:uFillTx/>
              <a:latin typeface="Microsoft YaHei UI" panose="020B0503020204020204" pitchFamily="34" charset="-122"/>
              <a:ea typeface="Microsoft YaHei UI" panose="020B0503020204020204" pitchFamily="34" charset="-122"/>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221304"/>
                </a:solidFill>
                <a:effectLst/>
                <a:uLnTx/>
                <a:uFillTx/>
                <a:latin typeface="Microsoft YaHei UI" panose="020B0503020204020204" pitchFamily="34" charset="-122"/>
                <a:ea typeface="Microsoft YaHei UI" panose="020B0503020204020204" pitchFamily="34" charset="-122"/>
                <a:cs typeface="Arial" charset="0"/>
              </a:rPr>
              <a:t>赢回偏离左道的信徒</a:t>
            </a:r>
            <a:endParaRPr kumimoji="0" lang="en-US" sz="2400" b="1" i="0" u="none" strike="noStrike" kern="1200" cap="none" spc="0" normalizeH="0" baseline="0" noProof="0" dirty="0">
              <a:ln>
                <a:noFill/>
              </a:ln>
              <a:solidFill>
                <a:srgbClr val="221304"/>
              </a:solidFill>
              <a:effectLst/>
              <a:uLnTx/>
              <a:uFillTx/>
              <a:latin typeface="Microsoft YaHei UI" panose="020B0503020204020204" pitchFamily="34" charset="-122"/>
              <a:ea typeface="Microsoft YaHei UI" panose="020B0503020204020204" pitchFamily="34" charset="-122"/>
              <a:cs typeface="Arial" charset="0"/>
            </a:endParaRPr>
          </a:p>
        </p:txBody>
      </p:sp>
      <p:sp>
        <p:nvSpPr>
          <p:cNvPr id="15" name="Text Box 6"/>
          <p:cNvSpPr txBox="1">
            <a:spLocks noChangeArrowheads="1"/>
          </p:cNvSpPr>
          <p:nvPr/>
        </p:nvSpPr>
        <p:spPr bwMode="auto">
          <a:xfrm>
            <a:off x="4390565" y="77834"/>
            <a:ext cx="433388" cy="1152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70000"/>
                </a:solidFill>
                <a:effectLst/>
                <a:uLnTx/>
                <a:uFillTx/>
                <a:latin typeface="Microsoft YaHei UI" panose="020B0503020204020204" pitchFamily="34" charset="-122"/>
                <a:ea typeface="Microsoft YaHei UI" panose="020B0503020204020204" pitchFamily="34" charset="-122"/>
                <a:cs typeface="Arial" charset="0"/>
              </a:rPr>
              <a:t>4</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70000"/>
                </a:solidFill>
                <a:effectLst/>
                <a:uLnTx/>
                <a:uFillTx/>
                <a:latin typeface="Microsoft YaHei UI" panose="020B0503020204020204" pitchFamily="34" charset="-122"/>
                <a:ea typeface="Microsoft YaHei UI" panose="020B0503020204020204" pitchFamily="34" charset="-122"/>
                <a:cs typeface="Arial" charset="0"/>
              </a:rPr>
              <a:t>5</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70000"/>
                </a:solidFill>
                <a:effectLst/>
                <a:uLnTx/>
                <a:uFillTx/>
                <a:latin typeface="Microsoft YaHei UI" panose="020B0503020204020204" pitchFamily="34" charset="-122"/>
                <a:ea typeface="Microsoft YaHei UI" panose="020B0503020204020204" pitchFamily="34" charset="-122"/>
                <a:cs typeface="Arial" charset="0"/>
              </a:rPr>
              <a:t>6</a:t>
            </a:r>
          </a:p>
        </p:txBody>
      </p:sp>
      <p:sp>
        <p:nvSpPr>
          <p:cNvPr id="16" name="Rectangle 3"/>
          <p:cNvSpPr txBox="1">
            <a:spLocks noChangeArrowheads="1"/>
          </p:cNvSpPr>
          <p:nvPr/>
        </p:nvSpPr>
        <p:spPr bwMode="auto">
          <a:xfrm>
            <a:off x="0" y="6400800"/>
            <a:ext cx="9144000" cy="457200"/>
          </a:xfrm>
          <a:prstGeom prst="rect">
            <a:avLst/>
          </a:prstGeom>
          <a:solidFill>
            <a:srgbClr val="000000"/>
          </a:solidFill>
          <a:ln>
            <a:noFill/>
          </a:ln>
          <a:effectLst>
            <a:outerShdw blurRad="63500" dist="35921" dir="2700000" algn="ctr" rotWithShape="0">
              <a:srgbClr val="808080">
                <a:alpha val="74998"/>
              </a:srgbClr>
            </a:outerShdw>
          </a:effectLst>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rPr>
              <a:t>巴里 赫德尔斯顿 </a:t>
            </a:r>
            <a:r>
              <a:rPr kumimoji="0" lang="en-US" altLang="zh-CN" sz="2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rPr>
              <a:t>《</a:t>
            </a:r>
            <a:r>
              <a:rPr kumimoji="0" lang="zh-CN" altLang="en-US" sz="2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rPr>
              <a:t>藏头诗圣经</a:t>
            </a:r>
            <a:r>
              <a:rPr kumimoji="0" lang="en-US" altLang="zh-CN" sz="2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rPr>
              <a:t>》</a:t>
            </a:r>
            <a:endParaRPr kumimoji="0" lang="en-US" sz="2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endParaRPr>
          </a:p>
        </p:txBody>
      </p:sp>
    </p:spTree>
    <p:extLst>
      <p:ext uri="{BB962C8B-B14F-4D97-AF65-F5344CB8AC3E}">
        <p14:creationId xmlns:p14="http://schemas.microsoft.com/office/powerpoint/2010/main" val="3770660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1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zh-SG" alt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关键节</a:t>
            </a:r>
            <a:endPar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endParaRPr>
          </a:p>
        </p:txBody>
      </p:sp>
      <p:sp>
        <p:nvSpPr>
          <p:cNvPr id="5" name="Rectangle 2"/>
          <p:cNvSpPr txBox="1">
            <a:spLocks noChangeArrowheads="1"/>
          </p:cNvSpPr>
          <p:nvPr/>
        </p:nvSpPr>
        <p:spPr bwMode="auto">
          <a:xfrm>
            <a:off x="0" y="1602008"/>
            <a:ext cx="9144000" cy="237064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charset="0"/>
              </a:rPr>
              <a:t>“</a:t>
            </a:r>
            <a:r>
              <a:rPr kumimoji="0" lang="en-US" altLang="zh-CN"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charset="0"/>
              </a:rPr>
              <a:t>[</a:t>
            </a:r>
            <a:r>
              <a:rPr kumimoji="0" lang="zh-CN" alt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charset="0"/>
              </a:rPr>
              <a:t>我们犹太人</a:t>
            </a:r>
            <a:r>
              <a:rPr kumimoji="0" lang="en-US" altLang="zh-CN"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charset="0"/>
              </a:rPr>
              <a:t>]</a:t>
            </a:r>
            <a:r>
              <a:rPr kumimoji="0" lang="zh-CN" alt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charset="0"/>
              </a:rPr>
              <a:t>既然知道人称义不是靠行律法，而是因信耶稣基督，我们也就信了基督耶稣，使我们因信基督称义，不是靠行律法；因为没有人能靠行律法称义。</a:t>
            </a:r>
            <a:r>
              <a:rPr kumimoji="0" lang="en-US" altLang="zh-CN"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charset="0"/>
              </a:rPr>
              <a:t>"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altLang="zh-CN"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charset="0"/>
              </a:rPr>
              <a:t>(2:16).</a:t>
            </a: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加拉太书</a:t>
            </a:r>
          </a:p>
        </p:txBody>
      </p:sp>
      <p:sp>
        <p:nvSpPr>
          <p:cNvPr id="7" name="Text Box 24"/>
          <p:cNvSpPr txBox="1">
            <a:spLocks noChangeArrowheads="1"/>
          </p:cNvSpPr>
          <p:nvPr/>
        </p:nvSpPr>
        <p:spPr bwMode="auto">
          <a:xfrm>
            <a:off x="8472410" y="65344"/>
            <a:ext cx="75212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rPr>
              <a:t>167</a:t>
            </a:r>
          </a:p>
        </p:txBody>
      </p:sp>
    </p:spTree>
    <p:extLst>
      <p:ext uri="{BB962C8B-B14F-4D97-AF65-F5344CB8AC3E}">
        <p14:creationId xmlns:p14="http://schemas.microsoft.com/office/powerpoint/2010/main" val="173479348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82" name="Picture 2" descr="Image result for be free from sin">
            <a:extLst>
              <a:ext uri="{FF2B5EF4-FFF2-40B4-BE49-F238E27FC236}">
                <a16:creationId xmlns:a16="http://schemas.microsoft.com/office/drawing/2014/main" id="{D0191574-A7F3-FA4A-9190-1DFF19D183C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39944" cy="6093296"/>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defRPr/>
            </a:pPr>
            <a:r>
              <a:rPr lang="zh-CN" alt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为什么救恩是</a:t>
            </a:r>
            <a:r>
              <a:rPr lang="zh-CN" altLang="en-US" sz="5400" b="1" dirty="0">
                <a:solidFill>
                  <a:srgbClr val="FFFF00"/>
                </a:solidFill>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单单</a:t>
            </a:r>
            <a:r>
              <a:rPr lang="zh-CN" alt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靠信心？</a:t>
            </a:r>
            <a:endParaRPr 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endParaRPr>
          </a:p>
        </p:txBody>
      </p:sp>
      <p:sp>
        <p:nvSpPr>
          <p:cNvPr id="4" name="Rectangle 2">
            <a:extLst>
              <a:ext uri="{FF2B5EF4-FFF2-40B4-BE49-F238E27FC236}">
                <a16:creationId xmlns:a16="http://schemas.microsoft.com/office/drawing/2014/main" id="{899E8807-FF5D-7D46-A408-BBF5F19827AD}"/>
              </a:ext>
            </a:extLst>
          </p:cNvPr>
          <p:cNvSpPr txBox="1">
            <a:spLocks noChangeArrowheads="1"/>
          </p:cNvSpPr>
          <p:nvPr/>
        </p:nvSpPr>
        <p:spPr bwMode="auto">
          <a:xfrm>
            <a:off x="3635896" y="4437112"/>
            <a:ext cx="5343004" cy="1888192"/>
          </a:xfrm>
          <a:prstGeom prst="rect">
            <a:avLst/>
          </a:prstGeom>
          <a:noFill/>
          <a:ln>
            <a:noFill/>
          </a:ln>
          <a:effectLst>
            <a:outerShdw blurRad="63500" dist="35921" dir="2700000" algn="ctr" rotWithShape="0">
              <a:schemeClr val="tx2">
                <a:alpha val="74998"/>
              </a:schemeClr>
            </a:outerShdw>
          </a:effectLst>
        </p:spPr>
        <p:txBody>
          <a:bodyPr vert="horz" wrap="square" lIns="91435" tIns="45718" rIns="91435" bIns="45718"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54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保罗给</a:t>
            </a:r>
            <a:endParaRPr kumimoji="0" lang="en-US" altLang="zh-CN" sz="54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54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三个理由</a:t>
            </a:r>
            <a:endParaRPr kumimoji="0" lang="en-US" sz="54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5" name="Rectangle 2">
            <a:extLst>
              <a:ext uri="{FF2B5EF4-FFF2-40B4-BE49-F238E27FC236}">
                <a16:creationId xmlns:a16="http://schemas.microsoft.com/office/drawing/2014/main" id="{61CA5113-FA79-FD47-A719-FFFD4AE7C728}"/>
              </a:ext>
            </a:extLst>
          </p:cNvPr>
          <p:cNvSpPr txBox="1">
            <a:spLocks noChangeArrowheads="1"/>
          </p:cNvSpPr>
          <p:nvPr/>
        </p:nvSpPr>
        <p:spPr bwMode="auto">
          <a:xfrm>
            <a:off x="395536" y="5964167"/>
            <a:ext cx="7272808" cy="86409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1435" tIns="45718" rIns="91435" bIns="45718"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353" rtl="0" eaLnBrk="0" fontAlgn="base" latinLnBrk="0" hangingPunct="0">
              <a:lnSpc>
                <a:spcPct val="100000"/>
              </a:lnSpc>
              <a:spcBef>
                <a:spcPct val="0"/>
              </a:spcBef>
              <a:spcAft>
                <a:spcPct val="0"/>
              </a:spcAft>
              <a:buClrTx/>
              <a:buSzTx/>
              <a:buFontTx/>
              <a:buNone/>
              <a:tabLst/>
              <a:defRPr/>
            </a:pPr>
            <a:r>
              <a:rPr kumimoji="0" lang="zh-SG" altLang="en-US" sz="4800" b="1" i="1"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加拉太书</a:t>
            </a:r>
          </a:p>
        </p:txBody>
      </p:sp>
    </p:spTree>
    <p:extLst>
      <p:ext uri="{BB962C8B-B14F-4D97-AF65-F5344CB8AC3E}">
        <p14:creationId xmlns:p14="http://schemas.microsoft.com/office/powerpoint/2010/main" val="388825782"/>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5" tIns="45718" rIns="91435" bIns="45718"/>
          <a:lstStyle/>
          <a:p>
            <a:pPr marL="0" marR="0" lvl="0" indent="0" algn="ctr" defTabSz="914353"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5"/>
            <a:ext cx="9144000" cy="2083071"/>
          </a:xfrm>
          <a:effectLst>
            <a:outerShdw blurRad="63500" dist="35921" dir="2700000" algn="ctr" rotWithShape="0">
              <a:schemeClr val="tx2">
                <a:alpha val="74998"/>
              </a:schemeClr>
            </a:outerShdw>
          </a:effectLst>
        </p:spPr>
        <p:txBody>
          <a:bodyPr anchor="t"/>
          <a:lstStyle/>
          <a:p>
            <a:pPr>
              <a:defRPr/>
            </a:pPr>
            <a:r>
              <a:rPr lang="en-US" b="1" dirty="0">
                <a:effectLst>
                  <a:glow rad="127000">
                    <a:schemeClr val="tx1"/>
                  </a:glow>
                </a:effectLst>
                <a:latin typeface="Arial" charset="0"/>
                <a:ea typeface="ＭＳ Ｐゴシック" charset="0"/>
                <a:cs typeface="ＭＳ Ｐゴシック" charset="0"/>
              </a:rPr>
              <a:t>I. </a:t>
            </a:r>
            <a:r>
              <a:rPr lang="zh-CN" altLang="en-US" b="1" dirty="0">
                <a:effectLst>
                  <a:glow rad="127000">
                    <a:schemeClr val="tx1"/>
                  </a:glow>
                </a:effectLst>
                <a:latin typeface="Arial" charset="0"/>
                <a:ea typeface="ＭＳ Ｐゴシック" charset="0"/>
                <a:cs typeface="ＭＳ Ｐゴシック" charset="0"/>
              </a:rPr>
              <a:t>耶稣吩咐 </a:t>
            </a:r>
            <a:r>
              <a:rPr lang="zh-CN" altLang="en-US" b="1" dirty="0">
                <a:solidFill>
                  <a:srgbClr val="FFFF00"/>
                </a:solidFill>
                <a:effectLst>
                  <a:glow rad="127000">
                    <a:schemeClr val="tx1"/>
                  </a:glow>
                </a:effectLst>
                <a:latin typeface="Arial" charset="0"/>
                <a:ea typeface="ＭＳ Ｐゴシック" charset="0"/>
                <a:cs typeface="ＭＳ Ｐゴシック" charset="0"/>
              </a:rPr>
              <a:t>保罗 </a:t>
            </a:r>
            <a:r>
              <a:rPr lang="zh-CN" altLang="en-US" b="1" dirty="0">
                <a:effectLst>
                  <a:glow rad="127000">
                    <a:schemeClr val="tx1"/>
                  </a:glow>
                </a:effectLst>
                <a:latin typeface="Arial" charset="0"/>
                <a:ea typeface="ＭＳ Ｐゴシック" charset="0"/>
                <a:cs typeface="ＭＳ Ｐゴシック" charset="0"/>
              </a:rPr>
              <a:t>教导因信得救</a:t>
            </a:r>
            <a:r>
              <a:rPr lang="en-US" b="1" dirty="0">
                <a:effectLst>
                  <a:glow rad="127000">
                    <a:schemeClr val="tx1"/>
                  </a:glow>
                </a:effectLst>
                <a:latin typeface="Arial" charset="0"/>
                <a:ea typeface="ＭＳ Ｐゴシック" charset="0"/>
                <a:cs typeface="ＭＳ Ｐゴシック" charset="0"/>
              </a:rPr>
              <a:t> </a:t>
            </a:r>
            <a:br>
              <a:rPr lang="en-US" b="1" dirty="0">
                <a:effectLst>
                  <a:glow rad="127000">
                    <a:schemeClr val="tx1"/>
                  </a:glow>
                </a:effectLst>
                <a:latin typeface="Arial" charset="0"/>
                <a:ea typeface="ＭＳ Ｐゴシック" charset="0"/>
                <a:cs typeface="ＭＳ Ｐゴシック" charset="0"/>
              </a:rPr>
            </a:br>
            <a:r>
              <a:rPr lang="en-US" b="1" dirty="0">
                <a:effectLst>
                  <a:glow rad="127000">
                    <a:schemeClr val="tx1"/>
                  </a:glow>
                </a:effectLst>
                <a:latin typeface="Arial" charset="0"/>
                <a:ea typeface="ＭＳ Ｐゴシック" charset="0"/>
                <a:cs typeface="ＭＳ Ｐゴシック" charset="0"/>
              </a:rPr>
              <a:t>(1–2</a:t>
            </a:r>
            <a:r>
              <a:rPr lang="zh-CN" altLang="en-US" b="1" dirty="0">
                <a:effectLst>
                  <a:glow rad="127000">
                    <a:schemeClr val="tx1"/>
                  </a:glow>
                </a:effectLst>
                <a:latin typeface="Arial" charset="0"/>
                <a:ea typeface="ＭＳ Ｐゴシック" charset="0"/>
                <a:cs typeface="ＭＳ Ｐゴシック" charset="0"/>
              </a:rPr>
              <a:t>章</a:t>
            </a:r>
            <a:r>
              <a:rPr lang="en-US" b="1" dirty="0">
                <a:effectLst>
                  <a:glow rad="127000">
                    <a:schemeClr val="tx1"/>
                  </a:glow>
                </a:effectLst>
                <a:latin typeface="Arial" charset="0"/>
                <a:ea typeface="ＭＳ Ｐゴシック" charset="0"/>
                <a:cs typeface="ＭＳ Ｐゴシック" charset="0"/>
              </a:rPr>
              <a:t>)</a:t>
            </a:r>
            <a:r>
              <a:rPr lang="zh-CN" altLang="en-US" b="1" dirty="0">
                <a:effectLst>
                  <a:glow rad="127000">
                    <a:schemeClr val="tx1"/>
                  </a:glow>
                </a:effectLst>
                <a:latin typeface="Arial" charset="0"/>
                <a:ea typeface="ＭＳ Ｐゴシック" charset="0"/>
                <a:cs typeface="ＭＳ Ｐゴシック" charset="0"/>
              </a:rPr>
              <a:t>。</a:t>
            </a:r>
            <a:endParaRPr lang="en-US" b="1" dirty="0">
              <a:effectLst>
                <a:glow rad="127000">
                  <a:schemeClr val="tx1"/>
                </a:glow>
              </a:effectLst>
              <a:latin typeface="Arial" charset="0"/>
              <a:ea typeface="ＭＳ Ｐゴシック" charset="0"/>
              <a:cs typeface="ＭＳ Ｐゴシック" charset="0"/>
            </a:endParaRPr>
          </a:p>
        </p:txBody>
      </p:sp>
      <p:pic>
        <p:nvPicPr>
          <p:cNvPr id="374786" name="Picture 2" descr="Image result for paul damascus">
            <a:extLst>
              <a:ext uri="{FF2B5EF4-FFF2-40B4-BE49-F238E27FC236}">
                <a16:creationId xmlns:a16="http://schemas.microsoft.com/office/drawing/2014/main" id="{1A245020-9CA2-CE46-9B70-BA0608F7945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 y="1700808"/>
            <a:ext cx="9175057" cy="516008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2">
            <a:extLst>
              <a:ext uri="{FF2B5EF4-FFF2-40B4-BE49-F238E27FC236}">
                <a16:creationId xmlns:a16="http://schemas.microsoft.com/office/drawing/2014/main" id="{BF96F8E6-D815-C141-83C4-D72139168FEE}"/>
              </a:ext>
            </a:extLst>
          </p:cNvPr>
          <p:cNvSpPr txBox="1">
            <a:spLocks noChangeArrowheads="1"/>
          </p:cNvSpPr>
          <p:nvPr/>
        </p:nvSpPr>
        <p:spPr bwMode="auto">
          <a:xfrm>
            <a:off x="395536" y="5964167"/>
            <a:ext cx="7272808" cy="86409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1435" tIns="45718" rIns="91435" bIns="45718"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353" rtl="0" eaLnBrk="0" fontAlgn="base" latinLnBrk="0" hangingPunct="0">
              <a:lnSpc>
                <a:spcPct val="100000"/>
              </a:lnSpc>
              <a:spcBef>
                <a:spcPct val="0"/>
              </a:spcBef>
              <a:spcAft>
                <a:spcPct val="0"/>
              </a:spcAft>
              <a:buClrTx/>
              <a:buSzTx/>
              <a:buFontTx/>
              <a:buNone/>
              <a:tabLst/>
              <a:defRPr/>
            </a:pPr>
            <a:r>
              <a:rPr kumimoji="0" lang="zh-SG" altLang="en-US" sz="48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加拉太书</a:t>
            </a:r>
          </a:p>
        </p:txBody>
      </p:sp>
    </p:spTree>
    <p:extLst>
      <p:ext uri="{BB962C8B-B14F-4D97-AF65-F5344CB8AC3E}">
        <p14:creationId xmlns:p14="http://schemas.microsoft.com/office/powerpoint/2010/main" val="1807192685"/>
      </p:ext>
    </p:extLst>
  </p:cSld>
  <p:clrMapOvr>
    <a:masterClrMapping/>
  </p:clrMapOvr>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Rectangle 3" descr="EXPTEXTB"/>
          <p:cNvSpPr>
            <a:spLocks noChangeArrowheads="1"/>
          </p:cNvSpPr>
          <p:nvPr/>
        </p:nvSpPr>
        <p:spPr bwMode="auto">
          <a:xfrm>
            <a:off x="0" y="0"/>
            <a:ext cx="9144000" cy="6858000"/>
          </a:xfrm>
          <a:prstGeom prst="rect">
            <a:avLst/>
          </a:prstGeom>
          <a:gradFill flip="none" rotWithShape="1">
            <a:gsLst>
              <a:gs pos="0">
                <a:srgbClr val="000090"/>
              </a:gs>
              <a:gs pos="100000">
                <a:srgbClr val="000000"/>
              </a:gs>
            </a:gsLst>
            <a:path path="shape">
              <a:fillToRect l="50000" t="50000" r="50000" b="50000"/>
            </a:path>
            <a:tileRect/>
          </a:gradFill>
          <a:ln w="9525">
            <a:noFill/>
            <a:miter lim="800000"/>
            <a:headEnd/>
            <a:tailEnd/>
          </a:ln>
          <a:effectLst/>
        </p:spPr>
        <p:txBody>
          <a:bodyPr wrap="none" anchor="ctr"/>
          <a:lstStyle/>
          <a:p>
            <a:pPr marL="0" marR="0" lvl="0" indent="0" algn="l" defTabSz="914400" rtl="0" eaLnBrk="1" fontAlgn="auto" latinLnBrk="0" hangingPunct="1">
              <a:lnSpc>
                <a:spcPct val="100000"/>
              </a:lnSpc>
              <a:spcBef>
                <a:spcPct val="2000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Times New Roman" charset="0"/>
              <a:ea typeface="ＭＳ Ｐゴシック" charset="0"/>
            </a:endParaRPr>
          </a:p>
        </p:txBody>
      </p:sp>
      <p:graphicFrame>
        <p:nvGraphicFramePr>
          <p:cNvPr id="62" name="Table 61"/>
          <p:cNvGraphicFramePr>
            <a:graphicFrameLocks noGrp="1"/>
          </p:cNvGraphicFramePr>
          <p:nvPr/>
        </p:nvGraphicFramePr>
        <p:xfrm>
          <a:off x="76200" y="0"/>
          <a:ext cx="9067800" cy="6786563"/>
        </p:xfrm>
        <a:graphic>
          <a:graphicData uri="http://schemas.openxmlformats.org/drawingml/2006/table">
            <a:tbl>
              <a:tblPr/>
              <a:tblGrid>
                <a:gridCol w="1295400">
                  <a:extLst>
                    <a:ext uri="{9D8B030D-6E8A-4147-A177-3AD203B41FA5}">
                      <a16:colId xmlns:a16="http://schemas.microsoft.com/office/drawing/2014/main" val="20000"/>
                    </a:ext>
                  </a:extLst>
                </a:gridCol>
                <a:gridCol w="1447800">
                  <a:extLst>
                    <a:ext uri="{9D8B030D-6E8A-4147-A177-3AD203B41FA5}">
                      <a16:colId xmlns:a16="http://schemas.microsoft.com/office/drawing/2014/main" val="20001"/>
                    </a:ext>
                  </a:extLst>
                </a:gridCol>
                <a:gridCol w="1295400">
                  <a:extLst>
                    <a:ext uri="{9D8B030D-6E8A-4147-A177-3AD203B41FA5}">
                      <a16:colId xmlns:a16="http://schemas.microsoft.com/office/drawing/2014/main" val="20002"/>
                    </a:ext>
                  </a:extLst>
                </a:gridCol>
                <a:gridCol w="1447800">
                  <a:extLst>
                    <a:ext uri="{9D8B030D-6E8A-4147-A177-3AD203B41FA5}">
                      <a16:colId xmlns:a16="http://schemas.microsoft.com/office/drawing/2014/main" val="20003"/>
                    </a:ext>
                  </a:extLst>
                </a:gridCol>
                <a:gridCol w="1122363">
                  <a:extLst>
                    <a:ext uri="{9D8B030D-6E8A-4147-A177-3AD203B41FA5}">
                      <a16:colId xmlns:a16="http://schemas.microsoft.com/office/drawing/2014/main" val="20004"/>
                    </a:ext>
                  </a:extLst>
                </a:gridCol>
                <a:gridCol w="1163637">
                  <a:extLst>
                    <a:ext uri="{9D8B030D-6E8A-4147-A177-3AD203B41FA5}">
                      <a16:colId xmlns:a16="http://schemas.microsoft.com/office/drawing/2014/main" val="20005"/>
                    </a:ext>
                  </a:extLst>
                </a:gridCol>
                <a:gridCol w="1295400">
                  <a:extLst>
                    <a:ext uri="{9D8B030D-6E8A-4147-A177-3AD203B41FA5}">
                      <a16:colId xmlns:a16="http://schemas.microsoft.com/office/drawing/2014/main" val="20006"/>
                    </a:ext>
                  </a:extLst>
                </a:gridCol>
              </a:tblGrid>
              <a:tr h="518184">
                <a:tc gridSpan="7">
                  <a:txBody>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TW" altLang="en-US" sz="2800" b="1" i="0" u="none" strike="noStrike" cap="none" normalizeH="0" baseline="0" dirty="0">
                          <a:ln>
                            <a:noFill/>
                          </a:ln>
                          <a:solidFill>
                            <a:srgbClr val="000033"/>
                          </a:solidFill>
                          <a:effectLst/>
                          <a:latin typeface="Arial" charset="0"/>
                          <a:ea typeface="ＭＳ Ｐゴシック" charset="0"/>
                          <a:cs typeface="Arial" charset="0"/>
                        </a:rPr>
                        <a:t>因信称义</a:t>
                      </a: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00E5E5"/>
                        </a:gs>
                        <a:gs pos="100000">
                          <a:srgbClr val="FFFFFF"/>
                        </a:gs>
                      </a:gsLst>
                      <a:path path="rect">
                        <a:fillToRect l="100000" t="100000"/>
                      </a:path>
                    </a:gra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1311336">
                <a:tc gridSpan="2">
                  <a:txBody>
                    <a:bodyPr/>
                    <a:lstStyle/>
                    <a:p>
                      <a:pPr algn="ctr" eaLnBrk="1" hangingPunct="1"/>
                      <a:r>
                        <a:rPr kumimoji="0" lang="en-US" altLang="zh-CN" sz="1800" b="1" i="0" u="none" strike="noStrike" kern="1200" cap="none" normalizeH="0" baseline="0" dirty="0">
                          <a:ln>
                            <a:noFill/>
                          </a:ln>
                          <a:solidFill>
                            <a:schemeClr val="tx1"/>
                          </a:solidFill>
                          <a:effectLst/>
                          <a:latin typeface="Arial"/>
                          <a:ea typeface="ＭＳ Ｐゴシック" charset="0"/>
                          <a:cs typeface="Arial"/>
                        </a:rPr>
                        <a:t> </a:t>
                      </a:r>
                      <a:r>
                        <a:rPr kumimoji="0" lang="en-US" altLang="zh-CN" sz="1800" b="1" i="0" u="none" strike="noStrike" kern="1200" cap="none" normalizeH="0" baseline="0">
                          <a:ln>
                            <a:noFill/>
                          </a:ln>
                          <a:solidFill>
                            <a:schemeClr val="tx1"/>
                          </a:solidFill>
                          <a:effectLst/>
                          <a:latin typeface="Arial"/>
                          <a:ea typeface="ＭＳ Ｐゴシック" charset="0"/>
                          <a:cs typeface="Arial"/>
                        </a:rPr>
                        <a:t> </a:t>
                      </a:r>
                      <a:r>
                        <a:rPr kumimoji="0" lang="zh-TW" altLang="en-US" sz="1800" b="1" i="0" u="none" strike="noStrike" kern="1200" cap="none" normalizeH="0" baseline="0">
                          <a:ln>
                            <a:noFill/>
                          </a:ln>
                          <a:solidFill>
                            <a:schemeClr val="tx1"/>
                          </a:solidFill>
                          <a:effectLst/>
                          <a:latin typeface="Arial"/>
                          <a:ea typeface="ＭＳ Ｐゴシック" charset="0"/>
                          <a:cs typeface="Arial"/>
                        </a:rPr>
                        <a:t> </a:t>
                      </a:r>
                      <a:r>
                        <a:rPr kumimoji="0" lang="zh-TW" altLang="en-US" sz="2000" b="1" i="0" u="none" strike="noStrike" kern="1200" cap="none" normalizeH="0" baseline="0">
                          <a:ln>
                            <a:noFill/>
                          </a:ln>
                          <a:solidFill>
                            <a:schemeClr val="tx1"/>
                          </a:solidFill>
                          <a:effectLst/>
                          <a:latin typeface="Arial"/>
                          <a:ea typeface="ＭＳ Ｐゴシック" charset="0"/>
                          <a:cs typeface="Arial"/>
                        </a:rPr>
                        <a:t>犹太派信徒攻击 </a:t>
                      </a:r>
                      <a:r>
                        <a:rPr kumimoji="0" lang="en-US" altLang="zh-TW" sz="2000" b="1" i="0" u="none" strike="noStrike" kern="1200" cap="none" normalizeH="0" baseline="0">
                          <a:ln>
                            <a:noFill/>
                          </a:ln>
                          <a:solidFill>
                            <a:schemeClr val="tx1"/>
                          </a:solidFill>
                          <a:effectLst/>
                          <a:latin typeface="Arial"/>
                          <a:ea typeface="ＭＳ Ｐゴシック" charset="0"/>
                          <a:cs typeface="Arial"/>
                        </a:rPr>
                        <a:t>#1</a:t>
                      </a:r>
                    </a:p>
                    <a:p>
                      <a:pPr algn="ctr" eaLnBrk="1" hangingPunct="1"/>
                      <a:r>
                        <a:rPr kumimoji="0" lang="en-US" altLang="zh-TW" sz="2000" b="1" i="0" u="none" strike="noStrike" kern="1200" cap="none" normalizeH="0" baseline="0">
                          <a:ln>
                            <a:noFill/>
                          </a:ln>
                          <a:solidFill>
                            <a:schemeClr val="tx1"/>
                          </a:solidFill>
                          <a:effectLst/>
                          <a:latin typeface="Arial"/>
                          <a:ea typeface="ＭＳ Ｐゴシック" charset="0"/>
                          <a:cs typeface="Arial"/>
                        </a:rPr>
                        <a:t>“</a:t>
                      </a:r>
                      <a:r>
                        <a:rPr kumimoji="0" lang="zh-TW" altLang="en-US" sz="2000" b="1" i="0" u="none" strike="noStrike" kern="1200" cap="none" normalizeH="0" baseline="0">
                          <a:ln>
                            <a:noFill/>
                          </a:ln>
                          <a:solidFill>
                            <a:schemeClr val="tx1"/>
                          </a:solidFill>
                          <a:effectLst/>
                          <a:latin typeface="Arial"/>
                          <a:ea typeface="ＭＳ Ｐゴシック" charset="0"/>
                          <a:cs typeface="Arial"/>
                        </a:rPr>
                        <a:t>保罗以自己的权柄教导这教义</a:t>
                      </a:r>
                      <a:r>
                        <a:rPr kumimoji="0" lang="en-US" altLang="zh-TW" sz="2000" b="1" i="0" u="none" strike="noStrike" kern="1200" cap="none" normalizeH="0" baseline="0">
                          <a:ln>
                            <a:noFill/>
                          </a:ln>
                          <a:solidFill>
                            <a:schemeClr val="tx1"/>
                          </a:solidFill>
                          <a:effectLst/>
                          <a:latin typeface="Arial"/>
                          <a:ea typeface="ＭＳ Ｐゴシック" charset="0"/>
                          <a:cs typeface="Arial"/>
                        </a:rPr>
                        <a:t>!”</a:t>
                      </a:r>
                    </a:p>
                  </a:txBody>
                  <a:tcPr marT="45722" marB="4572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330066"/>
                        </a:gs>
                        <a:gs pos="100000">
                          <a:srgbClr val="000000"/>
                        </a:gs>
                      </a:gsLst>
                      <a:path path="rect">
                        <a:fillToRect l="50000" t="50000" r="50000" b="50000"/>
                      </a:path>
                    </a:gradFill>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200" b="1" i="0" u="none" strike="noStrike" cap="none" normalizeH="0" baseline="0" dirty="0">
                          <a:ln>
                            <a:noFill/>
                          </a:ln>
                          <a:solidFill>
                            <a:schemeClr val="tx1"/>
                          </a:solidFill>
                          <a:effectLst/>
                          <a:latin typeface="Arial" charset="0"/>
                          <a:ea typeface="ＭＳ Ｐゴシック" charset="0"/>
                          <a:cs typeface="Arial" charset="0"/>
                        </a:rPr>
                        <a:t> </a:t>
                      </a:r>
                      <a:r>
                        <a:rPr kumimoji="0" lang="zh-TW" altLang="en-US" sz="2000" b="1" i="0" u="none" strike="noStrike" cap="none" normalizeH="0" baseline="0" dirty="0" err="1">
                          <a:ln>
                            <a:noFill/>
                          </a:ln>
                          <a:solidFill>
                            <a:schemeClr val="tx1"/>
                          </a:solidFill>
                          <a:effectLst/>
                          <a:latin typeface="Arial" charset="0"/>
                          <a:ea typeface="ＭＳ Ｐゴシック" charset="0"/>
                          <a:cs typeface="Arial" charset="0"/>
                        </a:rPr>
                        <a:t>  犹太派信徒攻击</a:t>
                      </a:r>
                      <a:r>
                        <a:rPr kumimoji="0" lang="en-US" altLang="zh-TW" sz="2000" b="1" i="0" u="none" strike="noStrike" cap="none" normalizeH="0" baseline="0" dirty="0" err="1">
                          <a:ln>
                            <a:noFill/>
                          </a:ln>
                          <a:solidFill>
                            <a:schemeClr val="tx1"/>
                          </a:solidFill>
                          <a:effectLst/>
                          <a:latin typeface="Arial" charset="0"/>
                          <a:ea typeface="ＭＳ Ｐゴシック" charset="0"/>
                          <a:cs typeface="Arial" charset="0"/>
                        </a:rPr>
                        <a:t>#2</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err="1">
                          <a:ln>
                            <a:noFill/>
                          </a:ln>
                          <a:solidFill>
                            <a:schemeClr val="tx1"/>
                          </a:solidFill>
                          <a:effectLst/>
                          <a:latin typeface="Arial" charset="0"/>
                          <a:ea typeface="ＭＳ Ｐゴシック" charset="0"/>
                          <a:cs typeface="Arial" charset="0"/>
                        </a:rPr>
                        <a:t>“</a:t>
                      </a:r>
                      <a:r>
                        <a:rPr kumimoji="0" lang="zh-TW" altLang="en-US" sz="2000" b="1" i="0" u="none" strike="noStrike" cap="none" normalizeH="0" baseline="0" dirty="0" err="1">
                          <a:ln>
                            <a:noFill/>
                          </a:ln>
                          <a:solidFill>
                            <a:schemeClr val="tx1"/>
                          </a:solidFill>
                          <a:effectLst/>
                          <a:latin typeface="Arial" charset="0"/>
                          <a:ea typeface="ＭＳ Ｐゴシック" charset="0"/>
                          <a:cs typeface="Arial" charset="0"/>
                        </a:rPr>
                        <a:t>这是对旧约正相反的新教导</a:t>
                      </a:r>
                      <a:r>
                        <a:rPr kumimoji="0" lang="en-US" altLang="zh-TW" sz="2000" b="1" i="0" u="none" strike="noStrike" cap="none" normalizeH="0" baseline="0" dirty="0" err="1">
                          <a:ln>
                            <a:noFill/>
                          </a:ln>
                          <a:solidFill>
                            <a:schemeClr val="tx1"/>
                          </a:solidFill>
                          <a:effectLst/>
                          <a:latin typeface="Arial" charset="0"/>
                          <a:ea typeface="ＭＳ Ｐゴシック" charset="0"/>
                          <a:cs typeface="Arial" charset="0"/>
                        </a:rPr>
                        <a:t>!”</a:t>
                      </a:r>
                    </a:p>
                  </a:txBody>
                  <a:tcPr marT="45722" marB="4572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chemeClr val="tx1"/>
                          </a:solidFill>
                          <a:effectLst/>
                          <a:latin typeface="Arial" charset="0"/>
                          <a:ea typeface="ＭＳ Ｐゴシック" charset="0"/>
                          <a:cs typeface="Arial" charset="0"/>
                        </a:rPr>
                        <a:t> 犹太派信徒攻击 </a:t>
                      </a:r>
                      <a:r>
                        <a:rPr kumimoji="0" lang="en-US" altLang="zh-TW" sz="2000" b="1" i="0" u="none" strike="noStrike" cap="none" normalizeH="0" baseline="0" dirty="0">
                          <a:ln>
                            <a:noFill/>
                          </a:ln>
                          <a:solidFill>
                            <a:schemeClr val="tx1"/>
                          </a:solidFill>
                          <a:effectLst/>
                          <a:latin typeface="Arial" charset="0"/>
                          <a:ea typeface="ＭＳ Ｐゴシック" charset="0"/>
                          <a:cs typeface="Arial" charset="0"/>
                        </a:rPr>
                        <a:t>#3</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chemeClr val="tx1"/>
                          </a:solidFill>
                          <a:effectLst/>
                          <a:latin typeface="Arial" charset="0"/>
                          <a:ea typeface="ＭＳ Ｐゴシック" charset="0"/>
                          <a:cs typeface="Arial" charset="0"/>
                        </a:rPr>
                        <a:t>“</a:t>
                      </a:r>
                      <a:r>
                        <a:rPr kumimoji="0" lang="zh-TW" altLang="en-US" sz="2000" b="1" i="0" u="none" strike="noStrike" cap="none" normalizeH="0" baseline="0" dirty="0">
                          <a:ln>
                            <a:noFill/>
                          </a:ln>
                          <a:solidFill>
                            <a:schemeClr val="tx1"/>
                          </a:solidFill>
                          <a:effectLst/>
                          <a:latin typeface="Arial" charset="0"/>
                          <a:ea typeface="ＭＳ Ｐゴシック" charset="0"/>
                          <a:cs typeface="Arial" charset="0"/>
                        </a:rPr>
                        <a:t>单单教导信心将鼓励犯罪的生活行为</a:t>
                      </a:r>
                      <a:r>
                        <a:rPr kumimoji="0" lang="en-US" altLang="zh-TW" sz="2000" b="1" i="0" u="none" strike="noStrike" cap="none" normalizeH="0" baseline="0" dirty="0">
                          <a:ln>
                            <a:noFill/>
                          </a:ln>
                          <a:solidFill>
                            <a:schemeClr val="tx1"/>
                          </a:solidFill>
                          <a:effectLst/>
                          <a:latin typeface="Arial" charset="0"/>
                          <a:ea typeface="ＭＳ Ｐゴシック" charset="0"/>
                          <a:cs typeface="Arial" charset="0"/>
                        </a:rPr>
                        <a:t>!”</a:t>
                      </a:r>
                    </a:p>
                  </a:txBody>
                  <a:tcPr marT="45722" marB="4572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800000"/>
                        </a:gs>
                        <a:gs pos="100000">
                          <a:srgbClr val="000000"/>
                        </a:gs>
                      </a:gsLst>
                      <a:path path="rect">
                        <a:fillToRect l="50000" t="50000" r="50000" b="50000"/>
                      </a:path>
                    </a:gra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1311336">
                <a:tc gridSpan="2">
                  <a:txBody>
                    <a:bodyPr/>
                    <a:lstStyle/>
                    <a:p>
                      <a:pPr algn="ctr" eaLnBrk="1" hangingPunct="1"/>
                      <a:r>
                        <a:rPr kumimoji="0" lang="en-US" altLang="zh-CN" sz="2000" b="1" i="0" u="none" strike="noStrike" cap="none" normalizeH="0" baseline="0" dirty="0">
                          <a:ln>
                            <a:noFill/>
                          </a:ln>
                          <a:solidFill>
                            <a:schemeClr val="tx1"/>
                          </a:solidFill>
                          <a:effectLst/>
                          <a:latin typeface="Arial"/>
                          <a:ea typeface="ＭＳ Ｐゴシック" charset="0"/>
                          <a:cs typeface="Arial"/>
                        </a:rPr>
                        <a:t> </a:t>
                      </a:r>
                      <a:r>
                        <a:rPr lang="en-US" altLang="zh-CN" sz="2400" b="1">
                          <a:solidFill>
                            <a:srgbClr val="FFFFFF"/>
                          </a:solidFill>
                          <a:latin typeface="Arial"/>
                          <a:ea typeface="SimSun" pitchFamily="2" charset="-122"/>
                          <a:cs typeface="Arial"/>
                        </a:rPr>
                        <a:t> </a:t>
                      </a:r>
                      <a:r>
                        <a:rPr kumimoji="0" lang="zh-CN" altLang="en-US" sz="2000" b="1" i="0" u="none" strike="noStrike" kern="1200" cap="none" normalizeH="0" baseline="0">
                          <a:ln>
                            <a:noFill/>
                          </a:ln>
                          <a:solidFill>
                            <a:schemeClr val="tx1"/>
                          </a:solidFill>
                          <a:effectLst/>
                          <a:latin typeface="Arial"/>
                          <a:ea typeface="ＭＳ Ｐゴシック" charset="0"/>
                          <a:cs typeface="Arial"/>
                        </a:rPr>
                        <a:t>保罗的申辩</a:t>
                      </a:r>
                      <a:r>
                        <a:rPr kumimoji="0" lang="en-US" altLang="zh-CN" sz="2000" b="1" i="0" u="none" strike="noStrike" kern="1200" cap="none" normalizeH="0" baseline="0">
                          <a:ln>
                            <a:noFill/>
                          </a:ln>
                          <a:solidFill>
                            <a:schemeClr val="tx1"/>
                          </a:solidFill>
                          <a:effectLst/>
                          <a:latin typeface="Arial"/>
                          <a:ea typeface="ＭＳ Ｐゴシック" charset="0"/>
                          <a:cs typeface="Arial"/>
                        </a:rPr>
                        <a:t>:</a:t>
                      </a:r>
                    </a:p>
                    <a:p>
                      <a:pPr algn="ctr"/>
                      <a:r>
                        <a:rPr kumimoji="0" lang="en-US" altLang="zh-CN" sz="2000" b="1" i="0" u="none" strike="noStrike" kern="1200" cap="none" normalizeH="0" baseline="0">
                          <a:ln>
                            <a:noFill/>
                          </a:ln>
                          <a:solidFill>
                            <a:schemeClr val="tx1"/>
                          </a:solidFill>
                          <a:effectLst/>
                          <a:latin typeface="Arial"/>
                          <a:ea typeface="ＭＳ Ｐゴシック" charset="0"/>
                          <a:cs typeface="Arial"/>
                        </a:rPr>
                        <a:t>“</a:t>
                      </a:r>
                      <a:r>
                        <a:rPr kumimoji="0" lang="zh-CN" altLang="en-US" sz="2000" b="1" i="0" u="none" strike="noStrike" kern="1200" cap="none" normalizeH="0" baseline="0">
                          <a:ln>
                            <a:noFill/>
                          </a:ln>
                          <a:solidFill>
                            <a:schemeClr val="tx1"/>
                          </a:solidFill>
                          <a:effectLst/>
                          <a:latin typeface="Arial"/>
                          <a:ea typeface="ＭＳ Ｐゴシック" charset="0"/>
                          <a:cs typeface="Arial"/>
                        </a:rPr>
                        <a:t>神呼召我，</a:t>
                      </a:r>
                      <a:r>
                        <a:rPr kumimoji="0" lang="en-US" altLang="zh-CN" sz="2000" b="1" i="0" u="none" strike="noStrike" kern="1200" cap="none" normalizeH="0" baseline="0">
                          <a:ln>
                            <a:noFill/>
                          </a:ln>
                          <a:solidFill>
                            <a:schemeClr val="tx1"/>
                          </a:solidFill>
                          <a:effectLst/>
                          <a:latin typeface="Arial"/>
                          <a:ea typeface="ＭＳ Ｐゴシック" charset="0"/>
                          <a:cs typeface="Arial"/>
                        </a:rPr>
                        <a:t>12</a:t>
                      </a:r>
                      <a:r>
                        <a:rPr kumimoji="0" lang="zh-CN" altLang="en-US" sz="2000" b="1" i="0" u="none" strike="noStrike" kern="1200" cap="none" normalizeH="0" baseline="0">
                          <a:ln>
                            <a:noFill/>
                          </a:ln>
                          <a:solidFill>
                            <a:schemeClr val="tx1"/>
                          </a:solidFill>
                          <a:effectLst/>
                          <a:latin typeface="Arial"/>
                          <a:ea typeface="ＭＳ Ｐゴシック" charset="0"/>
                          <a:cs typeface="Arial"/>
                        </a:rPr>
                        <a:t>使徒肯定我”</a:t>
                      </a:r>
                    </a:p>
                  </a:txBody>
                  <a:tcPr marT="45722" marB="4572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330066"/>
                        </a:gs>
                        <a:gs pos="100000">
                          <a:srgbClr val="000000"/>
                        </a:gs>
                      </a:gsLst>
                      <a:path path="rect">
                        <a:fillToRect l="50000" t="50000" r="50000" b="50000"/>
                      </a:path>
                    </a:gradFill>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chemeClr val="tx1"/>
                          </a:solidFill>
                          <a:effectLst/>
                          <a:latin typeface="Arial" charset="0"/>
                          <a:ea typeface="ＭＳ Ｐゴシック" charset="0"/>
                          <a:cs typeface="Arial" charset="0"/>
                        </a:rPr>
                        <a:t> </a:t>
                      </a:r>
                      <a:r>
                        <a:rPr kumimoji="0" lang="zh-TW" altLang="en-US" sz="2000" b="1" i="0" u="none" strike="noStrike" cap="none" normalizeH="0" baseline="0" dirty="0">
                          <a:ln>
                            <a:noFill/>
                          </a:ln>
                          <a:solidFill>
                            <a:schemeClr val="tx1"/>
                          </a:solidFill>
                          <a:effectLst/>
                          <a:latin typeface="Arial" charset="0"/>
                          <a:ea typeface="ＭＳ Ｐゴシック" charset="0"/>
                          <a:cs typeface="Arial" charset="0"/>
                        </a:rPr>
                        <a:t> 保罗的申辩</a:t>
                      </a:r>
                      <a:r>
                        <a:rPr kumimoji="0" lang="en-US" altLang="zh-TW" sz="2000" b="1" i="0" u="none" strike="noStrike" cap="none" normalizeH="0" baseline="0" dirty="0">
                          <a:ln>
                            <a:noFill/>
                          </a:ln>
                          <a:solidFill>
                            <a:schemeClr val="tx1"/>
                          </a:solidFill>
                          <a:effectLst/>
                          <a:latin typeface="Arial" charset="0"/>
                          <a:ea typeface="ＭＳ Ｐゴシック" charset="0"/>
                          <a:cs typeface="Arial" charset="0"/>
                        </a:rPr>
                        <a:t>:</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chemeClr val="tx1"/>
                          </a:solidFill>
                          <a:effectLst/>
                          <a:latin typeface="Arial" charset="0"/>
                          <a:ea typeface="ＭＳ Ｐゴシック" charset="0"/>
                          <a:cs typeface="Arial" charset="0"/>
                        </a:rPr>
                        <a:t>“</a:t>
                      </a:r>
                      <a:r>
                        <a:rPr kumimoji="0" lang="zh-TW" altLang="en-US" sz="2000" b="1" i="0" u="none" strike="noStrike" cap="none" normalizeH="0" baseline="0" dirty="0">
                          <a:ln>
                            <a:noFill/>
                          </a:ln>
                          <a:solidFill>
                            <a:schemeClr val="tx1"/>
                          </a:solidFill>
                          <a:effectLst/>
                          <a:latin typeface="Arial" charset="0"/>
                          <a:ea typeface="ＭＳ Ｐゴシック" charset="0"/>
                          <a:cs typeface="Arial" charset="0"/>
                        </a:rPr>
                        <a:t>救恩是从信心而来，旧约也是如此”</a:t>
                      </a:r>
                    </a:p>
                  </a:txBody>
                  <a:tcPr marT="45722" marB="4572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chemeClr val="tx1"/>
                          </a:solidFill>
                          <a:effectLst/>
                          <a:latin typeface="Arial" charset="0"/>
                          <a:ea typeface="ＭＳ Ｐゴシック" charset="0"/>
                          <a:cs typeface="Arial" charset="0"/>
                        </a:rPr>
                        <a:t> 保罗的申辩</a:t>
                      </a:r>
                      <a:r>
                        <a:rPr kumimoji="0" lang="en-US" altLang="zh-TW" sz="2000" b="1" i="0" u="none" strike="noStrike" cap="none" normalizeH="0" baseline="0" dirty="0">
                          <a:ln>
                            <a:noFill/>
                          </a:ln>
                          <a:solidFill>
                            <a:schemeClr val="tx1"/>
                          </a:solidFill>
                          <a:effectLst/>
                          <a:latin typeface="Arial" charset="0"/>
                          <a:ea typeface="ＭＳ Ｐゴシック" charset="0"/>
                          <a:cs typeface="Arial" charset="0"/>
                        </a:rPr>
                        <a:t>:</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chemeClr val="tx1"/>
                          </a:solidFill>
                          <a:effectLst/>
                          <a:latin typeface="Arial" charset="0"/>
                          <a:ea typeface="ＭＳ Ｐゴシック" charset="0"/>
                          <a:cs typeface="Arial" charset="0"/>
                        </a:rPr>
                        <a:t>“</a:t>
                      </a:r>
                      <a:r>
                        <a:rPr kumimoji="0" lang="zh-TW" altLang="en-US" sz="2000" b="1" i="0" u="none" strike="noStrike" cap="none" normalizeH="0" baseline="0" dirty="0">
                          <a:ln>
                            <a:noFill/>
                          </a:ln>
                          <a:solidFill>
                            <a:schemeClr val="tx1"/>
                          </a:solidFill>
                          <a:effectLst/>
                          <a:latin typeface="Arial" charset="0"/>
                          <a:ea typeface="ＭＳ Ｐゴシック" charset="0"/>
                          <a:cs typeface="Arial" charset="0"/>
                        </a:rPr>
                        <a:t>不，因信称义自然带来圣洁的生活”</a:t>
                      </a:r>
                    </a:p>
                  </a:txBody>
                  <a:tcPr marT="45722" marB="4572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800000"/>
                        </a:gs>
                        <a:gs pos="100000">
                          <a:srgbClr val="000000"/>
                        </a:gs>
                      </a:gsLst>
                      <a:path path="rect">
                        <a:fillToRect l="50000" t="50000" r="50000" b="50000"/>
                      </a:path>
                    </a:gra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442934">
                <a:tc gridSpan="2">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zh-CN" altLang="en-US" sz="1800" b="1" i="0" u="none" strike="noStrike" kern="1200" cap="none" normalizeH="0" baseline="0">
                          <a:ln>
                            <a:noFill/>
                          </a:ln>
                          <a:solidFill>
                            <a:schemeClr val="tx1"/>
                          </a:solidFill>
                          <a:effectLst/>
                          <a:latin typeface="Arial" charset="0"/>
                          <a:ea typeface="ＭＳ Ｐゴシック" charset="0"/>
                          <a:cs typeface="Arial" charset="0"/>
                        </a:rPr>
                        <a:t>传记</a:t>
                      </a:r>
                      <a:endParaRPr kumimoji="0" lang="en-US" altLang="zh-CN" sz="1800" b="1" i="0" u="none" strike="noStrike" kern="1200" cap="none" normalizeH="0" baseline="0">
                        <a:ln>
                          <a:noFill/>
                        </a:ln>
                        <a:solidFill>
                          <a:schemeClr val="tx1"/>
                        </a:solidFill>
                        <a:effectLst/>
                        <a:latin typeface="Arial" charset="0"/>
                        <a:ea typeface="ＭＳ Ｐゴシック" charset="0"/>
                        <a:cs typeface="Arial" charset="0"/>
                      </a:endParaRPr>
                    </a:p>
                  </a:txBody>
                  <a:tcPr marT="45722" marB="4572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330066"/>
                        </a:gs>
                        <a:gs pos="100000">
                          <a:srgbClr val="000000"/>
                        </a:gs>
                      </a:gsLst>
                      <a:path path="rect">
                        <a:fillToRect l="50000" t="50000" r="50000" b="50000"/>
                      </a:path>
                    </a:gradFill>
                  </a:tcPr>
                </a:tc>
                <a:tc hMerge="1">
                  <a:txBody>
                    <a:bodyPr/>
                    <a:lstStyle/>
                    <a:p>
                      <a:endParaRPr lang="en-US"/>
                    </a:p>
                  </a:txBody>
                  <a:tcPr/>
                </a:tc>
                <a:tc gridSpan="2">
                  <a:txBody>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ja-JP" altLang="en-US" sz="1800" b="1" i="0" u="none" strike="noStrike" cap="none" normalizeH="0" baseline="0">
                          <a:ln>
                            <a:noFill/>
                          </a:ln>
                          <a:solidFill>
                            <a:schemeClr val="tx1"/>
                          </a:solidFill>
                          <a:effectLst/>
                          <a:latin typeface="Arial" charset="0"/>
                          <a:ea typeface="ＭＳ Ｐゴシック" charset="0"/>
                          <a:cs typeface="Arial" charset="0"/>
                        </a:rPr>
                        <a:t>神学</a:t>
                      </a:r>
                      <a:endParaRPr kumimoji="0" lang="en-US" sz="1800" b="1" i="0" u="none" strike="noStrike" cap="none" normalizeH="0" baseline="0">
                        <a:ln>
                          <a:noFill/>
                        </a:ln>
                        <a:solidFill>
                          <a:schemeClr val="tx1"/>
                        </a:solidFill>
                        <a:effectLst/>
                        <a:latin typeface="Arial" charset="0"/>
                        <a:ea typeface="ＭＳ Ｐゴシック" charset="0"/>
                        <a:cs typeface="Arial" charset="0"/>
                      </a:endParaRPr>
                    </a:p>
                  </a:txBody>
                  <a:tcPr marT="45722" marB="4572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hMerge="1">
                  <a:txBody>
                    <a:bodyPr/>
                    <a:lstStyle/>
                    <a:p>
                      <a:endParaRPr lang="en-US"/>
                    </a:p>
                  </a:txBody>
                  <a:tcPr/>
                </a:tc>
                <a:tc gridSpan="3">
                  <a:txBody>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TW" altLang="en-US" sz="1800" b="1" i="0" u="none" strike="noStrike" cap="none" normalizeH="0" baseline="0">
                          <a:ln>
                            <a:noFill/>
                          </a:ln>
                          <a:solidFill>
                            <a:schemeClr val="tx1"/>
                          </a:solidFill>
                          <a:effectLst/>
                          <a:latin typeface="Arial" charset="0"/>
                          <a:ea typeface="ＭＳ Ｐゴシック" charset="0"/>
                          <a:cs typeface="Arial" charset="0"/>
                        </a:rPr>
                        <a:t>实际</a:t>
                      </a:r>
                      <a:endParaRPr kumimoji="0" lang="en-US" sz="1800" b="1" i="0" u="none" strike="noStrike" cap="none" normalizeH="0" baseline="0">
                        <a:ln>
                          <a:noFill/>
                        </a:ln>
                        <a:solidFill>
                          <a:schemeClr val="tx1"/>
                        </a:solidFill>
                        <a:effectLst/>
                        <a:latin typeface="Arial" charset="0"/>
                        <a:ea typeface="ＭＳ Ｐゴシック" charset="0"/>
                        <a:cs typeface="Arial" charset="0"/>
                      </a:endParaRPr>
                    </a:p>
                  </a:txBody>
                  <a:tcPr marT="45722" marB="4572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800000"/>
                        </a:gs>
                        <a:gs pos="100000">
                          <a:srgbClr val="000000"/>
                        </a:gs>
                      </a:gsLst>
                      <a:path path="rect">
                        <a:fillToRect l="50000" t="50000" r="50000" b="50000"/>
                      </a:path>
                    </a:gra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444521">
                <a:tc gridSpan="2">
                  <a:txBody>
                    <a:bodyPr/>
                    <a:lstStyle/>
                    <a:p>
                      <a:pPr algn="ctr" eaLnBrk="1" hangingPunct="1"/>
                      <a:r>
                        <a:rPr kumimoji="0" lang="en-US" altLang="zh-CN" sz="1800" b="1" i="0" u="none" strike="noStrike" kern="1200" cap="none" normalizeH="0" baseline="0">
                          <a:ln>
                            <a:noFill/>
                          </a:ln>
                          <a:solidFill>
                            <a:schemeClr val="tx1"/>
                          </a:solidFill>
                          <a:effectLst/>
                          <a:latin typeface="Arial" charset="0"/>
                          <a:ea typeface="ＭＳ Ｐゴシック" charset="0"/>
                          <a:cs typeface="Arial" charset="0"/>
                        </a:rPr>
                        <a:t> 1–2</a:t>
                      </a:r>
                      <a:r>
                        <a:rPr kumimoji="0" lang="zh-CN" altLang="en-US" sz="1800" b="1" i="0" u="none" strike="noStrike" kern="1200" cap="none" normalizeH="0" baseline="0">
                          <a:ln>
                            <a:noFill/>
                          </a:ln>
                          <a:solidFill>
                            <a:schemeClr val="tx1"/>
                          </a:solidFill>
                          <a:effectLst/>
                          <a:latin typeface="Arial" charset="0"/>
                          <a:ea typeface="ＭＳ Ｐゴシック" charset="0"/>
                          <a:cs typeface="Arial" charset="0"/>
                        </a:rPr>
                        <a:t>章</a:t>
                      </a:r>
                    </a:p>
                  </a:txBody>
                  <a:tcPr marT="45722" marB="4572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330066"/>
                        </a:gs>
                        <a:gs pos="100000">
                          <a:srgbClr val="000000"/>
                        </a:gs>
                      </a:gsLst>
                      <a:path path="rect">
                        <a:fillToRect l="50000" t="50000" r="50000" b="50000"/>
                      </a:path>
                    </a:gradFill>
                  </a:tcPr>
                </a:tc>
                <a:tc hMerge="1">
                  <a:txBody>
                    <a:bodyPr/>
                    <a:lstStyle/>
                    <a:p>
                      <a:endParaRPr lang="en-US"/>
                    </a:p>
                  </a:txBody>
                  <a:tcPr/>
                </a:tc>
                <a:tc gridSpan="2">
                  <a:txBody>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is-IS" sz="1800" b="1" i="0" u="none" strike="noStrike" cap="none" normalizeH="0" baseline="0">
                          <a:ln>
                            <a:noFill/>
                          </a:ln>
                          <a:solidFill>
                            <a:schemeClr val="tx1"/>
                          </a:solidFill>
                          <a:effectLst/>
                          <a:latin typeface="Arial" charset="0"/>
                          <a:ea typeface="ＭＳ Ｐゴシック" charset="0"/>
                          <a:cs typeface="Arial" charset="0"/>
                        </a:rPr>
                        <a:t> 3–4章</a:t>
                      </a:r>
                    </a:p>
                  </a:txBody>
                  <a:tcPr marT="45722" marB="4572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hMerge="1">
                  <a:txBody>
                    <a:bodyPr/>
                    <a:lstStyle/>
                    <a:p>
                      <a:endParaRPr lang="en-US"/>
                    </a:p>
                  </a:txBody>
                  <a:tcPr/>
                </a:tc>
                <a:tc gridSpan="3">
                  <a:txBody>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800" b="1" i="0" u="none" strike="noStrike" cap="none" normalizeH="0" baseline="0">
                          <a:ln>
                            <a:noFill/>
                          </a:ln>
                          <a:solidFill>
                            <a:schemeClr val="tx1"/>
                          </a:solidFill>
                          <a:effectLst/>
                          <a:latin typeface="Arial" charset="0"/>
                          <a:ea typeface="ＭＳ Ｐゴシック" charset="0"/>
                          <a:cs typeface="Arial" charset="0"/>
                        </a:rPr>
                        <a:t>5–6章</a:t>
                      </a:r>
                    </a:p>
                  </a:txBody>
                  <a:tcPr marT="45722" marB="4572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800000"/>
                        </a:gs>
                        <a:gs pos="100000">
                          <a:srgbClr val="000000"/>
                        </a:gs>
                      </a:gsLst>
                      <a:path path="rect">
                        <a:fillToRect l="50000" t="50000" r="50000" b="50000"/>
                      </a:path>
                    </a:gra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640110">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TW" altLang="en-US" sz="1800" b="1" i="0" u="none" strike="noStrike" cap="none" normalizeH="0" baseline="0">
                          <a:ln>
                            <a:noFill/>
                          </a:ln>
                          <a:solidFill>
                            <a:schemeClr val="tx1"/>
                          </a:solidFill>
                          <a:effectLst/>
                          <a:latin typeface="Arial"/>
                          <a:ea typeface="ＭＳ Ｐゴシック" charset="0"/>
                          <a:cs typeface="Arial"/>
                        </a:rPr>
                        <a:t>辨证</a:t>
                      </a:r>
                    </a:p>
                    <a:p>
                      <a:pPr marL="0" marR="0" lvl="0" indent="0" algn="ctr" defTabSz="457200" rtl="0" eaLnBrk="1" fontAlgn="base" latinLnBrk="0" hangingPunct="1">
                        <a:lnSpc>
                          <a:spcPct val="100000"/>
                        </a:lnSpc>
                        <a:spcBef>
                          <a:spcPct val="0"/>
                        </a:spcBef>
                        <a:spcAft>
                          <a:spcPct val="0"/>
                        </a:spcAft>
                        <a:buClrTx/>
                        <a:buSzTx/>
                        <a:buFontTx/>
                        <a:buNone/>
                        <a:tabLst/>
                      </a:pPr>
                      <a:r>
                        <a:rPr kumimoji="0" lang="zh-TW" altLang="en-US" sz="1800" b="1" i="0" u="none" strike="noStrike" cap="none" normalizeH="0" baseline="0">
                          <a:ln>
                            <a:noFill/>
                          </a:ln>
                          <a:solidFill>
                            <a:schemeClr val="tx1"/>
                          </a:solidFill>
                          <a:effectLst/>
                          <a:latin typeface="Arial"/>
                          <a:ea typeface="ＭＳ Ｐゴシック" charset="0"/>
                          <a:cs typeface="Arial"/>
                        </a:rPr>
                        <a:t>使徒权柄</a:t>
                      </a:r>
                    </a:p>
                  </a:txBody>
                  <a:tcPr marT="45722" marB="4572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330066"/>
                        </a:gs>
                        <a:gs pos="100000">
                          <a:srgbClr val="000000"/>
                        </a:gs>
                      </a:gsLst>
                      <a:path path="rect">
                        <a:fillToRect l="50000" t="50000" r="50000" b="50000"/>
                      </a:path>
                    </a:gradFill>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TW" altLang="en-US" sz="1800" b="1" i="0" u="none" strike="noStrike" cap="none" normalizeH="0" baseline="0">
                          <a:ln>
                            <a:noFill/>
                          </a:ln>
                          <a:solidFill>
                            <a:schemeClr val="tx1"/>
                          </a:solidFill>
                          <a:effectLst/>
                          <a:latin typeface="Arial" charset="0"/>
                          <a:ea typeface="ＭＳ Ｐゴシック" charset="0"/>
                          <a:cs typeface="Arial" charset="0"/>
                        </a:rPr>
                        <a:t>辨证</a:t>
                      </a:r>
                    </a:p>
                    <a:p>
                      <a:pPr marL="0" marR="0" lvl="0" indent="0" algn="ctr" defTabSz="457200" rtl="0" eaLnBrk="1" fontAlgn="base" latinLnBrk="0" hangingPunct="1">
                        <a:lnSpc>
                          <a:spcPct val="100000"/>
                        </a:lnSpc>
                        <a:spcBef>
                          <a:spcPct val="0"/>
                        </a:spcBef>
                        <a:spcAft>
                          <a:spcPct val="0"/>
                        </a:spcAft>
                        <a:buClrTx/>
                        <a:buSzTx/>
                        <a:buFontTx/>
                        <a:buNone/>
                        <a:tabLst/>
                      </a:pPr>
                      <a:r>
                        <a:rPr kumimoji="0" lang="zh-TW" altLang="en-US" sz="1800" b="1" i="0" u="none" strike="noStrike" cap="none" normalizeH="0" baseline="0">
                          <a:ln>
                            <a:noFill/>
                          </a:ln>
                          <a:solidFill>
                            <a:schemeClr val="tx1"/>
                          </a:solidFill>
                          <a:effectLst/>
                          <a:latin typeface="Arial" charset="0"/>
                          <a:ea typeface="ＭＳ Ｐゴシック" charset="0"/>
                          <a:cs typeface="Arial" charset="0"/>
                        </a:rPr>
                        <a:t>因信称义</a:t>
                      </a:r>
                      <a:r>
                        <a:rPr kumimoji="0" lang="en-US" sz="1800" b="1" i="0" u="none" strike="noStrike" cap="none" normalizeH="0" baseline="0">
                          <a:ln>
                            <a:noFill/>
                          </a:ln>
                          <a:solidFill>
                            <a:schemeClr val="tx1"/>
                          </a:solidFill>
                          <a:effectLst/>
                          <a:latin typeface="Arial" charset="0"/>
                          <a:ea typeface="ＭＳ Ｐゴシック" charset="0"/>
                          <a:cs typeface="Arial" charset="0"/>
                        </a:rPr>
                        <a:t> </a:t>
                      </a:r>
                    </a:p>
                  </a:txBody>
                  <a:tcPr marT="45722" marB="4572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hMerge="1">
                  <a:txBody>
                    <a:bodyPr/>
                    <a:lstStyle/>
                    <a:p>
                      <a:endParaRPr lang="en-US"/>
                    </a:p>
                  </a:txBody>
                  <a:tcPr/>
                </a:tc>
                <a:tc gridSpan="3">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zh-TW" altLang="en-US" sz="1800" b="1" i="0" u="none" strike="noStrike" cap="none" normalizeH="0" baseline="0">
                          <a:ln>
                            <a:noFill/>
                          </a:ln>
                          <a:solidFill>
                            <a:schemeClr val="tx1"/>
                          </a:solidFill>
                          <a:effectLst/>
                          <a:latin typeface="Arial" charset="0"/>
                          <a:ea typeface="ＭＳ Ｐゴシック" charset="0"/>
                          <a:cs typeface="Arial" charset="0"/>
                        </a:rPr>
                        <a:t>维护</a:t>
                      </a:r>
                    </a:p>
                    <a:p>
                      <a:pPr marL="0" marR="0" lvl="0" indent="0" algn="ctr" defTabSz="457200" rtl="0" eaLnBrk="0" fontAlgn="base" latinLnBrk="0" hangingPunct="0">
                        <a:lnSpc>
                          <a:spcPct val="100000"/>
                        </a:lnSpc>
                        <a:spcBef>
                          <a:spcPct val="0"/>
                        </a:spcBef>
                        <a:spcAft>
                          <a:spcPct val="0"/>
                        </a:spcAft>
                        <a:buClrTx/>
                        <a:buSzTx/>
                        <a:buFontTx/>
                        <a:buNone/>
                        <a:tabLst/>
                      </a:pPr>
                      <a:r>
                        <a:rPr kumimoji="0" lang="zh-TW" altLang="en-US" sz="1800" b="1" i="0" u="none" strike="noStrike" cap="none" normalizeH="0" baseline="0">
                          <a:ln>
                            <a:noFill/>
                          </a:ln>
                          <a:solidFill>
                            <a:schemeClr val="tx1"/>
                          </a:solidFill>
                          <a:effectLst/>
                          <a:latin typeface="Arial" charset="0"/>
                          <a:ea typeface="ＭＳ Ｐゴシック" charset="0"/>
                          <a:cs typeface="Arial" charset="0"/>
                        </a:rPr>
                        <a:t>责任</a:t>
                      </a:r>
                      <a:r>
                        <a:rPr kumimoji="0" lang="en-US" sz="1800" b="1" i="0" u="none" strike="noStrike" cap="none" normalizeH="0" baseline="0">
                          <a:ln>
                            <a:noFill/>
                          </a:ln>
                          <a:solidFill>
                            <a:schemeClr val="tx1"/>
                          </a:solidFill>
                          <a:effectLst/>
                          <a:latin typeface="Arial" charset="0"/>
                          <a:ea typeface="ＭＳ Ｐゴシック" charset="0"/>
                          <a:cs typeface="Arial" charset="0"/>
                        </a:rPr>
                        <a:t> </a:t>
                      </a:r>
                    </a:p>
                  </a:txBody>
                  <a:tcPr marT="45722" marB="4572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800000"/>
                        </a:gs>
                        <a:gs pos="100000">
                          <a:srgbClr val="000000"/>
                        </a:gs>
                      </a:gsLst>
                      <a:path path="rect">
                        <a:fillToRect l="50000" t="50000" r="50000" b="50000"/>
                      </a:path>
                    </a:gra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r h="640110">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zh-TW" altLang="en-US" sz="1800" b="1" i="0" u="none" strike="noStrike" cap="none" normalizeH="0" baseline="0">
                          <a:ln>
                            <a:noFill/>
                          </a:ln>
                          <a:solidFill>
                            <a:schemeClr val="tx1"/>
                          </a:solidFill>
                          <a:effectLst/>
                          <a:latin typeface="Arial"/>
                          <a:ea typeface="ＭＳ Ｐゴシック" charset="0"/>
                          <a:cs typeface="Arial"/>
                        </a:rPr>
                        <a:t>责备</a:t>
                      </a:r>
                      <a:endParaRPr kumimoji="0" lang="en-US" sz="1800" b="1" i="0" u="none" strike="noStrike" cap="none" normalizeH="0" baseline="0">
                        <a:ln>
                          <a:noFill/>
                        </a:ln>
                        <a:solidFill>
                          <a:schemeClr val="tx1"/>
                        </a:solidFill>
                        <a:effectLst/>
                        <a:latin typeface="Arial"/>
                        <a:ea typeface="ＭＳ Ｐゴシック" charset="0"/>
                        <a:cs typeface="Arial"/>
                      </a:endParaRPr>
                    </a:p>
                  </a:txBody>
                  <a:tcPr marT="45722" marB="4572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330066"/>
                        </a:gs>
                        <a:gs pos="100000">
                          <a:srgbClr val="000000"/>
                        </a:gs>
                      </a:gsLst>
                      <a:path path="rect">
                        <a:fillToRect l="50000" t="50000" r="50000" b="5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zh-TW" altLang="en-US" sz="1800" b="1" i="0" u="none" strike="noStrike" cap="none" normalizeH="0" baseline="0">
                          <a:ln>
                            <a:noFill/>
                          </a:ln>
                          <a:solidFill>
                            <a:schemeClr val="tx1"/>
                          </a:solidFill>
                          <a:effectLst/>
                          <a:latin typeface="Arial"/>
                          <a:ea typeface="ＭＳ Ｐゴシック" charset="0"/>
                          <a:cs typeface="Arial"/>
                        </a:rPr>
                        <a:t>人际关系</a:t>
                      </a:r>
                    </a:p>
                  </a:txBody>
                  <a:tcPr marT="45722" marB="4572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330066"/>
                        </a:gs>
                        <a:gs pos="100000">
                          <a:srgbClr val="000000"/>
                        </a:gs>
                      </a:gsLst>
                      <a:path path="rect">
                        <a:fillToRect l="50000" t="50000" r="50000" b="5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sk-SK" sz="1800" b="1" i="0" u="none" strike="noStrike" cap="none" normalizeH="0" baseline="0">
                          <a:ln>
                            <a:noFill/>
                          </a:ln>
                          <a:solidFill>
                            <a:schemeClr val="tx1"/>
                          </a:solidFill>
                          <a:effectLst/>
                          <a:latin typeface="Arial" charset="0"/>
                          <a:ea typeface="ＭＳ Ｐゴシック" charset="0"/>
                          <a:cs typeface="Arial" charset="0"/>
                        </a:rPr>
                        <a:t> 肯定</a:t>
                      </a:r>
                    </a:p>
                  </a:txBody>
                  <a:tcPr marT="45722" marB="4572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zh-TW" altLang="en-US" sz="1800" b="1" i="0" u="none" strike="noStrike" cap="none" normalizeH="0" baseline="0">
                          <a:ln>
                            <a:noFill/>
                          </a:ln>
                          <a:solidFill>
                            <a:schemeClr val="tx1"/>
                          </a:solidFill>
                          <a:effectLst/>
                          <a:latin typeface="Arial" charset="0"/>
                          <a:ea typeface="ＭＳ Ｐゴシック" charset="0"/>
                          <a:cs typeface="Arial" charset="0"/>
                        </a:rPr>
                        <a:t> 说明</a:t>
                      </a:r>
                    </a:p>
                  </a:txBody>
                  <a:tcPr marT="45722" marB="4572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zh-TW" altLang="en-US" sz="1800" b="1" i="0" u="none" strike="noStrike" cap="none" normalizeH="0" baseline="0">
                          <a:ln>
                            <a:noFill/>
                          </a:ln>
                          <a:solidFill>
                            <a:schemeClr val="tx1"/>
                          </a:solidFill>
                          <a:effectLst/>
                          <a:latin typeface="Arial" charset="0"/>
                          <a:ea typeface="ＭＳ Ｐゴシック" charset="0"/>
                          <a:cs typeface="Arial" charset="0"/>
                        </a:rPr>
                        <a:t>平衡</a:t>
                      </a:r>
                      <a:endParaRPr kumimoji="0" lang="en-US" sz="1800" b="1" i="0" u="none" strike="noStrike" cap="none" normalizeH="0" baseline="0">
                        <a:ln>
                          <a:noFill/>
                        </a:ln>
                        <a:solidFill>
                          <a:schemeClr val="tx1"/>
                        </a:solidFill>
                        <a:effectLst/>
                        <a:latin typeface="Arial" charset="0"/>
                        <a:ea typeface="ＭＳ Ｐゴシック" charset="0"/>
                        <a:cs typeface="Arial" charset="0"/>
                      </a:endParaRPr>
                    </a:p>
                  </a:txBody>
                  <a:tcPr marT="45722" marB="4572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800000"/>
                        </a:gs>
                        <a:gs pos="100000">
                          <a:srgbClr val="000000"/>
                        </a:gs>
                      </a:gsLst>
                      <a:path path="rect">
                        <a:fillToRect l="50000" t="50000" r="50000" b="5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sk-SK" sz="1800" b="1" i="0" u="none" strike="noStrike" cap="none" normalizeH="0" baseline="0">
                          <a:ln>
                            <a:noFill/>
                          </a:ln>
                          <a:solidFill>
                            <a:schemeClr val="tx1"/>
                          </a:solidFill>
                          <a:effectLst/>
                          <a:latin typeface="Arial" charset="0"/>
                          <a:ea typeface="ＭＳ Ｐゴシック" charset="0"/>
                          <a:cs typeface="Arial" charset="0"/>
                        </a:rPr>
                        <a:t> 服侍</a:t>
                      </a:r>
                    </a:p>
                  </a:txBody>
                  <a:tcPr marT="45722" marB="4572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800000"/>
                        </a:gs>
                        <a:gs pos="100000">
                          <a:srgbClr val="000000"/>
                        </a:gs>
                      </a:gsLst>
                      <a:path path="rect">
                        <a:fillToRect l="50000" t="50000" r="50000" b="5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1" i="0" u="none" strike="noStrike" cap="none" normalizeH="0" baseline="0">
                          <a:ln>
                            <a:noFill/>
                          </a:ln>
                          <a:solidFill>
                            <a:schemeClr val="tx1"/>
                          </a:solidFill>
                          <a:effectLst/>
                          <a:latin typeface="Arial" charset="0"/>
                          <a:ea typeface="ＭＳ Ｐゴシック" charset="0"/>
                          <a:cs typeface="Arial" charset="0"/>
                        </a:rPr>
                        <a:t>警告</a:t>
                      </a:r>
                    </a:p>
                  </a:txBody>
                  <a:tcPr marT="45722" marB="4572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800000"/>
                        </a:gs>
                        <a:gs pos="100000">
                          <a:srgbClr val="000000"/>
                        </a:gs>
                      </a:gsLst>
                      <a:path path="rect">
                        <a:fillToRect l="50000" t="50000" r="50000" b="50000"/>
                      </a:path>
                    </a:gradFill>
                  </a:tcPr>
                </a:tc>
                <a:extLst>
                  <a:ext uri="{0D108BD9-81ED-4DB2-BD59-A6C34878D82A}">
                    <a16:rowId xmlns:a16="http://schemas.microsoft.com/office/drawing/2014/main" val="10006"/>
                  </a:ext>
                </a:extLst>
              </a:tr>
              <a:tr h="533425">
                <a:tc>
                  <a:txBody>
                    <a:bodyPr/>
                    <a:lstStyle/>
                    <a:p>
                      <a:pPr algn="ctr"/>
                      <a:r>
                        <a:rPr lang="zh-CN" altLang="en-US" sz="1800" b="1">
                          <a:solidFill>
                            <a:srgbClr val="FFFFFF"/>
                          </a:solidFill>
                          <a:latin typeface="Arial"/>
                          <a:ea typeface="SimSun" pitchFamily="2" charset="-122"/>
                          <a:cs typeface="Arial"/>
                        </a:rPr>
                        <a:t>一</a:t>
                      </a:r>
                      <a:r>
                        <a:rPr lang="en-US" altLang="ja-JP" sz="1800" b="1">
                          <a:solidFill>
                            <a:srgbClr val="FFFFFF"/>
                          </a:solidFill>
                          <a:latin typeface="Arial"/>
                          <a:cs typeface="Arial"/>
                        </a:rPr>
                        <a:t>1-9 </a:t>
                      </a:r>
                    </a:p>
                  </a:txBody>
                  <a:tcPr marT="45722" marB="4572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330066"/>
                        </a:gs>
                        <a:gs pos="100000">
                          <a:srgbClr val="000000"/>
                        </a:gs>
                      </a:gsLst>
                      <a:path path="rect">
                        <a:fillToRect l="50000" t="50000" r="50000" b="5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is-IS" sz="1800" b="1" i="0" u="none" strike="noStrike" cap="none" normalizeH="0" baseline="0">
                          <a:ln>
                            <a:noFill/>
                          </a:ln>
                          <a:solidFill>
                            <a:schemeClr val="tx1"/>
                          </a:solidFill>
                          <a:effectLst/>
                          <a:latin typeface="Arial"/>
                          <a:ea typeface="ＭＳ Ｐゴシック" charset="0"/>
                          <a:cs typeface="Arial"/>
                        </a:rPr>
                        <a:t>一10 至二21</a:t>
                      </a:r>
                    </a:p>
                  </a:txBody>
                  <a:tcPr marT="45722" marB="4572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330066"/>
                        </a:gs>
                        <a:gs pos="100000">
                          <a:srgbClr val="000000"/>
                        </a:gs>
                      </a:gsLst>
                      <a:path path="rect">
                        <a:fillToRect l="50000" t="50000" r="50000" b="5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三</a:t>
                      </a:r>
                    </a:p>
                  </a:txBody>
                  <a:tcPr marT="45722" marB="4572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四</a:t>
                      </a:r>
                    </a:p>
                  </a:txBody>
                  <a:tcPr marT="45722" marB="4572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ja-JP" altLang="en-US" sz="1800" b="1" i="0" u="none" strike="noStrike" cap="none" normalizeH="0" baseline="0">
                          <a:ln>
                            <a:noFill/>
                          </a:ln>
                          <a:solidFill>
                            <a:schemeClr val="tx1"/>
                          </a:solidFill>
                          <a:effectLst/>
                          <a:latin typeface="Arial" charset="0"/>
                          <a:ea typeface="ＭＳ Ｐゴシック" charset="0"/>
                          <a:cs typeface="Arial" charset="0"/>
                        </a:rPr>
                        <a:t>五</a:t>
                      </a:r>
                    </a:p>
                  </a:txBody>
                  <a:tcPr marT="45722" marB="4572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800000"/>
                        </a:gs>
                        <a:gs pos="100000">
                          <a:srgbClr val="000000"/>
                        </a:gs>
                      </a:gsLst>
                      <a:path path="rect">
                        <a:fillToRect l="50000" t="50000" r="50000" b="5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mr-IN" sz="1800" b="1" i="0" u="none" strike="noStrike" cap="none" normalizeH="0" baseline="0" dirty="0">
                          <a:ln>
                            <a:noFill/>
                          </a:ln>
                          <a:solidFill>
                            <a:schemeClr val="tx1"/>
                          </a:solidFill>
                          <a:effectLst/>
                          <a:latin typeface="Arial" charset="0"/>
                          <a:ea typeface="ＭＳ Ｐゴシック" charset="0"/>
                          <a:cs typeface="Arial" charset="0"/>
                        </a:rPr>
                        <a:t> 六1-10</a:t>
                      </a:r>
                    </a:p>
                  </a:txBody>
                  <a:tcPr marT="45722" marB="4572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800000"/>
                        </a:gs>
                        <a:gs pos="100000">
                          <a:srgbClr val="000000"/>
                        </a:gs>
                      </a:gsLst>
                      <a:path path="rect">
                        <a:fillToRect l="50000" t="50000" r="50000" b="5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mr-IN" sz="1800" b="1" i="0" u="none" strike="noStrike" cap="none" normalizeH="0" baseline="0">
                          <a:ln>
                            <a:noFill/>
                          </a:ln>
                          <a:solidFill>
                            <a:schemeClr val="tx1"/>
                          </a:solidFill>
                          <a:effectLst/>
                          <a:latin typeface="Arial" charset="0"/>
                          <a:ea typeface="ＭＳ Ｐゴシック" charset="0"/>
                          <a:cs typeface="Arial" charset="0"/>
                        </a:rPr>
                        <a:t> 六11-18</a:t>
                      </a:r>
                    </a:p>
                  </a:txBody>
                  <a:tcPr marT="45722" marB="4572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800000"/>
                        </a:gs>
                        <a:gs pos="100000">
                          <a:srgbClr val="000000"/>
                        </a:gs>
                      </a:gsLst>
                      <a:path path="rect">
                        <a:fillToRect l="50000" t="50000" r="50000" b="50000"/>
                      </a:path>
                    </a:gradFill>
                  </a:tcPr>
                </a:tc>
                <a:extLst>
                  <a:ext uri="{0D108BD9-81ED-4DB2-BD59-A6C34878D82A}">
                    <a16:rowId xmlns:a16="http://schemas.microsoft.com/office/drawing/2014/main" val="10007"/>
                  </a:ext>
                </a:extLst>
              </a:tr>
              <a:tr h="411182">
                <a:tc gridSpan="7">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zh-TW" altLang="en-US" sz="1800" b="1" i="0" u="none" strike="noStrike" cap="none" normalizeH="0" baseline="0">
                          <a:ln>
                            <a:noFill/>
                          </a:ln>
                          <a:solidFill>
                            <a:schemeClr val="tx1"/>
                          </a:solidFill>
                          <a:effectLst/>
                          <a:latin typeface="Arial" charset="0"/>
                          <a:ea typeface="ＭＳ Ｐゴシック" charset="0"/>
                          <a:cs typeface="Arial" charset="0"/>
                        </a:rPr>
                        <a:t> 叙利亚的安提阿</a:t>
                      </a: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8"/>
                  </a:ext>
                </a:extLst>
              </a:tr>
              <a:tr h="533425">
                <a:tc gridSpan="7">
                  <a:txBody>
                    <a:bodyPr/>
                    <a:lstStyle/>
                    <a:p>
                      <a:pPr algn="ctr" eaLnBrk="1" hangingPunct="1"/>
                      <a:r>
                        <a:rPr lang="en-US" altLang="en-US" sz="1800" b="1">
                          <a:solidFill>
                            <a:srgbClr val="FFFFFF"/>
                          </a:solidFill>
                          <a:latin typeface="Times" charset="0"/>
                          <a:cs typeface="Times New Roman" pitchFamily="18" charset="0"/>
                        </a:rPr>
                        <a:t> </a:t>
                      </a:r>
                      <a:r>
                        <a:rPr kumimoji="0" lang="zh-CN" altLang="en-US" sz="1800" b="1" i="0" u="none" strike="noStrike" kern="1200" cap="none" normalizeH="0" baseline="0">
                          <a:ln>
                            <a:noFill/>
                          </a:ln>
                          <a:solidFill>
                            <a:schemeClr val="tx1"/>
                          </a:solidFill>
                          <a:effectLst/>
                          <a:latin typeface="Arial" charset="0"/>
                          <a:ea typeface="ＭＳ Ｐゴシック" charset="0"/>
                          <a:cs typeface="Arial" charset="0"/>
                        </a:rPr>
                        <a:t>夏主后</a:t>
                      </a:r>
                      <a:r>
                        <a:rPr kumimoji="0" lang="en-US" altLang="ja-JP" sz="1800" b="1" i="0" u="none" strike="noStrike" kern="1200" cap="none" normalizeH="0" baseline="0">
                          <a:ln>
                            <a:noFill/>
                          </a:ln>
                          <a:solidFill>
                            <a:schemeClr val="tx1"/>
                          </a:solidFill>
                          <a:effectLst/>
                          <a:latin typeface="Arial" charset="0"/>
                          <a:ea typeface="ＭＳ Ｐゴシック" charset="0"/>
                          <a:cs typeface="Arial" charset="0"/>
                        </a:rPr>
                        <a:t>49 (</a:t>
                      </a:r>
                      <a:r>
                        <a:rPr kumimoji="0" lang="zh-CN" altLang="en-US" sz="1800" b="1" i="0" u="none" strike="noStrike" kern="1200" cap="none" normalizeH="0" baseline="0">
                          <a:ln>
                            <a:noFill/>
                          </a:ln>
                          <a:solidFill>
                            <a:schemeClr val="tx1"/>
                          </a:solidFill>
                          <a:effectLst/>
                          <a:latin typeface="Arial" charset="0"/>
                          <a:ea typeface="ＭＳ Ｐゴシック" charset="0"/>
                          <a:cs typeface="Arial" charset="0"/>
                        </a:rPr>
                        <a:t>第一宣教旅程过后</a:t>
                      </a:r>
                      <a:r>
                        <a:rPr kumimoji="0" lang="en-US" altLang="ja-JP" sz="1800" b="1" i="0" u="none" strike="noStrike" kern="1200" cap="none" normalizeH="0" baseline="0">
                          <a:ln>
                            <a:noFill/>
                          </a:ln>
                          <a:solidFill>
                            <a:schemeClr val="tx1"/>
                          </a:solidFill>
                          <a:effectLst/>
                          <a:latin typeface="Arial" charset="0"/>
                          <a:ea typeface="ＭＳ Ｐゴシック" charset="0"/>
                          <a:cs typeface="Arial" charset="0"/>
                        </a:rPr>
                        <a:t>)</a:t>
                      </a: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9"/>
                  </a:ext>
                </a:extLst>
              </a:tr>
            </a:tbl>
          </a:graphicData>
        </a:graphic>
      </p:graphicFrame>
      <p:sp>
        <p:nvSpPr>
          <p:cNvPr id="336950" name="Text Box 42"/>
          <p:cNvSpPr txBox="1">
            <a:spLocks noChangeArrowheads="1"/>
          </p:cNvSpPr>
          <p:nvPr/>
        </p:nvSpPr>
        <p:spPr bwMode="auto">
          <a:xfrm>
            <a:off x="8369300" y="71438"/>
            <a:ext cx="698500"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33"/>
                </a:solidFill>
                <a:effectLst/>
                <a:uLnTx/>
                <a:uFillTx/>
                <a:latin typeface="Arial" charset="0"/>
                <a:ea typeface="ＭＳ Ｐゴシック" charset="0"/>
                <a:cs typeface="Arial" charset="0"/>
              </a:rPr>
              <a:t>167</a:t>
            </a:r>
          </a:p>
        </p:txBody>
      </p:sp>
      <p:sp>
        <p:nvSpPr>
          <p:cNvPr id="65" name="Title 64"/>
          <p:cNvSpPr>
            <a:spLocks noGrp="1"/>
          </p:cNvSpPr>
          <p:nvPr>
            <p:ph type="title" idx="4294967295"/>
          </p:nvPr>
        </p:nvSpPr>
        <p:spPr>
          <a:xfrm>
            <a:off x="304800" y="-685800"/>
            <a:ext cx="7772400" cy="762000"/>
          </a:xfrm>
        </p:spPr>
        <p:txBody>
          <a:bodyPr/>
          <a:lstStyle/>
          <a:p>
            <a:pPr>
              <a:defRPr/>
            </a:pPr>
            <a:r>
              <a:rPr lang="en-US">
                <a:latin typeface="Tahoma" charset="0"/>
                <a:ea typeface="ＭＳ Ｐゴシック" charset="0"/>
                <a:cs typeface="ＭＳ Ｐゴシック" charset="0"/>
              </a:rPr>
              <a:t>Book Chart</a:t>
            </a:r>
          </a:p>
        </p:txBody>
      </p:sp>
    </p:spTree>
    <p:extLst>
      <p:ext uri="{BB962C8B-B14F-4D97-AF65-F5344CB8AC3E}">
        <p14:creationId xmlns:p14="http://schemas.microsoft.com/office/powerpoint/2010/main" val="4194666823"/>
      </p:ext>
    </p:extLst>
  </p:cSld>
  <p:clrMapOvr>
    <a:overrideClrMapping bg1="dk2" tx1="lt1" bg2="dk1" tx2="lt2" accent1="accent1" accent2="accent2" accent3="accent3" accent4="accent4" accent5="accent5" accent6="accent6" hlink="hlink" folHlink="folHlink"/>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rgbClr val="FFFFFF"/>
                </a:solidFill>
                <a:effectLst>
                  <a:outerShdw blurRad="38100" dist="38100" dir="2700000" algn="tl">
                    <a:srgbClr val="000000"/>
                  </a:outerShdw>
                </a:effectLst>
                <a:latin typeface="宋体"/>
                <a:ea typeface="宋体"/>
                <a:cs typeface="宋体"/>
              </a:rPr>
              <a:t>加拉太书</a:t>
            </a:r>
            <a:r>
              <a:rPr lang="en-US" altLang="zh-CN" sz="8800" dirty="0">
                <a:solidFill>
                  <a:srgbClr val="FFFFFF"/>
                </a:solidFill>
                <a:effectLst>
                  <a:outerShdw blurRad="38100" dist="38100" dir="2700000" algn="tl">
                    <a:srgbClr val="000000"/>
                  </a:outerShdw>
                </a:effectLst>
                <a:latin typeface="宋体"/>
                <a:ea typeface="宋体"/>
                <a:cs typeface="宋体"/>
              </a:rPr>
              <a:t> </a:t>
            </a:r>
            <a:r>
              <a:rPr lang="zh-CN" altLang="zh-CN" sz="9600" dirty="0">
                <a:latin typeface="宋体"/>
                <a:ea typeface="宋体"/>
                <a:cs typeface="宋体"/>
              </a:rPr>
              <a:t>3</a:t>
            </a:r>
            <a:endParaRPr lang="en-US" sz="8800" dirty="0">
              <a:solidFill>
                <a:schemeClr val="bg1"/>
              </a:solidFill>
              <a:latin typeface="Arial" charset="0"/>
              <a:ea typeface="Osaka" charset="0"/>
              <a:cs typeface="Arial" charset="0"/>
            </a:endParaRPr>
          </a:p>
        </p:txBody>
      </p:sp>
    </p:spTree>
    <p:extLst>
      <p:ext uri="{BB962C8B-B14F-4D97-AF65-F5344CB8AC3E}">
        <p14:creationId xmlns:p14="http://schemas.microsoft.com/office/powerpoint/2010/main" val="805571610"/>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5234" name="Picture 2" descr="DSS"/>
          <p:cNvPicPr>
            <a:picLocks noChangeAspect="1" noChangeArrowheads="1"/>
          </p:cNvPicPr>
          <p:nvPr/>
        </p:nvPicPr>
        <p:blipFill>
          <a:blip r:embed="rId3" cstate="screen">
            <a:lum bright="-48000"/>
            <a:extLst>
              <a:ext uri="{28A0092B-C50C-407E-A947-70E740481C1C}">
                <a14:useLocalDpi xmlns:a14="http://schemas.microsoft.com/office/drawing/2010/main"/>
              </a:ext>
            </a:extLst>
          </a:blip>
          <a:srcRect/>
          <a:stretch>
            <a:fillRect/>
          </a:stretch>
        </p:blipFill>
        <p:spPr bwMode="auto">
          <a:xfrm>
            <a:off x="0" y="0"/>
            <a:ext cx="4419600" cy="6900863"/>
          </a:xfrm>
          <a:prstGeom prst="rect">
            <a:avLst/>
          </a:prstGeom>
          <a:noFill/>
          <a:ln w="9525">
            <a:noFill/>
            <a:miter lim="800000"/>
            <a:headEnd/>
            <a:tailEnd/>
          </a:ln>
        </p:spPr>
      </p:pic>
      <p:sp>
        <p:nvSpPr>
          <p:cNvPr id="271363" name="Rectangle 3"/>
          <p:cNvSpPr>
            <a:spLocks noChangeArrowheads="1"/>
          </p:cNvSpPr>
          <p:nvPr/>
        </p:nvSpPr>
        <p:spPr bwMode="auto">
          <a:xfrm>
            <a:off x="4648200" y="0"/>
            <a:ext cx="4572000" cy="6858000"/>
          </a:xfrm>
          <a:prstGeom prst="rect">
            <a:avLst/>
          </a:prstGeom>
          <a:gradFill rotWithShape="0">
            <a:gsLst>
              <a:gs pos="0">
                <a:schemeClr val="accent2"/>
              </a:gs>
              <a:gs pos="100000">
                <a:schemeClr val="accent2">
                  <a:gamma/>
                  <a:shade val="21569"/>
                  <a:invGamma/>
                </a:schemeClr>
              </a:gs>
            </a:gsLst>
            <a:path path="shape">
              <a:fillToRect l="50000" t="50000" r="50000" b="50000"/>
            </a:path>
          </a:gradFill>
          <a:ln w="9525">
            <a:solidFill>
              <a:schemeClr val="tx1"/>
            </a:solidFill>
            <a:miter lim="800000"/>
            <a:headEnd/>
            <a:tailEnd/>
          </a:ln>
          <a:effectLst/>
        </p:spPr>
        <p:txBody>
          <a:bodyPr wrap="none" anchor="ctr"/>
          <a:lstStyle/>
          <a:p>
            <a:pPr algn="l">
              <a:defRPr/>
            </a:pPr>
            <a:endParaRPr lang="en-US" sz="2400" b="0">
              <a:solidFill>
                <a:srgbClr val="000000"/>
              </a:solidFill>
              <a:effectLst>
                <a:outerShdw blurRad="38100" dist="38100" dir="2700000" algn="tl">
                  <a:srgbClr val="FFFFFF"/>
                </a:outerShdw>
              </a:effectLst>
              <a:latin typeface="arial" panose="020B0604020202020204" pitchFamily="34" charset="0"/>
              <a:ea typeface="ＭＳ Ｐゴシック"/>
              <a:cs typeface="arial" panose="020B0604020202020204" pitchFamily="34" charset="0"/>
            </a:endParaRPr>
          </a:p>
        </p:txBody>
      </p:sp>
      <p:sp>
        <p:nvSpPr>
          <p:cNvPr id="271364" name="Rectangle 4"/>
          <p:cNvSpPr>
            <a:spLocks noGrp="1" noChangeArrowheads="1"/>
          </p:cNvSpPr>
          <p:nvPr>
            <p:ph type="title" idx="4294967295"/>
          </p:nvPr>
        </p:nvSpPr>
        <p:spPr>
          <a:xfrm>
            <a:off x="0" y="0"/>
            <a:ext cx="9144000" cy="990600"/>
          </a:xfrm>
          <a:gradFill rotWithShape="0">
            <a:gsLst>
              <a:gs pos="0">
                <a:schemeClr val="tx2"/>
              </a:gs>
              <a:gs pos="100000">
                <a:schemeClr val="tx2">
                  <a:gamma/>
                  <a:shade val="46275"/>
                  <a:invGamma/>
                  <a:alpha val="3999"/>
                </a:schemeClr>
              </a:gs>
            </a:gsLst>
            <a:lin ang="5400000" scaled="1"/>
          </a:gradFill>
          <a:effectLst>
            <a:outerShdw blurRad="63500" dist="35921" dir="2700000" algn="ctr" rotWithShape="0">
              <a:schemeClr val="tx2">
                <a:alpha val="74998"/>
              </a:schemeClr>
            </a:outerShdw>
          </a:effectLst>
        </p:spPr>
        <p:txBody>
          <a:bodyPr/>
          <a:lstStyle/>
          <a:p>
            <a:pPr eaLnBrk="1" hangingPunct="1">
              <a:defRPr/>
            </a:pPr>
            <a:r>
              <a:rPr lang="zh-CN" altLang="en-US" b="1" dirty="0">
                <a:solidFill>
                  <a:schemeClr val="bg1"/>
                </a:solidFill>
                <a:latin typeface="arial" panose="020B0604020202020204" pitchFamily="34" charset="0"/>
                <a:cs typeface="arial" panose="020B0604020202020204" pitchFamily="34" charset="0"/>
              </a:rPr>
              <a:t>保罗对比律法主义 </a:t>
            </a:r>
            <a:endParaRPr lang="en-US" b="1" dirty="0">
              <a:solidFill>
                <a:schemeClr val="bg1"/>
              </a:solidFill>
              <a:latin typeface="arial" panose="020B0604020202020204" pitchFamily="34" charset="0"/>
              <a:cs typeface="arial" panose="020B0604020202020204" pitchFamily="34" charset="0"/>
            </a:endParaRPr>
          </a:p>
        </p:txBody>
      </p:sp>
      <p:sp>
        <p:nvSpPr>
          <p:cNvPr id="271365" name="Text Box 5"/>
          <p:cNvSpPr txBox="1">
            <a:spLocks noChangeArrowheads="1"/>
          </p:cNvSpPr>
          <p:nvPr/>
        </p:nvSpPr>
        <p:spPr bwMode="auto">
          <a:xfrm>
            <a:off x="304800" y="973138"/>
            <a:ext cx="3810000" cy="584200"/>
          </a:xfrm>
          <a:prstGeom prst="rect">
            <a:avLst/>
          </a:prstGeom>
          <a:noFill/>
          <a:ln w="9525">
            <a:noFill/>
            <a:miter lim="800000"/>
            <a:headEnd/>
            <a:tailEnd/>
          </a:ln>
          <a:effectLst>
            <a:outerShdw blurRad="63500" dist="35921" dir="2700000" algn="ctr" rotWithShape="0">
              <a:schemeClr val="tx1">
                <a:alpha val="74998"/>
              </a:schemeClr>
            </a:outerShdw>
          </a:effectLst>
        </p:spPr>
        <p:txBody>
          <a:bodyPr>
            <a:prstTxWarp prst="textNoShape">
              <a:avLst/>
            </a:prstTxWarp>
            <a:spAutoFit/>
          </a:bodyPr>
          <a:lstStyle/>
          <a:p>
            <a:pPr marL="914400" indent="-914400" algn="l">
              <a:defRPr/>
            </a:pPr>
            <a:r>
              <a:rPr lang="zh-CN" altLang="en-US" sz="3200" b="0" u="sng" dirty="0">
                <a:solidFill>
                  <a:srgbClr val="FFFFFF"/>
                </a:solidFill>
                <a:latin typeface="arial" panose="020B0604020202020204" pitchFamily="34" charset="0"/>
                <a:ea typeface="ＭＳ Ｐゴシック" charset="-128"/>
                <a:cs typeface="arial" panose="020B0604020202020204" pitchFamily="34" charset="0"/>
              </a:rPr>
              <a:t>律法主义</a:t>
            </a:r>
          </a:p>
        </p:txBody>
      </p:sp>
      <p:sp>
        <p:nvSpPr>
          <p:cNvPr id="271366" name="Text Box 6"/>
          <p:cNvSpPr txBox="1">
            <a:spLocks noChangeArrowheads="1"/>
          </p:cNvSpPr>
          <p:nvPr/>
        </p:nvSpPr>
        <p:spPr bwMode="auto">
          <a:xfrm>
            <a:off x="4876800" y="973138"/>
            <a:ext cx="4343400" cy="584775"/>
          </a:xfrm>
          <a:prstGeom prst="rect">
            <a:avLst/>
          </a:prstGeom>
          <a:noFill/>
          <a:ln w="9525">
            <a:noFill/>
            <a:miter lim="800000"/>
            <a:headEnd/>
            <a:tailEnd/>
          </a:ln>
          <a:effectLst>
            <a:outerShdw blurRad="63500" dist="35921" dir="2700000" algn="ctr" rotWithShape="0">
              <a:schemeClr val="tx1">
                <a:alpha val="74998"/>
              </a:schemeClr>
            </a:outerShdw>
          </a:effectLst>
        </p:spPr>
        <p:txBody>
          <a:bodyPr>
            <a:prstTxWarp prst="textNoShape">
              <a:avLst/>
            </a:prstTxWarp>
            <a:spAutoFit/>
          </a:bodyPr>
          <a:lstStyle/>
          <a:p>
            <a:pPr marL="914400" indent="-914400" algn="l">
              <a:defRPr/>
            </a:pPr>
            <a:r>
              <a:rPr lang="zh-CN" altLang="en-US" sz="3200" b="0" u="sng" dirty="0">
                <a:solidFill>
                  <a:srgbClr val="FFFFFF"/>
                </a:solidFill>
                <a:latin typeface="arial" panose="020B0604020202020204" pitchFamily="34" charset="0"/>
                <a:ea typeface="ＭＳ Ｐゴシック" charset="-128"/>
                <a:cs typeface="arial" panose="020B0604020202020204" pitchFamily="34" charset="0"/>
              </a:rPr>
              <a:t>保罗</a:t>
            </a:r>
            <a:endParaRPr lang="en-US" sz="3200" b="0" u="sng" dirty="0">
              <a:solidFill>
                <a:srgbClr val="FFFFFF"/>
              </a:solidFill>
              <a:latin typeface="arial" panose="020B0604020202020204" pitchFamily="34" charset="0"/>
              <a:ea typeface="ＭＳ Ｐゴシック" charset="-128"/>
              <a:cs typeface="arial" panose="020B0604020202020204" pitchFamily="34" charset="0"/>
            </a:endParaRPr>
          </a:p>
        </p:txBody>
      </p:sp>
      <p:sp>
        <p:nvSpPr>
          <p:cNvPr id="271367" name="Text Box 7"/>
          <p:cNvSpPr txBox="1">
            <a:spLocks noChangeArrowheads="1"/>
          </p:cNvSpPr>
          <p:nvPr/>
        </p:nvSpPr>
        <p:spPr bwMode="auto">
          <a:xfrm>
            <a:off x="304800" y="1674813"/>
            <a:ext cx="4038600" cy="4832092"/>
          </a:xfrm>
          <a:prstGeom prst="rect">
            <a:avLst/>
          </a:prstGeom>
          <a:noFill/>
          <a:ln w="9525">
            <a:noFill/>
            <a:miter lim="800000"/>
            <a:headEnd/>
            <a:tailEnd/>
          </a:ln>
          <a:effectLst>
            <a:outerShdw blurRad="63500" dist="35921" dir="2700000" algn="ctr" rotWithShape="0">
              <a:schemeClr val="tx1">
                <a:alpha val="74998"/>
              </a:schemeClr>
            </a:outerShdw>
          </a:effectLst>
        </p:spPr>
        <p:txBody>
          <a:bodyPr>
            <a:prstTxWarp prst="textNoShape">
              <a:avLst/>
            </a:prstTxWarp>
            <a:spAutoFit/>
          </a:bodyPr>
          <a:lstStyle/>
          <a:p>
            <a:pPr algn="l" eaLnBrk="1" hangingPunct="1"/>
            <a:r>
              <a:rPr lang="zh-CN" altLang="en-US" b="0" dirty="0">
                <a:solidFill>
                  <a:srgbClr val="FFFFFF"/>
                </a:solidFill>
                <a:latin typeface="arial" panose="020B0604020202020204" pitchFamily="34" charset="0"/>
                <a:ea typeface="ＭＳ Ｐゴシック" charset="0"/>
                <a:cs typeface="arial" panose="020B0604020202020204" pitchFamily="34" charset="0"/>
              </a:rPr>
              <a:t>“凡行公义的在耶和华那里为自己积蓄生命</a:t>
            </a:r>
            <a:r>
              <a:rPr lang="en-US" altLang="zh-CN" b="0" dirty="0">
                <a:solidFill>
                  <a:srgbClr val="FFFFFF"/>
                </a:solidFill>
                <a:latin typeface="arial" panose="020B0604020202020204" pitchFamily="34" charset="0"/>
                <a:ea typeface="ＭＳ Ｐゴシック" charset="0"/>
                <a:cs typeface="arial" panose="020B0604020202020204" pitchFamily="34" charset="0"/>
              </a:rPr>
              <a:t>”</a:t>
            </a:r>
          </a:p>
          <a:p>
            <a:pPr algn="r" eaLnBrk="1" hangingPunct="1"/>
            <a:r>
              <a:rPr lang="zh-CN" altLang="en-US" b="0" i="1" dirty="0">
                <a:solidFill>
                  <a:srgbClr val="FFFFFF"/>
                </a:solidFill>
                <a:latin typeface="arial" panose="020B0604020202020204" pitchFamily="34" charset="0"/>
                <a:ea typeface="ＭＳ Ｐゴシック" charset="0"/>
                <a:cs typeface="arial" panose="020B0604020202020204" pitchFamily="34" charset="0"/>
              </a:rPr>
              <a:t>所罗门的诗篇</a:t>
            </a:r>
            <a:br>
              <a:rPr lang="en-US" altLang="zh-CN" b="0" dirty="0">
                <a:solidFill>
                  <a:srgbClr val="FFFFFF"/>
                </a:solidFill>
                <a:latin typeface="arial" panose="020B0604020202020204" pitchFamily="34" charset="0"/>
                <a:ea typeface="ＭＳ Ｐゴシック" charset="0"/>
                <a:cs typeface="arial" panose="020B0604020202020204" pitchFamily="34" charset="0"/>
              </a:rPr>
            </a:br>
            <a:r>
              <a:rPr lang="en-US" altLang="zh-CN" b="0" dirty="0">
                <a:solidFill>
                  <a:srgbClr val="FFFFFF"/>
                </a:solidFill>
                <a:latin typeface="arial" panose="020B0604020202020204" pitchFamily="34" charset="0"/>
                <a:ea typeface="ＭＳ Ｐゴシック" charset="0"/>
                <a:cs typeface="arial" panose="020B0604020202020204" pitchFamily="34" charset="0"/>
              </a:rPr>
              <a:t>(</a:t>
            </a:r>
            <a:r>
              <a:rPr lang="zh-CN" altLang="en-US" b="0" dirty="0">
                <a:solidFill>
                  <a:srgbClr val="FFFFFF"/>
                </a:solidFill>
                <a:latin typeface="arial" panose="020B0604020202020204" pitchFamily="34" charset="0"/>
                <a:ea typeface="ＭＳ Ｐゴシック" charset="0"/>
                <a:cs typeface="arial" panose="020B0604020202020204" pitchFamily="34" charset="0"/>
              </a:rPr>
              <a:t>约公元前</a:t>
            </a:r>
            <a:r>
              <a:rPr lang="en-US" altLang="zh-CN" b="0" dirty="0">
                <a:solidFill>
                  <a:srgbClr val="FFFFFF"/>
                </a:solidFill>
                <a:latin typeface="arial" panose="020B0604020202020204" pitchFamily="34" charset="0"/>
                <a:ea typeface="ＭＳ Ｐゴシック" charset="0"/>
                <a:cs typeface="arial" panose="020B0604020202020204" pitchFamily="34" charset="0"/>
              </a:rPr>
              <a:t>50</a:t>
            </a:r>
            <a:r>
              <a:rPr lang="zh-CN" altLang="en-US" b="0" dirty="0">
                <a:solidFill>
                  <a:srgbClr val="FFFFFF"/>
                </a:solidFill>
                <a:latin typeface="arial" panose="020B0604020202020204" pitchFamily="34" charset="0"/>
                <a:ea typeface="ＭＳ Ｐゴシック" charset="0"/>
                <a:cs typeface="arial" panose="020B0604020202020204" pitchFamily="34" charset="0"/>
              </a:rPr>
              <a:t>年</a:t>
            </a:r>
            <a:r>
              <a:rPr lang="en-US" altLang="zh-CN" b="0" dirty="0">
                <a:solidFill>
                  <a:srgbClr val="FFFFFF"/>
                </a:solidFill>
                <a:latin typeface="arial" panose="020B0604020202020204" pitchFamily="34" charset="0"/>
                <a:ea typeface="ＭＳ Ｐゴシック" charset="0"/>
                <a:cs typeface="arial" panose="020B0604020202020204" pitchFamily="34" charset="0"/>
              </a:rPr>
              <a:t>)</a:t>
            </a:r>
          </a:p>
          <a:p>
            <a:pPr algn="r" eaLnBrk="1" hangingPunct="1"/>
            <a:endParaRPr lang="en-US" altLang="zh-CN" b="0" dirty="0">
              <a:solidFill>
                <a:srgbClr val="FFFFFF"/>
              </a:solidFill>
              <a:latin typeface="arial" panose="020B0604020202020204" pitchFamily="34" charset="0"/>
              <a:ea typeface="ＭＳ Ｐゴシック" charset="0"/>
              <a:cs typeface="arial" panose="020B0604020202020204" pitchFamily="34" charset="0"/>
            </a:endParaRPr>
          </a:p>
          <a:p>
            <a:pPr algn="l" eaLnBrk="1" hangingPunct="1"/>
            <a:r>
              <a:rPr lang="en-US" altLang="zh-CN" b="0" dirty="0">
                <a:solidFill>
                  <a:srgbClr val="FFFFFF"/>
                </a:solidFill>
                <a:latin typeface="arial" panose="020B0604020202020204" pitchFamily="34" charset="0"/>
                <a:ea typeface="ＭＳ Ｐゴシック" charset="0"/>
                <a:cs typeface="arial" panose="020B0604020202020204" pitchFamily="34" charset="0"/>
              </a:rPr>
              <a:t>“</a:t>
            </a:r>
            <a:r>
              <a:rPr lang="zh-CN" altLang="en-US" b="0" dirty="0">
                <a:solidFill>
                  <a:srgbClr val="FFFFFF"/>
                </a:solidFill>
                <a:latin typeface="arial" panose="020B0604020202020204" pitchFamily="34" charset="0"/>
                <a:ea typeface="ＭＳ Ｐゴシック" charset="0"/>
                <a:cs typeface="arial" panose="020B0604020202020204" pitchFamily="34" charset="0"/>
              </a:rPr>
              <a:t>如论如何，神迹终将向那些靠行为得救的人在合宜的时间显现 。</a:t>
            </a:r>
            <a:r>
              <a:rPr lang="en-US" altLang="zh-CN" b="0" dirty="0">
                <a:solidFill>
                  <a:srgbClr val="FFFFFF"/>
                </a:solidFill>
                <a:latin typeface="arial" panose="020B0604020202020204" pitchFamily="34" charset="0"/>
                <a:ea typeface="ＭＳ Ｐゴシック" charset="0"/>
                <a:cs typeface="arial" panose="020B0604020202020204" pitchFamily="34" charset="0"/>
              </a:rPr>
              <a:t>”</a:t>
            </a:r>
          </a:p>
          <a:p>
            <a:pPr algn="l" eaLnBrk="1" hangingPunct="1"/>
            <a:endParaRPr lang="en-US" altLang="zh-CN" b="0" dirty="0">
              <a:solidFill>
                <a:srgbClr val="FFFFFF"/>
              </a:solidFill>
              <a:latin typeface="arial" panose="020B0604020202020204" pitchFamily="34" charset="0"/>
              <a:ea typeface="ＭＳ Ｐゴシック" charset="0"/>
              <a:cs typeface="arial" panose="020B0604020202020204" pitchFamily="34" charset="0"/>
            </a:endParaRPr>
          </a:p>
          <a:p>
            <a:pPr algn="r" eaLnBrk="1" hangingPunct="1"/>
            <a:r>
              <a:rPr lang="zh-CN" altLang="en-US" b="0" i="1" dirty="0">
                <a:solidFill>
                  <a:srgbClr val="FFFFFF"/>
                </a:solidFill>
                <a:latin typeface="arial" panose="020B0604020202020204" pitchFamily="34" charset="0"/>
                <a:ea typeface="ＭＳ Ｐゴシック" charset="0"/>
                <a:cs typeface="arial" panose="020B0604020202020204" pitchFamily="34" charset="0"/>
              </a:rPr>
              <a:t>巴录</a:t>
            </a:r>
            <a:r>
              <a:rPr lang="en-US" altLang="zh-CN" b="0" i="1" dirty="0">
                <a:solidFill>
                  <a:srgbClr val="FFFFFF"/>
                </a:solidFill>
                <a:latin typeface="arial" panose="020B0604020202020204" pitchFamily="34" charset="0"/>
                <a:ea typeface="ＭＳ Ｐゴシック" charset="0"/>
                <a:cs typeface="arial" panose="020B0604020202020204" pitchFamily="34" charset="0"/>
              </a:rPr>
              <a:t>2</a:t>
            </a:r>
            <a:r>
              <a:rPr lang="zh-CN" altLang="en-US" b="0" i="1" dirty="0">
                <a:solidFill>
                  <a:srgbClr val="FFFFFF"/>
                </a:solidFill>
                <a:latin typeface="arial" panose="020B0604020202020204" pitchFamily="34" charset="0"/>
                <a:ea typeface="ＭＳ Ｐゴシック" charset="0"/>
                <a:cs typeface="arial" panose="020B0604020202020204" pitchFamily="34" charset="0"/>
              </a:rPr>
              <a:t>书</a:t>
            </a:r>
          </a:p>
          <a:p>
            <a:pPr algn="r" eaLnBrk="1" hangingPunct="1"/>
            <a:r>
              <a:rPr lang="en-US" altLang="zh-CN" b="0" dirty="0">
                <a:solidFill>
                  <a:srgbClr val="FFFFFF"/>
                </a:solidFill>
                <a:latin typeface="arial" panose="020B0604020202020204" pitchFamily="34" charset="0"/>
                <a:ea typeface="ＭＳ Ｐゴシック" charset="0"/>
                <a:cs typeface="arial" panose="020B0604020202020204" pitchFamily="34" charset="0"/>
              </a:rPr>
              <a:t>(</a:t>
            </a:r>
            <a:r>
              <a:rPr lang="zh-CN" altLang="en-US" b="0" dirty="0">
                <a:solidFill>
                  <a:srgbClr val="FFFFFF"/>
                </a:solidFill>
                <a:latin typeface="arial" panose="020B0604020202020204" pitchFamily="34" charset="0"/>
                <a:ea typeface="ＭＳ Ｐゴシック" charset="0"/>
                <a:cs typeface="arial" panose="020B0604020202020204" pitchFamily="34" charset="0"/>
              </a:rPr>
              <a:t>约公元</a:t>
            </a:r>
            <a:r>
              <a:rPr lang="en-US" altLang="zh-CN" b="0" dirty="0">
                <a:solidFill>
                  <a:srgbClr val="FFFFFF"/>
                </a:solidFill>
                <a:latin typeface="arial" panose="020B0604020202020204" pitchFamily="34" charset="0"/>
                <a:ea typeface="ＭＳ Ｐゴシック" charset="0"/>
                <a:cs typeface="arial" panose="020B0604020202020204" pitchFamily="34" charset="0"/>
              </a:rPr>
              <a:t>100</a:t>
            </a:r>
            <a:r>
              <a:rPr lang="zh-CN" altLang="en-US" b="0" dirty="0">
                <a:solidFill>
                  <a:srgbClr val="FFFFFF"/>
                </a:solidFill>
                <a:latin typeface="arial" panose="020B0604020202020204" pitchFamily="34" charset="0"/>
                <a:ea typeface="ＭＳ Ｐゴシック" charset="0"/>
                <a:cs typeface="arial" panose="020B0604020202020204" pitchFamily="34" charset="0"/>
              </a:rPr>
              <a:t>年</a:t>
            </a:r>
            <a:r>
              <a:rPr lang="en-US" altLang="zh-CN" b="0" dirty="0">
                <a:solidFill>
                  <a:srgbClr val="FFFFFF"/>
                </a:solidFill>
                <a:latin typeface="arial" panose="020B0604020202020204" pitchFamily="34" charset="0"/>
                <a:ea typeface="ＭＳ Ｐゴシック" charset="0"/>
                <a:cs typeface="arial" panose="020B0604020202020204" pitchFamily="34" charset="0"/>
              </a:rPr>
              <a:t>)</a:t>
            </a:r>
          </a:p>
        </p:txBody>
      </p:sp>
      <p:sp>
        <p:nvSpPr>
          <p:cNvPr id="271368" name="Text Box 8"/>
          <p:cNvSpPr txBox="1">
            <a:spLocks noChangeArrowheads="1"/>
          </p:cNvSpPr>
          <p:nvPr/>
        </p:nvSpPr>
        <p:spPr bwMode="auto">
          <a:xfrm>
            <a:off x="4876800" y="1676400"/>
            <a:ext cx="4267200" cy="2677656"/>
          </a:xfrm>
          <a:prstGeom prst="rect">
            <a:avLst/>
          </a:prstGeom>
          <a:noFill/>
          <a:ln w="9525">
            <a:noFill/>
            <a:miter lim="800000"/>
            <a:headEnd/>
            <a:tailEnd/>
          </a:ln>
          <a:effectLst>
            <a:outerShdw blurRad="63500" dist="35921" dir="2700000" algn="ctr" rotWithShape="0">
              <a:schemeClr val="tx1">
                <a:alpha val="74998"/>
              </a:schemeClr>
            </a:outerShdw>
          </a:effectLst>
        </p:spPr>
        <p:txBody>
          <a:bodyPr>
            <a:prstTxWarp prst="textNoShape">
              <a:avLst/>
            </a:prstTxWarp>
            <a:spAutoFit/>
          </a:bodyPr>
          <a:lstStyle/>
          <a:p>
            <a:pPr algn="l">
              <a:defRPr/>
            </a:pPr>
            <a:r>
              <a:rPr lang="zh-CN" altLang="en-US" b="0" dirty="0">
                <a:solidFill>
                  <a:schemeClr val="bg1"/>
                </a:solidFill>
                <a:latin typeface="+mj-lt"/>
              </a:rPr>
              <a:t>“我只想问你们这一点：你们接受了圣灵，是</a:t>
            </a:r>
            <a:r>
              <a:rPr lang="zh-CN" altLang="en-US" b="0" dirty="0">
                <a:solidFill>
                  <a:srgbClr val="FFFF00"/>
                </a:solidFill>
                <a:latin typeface="+mj-lt"/>
              </a:rPr>
              <a:t>靠着行律法</a:t>
            </a:r>
            <a:r>
              <a:rPr lang="zh-CN" altLang="en-US" b="0" dirty="0">
                <a:solidFill>
                  <a:schemeClr val="bg1"/>
                </a:solidFill>
                <a:latin typeface="+mj-lt"/>
              </a:rPr>
              <a:t>，还是因为信所听见的福音呢？”</a:t>
            </a:r>
            <a:endParaRPr lang="en-SG" altLang="zh-CN" b="0" dirty="0">
              <a:solidFill>
                <a:schemeClr val="bg1"/>
              </a:solidFill>
              <a:latin typeface="+mj-lt"/>
            </a:endParaRPr>
          </a:p>
          <a:p>
            <a:pPr algn="l">
              <a:defRPr/>
            </a:pPr>
            <a:endParaRPr lang="en-SG" altLang="zh-CN" b="0" dirty="0">
              <a:solidFill>
                <a:schemeClr val="bg1"/>
              </a:solidFill>
              <a:latin typeface="+mj-lt"/>
            </a:endParaRPr>
          </a:p>
          <a:p>
            <a:pPr algn="l">
              <a:defRPr/>
            </a:pPr>
            <a:r>
              <a:rPr lang="en-SG" b="0" dirty="0">
                <a:solidFill>
                  <a:schemeClr val="bg1"/>
                </a:solidFill>
                <a:latin typeface="+mj-lt"/>
                <a:ea typeface="ＭＳ Ｐゴシック" charset="-128"/>
                <a:cs typeface="arial" panose="020B0604020202020204" pitchFamily="34" charset="0"/>
              </a:rPr>
              <a:t>	</a:t>
            </a:r>
            <a:r>
              <a:rPr lang="en-US" b="0" dirty="0">
                <a:solidFill>
                  <a:schemeClr val="bg1"/>
                </a:solidFill>
                <a:latin typeface="+mj-lt"/>
                <a:ea typeface="ＭＳ Ｐゴシック" charset="-128"/>
                <a:cs typeface="arial" panose="020B0604020202020204" pitchFamily="34" charset="0"/>
              </a:rPr>
              <a:t>(</a:t>
            </a:r>
            <a:r>
              <a:rPr lang="zh-CN" altLang="en-US" b="0" dirty="0">
                <a:solidFill>
                  <a:schemeClr val="bg1"/>
                </a:solidFill>
                <a:latin typeface="+mj-lt"/>
                <a:ea typeface="ＭＳ Ｐゴシック" charset="-128"/>
                <a:cs typeface="arial" panose="020B0604020202020204" pitchFamily="34" charset="0"/>
              </a:rPr>
              <a:t>加拉太书</a:t>
            </a:r>
            <a:r>
              <a:rPr lang="en-US" b="0" dirty="0">
                <a:solidFill>
                  <a:schemeClr val="bg1"/>
                </a:solidFill>
                <a:latin typeface="+mj-lt"/>
                <a:ea typeface="ＭＳ Ｐゴシック" charset="-128"/>
                <a:cs typeface="arial" panose="020B0604020202020204" pitchFamily="34" charset="0"/>
              </a:rPr>
              <a:t> 3:2 </a:t>
            </a:r>
            <a:r>
              <a:rPr lang="en-US" altLang="zh-CN" b="0" dirty="0">
                <a:solidFill>
                  <a:schemeClr val="bg1"/>
                </a:solidFill>
                <a:latin typeface="+mj-lt"/>
                <a:ea typeface="ＭＳ Ｐゴシック" charset="-128"/>
                <a:cs typeface="arial" panose="020B0604020202020204" pitchFamily="34" charset="0"/>
              </a:rPr>
              <a:t>CNV</a:t>
            </a:r>
            <a:r>
              <a:rPr lang="en-US" b="0" dirty="0">
                <a:solidFill>
                  <a:schemeClr val="bg1"/>
                </a:solidFill>
                <a:latin typeface="+mj-lt"/>
                <a:ea typeface="ＭＳ Ｐゴシック" charset="-128"/>
                <a:cs typeface="arial" panose="020B0604020202020204" pitchFamily="34" charset="0"/>
              </a:rPr>
              <a:t>)</a:t>
            </a:r>
          </a:p>
        </p:txBody>
      </p:sp>
      <p:sp>
        <p:nvSpPr>
          <p:cNvPr id="735241" name="Text Box 4"/>
          <p:cNvSpPr txBox="1">
            <a:spLocks noChangeArrowheads="1"/>
          </p:cNvSpPr>
          <p:nvPr/>
        </p:nvSpPr>
        <p:spPr bwMode="auto">
          <a:xfrm>
            <a:off x="8269288" y="95250"/>
            <a:ext cx="866775" cy="463550"/>
          </a:xfrm>
          <a:prstGeom prst="rect">
            <a:avLst/>
          </a:prstGeom>
          <a:noFill/>
          <a:ln w="9525">
            <a:noFill/>
            <a:miter lim="800000"/>
            <a:headEnd/>
            <a:tailEnd type="none" w="lg" len="lg"/>
          </a:ln>
        </p:spPr>
        <p:txBody>
          <a:bodyPr wrap="none" lIns="90000" tIns="46800" rIns="90000" bIns="46800">
            <a:prstTxWarp prst="textNoShape">
              <a:avLst/>
            </a:prstTxWarp>
            <a:spAutoFit/>
          </a:bodyPr>
          <a:lstStyle/>
          <a:p>
            <a:pPr eaLnBrk="0" hangingPunct="0"/>
            <a:r>
              <a:rPr lang="en-US" sz="2400" dirty="0">
                <a:solidFill>
                  <a:srgbClr val="FFFFFF"/>
                </a:solidFill>
                <a:latin typeface="Arial" charset="0"/>
                <a:ea typeface="Arial" charset="0"/>
                <a:cs typeface="Arial" charset="0"/>
              </a:rPr>
              <a:t>154k</a:t>
            </a:r>
            <a:endParaRPr lang="en-US" sz="2400" dirty="0">
              <a:solidFill>
                <a:srgbClr val="000000"/>
              </a:solidFill>
              <a:latin typeface="Arial" charset="0"/>
              <a:ea typeface="Arial" charset="0"/>
              <a:cs typeface="Arial" charset="0"/>
            </a:endParaRPr>
          </a:p>
        </p:txBody>
      </p:sp>
    </p:spTree>
    <p:extLst>
      <p:ext uri="{BB962C8B-B14F-4D97-AF65-F5344CB8AC3E}">
        <p14:creationId xmlns:p14="http://schemas.microsoft.com/office/powerpoint/2010/main" val="422671697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grpId="0" nodeType="afterEffect">
                                  <p:stCondLst>
                                    <p:cond delay="0"/>
                                  </p:stCondLst>
                                  <p:childTnLst>
                                    <p:set>
                                      <p:cBhvr>
                                        <p:cTn id="6" dur="1" fill="hold">
                                          <p:stCondLst>
                                            <p:cond delay="0"/>
                                          </p:stCondLst>
                                        </p:cTn>
                                        <p:tgtEl>
                                          <p:spTgt spid="271368"/>
                                        </p:tgtEl>
                                        <p:attrNameLst>
                                          <p:attrName>style.visibility</p:attrName>
                                        </p:attrNameLst>
                                      </p:cBhvr>
                                      <p:to>
                                        <p:strVal val="visible"/>
                                      </p:to>
                                    </p:set>
                                    <p:anim calcmode="lin" valueType="num">
                                      <p:cBhvr>
                                        <p:cTn id="7" dur="1000" fill="hold"/>
                                        <p:tgtEl>
                                          <p:spTgt spid="271368"/>
                                        </p:tgtEl>
                                        <p:attrNameLst>
                                          <p:attrName>ppt_w</p:attrName>
                                        </p:attrNameLst>
                                      </p:cBhvr>
                                      <p:tavLst>
                                        <p:tav tm="0">
                                          <p:val>
                                            <p:fltVal val="0"/>
                                          </p:val>
                                        </p:tav>
                                        <p:tav tm="100000">
                                          <p:val>
                                            <p:strVal val="#ppt_w"/>
                                          </p:val>
                                        </p:tav>
                                      </p:tavLst>
                                    </p:anim>
                                    <p:anim calcmode="lin" valueType="num">
                                      <p:cBhvr>
                                        <p:cTn id="8" dur="1000" fill="hold"/>
                                        <p:tgtEl>
                                          <p:spTgt spid="271368"/>
                                        </p:tgtEl>
                                        <p:attrNameLst>
                                          <p:attrName>ppt_h</p:attrName>
                                        </p:attrNameLst>
                                      </p:cBhvr>
                                      <p:tavLst>
                                        <p:tav tm="0">
                                          <p:val>
                                            <p:fltVal val="0"/>
                                          </p:val>
                                        </p:tav>
                                        <p:tav tm="100000">
                                          <p:val>
                                            <p:strVal val="#ppt_h"/>
                                          </p:val>
                                        </p:tav>
                                      </p:tavLst>
                                    </p:anim>
                                    <p:anim calcmode="lin" valueType="num">
                                      <p:cBhvr>
                                        <p:cTn id="9" dur="1000" fill="hold"/>
                                        <p:tgtEl>
                                          <p:spTgt spid="271368"/>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71368"/>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1368" grpId="0"/>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5" tIns="45718" rIns="91435" bIns="45718"/>
          <a:lstStyle/>
          <a:p>
            <a:pPr marL="0" marR="0" lvl="0" indent="0" algn="ctr" defTabSz="914353"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900098" name="Rectangle 2"/>
          <p:cNvSpPr>
            <a:spLocks noGrp="1" noChangeArrowheads="1"/>
          </p:cNvSpPr>
          <p:nvPr>
            <p:ph type="ctrTitle"/>
          </p:nvPr>
        </p:nvSpPr>
        <p:spPr>
          <a:xfrm>
            <a:off x="0" y="49785"/>
            <a:ext cx="9144000" cy="1867047"/>
          </a:xfrm>
          <a:effectLst>
            <a:outerShdw blurRad="63500" dist="35921" dir="2700000" algn="ctr" rotWithShape="0">
              <a:schemeClr val="tx2">
                <a:alpha val="74998"/>
              </a:schemeClr>
            </a:outerShdw>
          </a:effectLst>
        </p:spPr>
        <p:txBody>
          <a:bodyPr anchor="t"/>
          <a:lstStyle/>
          <a:p>
            <a:pPr>
              <a:defRPr/>
            </a:pPr>
            <a:r>
              <a:rPr lang="en-US"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II. </a:t>
            </a:r>
            <a:r>
              <a:rPr lang="zh-CN" altLang="en-US"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救赎 </a:t>
            </a:r>
            <a:r>
              <a:rPr lang="zh-CN" altLang="en-US" b="1" dirty="0">
                <a:solidFill>
                  <a:srgbClr val="FFFF00"/>
                </a:solidFill>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一直以来 </a:t>
            </a:r>
            <a:r>
              <a:rPr lang="zh-CN" altLang="en-US"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都是因信 </a:t>
            </a:r>
            <a:br>
              <a:rPr lang="en-US" altLang="zh-CN"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br>
            <a:r>
              <a:rPr lang="en-US"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(3–4</a:t>
            </a:r>
            <a:r>
              <a:rPr lang="zh-CN" altLang="en-US"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章</a:t>
            </a:r>
            <a:r>
              <a:rPr lang="en-US"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a:t>
            </a:r>
          </a:p>
        </p:txBody>
      </p:sp>
      <p:pic>
        <p:nvPicPr>
          <p:cNvPr id="5" name="Picture 1028" descr="Crosses">
            <a:extLst>
              <a:ext uri="{FF2B5EF4-FFF2-40B4-BE49-F238E27FC236}">
                <a16:creationId xmlns:a16="http://schemas.microsoft.com/office/drawing/2014/main" id="{6FD6A3B6-889C-414A-B2C6-26BD022C523A}"/>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914800" y="2808474"/>
            <a:ext cx="1447800" cy="3997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Rectangle 1029">
            <a:extLst>
              <a:ext uri="{FF2B5EF4-FFF2-40B4-BE49-F238E27FC236}">
                <a16:creationId xmlns:a16="http://schemas.microsoft.com/office/drawing/2014/main" id="{1CB2488B-150B-8049-82F1-0DD28EF482E5}"/>
              </a:ext>
            </a:extLst>
          </p:cNvPr>
          <p:cNvSpPr>
            <a:spLocks noChangeArrowheads="1"/>
          </p:cNvSpPr>
          <p:nvPr/>
        </p:nvSpPr>
        <p:spPr bwMode="auto">
          <a:xfrm>
            <a:off x="5158680" y="3875274"/>
            <a:ext cx="3048000" cy="1905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101600" algn="ctr" defTabSz="914400" rtl="0" eaLnBrk="1" fontAlgn="base" latinLnBrk="0" hangingPunct="1">
              <a:lnSpc>
                <a:spcPct val="110000"/>
              </a:lnSpc>
              <a:spcBef>
                <a:spcPct val="20000"/>
              </a:spcBef>
              <a:spcAft>
                <a:spcPct val="0"/>
              </a:spcAft>
              <a:buClr>
                <a:srgbClr val="960000"/>
              </a:buClr>
              <a:buSzPct val="100000"/>
              <a:buFont typeface="Wingdings" charset="0"/>
              <a:buNone/>
              <a:tabLst/>
              <a:defRPr/>
            </a:pPr>
            <a:endParaRPr kumimoji="0" lang="en-US" sz="3200" b="0" i="0" u="none" strike="noStrike" kern="1200" cap="none" spc="0" normalizeH="0" baseline="0" noProof="0">
              <a:ln>
                <a:noFill/>
              </a:ln>
              <a:solidFill>
                <a:srgbClr val="FFFFFF"/>
              </a:solidFill>
              <a:effectLst/>
              <a:uLnTx/>
              <a:uFillTx/>
              <a:latin typeface="Microsoft YaHei UI" panose="020B0503020204020204" pitchFamily="34" charset="-122"/>
              <a:ea typeface="Microsoft YaHei UI" panose="020B0503020204020204" pitchFamily="34" charset="-122"/>
              <a:cs typeface="Osaka" charset="0"/>
            </a:endParaRPr>
          </a:p>
        </p:txBody>
      </p:sp>
      <p:sp>
        <p:nvSpPr>
          <p:cNvPr id="7" name="AutoShape 1031">
            <a:extLst>
              <a:ext uri="{FF2B5EF4-FFF2-40B4-BE49-F238E27FC236}">
                <a16:creationId xmlns:a16="http://schemas.microsoft.com/office/drawing/2014/main" id="{79EE29ED-DC33-EA46-9E34-7603866D2715}"/>
              </a:ext>
            </a:extLst>
          </p:cNvPr>
          <p:cNvSpPr>
            <a:spLocks noChangeArrowheads="1"/>
          </p:cNvSpPr>
          <p:nvPr/>
        </p:nvSpPr>
        <p:spPr bwMode="auto">
          <a:xfrm>
            <a:off x="2928698" y="4111668"/>
            <a:ext cx="990600" cy="12954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8" name="AutoShape 1032">
            <a:extLst>
              <a:ext uri="{FF2B5EF4-FFF2-40B4-BE49-F238E27FC236}">
                <a16:creationId xmlns:a16="http://schemas.microsoft.com/office/drawing/2014/main" id="{40415C8C-17C9-844C-BF75-E6B00626C01A}"/>
              </a:ext>
            </a:extLst>
          </p:cNvPr>
          <p:cNvSpPr>
            <a:spLocks noChangeArrowheads="1"/>
          </p:cNvSpPr>
          <p:nvPr/>
        </p:nvSpPr>
        <p:spPr bwMode="auto">
          <a:xfrm rot="10800000">
            <a:off x="5453608" y="4103874"/>
            <a:ext cx="990600" cy="12954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9" name="WordArt 1033">
            <a:extLst>
              <a:ext uri="{FF2B5EF4-FFF2-40B4-BE49-F238E27FC236}">
                <a16:creationId xmlns:a16="http://schemas.microsoft.com/office/drawing/2014/main" id="{580E28B7-127E-D54F-AC57-D95F3A7A8DED}"/>
              </a:ext>
            </a:extLst>
          </p:cNvPr>
          <p:cNvSpPr>
            <a:spLocks noChangeArrowheads="1" noChangeShapeType="1" noTextEdit="1"/>
          </p:cNvSpPr>
          <p:nvPr/>
        </p:nvSpPr>
        <p:spPr bwMode="auto">
          <a:xfrm>
            <a:off x="1475656" y="2046474"/>
            <a:ext cx="6731000" cy="6477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SG" altLang="en-US" sz="3600" b="0" i="0" u="none" strike="noStrike" kern="10" cap="none" spc="0" normalizeH="0" baseline="0" noProof="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63500" dist="35921" dir="2700000" sy="50000" kx="2115830" algn="bl" rotWithShape="0">
                    <a:srgbClr val="C0C0C0"/>
                  </a:outerShdw>
                </a:effectLst>
                <a:uLnTx/>
                <a:uFillTx/>
                <a:latin typeface="Microsoft YaHei UI" panose="020B0503020204020204" pitchFamily="34" charset="-122"/>
                <a:ea typeface="Microsoft YaHei UI" panose="020B0503020204020204" pitchFamily="34" charset="-122"/>
                <a:cs typeface="Arial Black"/>
              </a:rPr>
              <a:t>十字架的核心</a:t>
            </a:r>
          </a:p>
        </p:txBody>
      </p:sp>
      <p:sp>
        <p:nvSpPr>
          <p:cNvPr id="10" name="Rectangle 1034">
            <a:extLst>
              <a:ext uri="{FF2B5EF4-FFF2-40B4-BE49-F238E27FC236}">
                <a16:creationId xmlns:a16="http://schemas.microsoft.com/office/drawing/2014/main" id="{AF2A0788-FB53-744C-B883-06A3858CB35F}"/>
              </a:ext>
            </a:extLst>
          </p:cNvPr>
          <p:cNvSpPr>
            <a:spLocks noChangeArrowheads="1"/>
          </p:cNvSpPr>
          <p:nvPr/>
        </p:nvSpPr>
        <p:spPr bwMode="auto">
          <a:xfrm>
            <a:off x="53280" y="3951474"/>
            <a:ext cx="2895600" cy="2819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101600" algn="ctr" defTabSz="914400" rtl="0" eaLnBrk="1" fontAlgn="base" latinLnBrk="0" hangingPunct="1">
              <a:lnSpc>
                <a:spcPct val="110000"/>
              </a:lnSpc>
              <a:spcBef>
                <a:spcPct val="20000"/>
              </a:spcBef>
              <a:spcAft>
                <a:spcPct val="0"/>
              </a:spcAft>
              <a:buClr>
                <a:srgbClr val="960000"/>
              </a:buClr>
              <a:buSzPct val="100000"/>
              <a:buFont typeface="Wingdings" charset="0"/>
              <a:buNone/>
              <a:tabLst/>
              <a:defRPr/>
            </a:pPr>
            <a:r>
              <a:rPr kumimoji="0" lang="zh-SG" altLang="en-US" sz="32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Osaka" charset="0"/>
              </a:rPr>
              <a:t>公元前</a:t>
            </a:r>
          </a:p>
          <a:p>
            <a:pPr marL="0" marR="0" lvl="0" indent="101600" algn="ctr" defTabSz="914400" rtl="0" eaLnBrk="1" fontAlgn="base" latinLnBrk="0" hangingPunct="1">
              <a:lnSpc>
                <a:spcPct val="110000"/>
              </a:lnSpc>
              <a:spcBef>
                <a:spcPct val="20000"/>
              </a:spcBef>
              <a:spcAft>
                <a:spcPct val="0"/>
              </a:spcAft>
              <a:buClr>
                <a:srgbClr val="960000"/>
              </a:buClr>
              <a:buSzPct val="100000"/>
              <a:buFontTx/>
              <a:buNone/>
              <a:tabLst/>
              <a:defRPr/>
            </a:pPr>
            <a:r>
              <a:rPr kumimoji="0" lang="zh-SG" altLang="en-US" sz="32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Osaka" charset="0"/>
              </a:rPr>
              <a:t>望向十字架</a:t>
            </a:r>
          </a:p>
        </p:txBody>
      </p:sp>
      <p:sp>
        <p:nvSpPr>
          <p:cNvPr id="11" name="Rectangle 1035">
            <a:extLst>
              <a:ext uri="{FF2B5EF4-FFF2-40B4-BE49-F238E27FC236}">
                <a16:creationId xmlns:a16="http://schemas.microsoft.com/office/drawing/2014/main" id="{109D65E0-00DD-7D41-BA15-277005A3BFA0}"/>
              </a:ext>
            </a:extLst>
          </p:cNvPr>
          <p:cNvSpPr>
            <a:spLocks noChangeArrowheads="1"/>
          </p:cNvSpPr>
          <p:nvPr/>
        </p:nvSpPr>
        <p:spPr bwMode="auto">
          <a:xfrm>
            <a:off x="6156176" y="3966590"/>
            <a:ext cx="2956681" cy="2819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101600" algn="ctr" defTabSz="914400" rtl="0" eaLnBrk="1" fontAlgn="base" latinLnBrk="0" hangingPunct="1">
              <a:lnSpc>
                <a:spcPct val="110000"/>
              </a:lnSpc>
              <a:spcBef>
                <a:spcPct val="20000"/>
              </a:spcBef>
              <a:spcAft>
                <a:spcPct val="0"/>
              </a:spcAft>
              <a:buClr>
                <a:srgbClr val="960000"/>
              </a:buClr>
              <a:buSzPct val="100000"/>
              <a:buFontTx/>
              <a:buNone/>
              <a:tabLst/>
              <a:defRPr/>
            </a:pPr>
            <a:r>
              <a:rPr kumimoji="0" lang="zh-CN" altLang="en-US" sz="32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Osaka" charset="0"/>
              </a:rPr>
              <a:t>公元后</a:t>
            </a:r>
          </a:p>
          <a:p>
            <a:pPr marL="0" marR="0" lvl="0" indent="101600" algn="ctr" defTabSz="914400" rtl="0" eaLnBrk="1" fontAlgn="base" latinLnBrk="0" hangingPunct="1">
              <a:lnSpc>
                <a:spcPct val="110000"/>
              </a:lnSpc>
              <a:spcBef>
                <a:spcPct val="20000"/>
              </a:spcBef>
              <a:spcAft>
                <a:spcPct val="0"/>
              </a:spcAft>
              <a:buClr>
                <a:srgbClr val="960000"/>
              </a:buClr>
              <a:buSzPct val="100000"/>
              <a:buFontTx/>
              <a:buNone/>
              <a:tabLst/>
              <a:defRPr/>
            </a:pPr>
            <a:r>
              <a:rPr kumimoji="0" lang="zh-CN" altLang="en-US" sz="32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Osaka" charset="0"/>
              </a:rPr>
              <a:t>回顾十字架</a:t>
            </a:r>
          </a:p>
        </p:txBody>
      </p:sp>
      <p:sp>
        <p:nvSpPr>
          <p:cNvPr id="12" name="Rectangle 2">
            <a:extLst>
              <a:ext uri="{FF2B5EF4-FFF2-40B4-BE49-F238E27FC236}">
                <a16:creationId xmlns:a16="http://schemas.microsoft.com/office/drawing/2014/main" id="{4433CCDA-1F76-D540-9F37-714DE5B814C0}"/>
              </a:ext>
            </a:extLst>
          </p:cNvPr>
          <p:cNvSpPr txBox="1">
            <a:spLocks noChangeArrowheads="1"/>
          </p:cNvSpPr>
          <p:nvPr/>
        </p:nvSpPr>
        <p:spPr bwMode="auto">
          <a:xfrm>
            <a:off x="929272" y="5927860"/>
            <a:ext cx="7272808" cy="86409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1435" tIns="45718" rIns="91435" bIns="45718"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353" rtl="0" eaLnBrk="0" fontAlgn="base" latinLnBrk="0" hangingPunct="0">
              <a:lnSpc>
                <a:spcPct val="100000"/>
              </a:lnSpc>
              <a:spcBef>
                <a:spcPct val="0"/>
              </a:spcBef>
              <a:spcAft>
                <a:spcPct val="0"/>
              </a:spcAft>
              <a:buClrTx/>
              <a:buSzTx/>
              <a:buFontTx/>
              <a:buNone/>
              <a:tabLst/>
              <a:defRPr/>
            </a:pPr>
            <a:r>
              <a:rPr kumimoji="0" lang="zh-SG" altLang="en-US" sz="4800" b="1" i="1"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加拉太书</a:t>
            </a:r>
          </a:p>
        </p:txBody>
      </p:sp>
    </p:spTree>
    <p:extLst>
      <p:ext uri="{BB962C8B-B14F-4D97-AF65-F5344CB8AC3E}">
        <p14:creationId xmlns:p14="http://schemas.microsoft.com/office/powerpoint/2010/main" val="118018598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5"/>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nodePh="1">
                                  <p:stCondLst>
                                    <p:cond delay="0"/>
                                  </p:stCondLst>
                                  <p:endCondLst>
                                    <p:cond evt="begin" delay="0">
                                      <p:tn val="12"/>
                                    </p:cond>
                                  </p:endCondLst>
                                  <p:childTnLst>
                                    <p:set>
                                      <p:cBhvr>
                                        <p:cTn id="13" dur="1" fill="hold">
                                          <p:stCondLst>
                                            <p:cond delay="0"/>
                                          </p:stCondLst>
                                        </p:cTn>
                                        <p:tgtEl>
                                          <p:spTgt spid="6"/>
                                        </p:tgtEl>
                                        <p:attrNameLst>
                                          <p:attrName>style.visibility</p:attrName>
                                        </p:attrNameLst>
                                      </p:cBhvr>
                                      <p:to>
                                        <p:strVal val="visible"/>
                                      </p:to>
                                    </p:set>
                                  </p:childTnLst>
                                </p:cTn>
                              </p:par>
                            </p:childTnLst>
                          </p:cTn>
                        </p:par>
                        <p:par>
                          <p:cTn id="14" fill="hold">
                            <p:stCondLst>
                              <p:cond delay="0"/>
                            </p:stCondLst>
                            <p:childTnLst>
                              <p:par>
                                <p:cTn id="15" presetID="1" presetClass="entr" presetSubtype="0" fill="hold" grpId="0" nodeType="after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3"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8" grpId="0" animBg="1"/>
      <p:bldP spid="9" grpId="0" animBg="1"/>
      <p:bldP spid="11" grpId="0"/>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2737"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6513" y="476250"/>
            <a:ext cx="9144000" cy="6675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3105" name="Title 1"/>
          <p:cNvSpPr>
            <a:spLocks noGrp="1"/>
          </p:cNvSpPr>
          <p:nvPr>
            <p:ph type="title"/>
          </p:nvPr>
        </p:nvSpPr>
        <p:spPr>
          <a:xfrm>
            <a:off x="-1" y="44624"/>
            <a:ext cx="9143999" cy="1440160"/>
          </a:xfrm>
        </p:spPr>
        <p:txBody>
          <a:bodyPr/>
          <a:lstStyle/>
          <a:p>
            <a:pPr>
              <a:defRPr/>
            </a:pPr>
            <a:r>
              <a:rPr lang="zh-CN" altLang="en-US" sz="4400" b="1" dirty="0">
                <a:effectLst>
                  <a:glow rad="279400">
                    <a:schemeClr val="bg1"/>
                  </a:glow>
                </a:effectLst>
                <a:latin typeface="华文宋体"/>
                <a:ea typeface="华文宋体"/>
                <a:cs typeface="华文宋体"/>
              </a:rPr>
              <a:t>神为何给予旧约律法</a:t>
            </a:r>
            <a:r>
              <a:rPr lang="en-US" altLang="ja-JP" sz="4400" dirty="0">
                <a:effectLst>
                  <a:glow rad="279400">
                    <a:schemeClr val="bg1"/>
                  </a:glow>
                </a:effectLst>
                <a:latin typeface="Arial" charset="0"/>
                <a:ea typeface="ＭＳ Ｐゴシック" charset="0"/>
                <a:cs typeface="Arial" charset="0"/>
              </a:rPr>
              <a:t>?</a:t>
            </a:r>
            <a:endParaRPr lang="en-US" sz="4400" dirty="0">
              <a:effectLst>
                <a:glow rad="279400">
                  <a:schemeClr val="bg1"/>
                </a:glow>
              </a:effectLst>
              <a:latin typeface="Arial" charset="0"/>
              <a:ea typeface="ＭＳ Ｐゴシック" charset="0"/>
              <a:cs typeface="Arial" charset="0"/>
            </a:endParaRPr>
          </a:p>
        </p:txBody>
      </p:sp>
    </p:spTree>
    <p:extLst>
      <p:ext uri="{BB962C8B-B14F-4D97-AF65-F5344CB8AC3E}">
        <p14:creationId xmlns:p14="http://schemas.microsoft.com/office/powerpoint/2010/main" val="1726876702"/>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7617"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a:xfrm>
            <a:off x="2700338" y="2636838"/>
            <a:ext cx="6192837" cy="4105275"/>
          </a:xfrm>
        </p:spPr>
        <p:txBody>
          <a:bodyPr/>
          <a:lstStyle/>
          <a:p>
            <a:pPr algn="r">
              <a:defRPr/>
            </a:pPr>
            <a:r>
              <a:rPr lang="zh-CN" altLang="en-US" sz="6000" b="1" dirty="0">
                <a:latin typeface="华文宋体"/>
                <a:ea typeface="华文宋体"/>
                <a:cs typeface="华文宋体"/>
              </a:rPr>
              <a:t>保罗的</a:t>
            </a:r>
            <a:br>
              <a:rPr lang="en-US" altLang="zh-CN" sz="6000" b="1" dirty="0">
                <a:latin typeface="华文宋体"/>
                <a:ea typeface="华文宋体"/>
                <a:cs typeface="华文宋体"/>
              </a:rPr>
            </a:br>
            <a:r>
              <a:rPr lang="zh-CN" altLang="en-US" sz="6000" b="1" dirty="0">
                <a:latin typeface="华文宋体"/>
                <a:ea typeface="华文宋体"/>
                <a:cs typeface="华文宋体"/>
              </a:rPr>
              <a:t>神学论证</a:t>
            </a:r>
            <a:br>
              <a:rPr lang="en-US" altLang="zh-CN" sz="6000" b="1" dirty="0">
                <a:latin typeface="华文宋体"/>
                <a:ea typeface="华文宋体"/>
                <a:cs typeface="华文宋体"/>
              </a:rPr>
            </a:br>
            <a:r>
              <a:rPr lang="en-US" sz="6000" dirty="0">
                <a:solidFill>
                  <a:srgbClr val="FFFFFF"/>
                </a:solidFill>
                <a:effectLst>
                  <a:outerShdw blurRad="50800" dist="88900" dir="2700000" algn="tl" rotWithShape="0">
                    <a:srgbClr val="000000"/>
                  </a:outerShdw>
                </a:effectLst>
                <a:latin typeface="Arial"/>
                <a:ea typeface="ＭＳ Ｐゴシック"/>
                <a:cs typeface="Arial"/>
              </a:rPr>
              <a:t>(</a:t>
            </a:r>
            <a:r>
              <a:rPr lang="zh-CN" altLang="en-US" sz="6000" b="1" dirty="0">
                <a:solidFill>
                  <a:srgbClr val="FFFFFF"/>
                </a:solidFill>
                <a:effectLst>
                  <a:outerShdw blurRad="50800" dist="88900" dir="2700000" algn="tl" rotWithShape="0">
                    <a:srgbClr val="000000"/>
                  </a:outerShdw>
                </a:effectLst>
                <a:latin typeface="华文宋体"/>
                <a:ea typeface="华文宋体"/>
                <a:cs typeface="华文宋体"/>
              </a:rPr>
              <a:t>加</a:t>
            </a:r>
            <a:r>
              <a:rPr lang="zh-CN" altLang="en-US" sz="6000" b="1" dirty="0">
                <a:solidFill>
                  <a:srgbClr val="FFFFFF"/>
                </a:solidFill>
                <a:latin typeface="华文宋体"/>
                <a:ea typeface="华文宋体"/>
                <a:cs typeface="华文宋体"/>
              </a:rPr>
              <a:t>拉太</a:t>
            </a:r>
            <a:r>
              <a:rPr lang="zh-CN" altLang="en-US" sz="6000" b="1" dirty="0">
                <a:solidFill>
                  <a:srgbClr val="FFFFFF"/>
                </a:solidFill>
                <a:effectLst>
                  <a:outerShdw blurRad="50800" dist="88900" dir="2700000" algn="tl" rotWithShape="0">
                    <a:srgbClr val="000000"/>
                  </a:outerShdw>
                </a:effectLst>
                <a:latin typeface="华文宋体"/>
                <a:ea typeface="华文宋体"/>
                <a:cs typeface="华文宋体"/>
              </a:rPr>
              <a:t>书</a:t>
            </a:r>
            <a:r>
              <a:rPr lang="en-US" altLang="zh-CN" sz="6000" dirty="0">
                <a:solidFill>
                  <a:srgbClr val="FFFFFF"/>
                </a:solidFill>
                <a:effectLst>
                  <a:outerShdw blurRad="50800" dist="88900" dir="2700000" algn="tl" rotWithShape="0">
                    <a:srgbClr val="000000"/>
                  </a:outerShdw>
                </a:effectLst>
                <a:latin typeface="Arial"/>
                <a:ea typeface="ＭＳ Ｐゴシック"/>
                <a:cs typeface="Arial"/>
              </a:rPr>
              <a:t> </a:t>
            </a:r>
            <a:r>
              <a:rPr lang="en-US" sz="6000" dirty="0">
                <a:solidFill>
                  <a:srgbClr val="FFFFFF"/>
                </a:solidFill>
                <a:effectLst>
                  <a:outerShdw blurRad="50800" dist="88900" dir="2700000" algn="tl" rotWithShape="0">
                    <a:srgbClr val="000000"/>
                  </a:outerShdw>
                </a:effectLst>
                <a:latin typeface="Arial"/>
                <a:ea typeface="ＭＳ Ｐゴシック"/>
                <a:cs typeface="Arial"/>
              </a:rPr>
              <a:t>3</a:t>
            </a:r>
            <a:r>
              <a:rPr lang="zh-CN" altLang="en-US" sz="6000" dirty="0">
                <a:solidFill>
                  <a:srgbClr val="FFFFFF"/>
                </a:solidFill>
                <a:effectLst>
                  <a:outerShdw blurRad="50800" dist="88900" dir="2700000" algn="tl" rotWithShape="0">
                    <a:srgbClr val="000000"/>
                  </a:outerShdw>
                </a:effectLst>
                <a:latin typeface="Arial"/>
                <a:ea typeface="ＭＳ Ｐゴシック"/>
                <a:cs typeface="Arial"/>
              </a:rPr>
              <a:t>－</a:t>
            </a:r>
            <a:r>
              <a:rPr lang="en-US" sz="6000" dirty="0">
                <a:solidFill>
                  <a:srgbClr val="FFFFFF"/>
                </a:solidFill>
                <a:effectLst>
                  <a:outerShdw blurRad="50800" dist="88900" dir="2700000" algn="tl" rotWithShape="0">
                    <a:srgbClr val="000000"/>
                  </a:outerShdw>
                </a:effectLst>
                <a:latin typeface="Arial"/>
                <a:ea typeface="ＭＳ Ｐゴシック"/>
                <a:cs typeface="Arial"/>
              </a:rPr>
              <a:t>4)</a:t>
            </a:r>
          </a:p>
        </p:txBody>
      </p:sp>
      <p:sp>
        <p:nvSpPr>
          <p:cNvPr id="5" name="Title 1"/>
          <p:cNvSpPr txBox="1">
            <a:spLocks/>
          </p:cNvSpPr>
          <p:nvPr/>
        </p:nvSpPr>
        <p:spPr>
          <a:xfrm>
            <a:off x="0" y="152400"/>
            <a:ext cx="4416425" cy="1341438"/>
          </a:xfrm>
          <a:prstGeom prst="rect">
            <a:avLst/>
          </a:prstGeom>
          <a:noFill/>
          <a:ln w="9525">
            <a:noFill/>
            <a:miter lim="800000"/>
            <a:headEnd/>
            <a:tailEnd/>
          </a:ln>
        </p:spPr>
        <p:txBody>
          <a:bodyPr anchor="t" anchorCtr="0"/>
          <a:lstStyle>
            <a:lvl1pPr algn="r" eaLnBrk="0" hangingPunct="0">
              <a:defRPr sz="6000" b="1">
                <a:solidFill>
                  <a:srgbClr val="FFFFFF"/>
                </a:solidFill>
                <a:effectLst>
                  <a:outerShdw blurRad="50800" dist="88900" dir="2700000" algn="tl" rotWithShape="0">
                    <a:srgbClr val="000000"/>
                  </a:outerShdw>
                </a:effectLst>
                <a:latin typeface="+mj-lt"/>
                <a:ea typeface="ＭＳ Ｐゴシック" charset="-128"/>
                <a:cs typeface="ＭＳ Ｐゴシック" charset="-128"/>
              </a:defRPr>
            </a:lvl1pPr>
            <a:lvl2pPr eaLnBrk="0" hangingPunct="0">
              <a:defRPr sz="4400">
                <a:solidFill>
                  <a:schemeClr val="tx2"/>
                </a:solidFill>
                <a:effectLst>
                  <a:outerShdw blurRad="38100" dist="38100" dir="2700000" algn="tl">
                    <a:srgbClr val="000000"/>
                  </a:outerShdw>
                </a:effectLst>
                <a:latin typeface="Tahoma" pitchFamily="-112" charset="-52"/>
                <a:ea typeface="ＭＳ Ｐゴシック" charset="-128"/>
                <a:cs typeface="ＭＳ Ｐゴシック" charset="-128"/>
              </a:defRPr>
            </a:lvl2pPr>
            <a:lvl3pPr eaLnBrk="0" hangingPunct="0">
              <a:defRPr sz="4400">
                <a:solidFill>
                  <a:schemeClr val="tx2"/>
                </a:solidFill>
                <a:effectLst>
                  <a:outerShdw blurRad="38100" dist="38100" dir="2700000" algn="tl">
                    <a:srgbClr val="000000"/>
                  </a:outerShdw>
                </a:effectLst>
                <a:latin typeface="Tahoma" pitchFamily="-112" charset="-52"/>
                <a:ea typeface="ＭＳ Ｐゴシック" charset="-128"/>
                <a:cs typeface="ＭＳ Ｐゴシック" charset="-128"/>
              </a:defRPr>
            </a:lvl3pPr>
            <a:lvl4pPr eaLnBrk="0" hangingPunct="0">
              <a:defRPr sz="4400">
                <a:solidFill>
                  <a:schemeClr val="tx2"/>
                </a:solidFill>
                <a:effectLst>
                  <a:outerShdw blurRad="38100" dist="38100" dir="2700000" algn="tl">
                    <a:srgbClr val="000000"/>
                  </a:outerShdw>
                </a:effectLst>
                <a:latin typeface="Tahoma" pitchFamily="-112" charset="-52"/>
                <a:ea typeface="ＭＳ Ｐゴシック" charset="-128"/>
                <a:cs typeface="ＭＳ Ｐゴシック" charset="-128"/>
              </a:defRPr>
            </a:lvl4pPr>
            <a:lvl5pPr eaLnBrk="0" hangingPunct="0">
              <a:defRPr sz="4400">
                <a:solidFill>
                  <a:schemeClr val="tx2"/>
                </a:solidFill>
                <a:effectLst>
                  <a:outerShdw blurRad="38100" dist="38100" dir="2700000" algn="tl">
                    <a:srgbClr val="000000"/>
                  </a:outerShdw>
                </a:effectLst>
                <a:latin typeface="Tahoma" pitchFamily="-112" charset="-52"/>
                <a:ea typeface="ＭＳ Ｐゴシック" charset="-128"/>
                <a:cs typeface="ＭＳ Ｐゴシック" charset="-128"/>
              </a:defRPr>
            </a:lvl5pPr>
            <a:lvl6pPr marL="45720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6pPr>
            <a:lvl7pPr marL="91440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7pPr>
            <a:lvl8pPr marL="137160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8pPr>
            <a:lvl9pPr marL="182880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9pPr>
          </a:lstStyle>
          <a:p>
            <a:pPr algn="ctr">
              <a:defRPr/>
            </a:pPr>
            <a:r>
              <a:rPr lang="zh-CN" altLang="en-US" sz="3200" dirty="0">
                <a:latin typeface="华文宋体"/>
                <a:ea typeface="华文宋体"/>
                <a:cs typeface="华文宋体"/>
              </a:rPr>
              <a:t>保罗卫护</a:t>
            </a:r>
            <a:endParaRPr lang="en-US" altLang="zh-CN" sz="3200" dirty="0">
              <a:latin typeface="华文宋体"/>
              <a:ea typeface="华文宋体"/>
              <a:cs typeface="华文宋体"/>
            </a:endParaRPr>
          </a:p>
          <a:p>
            <a:pPr algn="ctr">
              <a:defRPr/>
            </a:pPr>
            <a:r>
              <a:rPr lang="zh-CN" altLang="en-US" sz="3200" dirty="0">
                <a:latin typeface="华文宋体"/>
                <a:ea typeface="华文宋体"/>
                <a:cs typeface="华文宋体"/>
              </a:rPr>
              <a:t>因信称义之说</a:t>
            </a:r>
            <a:endParaRPr lang="en-US" sz="3200" dirty="0">
              <a:latin typeface="华文宋体"/>
              <a:ea typeface="华文宋体"/>
              <a:cs typeface="华文宋体"/>
            </a:endParaRPr>
          </a:p>
        </p:txBody>
      </p:sp>
    </p:spTree>
    <p:extLst>
      <p:ext uri="{BB962C8B-B14F-4D97-AF65-F5344CB8AC3E}">
        <p14:creationId xmlns:p14="http://schemas.microsoft.com/office/powerpoint/2010/main" val="1837716663"/>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 name="Rectangle 1027" descr="Brown marble"/>
          <p:cNvSpPr>
            <a:spLocks noChangeArrowheads="1"/>
          </p:cNvSpPr>
          <p:nvPr/>
        </p:nvSpPr>
        <p:spPr bwMode="auto">
          <a:xfrm>
            <a:off x="-36512" y="-27384"/>
            <a:ext cx="9144000" cy="6858000"/>
          </a:xfrm>
          <a:prstGeom prst="rect">
            <a:avLst/>
          </a:prstGeom>
          <a:blipFill dpi="0" rotWithShape="0">
            <a:blip r:embed="rId4"/>
            <a:srcRect/>
            <a:tile tx="0" ty="0" sx="100000" sy="100000" flip="none" algn="tl"/>
          </a:blipFill>
          <a:ln w="952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outerShdw blurRad="38100" dist="38100" dir="2700000" algn="tl">
                  <a:srgbClr val="C0C0C0"/>
                </a:outerShdw>
              </a:effectLst>
              <a:uLnTx/>
              <a:uFillTx/>
              <a:latin typeface="Arial Narrow" pitchFamily="34" charset="0"/>
              <a:ea typeface="ＭＳ Ｐゴシック" charset="0"/>
              <a:cs typeface="Times New Roman" pitchFamily="18" charset="0"/>
            </a:endParaRPr>
          </a:p>
        </p:txBody>
      </p:sp>
      <p:sp>
        <p:nvSpPr>
          <p:cNvPr id="538628" name="Rectangle 4"/>
          <p:cNvSpPr txBox="1">
            <a:spLocks noChangeArrowheads="1"/>
          </p:cNvSpPr>
          <p:nvPr/>
        </p:nvSpPr>
        <p:spPr bwMode="auto">
          <a:xfrm>
            <a:off x="152400" y="1031875"/>
            <a:ext cx="8991600" cy="1143000"/>
          </a:xfrm>
          <a:prstGeom prst="rect">
            <a:avLst/>
          </a:prstGeom>
          <a:solidFill>
            <a:srgbClr val="000000"/>
          </a:solidFill>
          <a:ln>
            <a:noFill/>
          </a:ln>
        </p:spPr>
        <p:txBody>
          <a:bodyPr anchor="ct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4800" b="0" i="0" u="none" strike="noStrike" kern="1200" cap="none" spc="0" normalizeH="0" baseline="0" noProof="0" dirty="0">
                <a:ln>
                  <a:noFill/>
                </a:ln>
                <a:solidFill>
                  <a:srgbClr val="FFFFFF"/>
                </a:solidFill>
                <a:effectLst/>
                <a:uLnTx/>
                <a:uFillTx/>
                <a:latin typeface="Times New Roman" charset="0"/>
                <a:ea typeface="ＭＳ Ｐゴシック" charset="0"/>
                <a:cs typeface="ＭＳ Ｐゴシック" charset="0"/>
              </a:rPr>
              <a:t>哪一个是最</a:t>
            </a:r>
            <a:r>
              <a:rPr kumimoji="0" lang="zh-TW" altLang="en-US" sz="4800" b="0" i="0" u="none" strike="noStrike" kern="1200" cap="none" spc="0" normalizeH="0" baseline="0" noProof="0" dirty="0">
                <a:ln>
                  <a:noFill/>
                </a:ln>
                <a:solidFill>
                  <a:srgbClr val="FFFFFF"/>
                </a:solidFill>
                <a:effectLst/>
                <a:uLnTx/>
                <a:uFillTx/>
                <a:latin typeface="Times New Roman" charset="0"/>
                <a:ea typeface="ＭＳ Ｐゴシック" charset="0"/>
                <a:cs typeface="ＭＳ Ｐゴシック" charset="0"/>
              </a:rPr>
              <a:t>准</a:t>
            </a:r>
            <a:r>
              <a:rPr kumimoji="0" lang="zh-CN" altLang="en-US" sz="4800" b="0" i="0" u="none" strike="noStrike" kern="1200" cap="none" spc="0" normalizeH="0" baseline="0" noProof="0" dirty="0">
                <a:ln>
                  <a:noFill/>
                </a:ln>
                <a:solidFill>
                  <a:srgbClr val="FFFFFF"/>
                </a:solidFill>
                <a:effectLst/>
                <a:uLnTx/>
                <a:uFillTx/>
                <a:latin typeface="Times New Roman" charset="0"/>
                <a:ea typeface="ＭＳ Ｐゴシック" charset="0"/>
                <a:cs typeface="ＭＳ Ｐゴシック" charset="0"/>
              </a:rPr>
              <a:t>确</a:t>
            </a:r>
            <a:endParaRPr kumimoji="0" lang="zh-CN" altLang="en-US" sz="4800" b="0" i="1" u="none" strike="noStrike" kern="1200" cap="none" spc="0" normalizeH="0" baseline="0" noProof="0" dirty="0">
              <a:ln>
                <a:noFill/>
              </a:ln>
              <a:solidFill>
                <a:srgbClr val="FFFFFF"/>
              </a:solidFill>
              <a:effectLst/>
              <a:uLnTx/>
              <a:uFillTx/>
              <a:latin typeface="Times New Roman" charset="0"/>
              <a:ea typeface="ＭＳ Ｐゴシック" charset="0"/>
              <a:cs typeface="ＭＳ Ｐゴシック" charset="0"/>
            </a:endParaRPr>
          </a:p>
        </p:txBody>
      </p:sp>
      <p:sp>
        <p:nvSpPr>
          <p:cNvPr id="7" name="Text Box 11"/>
          <p:cNvSpPr txBox="1">
            <a:spLocks noChangeArrowheads="1"/>
          </p:cNvSpPr>
          <p:nvPr/>
        </p:nvSpPr>
        <p:spPr bwMode="auto">
          <a:xfrm>
            <a:off x="76200" y="2241971"/>
            <a:ext cx="2819400" cy="493713"/>
          </a:xfrm>
          <a:prstGeom prst="rect">
            <a:avLst/>
          </a:prstGeom>
          <a:noFill/>
          <a:ln w="12700" cap="sq">
            <a:noFill/>
            <a:miter lim="800000"/>
            <a:headEnd/>
            <a:tailEnd/>
          </a:ln>
          <a:effectLst/>
        </p:spPr>
        <p:txBody>
          <a:bodyPr lIns="0" tIns="0" rIns="0" bIns="0" anchor="ctr" anchorCtr="1">
            <a:spAutoFit/>
          </a:bodyPr>
          <a:lstStyle>
            <a:lvl1pPr eaLnBrk="0" hangingPunct="0">
              <a:defRPr sz="3600">
                <a:solidFill>
                  <a:schemeClr val="bg1"/>
                </a:solidFill>
                <a:latin typeface="Times New Roman" charset="0"/>
                <a:ea typeface="SimSun" charset="0"/>
                <a:cs typeface="SimSun" charset="0"/>
              </a:defRPr>
            </a:lvl1pPr>
            <a:lvl2pPr marL="37931725" indent="-37474525" eaLnBrk="0" hangingPunct="0">
              <a:defRPr sz="3600">
                <a:solidFill>
                  <a:schemeClr val="bg1"/>
                </a:solidFill>
                <a:latin typeface="Times New Roman" charset="0"/>
                <a:ea typeface="SimSun" charset="0"/>
                <a:cs typeface="SimSun" charset="0"/>
              </a:defRPr>
            </a:lvl2pPr>
            <a:lvl3pPr eaLnBrk="0" hangingPunct="0">
              <a:defRPr sz="3600">
                <a:solidFill>
                  <a:schemeClr val="bg1"/>
                </a:solidFill>
                <a:latin typeface="Times New Roman" charset="0"/>
                <a:ea typeface="SimSun" charset="0"/>
                <a:cs typeface="SimSun" charset="0"/>
              </a:defRPr>
            </a:lvl3pPr>
            <a:lvl4pPr eaLnBrk="0" hangingPunct="0">
              <a:defRPr sz="3600">
                <a:solidFill>
                  <a:schemeClr val="bg1"/>
                </a:solidFill>
                <a:latin typeface="Times New Roman" charset="0"/>
                <a:ea typeface="SimSun" charset="0"/>
                <a:cs typeface="SimSun" charset="0"/>
              </a:defRPr>
            </a:lvl4pPr>
            <a:lvl5pPr eaLnBrk="0" hangingPunct="0">
              <a:defRPr sz="3600">
                <a:solidFill>
                  <a:schemeClr val="bg1"/>
                </a:solidFill>
                <a:latin typeface="Times New Roman" charset="0"/>
                <a:ea typeface="SimSun" charset="0"/>
                <a:cs typeface="SimSun" charset="0"/>
              </a:defRPr>
            </a:lvl5pPr>
            <a:lvl6pPr marL="457200" eaLnBrk="0" fontAlgn="base" hangingPunct="0">
              <a:spcBef>
                <a:spcPct val="0"/>
              </a:spcBef>
              <a:spcAft>
                <a:spcPct val="0"/>
              </a:spcAft>
              <a:defRPr sz="3600">
                <a:solidFill>
                  <a:schemeClr val="bg1"/>
                </a:solidFill>
                <a:latin typeface="Times New Roman" charset="0"/>
                <a:ea typeface="SimSun" charset="0"/>
                <a:cs typeface="SimSun" charset="0"/>
              </a:defRPr>
            </a:lvl6pPr>
            <a:lvl7pPr marL="914400" eaLnBrk="0" fontAlgn="base" hangingPunct="0">
              <a:spcBef>
                <a:spcPct val="0"/>
              </a:spcBef>
              <a:spcAft>
                <a:spcPct val="0"/>
              </a:spcAft>
              <a:defRPr sz="3600">
                <a:solidFill>
                  <a:schemeClr val="bg1"/>
                </a:solidFill>
                <a:latin typeface="Times New Roman" charset="0"/>
                <a:ea typeface="SimSun" charset="0"/>
                <a:cs typeface="SimSun" charset="0"/>
              </a:defRPr>
            </a:lvl7pPr>
            <a:lvl8pPr marL="1371600" eaLnBrk="0" fontAlgn="base" hangingPunct="0">
              <a:spcBef>
                <a:spcPct val="0"/>
              </a:spcBef>
              <a:spcAft>
                <a:spcPct val="0"/>
              </a:spcAft>
              <a:defRPr sz="3600">
                <a:solidFill>
                  <a:schemeClr val="bg1"/>
                </a:solidFill>
                <a:latin typeface="Times New Roman" charset="0"/>
                <a:ea typeface="SimSun" charset="0"/>
                <a:cs typeface="SimSun" charset="0"/>
              </a:defRPr>
            </a:lvl8pPr>
            <a:lvl9pPr marL="18288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zh-TW" altLang="en-US" sz="3200" b="1" i="1" u="none" strike="noStrike" kern="1200" cap="none" spc="0" normalizeH="0" baseline="0" noProof="0" dirty="0">
                <a:ln>
                  <a:noFill/>
                </a:ln>
                <a:solidFill>
                  <a:srgbClr val="FFFFFF"/>
                </a:solidFill>
                <a:effectLst>
                  <a:glow rad="101600">
                    <a:srgbClr val="000000"/>
                  </a:glow>
                  <a:outerShdw blurRad="38100" dist="38100" dir="2700000" algn="tl">
                    <a:srgbClr val="808080"/>
                  </a:outerShdw>
                </a:effectLst>
                <a:uLnTx/>
                <a:uFillTx/>
                <a:latin typeface="Arial Narrow" charset="0"/>
                <a:ea typeface="SimSun" charset="0"/>
                <a:cs typeface="Times New Roman" charset="0"/>
              </a:rPr>
              <a:t>因</a:t>
            </a:r>
            <a:r>
              <a:rPr kumimoji="0" lang="en-US" altLang="ja-JP" sz="3200" b="1" i="1" u="none" strike="noStrike" kern="1200" cap="none" spc="0" normalizeH="0" baseline="0" noProof="0" dirty="0">
                <a:ln>
                  <a:noFill/>
                </a:ln>
                <a:solidFill>
                  <a:srgbClr val="FFFFFF"/>
                </a:solidFill>
                <a:effectLst>
                  <a:glow rad="101600">
                    <a:srgbClr val="000000"/>
                  </a:glow>
                  <a:outerShdw blurRad="38100" dist="38100" dir="2700000" algn="tl">
                    <a:srgbClr val="808080"/>
                  </a:outerShdw>
                </a:effectLst>
                <a:uLnTx/>
                <a:uFillTx/>
                <a:latin typeface="Arial Narrow" charset="0"/>
                <a:ea typeface="SimSun" charset="0"/>
                <a:cs typeface="Times New Roman" charset="0"/>
              </a:rPr>
              <a:t>…</a:t>
            </a:r>
            <a:r>
              <a:rPr kumimoji="0" lang="zh-TW" altLang="en-US" sz="3200" b="1" i="1" u="none" strike="noStrike" kern="1200" cap="none" spc="0" normalizeH="0" baseline="0" noProof="0" dirty="0">
                <a:ln>
                  <a:noFill/>
                </a:ln>
                <a:solidFill>
                  <a:srgbClr val="FFFFFF"/>
                </a:solidFill>
                <a:effectLst>
                  <a:glow rad="101600">
                    <a:srgbClr val="000000"/>
                  </a:glow>
                  <a:outerShdw blurRad="38100" dist="38100" dir="2700000" algn="tl">
                    <a:srgbClr val="808080"/>
                  </a:outerShdw>
                </a:effectLst>
                <a:uLnTx/>
                <a:uFillTx/>
                <a:latin typeface="Arial Narrow" charset="0"/>
                <a:ea typeface="SimSun" charset="0"/>
                <a:cs typeface="Times New Roman" charset="0"/>
              </a:rPr>
              <a:t>得救恩</a:t>
            </a:r>
            <a:r>
              <a:rPr kumimoji="0" lang="en-US" altLang="zh-TW" sz="3200" b="1" i="1" u="none" strike="noStrike" kern="1200" cap="none" spc="0" normalizeH="0" baseline="0" noProof="0" dirty="0">
                <a:ln>
                  <a:noFill/>
                </a:ln>
                <a:solidFill>
                  <a:srgbClr val="FFFFFF"/>
                </a:solidFill>
                <a:effectLst>
                  <a:glow rad="101600">
                    <a:srgbClr val="000000"/>
                  </a:glow>
                  <a:outerShdw blurRad="38100" dist="38100" dir="2700000" algn="tl">
                    <a:srgbClr val="808080"/>
                  </a:outerShdw>
                </a:effectLst>
                <a:uLnTx/>
                <a:uFillTx/>
                <a:latin typeface="Arial Narrow" charset="0"/>
                <a:ea typeface="SimSun" charset="0"/>
                <a:cs typeface="Times New Roman" charset="0"/>
              </a:rPr>
              <a:t>?</a:t>
            </a:r>
            <a:endParaRPr kumimoji="0" lang="en-US" sz="3200" b="1" i="1" u="none" strike="noStrike" kern="1200" cap="none" spc="0" normalizeH="0" baseline="0" noProof="0" dirty="0">
              <a:ln>
                <a:noFill/>
              </a:ln>
              <a:solidFill>
                <a:srgbClr val="FFFFFF"/>
              </a:solidFill>
              <a:effectLst>
                <a:glow rad="101600">
                  <a:srgbClr val="000000"/>
                </a:glow>
                <a:outerShdw blurRad="38100" dist="38100" dir="2700000" algn="tl">
                  <a:srgbClr val="808080"/>
                </a:outerShdw>
              </a:effectLst>
              <a:uLnTx/>
              <a:uFillTx/>
              <a:latin typeface="Arial Narrow" charset="0"/>
              <a:ea typeface="SimSun" charset="0"/>
              <a:cs typeface="Times New Roman" charset="0"/>
            </a:endParaRPr>
          </a:p>
        </p:txBody>
      </p:sp>
      <p:sp>
        <p:nvSpPr>
          <p:cNvPr id="8" name="Text Box 5"/>
          <p:cNvSpPr txBox="1">
            <a:spLocks noChangeArrowheads="1"/>
          </p:cNvSpPr>
          <p:nvPr/>
        </p:nvSpPr>
        <p:spPr bwMode="auto">
          <a:xfrm>
            <a:off x="250825" y="3205584"/>
            <a:ext cx="936625" cy="461962"/>
          </a:xfrm>
          <a:prstGeom prst="rect">
            <a:avLst/>
          </a:prstGeom>
          <a:noFill/>
          <a:ln w="12700" cap="sq">
            <a:noFill/>
            <a:miter lim="800000"/>
            <a:headEnd/>
            <a:tailEnd/>
          </a:ln>
          <a:effectLst/>
        </p:spPr>
        <p:txBody>
          <a:bodyPr lIns="0" tIns="0" rIns="0" bIns="0" anchor="ctr" anchorCtr="1">
            <a:spAutoFit/>
          </a:bodyPr>
          <a:lstStyle>
            <a:lvl1pPr eaLnBrk="0" hangingPunct="0">
              <a:defRPr sz="3600">
                <a:solidFill>
                  <a:schemeClr val="bg1"/>
                </a:solidFill>
                <a:latin typeface="Times New Roman" charset="0"/>
                <a:ea typeface="SimSun" charset="0"/>
                <a:cs typeface="SimSun" charset="0"/>
              </a:defRPr>
            </a:lvl1pPr>
            <a:lvl2pPr marL="37931725" indent="-37474525" eaLnBrk="0" hangingPunct="0">
              <a:defRPr sz="3600">
                <a:solidFill>
                  <a:schemeClr val="bg1"/>
                </a:solidFill>
                <a:latin typeface="Times New Roman" charset="0"/>
                <a:ea typeface="SimSun" charset="0"/>
                <a:cs typeface="SimSun" charset="0"/>
              </a:defRPr>
            </a:lvl2pPr>
            <a:lvl3pPr eaLnBrk="0" hangingPunct="0">
              <a:defRPr sz="3600">
                <a:solidFill>
                  <a:schemeClr val="bg1"/>
                </a:solidFill>
                <a:latin typeface="Times New Roman" charset="0"/>
                <a:ea typeface="SimSun" charset="0"/>
                <a:cs typeface="SimSun" charset="0"/>
              </a:defRPr>
            </a:lvl3pPr>
            <a:lvl4pPr eaLnBrk="0" hangingPunct="0">
              <a:defRPr sz="3600">
                <a:solidFill>
                  <a:schemeClr val="bg1"/>
                </a:solidFill>
                <a:latin typeface="Times New Roman" charset="0"/>
                <a:ea typeface="SimSun" charset="0"/>
                <a:cs typeface="SimSun" charset="0"/>
              </a:defRPr>
            </a:lvl4pPr>
            <a:lvl5pPr eaLnBrk="0" hangingPunct="0">
              <a:defRPr sz="3600">
                <a:solidFill>
                  <a:schemeClr val="bg1"/>
                </a:solidFill>
                <a:latin typeface="Times New Roman" charset="0"/>
                <a:ea typeface="SimSun" charset="0"/>
                <a:cs typeface="SimSun" charset="0"/>
              </a:defRPr>
            </a:lvl5pPr>
            <a:lvl6pPr marL="457200" eaLnBrk="0" fontAlgn="base" hangingPunct="0">
              <a:spcBef>
                <a:spcPct val="0"/>
              </a:spcBef>
              <a:spcAft>
                <a:spcPct val="0"/>
              </a:spcAft>
              <a:defRPr sz="3600">
                <a:solidFill>
                  <a:schemeClr val="bg1"/>
                </a:solidFill>
                <a:latin typeface="Times New Roman" charset="0"/>
                <a:ea typeface="SimSun" charset="0"/>
                <a:cs typeface="SimSun" charset="0"/>
              </a:defRPr>
            </a:lvl6pPr>
            <a:lvl7pPr marL="914400" eaLnBrk="0" fontAlgn="base" hangingPunct="0">
              <a:spcBef>
                <a:spcPct val="0"/>
              </a:spcBef>
              <a:spcAft>
                <a:spcPct val="0"/>
              </a:spcAft>
              <a:defRPr sz="3600">
                <a:solidFill>
                  <a:schemeClr val="bg1"/>
                </a:solidFill>
                <a:latin typeface="Times New Roman" charset="0"/>
                <a:ea typeface="SimSun" charset="0"/>
                <a:cs typeface="SimSun" charset="0"/>
              </a:defRPr>
            </a:lvl7pPr>
            <a:lvl8pPr marL="1371600" eaLnBrk="0" fontAlgn="base" hangingPunct="0">
              <a:spcBef>
                <a:spcPct val="0"/>
              </a:spcBef>
              <a:spcAft>
                <a:spcPct val="0"/>
              </a:spcAft>
              <a:defRPr sz="3600">
                <a:solidFill>
                  <a:schemeClr val="bg1"/>
                </a:solidFill>
                <a:latin typeface="Times New Roman" charset="0"/>
                <a:ea typeface="SimSun" charset="0"/>
                <a:cs typeface="SimSun" charset="0"/>
              </a:defRPr>
            </a:lvl8pPr>
            <a:lvl9pPr marL="18288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zh-CN" altLang="en-US" sz="3000" b="1" i="0" u="none" strike="noStrike" kern="1200" cap="none" spc="0" normalizeH="0" baseline="0" noProof="0">
                <a:ln>
                  <a:noFill/>
                </a:ln>
                <a:solidFill>
                  <a:srgbClr val="FFFFFF"/>
                </a:solidFill>
                <a:effectLst>
                  <a:glow rad="101600">
                    <a:srgbClr val="000000"/>
                  </a:glow>
                </a:effectLst>
                <a:uLnTx/>
                <a:uFillTx/>
                <a:latin typeface="Times New Roman" charset="0"/>
                <a:ea typeface="ＭＳ Ｐゴシック" charset="0"/>
                <a:cs typeface="ＭＳ Ｐゴシック" charset="0"/>
              </a:rPr>
              <a:t>旧约</a:t>
            </a:r>
            <a:endParaRPr kumimoji="0" lang="en-US" sz="3000" b="1" i="0" u="none" strike="noStrike" kern="1200" cap="none" spc="0" normalizeH="0" baseline="0" noProof="0">
              <a:ln>
                <a:noFill/>
              </a:ln>
              <a:solidFill>
                <a:srgbClr val="FFFFFF"/>
              </a:solidFill>
              <a:effectLst>
                <a:glow rad="101600">
                  <a:srgbClr val="000000"/>
                </a:glow>
              </a:effectLst>
              <a:uLnTx/>
              <a:uFillTx/>
              <a:latin typeface="Arial Narrow" charset="0"/>
              <a:ea typeface="SimSun" charset="0"/>
              <a:cs typeface="Times New Roman" charset="0"/>
            </a:endParaRPr>
          </a:p>
        </p:txBody>
      </p:sp>
      <p:sp>
        <p:nvSpPr>
          <p:cNvPr id="9" name="Text Box 6"/>
          <p:cNvSpPr txBox="1">
            <a:spLocks noChangeArrowheads="1"/>
          </p:cNvSpPr>
          <p:nvPr/>
        </p:nvSpPr>
        <p:spPr bwMode="auto">
          <a:xfrm>
            <a:off x="250825" y="4591471"/>
            <a:ext cx="936625" cy="493713"/>
          </a:xfrm>
          <a:prstGeom prst="rect">
            <a:avLst/>
          </a:prstGeom>
          <a:noFill/>
          <a:ln w="12700" cap="sq">
            <a:noFill/>
            <a:miter lim="800000"/>
            <a:headEnd/>
            <a:tailEnd/>
          </a:ln>
          <a:effectLst/>
        </p:spPr>
        <p:txBody>
          <a:bodyPr lIns="0" tIns="0" rIns="0" bIns="0" anchor="ctr" anchorCtr="1">
            <a:spAutoFit/>
          </a:bodyPr>
          <a:lstStyle>
            <a:lvl1pPr eaLnBrk="0" hangingPunct="0">
              <a:defRPr sz="3600">
                <a:solidFill>
                  <a:schemeClr val="bg1"/>
                </a:solidFill>
                <a:latin typeface="Times New Roman" charset="0"/>
                <a:ea typeface="SimSun" charset="0"/>
                <a:cs typeface="SimSun" charset="0"/>
              </a:defRPr>
            </a:lvl1pPr>
            <a:lvl2pPr marL="37931725" indent="-37474525" eaLnBrk="0" hangingPunct="0">
              <a:defRPr sz="3600">
                <a:solidFill>
                  <a:schemeClr val="bg1"/>
                </a:solidFill>
                <a:latin typeface="Times New Roman" charset="0"/>
                <a:ea typeface="SimSun" charset="0"/>
                <a:cs typeface="SimSun" charset="0"/>
              </a:defRPr>
            </a:lvl2pPr>
            <a:lvl3pPr eaLnBrk="0" hangingPunct="0">
              <a:defRPr sz="3600">
                <a:solidFill>
                  <a:schemeClr val="bg1"/>
                </a:solidFill>
                <a:latin typeface="Times New Roman" charset="0"/>
                <a:ea typeface="SimSun" charset="0"/>
                <a:cs typeface="SimSun" charset="0"/>
              </a:defRPr>
            </a:lvl3pPr>
            <a:lvl4pPr eaLnBrk="0" hangingPunct="0">
              <a:defRPr sz="3600">
                <a:solidFill>
                  <a:schemeClr val="bg1"/>
                </a:solidFill>
                <a:latin typeface="Times New Roman" charset="0"/>
                <a:ea typeface="SimSun" charset="0"/>
                <a:cs typeface="SimSun" charset="0"/>
              </a:defRPr>
            </a:lvl4pPr>
            <a:lvl5pPr eaLnBrk="0" hangingPunct="0">
              <a:defRPr sz="3600">
                <a:solidFill>
                  <a:schemeClr val="bg1"/>
                </a:solidFill>
                <a:latin typeface="Times New Roman" charset="0"/>
                <a:ea typeface="SimSun" charset="0"/>
                <a:cs typeface="SimSun" charset="0"/>
              </a:defRPr>
            </a:lvl5pPr>
            <a:lvl6pPr marL="457200" eaLnBrk="0" fontAlgn="base" hangingPunct="0">
              <a:spcBef>
                <a:spcPct val="0"/>
              </a:spcBef>
              <a:spcAft>
                <a:spcPct val="0"/>
              </a:spcAft>
              <a:defRPr sz="3600">
                <a:solidFill>
                  <a:schemeClr val="bg1"/>
                </a:solidFill>
                <a:latin typeface="Times New Roman" charset="0"/>
                <a:ea typeface="SimSun" charset="0"/>
                <a:cs typeface="SimSun" charset="0"/>
              </a:defRPr>
            </a:lvl6pPr>
            <a:lvl7pPr marL="914400" eaLnBrk="0" fontAlgn="base" hangingPunct="0">
              <a:spcBef>
                <a:spcPct val="0"/>
              </a:spcBef>
              <a:spcAft>
                <a:spcPct val="0"/>
              </a:spcAft>
              <a:defRPr sz="3600">
                <a:solidFill>
                  <a:schemeClr val="bg1"/>
                </a:solidFill>
                <a:latin typeface="Times New Roman" charset="0"/>
                <a:ea typeface="SimSun" charset="0"/>
                <a:cs typeface="SimSun" charset="0"/>
              </a:defRPr>
            </a:lvl7pPr>
            <a:lvl8pPr marL="1371600" eaLnBrk="0" fontAlgn="base" hangingPunct="0">
              <a:spcBef>
                <a:spcPct val="0"/>
              </a:spcBef>
              <a:spcAft>
                <a:spcPct val="0"/>
              </a:spcAft>
              <a:defRPr sz="3600">
                <a:solidFill>
                  <a:schemeClr val="bg1"/>
                </a:solidFill>
                <a:latin typeface="Times New Roman" charset="0"/>
                <a:ea typeface="SimSun" charset="0"/>
                <a:cs typeface="SimSun" charset="0"/>
              </a:defRPr>
            </a:lvl8pPr>
            <a:lvl9pPr marL="18288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zh-TW" altLang="en-US" sz="3200" b="1" i="0" u="none" strike="noStrike" kern="1200" cap="none" spc="0" normalizeH="0" baseline="0" noProof="0" dirty="0">
                <a:ln>
                  <a:noFill/>
                </a:ln>
                <a:solidFill>
                  <a:srgbClr val="FFFFFF"/>
                </a:solidFill>
                <a:effectLst>
                  <a:glow rad="101600">
                    <a:srgbClr val="000000"/>
                  </a:glow>
                </a:effectLst>
                <a:uLnTx/>
                <a:uFillTx/>
                <a:latin typeface="Times New Roman" charset="0"/>
                <a:ea typeface="ＭＳ Ｐゴシック" charset="0"/>
                <a:cs typeface="ＭＳ Ｐゴシック" charset="0"/>
              </a:rPr>
              <a:t>新</a:t>
            </a:r>
            <a:r>
              <a:rPr kumimoji="0" lang="zh-CN" altLang="en-US" sz="3200" b="1" i="0" u="none" strike="noStrike" kern="1200" cap="none" spc="0" normalizeH="0" baseline="0" noProof="0" dirty="0">
                <a:ln>
                  <a:noFill/>
                </a:ln>
                <a:solidFill>
                  <a:srgbClr val="FFFFFF"/>
                </a:solidFill>
                <a:effectLst>
                  <a:glow rad="101600">
                    <a:srgbClr val="000000"/>
                  </a:glow>
                </a:effectLst>
                <a:uLnTx/>
                <a:uFillTx/>
                <a:latin typeface="Times New Roman" charset="0"/>
                <a:ea typeface="ＭＳ Ｐゴシック" charset="0"/>
                <a:cs typeface="ＭＳ Ｐゴシック" charset="0"/>
              </a:rPr>
              <a:t>约</a:t>
            </a:r>
            <a:endParaRPr kumimoji="0" lang="en-US" sz="3200" b="1" i="0" u="none" strike="noStrike" kern="1200" cap="none" spc="0" normalizeH="0" baseline="0" noProof="0" dirty="0">
              <a:ln>
                <a:noFill/>
              </a:ln>
              <a:solidFill>
                <a:srgbClr val="FFFFFF"/>
              </a:solidFill>
              <a:effectLst>
                <a:glow rad="101600">
                  <a:srgbClr val="000000"/>
                </a:glow>
              </a:effectLst>
              <a:uLnTx/>
              <a:uFillTx/>
              <a:latin typeface="Arial Narrow" charset="0"/>
              <a:ea typeface="SimSun" charset="0"/>
              <a:cs typeface="Times New Roman" charset="0"/>
            </a:endParaRPr>
          </a:p>
        </p:txBody>
      </p:sp>
      <p:grpSp>
        <p:nvGrpSpPr>
          <p:cNvPr id="2" name="Group 7"/>
          <p:cNvGrpSpPr>
            <a:grpSpLocks/>
          </p:cNvGrpSpPr>
          <p:nvPr/>
        </p:nvGrpSpPr>
        <p:grpSpPr bwMode="auto">
          <a:xfrm>
            <a:off x="1295400" y="2822575"/>
            <a:ext cx="1447800" cy="2895600"/>
            <a:chOff x="960" y="1680"/>
            <a:chExt cx="912" cy="1824"/>
          </a:xfrm>
        </p:grpSpPr>
        <p:sp>
          <p:nvSpPr>
            <p:cNvPr id="11" name="Rectangle 8"/>
            <p:cNvSpPr>
              <a:spLocks noChangeArrowheads="1"/>
            </p:cNvSpPr>
            <p:nvPr/>
          </p:nvSpPr>
          <p:spPr bwMode="auto">
            <a:xfrm>
              <a:off x="960" y="1680"/>
              <a:ext cx="912" cy="1824"/>
            </a:xfrm>
            <a:prstGeom prst="rect">
              <a:avLst/>
            </a:prstGeom>
            <a:solidFill>
              <a:srgbClr val="006600"/>
            </a:solidFill>
            <a:ln w="12700" cap="sq">
              <a:noFill/>
              <a:miter lim="800000"/>
              <a:headEnd/>
              <a:tailEnd/>
            </a:ln>
            <a:effectLst/>
          </p:spPr>
          <p:txBody>
            <a:bodyPr wrap="none" lIns="0" tIns="0" rIns="0" bIns="0" anchor="ctr"/>
            <a:lstStyle/>
            <a:p>
              <a:pPr marL="0" marR="0" lvl="0" indent="0" algn="l" defTabSz="914400" rtl="0" eaLnBrk="1" fontAlgn="base" latinLnBrk="0" hangingPunct="1">
                <a:lnSpc>
                  <a:spcPct val="100000"/>
                </a:lnSpc>
                <a:spcBef>
                  <a:spcPct val="20000"/>
                </a:spcBef>
                <a:spcAft>
                  <a:spcPct val="0"/>
                </a:spcAft>
                <a:buClr>
                  <a:srgbClr val="330099"/>
                </a:buClr>
                <a:buSzTx/>
                <a:buFont typeface="Wingdings" charset="2"/>
                <a:buNone/>
                <a:tabLst/>
                <a:defRPr/>
              </a:pPr>
              <a:endParaRPr kumimoji="0" lang="en-US" sz="3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Arial" charset="0"/>
                <a:cs typeface="Arial" charset="0"/>
              </a:endParaRPr>
            </a:p>
          </p:txBody>
        </p:sp>
        <p:sp>
          <p:nvSpPr>
            <p:cNvPr id="12" name="Text Box 9"/>
            <p:cNvSpPr txBox="1">
              <a:spLocks noChangeArrowheads="1"/>
            </p:cNvSpPr>
            <p:nvPr/>
          </p:nvSpPr>
          <p:spPr bwMode="auto">
            <a:xfrm>
              <a:off x="1008" y="1851"/>
              <a:ext cx="816" cy="310"/>
            </a:xfrm>
            <a:prstGeom prst="rect">
              <a:avLst/>
            </a:prstGeom>
            <a:noFill/>
            <a:ln w="12700" cap="sq">
              <a:noFill/>
              <a:miter lim="800000"/>
              <a:headEnd/>
              <a:tailEnd/>
            </a:ln>
            <a:effectLst/>
          </p:spPr>
          <p:txBody>
            <a:bodyPr lIns="0" tIns="0" rIns="0" bIns="0" anchor="ctr" anchorCtr="1">
              <a:spAutoFit/>
            </a:bodyPr>
            <a:lstStyle>
              <a:lvl1pPr eaLnBrk="0" hangingPunct="0">
                <a:defRPr sz="3600">
                  <a:solidFill>
                    <a:schemeClr val="bg1"/>
                  </a:solidFill>
                  <a:latin typeface="Times New Roman" charset="0"/>
                  <a:ea typeface="SimSun" charset="0"/>
                  <a:cs typeface="SimSun" charset="0"/>
                </a:defRPr>
              </a:lvl1pPr>
              <a:lvl2pPr marL="37931725" indent="-37474525" eaLnBrk="0" hangingPunct="0">
                <a:defRPr sz="3600">
                  <a:solidFill>
                    <a:schemeClr val="bg1"/>
                  </a:solidFill>
                  <a:latin typeface="Times New Roman" charset="0"/>
                  <a:ea typeface="SimSun" charset="0"/>
                  <a:cs typeface="SimSun" charset="0"/>
                </a:defRPr>
              </a:lvl2pPr>
              <a:lvl3pPr eaLnBrk="0" hangingPunct="0">
                <a:defRPr sz="3600">
                  <a:solidFill>
                    <a:schemeClr val="bg1"/>
                  </a:solidFill>
                  <a:latin typeface="Times New Roman" charset="0"/>
                  <a:ea typeface="SimSun" charset="0"/>
                  <a:cs typeface="SimSun" charset="0"/>
                </a:defRPr>
              </a:lvl3pPr>
              <a:lvl4pPr eaLnBrk="0" hangingPunct="0">
                <a:defRPr sz="3600">
                  <a:solidFill>
                    <a:schemeClr val="bg1"/>
                  </a:solidFill>
                  <a:latin typeface="Times New Roman" charset="0"/>
                  <a:ea typeface="SimSun" charset="0"/>
                  <a:cs typeface="SimSun" charset="0"/>
                </a:defRPr>
              </a:lvl4pPr>
              <a:lvl5pPr eaLnBrk="0" hangingPunct="0">
                <a:defRPr sz="3600">
                  <a:solidFill>
                    <a:schemeClr val="bg1"/>
                  </a:solidFill>
                  <a:latin typeface="Times New Roman" charset="0"/>
                  <a:ea typeface="SimSun" charset="0"/>
                  <a:cs typeface="SimSun" charset="0"/>
                </a:defRPr>
              </a:lvl5pPr>
              <a:lvl6pPr marL="457200" eaLnBrk="0" fontAlgn="base" hangingPunct="0">
                <a:spcBef>
                  <a:spcPct val="0"/>
                </a:spcBef>
                <a:spcAft>
                  <a:spcPct val="0"/>
                </a:spcAft>
                <a:defRPr sz="3600">
                  <a:solidFill>
                    <a:schemeClr val="bg1"/>
                  </a:solidFill>
                  <a:latin typeface="Times New Roman" charset="0"/>
                  <a:ea typeface="SimSun" charset="0"/>
                  <a:cs typeface="SimSun" charset="0"/>
                </a:defRPr>
              </a:lvl6pPr>
              <a:lvl7pPr marL="914400" eaLnBrk="0" fontAlgn="base" hangingPunct="0">
                <a:spcBef>
                  <a:spcPct val="0"/>
                </a:spcBef>
                <a:spcAft>
                  <a:spcPct val="0"/>
                </a:spcAft>
                <a:defRPr sz="3600">
                  <a:solidFill>
                    <a:schemeClr val="bg1"/>
                  </a:solidFill>
                  <a:latin typeface="Times New Roman" charset="0"/>
                  <a:ea typeface="SimSun" charset="0"/>
                  <a:cs typeface="SimSun" charset="0"/>
                </a:defRPr>
              </a:lvl7pPr>
              <a:lvl8pPr marL="1371600" eaLnBrk="0" fontAlgn="base" hangingPunct="0">
                <a:spcBef>
                  <a:spcPct val="0"/>
                </a:spcBef>
                <a:spcAft>
                  <a:spcPct val="0"/>
                </a:spcAft>
                <a:defRPr sz="3600">
                  <a:solidFill>
                    <a:schemeClr val="bg1"/>
                  </a:solidFill>
                  <a:latin typeface="Times New Roman" charset="0"/>
                  <a:ea typeface="SimSun" charset="0"/>
                  <a:cs typeface="SimSun" charset="0"/>
                </a:defRPr>
              </a:lvl8pPr>
              <a:lvl9pPr marL="18288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zh-CN" altLang="en-US" sz="3200" b="0" i="0" u="none" strike="noStrike" kern="1200" cap="none" spc="0" normalizeH="0" baseline="0" noProof="0">
                  <a:ln>
                    <a:noFill/>
                  </a:ln>
                  <a:solidFill>
                    <a:srgbClr val="FFFFFF"/>
                  </a:solidFill>
                  <a:effectLst/>
                  <a:uLnTx/>
                  <a:uFillTx/>
                  <a:latin typeface="Times New Roman" charset="0"/>
                  <a:ea typeface="ＭＳ Ｐゴシック" charset="0"/>
                  <a:cs typeface="ＭＳ Ｐゴシック" charset="0"/>
                </a:rPr>
                <a:t>行为</a:t>
              </a:r>
              <a:endParaRPr kumimoji="0" lang="en-US" sz="32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Narrow" charset="0"/>
                <a:ea typeface="SimSun" charset="0"/>
                <a:cs typeface="Times New Roman" charset="0"/>
              </a:endParaRPr>
            </a:p>
          </p:txBody>
        </p:sp>
        <p:sp>
          <p:nvSpPr>
            <p:cNvPr id="13" name="Text Box 10"/>
            <p:cNvSpPr txBox="1">
              <a:spLocks noChangeArrowheads="1"/>
            </p:cNvSpPr>
            <p:nvPr/>
          </p:nvSpPr>
          <p:spPr bwMode="auto">
            <a:xfrm>
              <a:off x="1008" y="2734"/>
              <a:ext cx="768" cy="310"/>
            </a:xfrm>
            <a:prstGeom prst="rect">
              <a:avLst/>
            </a:prstGeom>
            <a:noFill/>
            <a:ln w="12700" cap="sq">
              <a:noFill/>
              <a:miter lim="800000"/>
              <a:headEnd/>
              <a:tailEnd/>
            </a:ln>
            <a:effectLst/>
          </p:spPr>
          <p:txBody>
            <a:bodyPr lIns="0" tIns="0" rIns="0" bIns="0" anchor="ctr" anchorCtr="1">
              <a:spAutoFit/>
            </a:bodyPr>
            <a:lstStyle>
              <a:lvl1pPr eaLnBrk="0" hangingPunct="0">
                <a:defRPr sz="3600">
                  <a:solidFill>
                    <a:schemeClr val="bg1"/>
                  </a:solidFill>
                  <a:latin typeface="Times New Roman" charset="0"/>
                  <a:ea typeface="SimSun" charset="0"/>
                  <a:cs typeface="SimSun" charset="0"/>
                </a:defRPr>
              </a:lvl1pPr>
              <a:lvl2pPr marL="37931725" indent="-37474525" eaLnBrk="0" hangingPunct="0">
                <a:defRPr sz="3600">
                  <a:solidFill>
                    <a:schemeClr val="bg1"/>
                  </a:solidFill>
                  <a:latin typeface="Times New Roman" charset="0"/>
                  <a:ea typeface="SimSun" charset="0"/>
                  <a:cs typeface="SimSun" charset="0"/>
                </a:defRPr>
              </a:lvl2pPr>
              <a:lvl3pPr eaLnBrk="0" hangingPunct="0">
                <a:defRPr sz="3600">
                  <a:solidFill>
                    <a:schemeClr val="bg1"/>
                  </a:solidFill>
                  <a:latin typeface="Times New Roman" charset="0"/>
                  <a:ea typeface="SimSun" charset="0"/>
                  <a:cs typeface="SimSun" charset="0"/>
                </a:defRPr>
              </a:lvl3pPr>
              <a:lvl4pPr eaLnBrk="0" hangingPunct="0">
                <a:defRPr sz="3600">
                  <a:solidFill>
                    <a:schemeClr val="bg1"/>
                  </a:solidFill>
                  <a:latin typeface="Times New Roman" charset="0"/>
                  <a:ea typeface="SimSun" charset="0"/>
                  <a:cs typeface="SimSun" charset="0"/>
                </a:defRPr>
              </a:lvl4pPr>
              <a:lvl5pPr eaLnBrk="0" hangingPunct="0">
                <a:defRPr sz="3600">
                  <a:solidFill>
                    <a:schemeClr val="bg1"/>
                  </a:solidFill>
                  <a:latin typeface="Times New Roman" charset="0"/>
                  <a:ea typeface="SimSun" charset="0"/>
                  <a:cs typeface="SimSun" charset="0"/>
                </a:defRPr>
              </a:lvl5pPr>
              <a:lvl6pPr marL="457200" eaLnBrk="0" fontAlgn="base" hangingPunct="0">
                <a:spcBef>
                  <a:spcPct val="0"/>
                </a:spcBef>
                <a:spcAft>
                  <a:spcPct val="0"/>
                </a:spcAft>
                <a:defRPr sz="3600">
                  <a:solidFill>
                    <a:schemeClr val="bg1"/>
                  </a:solidFill>
                  <a:latin typeface="Times New Roman" charset="0"/>
                  <a:ea typeface="SimSun" charset="0"/>
                  <a:cs typeface="SimSun" charset="0"/>
                </a:defRPr>
              </a:lvl6pPr>
              <a:lvl7pPr marL="914400" eaLnBrk="0" fontAlgn="base" hangingPunct="0">
                <a:spcBef>
                  <a:spcPct val="0"/>
                </a:spcBef>
                <a:spcAft>
                  <a:spcPct val="0"/>
                </a:spcAft>
                <a:defRPr sz="3600">
                  <a:solidFill>
                    <a:schemeClr val="bg1"/>
                  </a:solidFill>
                  <a:latin typeface="Times New Roman" charset="0"/>
                  <a:ea typeface="SimSun" charset="0"/>
                  <a:cs typeface="SimSun" charset="0"/>
                </a:defRPr>
              </a:lvl7pPr>
              <a:lvl8pPr marL="1371600" eaLnBrk="0" fontAlgn="base" hangingPunct="0">
                <a:spcBef>
                  <a:spcPct val="0"/>
                </a:spcBef>
                <a:spcAft>
                  <a:spcPct val="0"/>
                </a:spcAft>
                <a:defRPr sz="3600">
                  <a:solidFill>
                    <a:schemeClr val="bg1"/>
                  </a:solidFill>
                  <a:latin typeface="Times New Roman" charset="0"/>
                  <a:ea typeface="SimSun" charset="0"/>
                  <a:cs typeface="SimSun" charset="0"/>
                </a:defRPr>
              </a:lvl8pPr>
              <a:lvl9pPr marL="18288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zh-TW" altLang="en-US" sz="32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Narrow" charset="0"/>
                  <a:ea typeface="SimSun" charset="0"/>
                  <a:cs typeface="Times New Roman" charset="0"/>
                </a:rPr>
                <a:t>信心</a:t>
              </a:r>
              <a:endParaRPr kumimoji="0" lang="en-US" sz="32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Narrow" charset="0"/>
                <a:ea typeface="SimSun" charset="0"/>
                <a:cs typeface="Times New Roman" charset="0"/>
              </a:endParaRPr>
            </a:p>
          </p:txBody>
        </p:sp>
      </p:grpSp>
      <p:grpSp>
        <p:nvGrpSpPr>
          <p:cNvPr id="3" name="Group 12"/>
          <p:cNvGrpSpPr>
            <a:grpSpLocks/>
          </p:cNvGrpSpPr>
          <p:nvPr/>
        </p:nvGrpSpPr>
        <p:grpSpPr bwMode="auto">
          <a:xfrm>
            <a:off x="3378200" y="2823368"/>
            <a:ext cx="1447800" cy="2895600"/>
            <a:chOff x="2352" y="1680"/>
            <a:chExt cx="912" cy="1824"/>
          </a:xfrm>
          <a:solidFill>
            <a:srgbClr val="000000"/>
          </a:solidFill>
        </p:grpSpPr>
        <p:sp>
          <p:nvSpPr>
            <p:cNvPr id="15" name="Rectangle 13"/>
            <p:cNvSpPr>
              <a:spLocks noChangeArrowheads="1"/>
            </p:cNvSpPr>
            <p:nvPr/>
          </p:nvSpPr>
          <p:spPr bwMode="auto">
            <a:xfrm>
              <a:off x="2352" y="1680"/>
              <a:ext cx="912" cy="1824"/>
            </a:xfrm>
            <a:prstGeom prst="rect">
              <a:avLst/>
            </a:prstGeom>
            <a:grpFill/>
            <a:ln w="12700" cap="sq">
              <a:noFill/>
              <a:miter lim="800000"/>
              <a:headEnd/>
              <a:tailEnd/>
            </a:ln>
            <a:effectLst/>
          </p:spPr>
          <p:txBody>
            <a:bodyPr wrap="none" lIns="0" tIns="0" rIns="0" bIns="0" anchor="ctr"/>
            <a:lstStyle/>
            <a:p>
              <a:pPr marL="0" marR="0" lvl="0" indent="0" algn="l" defTabSz="914400" rtl="0" eaLnBrk="1" fontAlgn="base" latinLnBrk="0" hangingPunct="1">
                <a:lnSpc>
                  <a:spcPct val="100000"/>
                </a:lnSpc>
                <a:spcBef>
                  <a:spcPct val="20000"/>
                </a:spcBef>
                <a:spcAft>
                  <a:spcPct val="0"/>
                </a:spcAft>
                <a:buClr>
                  <a:srgbClr val="330099"/>
                </a:buClr>
                <a:buSzTx/>
                <a:buFont typeface="Wingdings" pitchFamily="24" charset="2"/>
                <a:buNone/>
                <a:tabLst/>
                <a:defRPr/>
              </a:pPr>
              <a:endParaRPr kumimoji="0" lang="en-US" sz="32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a:ea typeface="Arial" pitchFamily="24" charset="0"/>
                <a:cs typeface="Arial" pitchFamily="24" charset="0"/>
              </a:endParaRPr>
            </a:p>
          </p:txBody>
        </p:sp>
        <p:sp>
          <p:nvSpPr>
            <p:cNvPr id="16" name="Text Box 14"/>
            <p:cNvSpPr txBox="1">
              <a:spLocks noChangeArrowheads="1"/>
            </p:cNvSpPr>
            <p:nvPr/>
          </p:nvSpPr>
          <p:spPr bwMode="auto">
            <a:xfrm>
              <a:off x="2400" y="1716"/>
              <a:ext cx="816" cy="620"/>
            </a:xfrm>
            <a:prstGeom prst="rect">
              <a:avLst/>
            </a:prstGeom>
            <a:grpFill/>
            <a:ln w="12700" cap="sq">
              <a:noFill/>
              <a:miter lim="800000"/>
              <a:headEnd/>
              <a:tailEnd/>
            </a:ln>
            <a:effectLst/>
          </p:spPr>
          <p:txBody>
            <a:bodyPr lIns="0" tIns="0" rIns="0" bIns="0" anchor="ctr" anchorCtr="1">
              <a:spAutoFit/>
            </a:bodyPr>
            <a:lstStyle>
              <a:lvl1pPr eaLnBrk="0" hangingPunct="0">
                <a:defRPr sz="3200">
                  <a:solidFill>
                    <a:schemeClr val="tx1"/>
                  </a:solidFill>
                  <a:latin typeface="Arial" charset="0"/>
                  <a:ea typeface="ＭＳ Ｐゴシック" charset="0"/>
                  <a:cs typeface="Arial" charset="0"/>
                </a:defRPr>
              </a:lvl1pPr>
              <a:lvl2pPr marL="37931725" indent="-37474525" eaLnBrk="0" hangingPunct="0">
                <a:defRPr sz="3200">
                  <a:solidFill>
                    <a:schemeClr val="tx1"/>
                  </a:solidFill>
                  <a:latin typeface="Arial" charset="0"/>
                  <a:ea typeface="Arial" charset="0"/>
                  <a:cs typeface="Arial" charset="0"/>
                </a:defRPr>
              </a:lvl2pPr>
              <a:lvl3pPr eaLnBrk="0" hangingPunct="0">
                <a:defRPr sz="3200">
                  <a:solidFill>
                    <a:schemeClr val="tx1"/>
                  </a:solidFill>
                  <a:latin typeface="Arial" charset="0"/>
                  <a:ea typeface="Arial" charset="0"/>
                  <a:cs typeface="Arial" charset="0"/>
                </a:defRPr>
              </a:lvl3pPr>
              <a:lvl4pPr eaLnBrk="0" hangingPunct="0">
                <a:defRPr sz="3200">
                  <a:solidFill>
                    <a:schemeClr val="tx1"/>
                  </a:solidFill>
                  <a:latin typeface="Arial" charset="0"/>
                  <a:ea typeface="Arial" charset="0"/>
                  <a:cs typeface="Arial" charset="0"/>
                </a:defRPr>
              </a:lvl4pPr>
              <a:lvl5pPr eaLnBrk="0" hangingPunct="0">
                <a:defRPr sz="3200">
                  <a:solidFill>
                    <a:schemeClr val="tx1"/>
                  </a:solidFill>
                  <a:latin typeface="Arial" charset="0"/>
                  <a:ea typeface="Arial" charset="0"/>
                  <a:cs typeface="Arial" charset="0"/>
                </a:defRPr>
              </a:lvl5pPr>
              <a:lvl6pPr marL="457200" eaLnBrk="0" fontAlgn="base" hangingPunct="0">
                <a:spcBef>
                  <a:spcPct val="20000"/>
                </a:spcBef>
                <a:spcAft>
                  <a:spcPct val="0"/>
                </a:spcAft>
                <a:defRPr sz="3200">
                  <a:solidFill>
                    <a:schemeClr val="tx1"/>
                  </a:solidFill>
                  <a:latin typeface="Arial" charset="0"/>
                  <a:ea typeface="Arial" charset="0"/>
                  <a:cs typeface="Arial" charset="0"/>
                </a:defRPr>
              </a:lvl6pPr>
              <a:lvl7pPr marL="914400" eaLnBrk="0" fontAlgn="base" hangingPunct="0">
                <a:spcBef>
                  <a:spcPct val="20000"/>
                </a:spcBef>
                <a:spcAft>
                  <a:spcPct val="0"/>
                </a:spcAft>
                <a:defRPr sz="3200">
                  <a:solidFill>
                    <a:schemeClr val="tx1"/>
                  </a:solidFill>
                  <a:latin typeface="Arial" charset="0"/>
                  <a:ea typeface="Arial" charset="0"/>
                  <a:cs typeface="Arial" charset="0"/>
                </a:defRPr>
              </a:lvl7pPr>
              <a:lvl8pPr marL="1371600" eaLnBrk="0" fontAlgn="base" hangingPunct="0">
                <a:spcBef>
                  <a:spcPct val="20000"/>
                </a:spcBef>
                <a:spcAft>
                  <a:spcPct val="0"/>
                </a:spcAft>
                <a:defRPr sz="3200">
                  <a:solidFill>
                    <a:schemeClr val="tx1"/>
                  </a:solidFill>
                  <a:latin typeface="Arial" charset="0"/>
                  <a:ea typeface="Arial" charset="0"/>
                  <a:cs typeface="Arial" charset="0"/>
                </a:defRPr>
              </a:lvl8pPr>
              <a:lvl9pPr marL="1828800" eaLnBrk="0" fontAlgn="base" hangingPunct="0">
                <a:spcBef>
                  <a:spcPct val="20000"/>
                </a:spcBef>
                <a:spcAft>
                  <a:spcPct val="0"/>
                </a:spcAft>
                <a:defRPr sz="3200">
                  <a:solidFill>
                    <a:schemeClr val="tx1"/>
                  </a:solidFill>
                  <a:latin typeface="Arial" charset="0"/>
                  <a:ea typeface="Arial" charset="0"/>
                  <a:cs typeface="Arial"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zh-TW" alt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Narrow" charset="0"/>
                  <a:ea typeface="ＭＳ Ｐゴシック" charset="0"/>
                  <a:cs typeface="Times New Roman" charset="0"/>
                </a:rPr>
                <a:t>信心</a:t>
              </a:r>
              <a:r>
                <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Narrow" charset="0"/>
                  <a:ea typeface="ＭＳ Ｐゴシック" charset="0"/>
                  <a:cs typeface="Times New Roman" charset="0"/>
                </a:rPr>
                <a:t> +</a:t>
              </a:r>
              <a:r>
                <a:rPr kumimoji="0" lang="zh-CN" alt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行为</a:t>
              </a:r>
              <a:r>
                <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Narrow" charset="0"/>
                  <a:ea typeface="ＭＳ Ｐゴシック" charset="0"/>
                  <a:cs typeface="Times New Roman" charset="0"/>
                </a:rPr>
                <a:t> </a:t>
              </a:r>
            </a:p>
          </p:txBody>
        </p:sp>
        <p:sp>
          <p:nvSpPr>
            <p:cNvPr id="17" name="Text Box 15"/>
            <p:cNvSpPr txBox="1">
              <a:spLocks noChangeArrowheads="1"/>
            </p:cNvSpPr>
            <p:nvPr/>
          </p:nvSpPr>
          <p:spPr bwMode="auto">
            <a:xfrm>
              <a:off x="2400" y="2599"/>
              <a:ext cx="768" cy="620"/>
            </a:xfrm>
            <a:prstGeom prst="rect">
              <a:avLst/>
            </a:prstGeom>
            <a:grpFill/>
            <a:ln w="12700" cap="sq">
              <a:noFill/>
              <a:miter lim="800000"/>
              <a:headEnd/>
              <a:tailEnd/>
            </a:ln>
            <a:effectLst/>
          </p:spPr>
          <p:txBody>
            <a:bodyPr lIns="0" tIns="0" rIns="0" bIns="0" anchor="ctr" anchorCtr="1">
              <a:spAutoFit/>
            </a:bodyPr>
            <a:lstStyle>
              <a:lvl1pPr eaLnBrk="0" hangingPunct="0">
                <a:defRPr sz="3200">
                  <a:solidFill>
                    <a:schemeClr val="tx1"/>
                  </a:solidFill>
                  <a:latin typeface="Arial" charset="0"/>
                  <a:ea typeface="ＭＳ Ｐゴシック" charset="0"/>
                  <a:cs typeface="Arial" charset="0"/>
                </a:defRPr>
              </a:lvl1pPr>
              <a:lvl2pPr marL="37931725" indent="-37474525" eaLnBrk="0" hangingPunct="0">
                <a:defRPr sz="3200">
                  <a:solidFill>
                    <a:schemeClr val="tx1"/>
                  </a:solidFill>
                  <a:latin typeface="Arial" charset="0"/>
                  <a:ea typeface="Arial" charset="0"/>
                  <a:cs typeface="Arial" charset="0"/>
                </a:defRPr>
              </a:lvl2pPr>
              <a:lvl3pPr eaLnBrk="0" hangingPunct="0">
                <a:defRPr sz="3200">
                  <a:solidFill>
                    <a:schemeClr val="tx1"/>
                  </a:solidFill>
                  <a:latin typeface="Arial" charset="0"/>
                  <a:ea typeface="Arial" charset="0"/>
                  <a:cs typeface="Arial" charset="0"/>
                </a:defRPr>
              </a:lvl3pPr>
              <a:lvl4pPr eaLnBrk="0" hangingPunct="0">
                <a:defRPr sz="3200">
                  <a:solidFill>
                    <a:schemeClr val="tx1"/>
                  </a:solidFill>
                  <a:latin typeface="Arial" charset="0"/>
                  <a:ea typeface="Arial" charset="0"/>
                  <a:cs typeface="Arial" charset="0"/>
                </a:defRPr>
              </a:lvl4pPr>
              <a:lvl5pPr eaLnBrk="0" hangingPunct="0">
                <a:defRPr sz="3200">
                  <a:solidFill>
                    <a:schemeClr val="tx1"/>
                  </a:solidFill>
                  <a:latin typeface="Arial" charset="0"/>
                  <a:ea typeface="Arial" charset="0"/>
                  <a:cs typeface="Arial" charset="0"/>
                </a:defRPr>
              </a:lvl5pPr>
              <a:lvl6pPr marL="457200" eaLnBrk="0" fontAlgn="base" hangingPunct="0">
                <a:spcBef>
                  <a:spcPct val="20000"/>
                </a:spcBef>
                <a:spcAft>
                  <a:spcPct val="0"/>
                </a:spcAft>
                <a:defRPr sz="3200">
                  <a:solidFill>
                    <a:schemeClr val="tx1"/>
                  </a:solidFill>
                  <a:latin typeface="Arial" charset="0"/>
                  <a:ea typeface="Arial" charset="0"/>
                  <a:cs typeface="Arial" charset="0"/>
                </a:defRPr>
              </a:lvl6pPr>
              <a:lvl7pPr marL="914400" eaLnBrk="0" fontAlgn="base" hangingPunct="0">
                <a:spcBef>
                  <a:spcPct val="20000"/>
                </a:spcBef>
                <a:spcAft>
                  <a:spcPct val="0"/>
                </a:spcAft>
                <a:defRPr sz="3200">
                  <a:solidFill>
                    <a:schemeClr val="tx1"/>
                  </a:solidFill>
                  <a:latin typeface="Arial" charset="0"/>
                  <a:ea typeface="Arial" charset="0"/>
                  <a:cs typeface="Arial" charset="0"/>
                </a:defRPr>
              </a:lvl7pPr>
              <a:lvl8pPr marL="1371600" eaLnBrk="0" fontAlgn="base" hangingPunct="0">
                <a:spcBef>
                  <a:spcPct val="20000"/>
                </a:spcBef>
                <a:spcAft>
                  <a:spcPct val="0"/>
                </a:spcAft>
                <a:defRPr sz="3200">
                  <a:solidFill>
                    <a:schemeClr val="tx1"/>
                  </a:solidFill>
                  <a:latin typeface="Arial" charset="0"/>
                  <a:ea typeface="Arial" charset="0"/>
                  <a:cs typeface="Arial" charset="0"/>
                </a:defRPr>
              </a:lvl8pPr>
              <a:lvl9pPr marL="1828800" eaLnBrk="0" fontAlgn="base" hangingPunct="0">
                <a:spcBef>
                  <a:spcPct val="20000"/>
                </a:spcBef>
                <a:spcAft>
                  <a:spcPct val="0"/>
                </a:spcAft>
                <a:defRPr sz="3200">
                  <a:solidFill>
                    <a:schemeClr val="tx1"/>
                  </a:solidFill>
                  <a:latin typeface="Arial" charset="0"/>
                  <a:ea typeface="Arial" charset="0"/>
                  <a:cs typeface="Arial"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zh-TW" alt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Narrow" charset="0"/>
                  <a:ea typeface="ＭＳ Ｐゴシック" charset="0"/>
                  <a:cs typeface="Times New Roman" charset="0"/>
                </a:rPr>
                <a:t>單單</a:t>
              </a:r>
              <a:br>
                <a:rPr kumimoji="0" lang="en-US" altLang="zh-TW"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Narrow" charset="0"/>
                  <a:ea typeface="ＭＳ Ｐゴシック" charset="0"/>
                  <a:cs typeface="Times New Roman" charset="0"/>
                </a:rPr>
              </a:br>
              <a:r>
                <a:rPr kumimoji="0" lang="zh-TW" alt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Narrow" charset="0"/>
                  <a:ea typeface="ＭＳ Ｐゴシック" charset="0"/>
                  <a:cs typeface="Times New Roman" charset="0"/>
                </a:rPr>
                <a:t>信心</a:t>
              </a:r>
              <a:endPar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Narrow" charset="0"/>
                <a:ea typeface="ＭＳ Ｐゴシック" charset="0"/>
                <a:cs typeface="Times New Roman" charset="0"/>
              </a:endParaRPr>
            </a:p>
          </p:txBody>
        </p:sp>
      </p:grpSp>
      <p:grpSp>
        <p:nvGrpSpPr>
          <p:cNvPr id="4" name="Group 16"/>
          <p:cNvGrpSpPr>
            <a:grpSpLocks/>
          </p:cNvGrpSpPr>
          <p:nvPr/>
        </p:nvGrpSpPr>
        <p:grpSpPr bwMode="auto">
          <a:xfrm>
            <a:off x="5461000" y="2823368"/>
            <a:ext cx="1447800" cy="2895600"/>
            <a:chOff x="3792" y="1680"/>
            <a:chExt cx="912" cy="1824"/>
          </a:xfrm>
          <a:solidFill>
            <a:srgbClr val="0000FF"/>
          </a:solidFill>
        </p:grpSpPr>
        <p:sp>
          <p:nvSpPr>
            <p:cNvPr id="19" name="Rectangle 17"/>
            <p:cNvSpPr>
              <a:spLocks noChangeArrowheads="1"/>
            </p:cNvSpPr>
            <p:nvPr/>
          </p:nvSpPr>
          <p:spPr bwMode="auto">
            <a:xfrm>
              <a:off x="3792" y="1680"/>
              <a:ext cx="912" cy="1824"/>
            </a:xfrm>
            <a:prstGeom prst="rect">
              <a:avLst/>
            </a:prstGeom>
            <a:grpFill/>
            <a:ln w="12700" cap="sq">
              <a:noFill/>
              <a:miter lim="800000"/>
              <a:headEnd/>
              <a:tailEnd/>
            </a:ln>
            <a:effectLst/>
          </p:spPr>
          <p:txBody>
            <a:bodyPr wrap="none" lIns="0" tIns="0" rIns="0" bIns="0" anchor="ctr"/>
            <a:lstStyle/>
            <a:p>
              <a:pPr marL="0" marR="0" lvl="0" indent="0" algn="l" defTabSz="914400" rtl="0" eaLnBrk="1" fontAlgn="base" latinLnBrk="0" hangingPunct="1">
                <a:lnSpc>
                  <a:spcPct val="100000"/>
                </a:lnSpc>
                <a:spcBef>
                  <a:spcPct val="20000"/>
                </a:spcBef>
                <a:spcAft>
                  <a:spcPct val="0"/>
                </a:spcAft>
                <a:buClr>
                  <a:srgbClr val="330099"/>
                </a:buClr>
                <a:buSzTx/>
                <a:buFont typeface="Wingdings" pitchFamily="24" charset="2"/>
                <a:buNone/>
                <a:tabLst/>
                <a:defRPr/>
              </a:pPr>
              <a:endParaRPr kumimoji="0" lang="en-US" sz="32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a:ea typeface="Arial" pitchFamily="24" charset="0"/>
                <a:cs typeface="Arial" pitchFamily="24" charset="0"/>
              </a:endParaRPr>
            </a:p>
          </p:txBody>
        </p:sp>
        <p:sp>
          <p:nvSpPr>
            <p:cNvPr id="20" name="Text Box 18"/>
            <p:cNvSpPr txBox="1">
              <a:spLocks noChangeArrowheads="1"/>
            </p:cNvSpPr>
            <p:nvPr/>
          </p:nvSpPr>
          <p:spPr bwMode="auto">
            <a:xfrm>
              <a:off x="3840" y="1716"/>
              <a:ext cx="798" cy="620"/>
            </a:xfrm>
            <a:prstGeom prst="rect">
              <a:avLst/>
            </a:prstGeom>
            <a:grpFill/>
            <a:ln w="12700" cap="sq">
              <a:noFill/>
              <a:miter lim="800000"/>
              <a:headEnd/>
              <a:tailEnd/>
            </a:ln>
            <a:effectLst/>
          </p:spPr>
          <p:txBody>
            <a:bodyPr wrap="square" lIns="0" tIns="0" rIns="0" bIns="0" anchor="ctr" anchorCtr="1">
              <a:spAutoFit/>
            </a:bodyPr>
            <a:lstStyle>
              <a:lvl1pPr eaLnBrk="0" hangingPunct="0">
                <a:defRPr sz="3200">
                  <a:solidFill>
                    <a:schemeClr val="tx1"/>
                  </a:solidFill>
                  <a:latin typeface="Arial" charset="0"/>
                  <a:ea typeface="ＭＳ Ｐゴシック" charset="0"/>
                  <a:cs typeface="Arial" charset="0"/>
                </a:defRPr>
              </a:lvl1pPr>
              <a:lvl2pPr marL="37931725" indent="-37474525" eaLnBrk="0" hangingPunct="0">
                <a:defRPr sz="3200">
                  <a:solidFill>
                    <a:schemeClr val="tx1"/>
                  </a:solidFill>
                  <a:latin typeface="Arial" charset="0"/>
                  <a:ea typeface="Arial" charset="0"/>
                  <a:cs typeface="Arial" charset="0"/>
                </a:defRPr>
              </a:lvl2pPr>
              <a:lvl3pPr eaLnBrk="0" hangingPunct="0">
                <a:defRPr sz="3200">
                  <a:solidFill>
                    <a:schemeClr val="tx1"/>
                  </a:solidFill>
                  <a:latin typeface="Arial" charset="0"/>
                  <a:ea typeface="Arial" charset="0"/>
                  <a:cs typeface="Arial" charset="0"/>
                </a:defRPr>
              </a:lvl3pPr>
              <a:lvl4pPr eaLnBrk="0" hangingPunct="0">
                <a:defRPr sz="3200">
                  <a:solidFill>
                    <a:schemeClr val="tx1"/>
                  </a:solidFill>
                  <a:latin typeface="Arial" charset="0"/>
                  <a:ea typeface="Arial" charset="0"/>
                  <a:cs typeface="Arial" charset="0"/>
                </a:defRPr>
              </a:lvl4pPr>
              <a:lvl5pPr eaLnBrk="0" hangingPunct="0">
                <a:defRPr sz="3200">
                  <a:solidFill>
                    <a:schemeClr val="tx1"/>
                  </a:solidFill>
                  <a:latin typeface="Arial" charset="0"/>
                  <a:ea typeface="Arial" charset="0"/>
                  <a:cs typeface="Arial" charset="0"/>
                </a:defRPr>
              </a:lvl5pPr>
              <a:lvl6pPr marL="457200" eaLnBrk="0" fontAlgn="base" hangingPunct="0">
                <a:spcBef>
                  <a:spcPct val="20000"/>
                </a:spcBef>
                <a:spcAft>
                  <a:spcPct val="0"/>
                </a:spcAft>
                <a:defRPr sz="3200">
                  <a:solidFill>
                    <a:schemeClr val="tx1"/>
                  </a:solidFill>
                  <a:latin typeface="Arial" charset="0"/>
                  <a:ea typeface="Arial" charset="0"/>
                  <a:cs typeface="Arial" charset="0"/>
                </a:defRPr>
              </a:lvl6pPr>
              <a:lvl7pPr marL="914400" eaLnBrk="0" fontAlgn="base" hangingPunct="0">
                <a:spcBef>
                  <a:spcPct val="20000"/>
                </a:spcBef>
                <a:spcAft>
                  <a:spcPct val="0"/>
                </a:spcAft>
                <a:defRPr sz="3200">
                  <a:solidFill>
                    <a:schemeClr val="tx1"/>
                  </a:solidFill>
                  <a:latin typeface="Arial" charset="0"/>
                  <a:ea typeface="Arial" charset="0"/>
                  <a:cs typeface="Arial" charset="0"/>
                </a:defRPr>
              </a:lvl7pPr>
              <a:lvl8pPr marL="1371600" eaLnBrk="0" fontAlgn="base" hangingPunct="0">
                <a:spcBef>
                  <a:spcPct val="20000"/>
                </a:spcBef>
                <a:spcAft>
                  <a:spcPct val="0"/>
                </a:spcAft>
                <a:defRPr sz="3200">
                  <a:solidFill>
                    <a:schemeClr val="tx1"/>
                  </a:solidFill>
                  <a:latin typeface="Arial" charset="0"/>
                  <a:ea typeface="Arial" charset="0"/>
                  <a:cs typeface="Arial" charset="0"/>
                </a:defRPr>
              </a:lvl8pPr>
              <a:lvl9pPr marL="1828800" eaLnBrk="0" fontAlgn="base" hangingPunct="0">
                <a:spcBef>
                  <a:spcPct val="20000"/>
                </a:spcBef>
                <a:spcAft>
                  <a:spcPct val="0"/>
                </a:spcAft>
                <a:defRPr sz="3200">
                  <a:solidFill>
                    <a:schemeClr val="tx1"/>
                  </a:solidFill>
                  <a:latin typeface="Arial" charset="0"/>
                  <a:ea typeface="Arial" charset="0"/>
                  <a:cs typeface="Arial"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zh-TW" alt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Narrow" charset="0"/>
                  <a:ea typeface="ＭＳ Ｐゴシック" charset="0"/>
                  <a:cs typeface="Times New Roman" charset="0"/>
                </a:rPr>
                <a:t>單單</a:t>
              </a:r>
              <a:br>
                <a:rPr kumimoji="0" lang="en-US" altLang="zh-TW"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Narrow" charset="0"/>
                  <a:ea typeface="ＭＳ Ｐゴシック" charset="0"/>
                  <a:cs typeface="Times New Roman" charset="0"/>
                </a:rPr>
              </a:br>
              <a:r>
                <a:rPr kumimoji="0" lang="zh-TW" alt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Narrow" charset="0"/>
                  <a:ea typeface="ＭＳ Ｐゴシック" charset="0"/>
                  <a:cs typeface="Times New Roman" charset="0"/>
                </a:rPr>
                <a:t>信心</a:t>
              </a:r>
              <a:endPar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Narrow" charset="0"/>
                <a:ea typeface="ＭＳ Ｐゴシック" charset="0"/>
                <a:cs typeface="Times New Roman" charset="0"/>
              </a:endParaRPr>
            </a:p>
          </p:txBody>
        </p:sp>
        <p:sp>
          <p:nvSpPr>
            <p:cNvPr id="21" name="Text Box 19"/>
            <p:cNvSpPr txBox="1">
              <a:spLocks noChangeArrowheads="1"/>
            </p:cNvSpPr>
            <p:nvPr/>
          </p:nvSpPr>
          <p:spPr bwMode="auto">
            <a:xfrm>
              <a:off x="3840" y="2599"/>
              <a:ext cx="843" cy="620"/>
            </a:xfrm>
            <a:prstGeom prst="rect">
              <a:avLst/>
            </a:prstGeom>
            <a:grpFill/>
            <a:ln w="12700" cap="sq">
              <a:noFill/>
              <a:miter lim="800000"/>
              <a:headEnd/>
              <a:tailEnd/>
            </a:ln>
            <a:effectLst/>
          </p:spPr>
          <p:txBody>
            <a:bodyPr wrap="square" lIns="0" tIns="0" rIns="0" bIns="0" anchor="ctr" anchorCtr="1">
              <a:spAutoFit/>
            </a:bodyPr>
            <a:lstStyle>
              <a:lvl1pPr eaLnBrk="0" hangingPunct="0">
                <a:defRPr sz="3200">
                  <a:solidFill>
                    <a:schemeClr val="tx1"/>
                  </a:solidFill>
                  <a:latin typeface="Arial" charset="0"/>
                  <a:ea typeface="ＭＳ Ｐゴシック" charset="0"/>
                  <a:cs typeface="Arial" charset="0"/>
                </a:defRPr>
              </a:lvl1pPr>
              <a:lvl2pPr marL="37931725" indent="-37474525" eaLnBrk="0" hangingPunct="0">
                <a:defRPr sz="3200">
                  <a:solidFill>
                    <a:schemeClr val="tx1"/>
                  </a:solidFill>
                  <a:latin typeface="Arial" charset="0"/>
                  <a:ea typeface="Arial" charset="0"/>
                  <a:cs typeface="Arial" charset="0"/>
                </a:defRPr>
              </a:lvl2pPr>
              <a:lvl3pPr eaLnBrk="0" hangingPunct="0">
                <a:defRPr sz="3200">
                  <a:solidFill>
                    <a:schemeClr val="tx1"/>
                  </a:solidFill>
                  <a:latin typeface="Arial" charset="0"/>
                  <a:ea typeface="Arial" charset="0"/>
                  <a:cs typeface="Arial" charset="0"/>
                </a:defRPr>
              </a:lvl3pPr>
              <a:lvl4pPr eaLnBrk="0" hangingPunct="0">
                <a:defRPr sz="3200">
                  <a:solidFill>
                    <a:schemeClr val="tx1"/>
                  </a:solidFill>
                  <a:latin typeface="Arial" charset="0"/>
                  <a:ea typeface="Arial" charset="0"/>
                  <a:cs typeface="Arial" charset="0"/>
                </a:defRPr>
              </a:lvl4pPr>
              <a:lvl5pPr eaLnBrk="0" hangingPunct="0">
                <a:defRPr sz="3200">
                  <a:solidFill>
                    <a:schemeClr val="tx1"/>
                  </a:solidFill>
                  <a:latin typeface="Arial" charset="0"/>
                  <a:ea typeface="Arial" charset="0"/>
                  <a:cs typeface="Arial" charset="0"/>
                </a:defRPr>
              </a:lvl5pPr>
              <a:lvl6pPr marL="457200" eaLnBrk="0" fontAlgn="base" hangingPunct="0">
                <a:spcBef>
                  <a:spcPct val="20000"/>
                </a:spcBef>
                <a:spcAft>
                  <a:spcPct val="0"/>
                </a:spcAft>
                <a:defRPr sz="3200">
                  <a:solidFill>
                    <a:schemeClr val="tx1"/>
                  </a:solidFill>
                  <a:latin typeface="Arial" charset="0"/>
                  <a:ea typeface="Arial" charset="0"/>
                  <a:cs typeface="Arial" charset="0"/>
                </a:defRPr>
              </a:lvl6pPr>
              <a:lvl7pPr marL="914400" eaLnBrk="0" fontAlgn="base" hangingPunct="0">
                <a:spcBef>
                  <a:spcPct val="20000"/>
                </a:spcBef>
                <a:spcAft>
                  <a:spcPct val="0"/>
                </a:spcAft>
                <a:defRPr sz="3200">
                  <a:solidFill>
                    <a:schemeClr val="tx1"/>
                  </a:solidFill>
                  <a:latin typeface="Arial" charset="0"/>
                  <a:ea typeface="Arial" charset="0"/>
                  <a:cs typeface="Arial" charset="0"/>
                </a:defRPr>
              </a:lvl7pPr>
              <a:lvl8pPr marL="1371600" eaLnBrk="0" fontAlgn="base" hangingPunct="0">
                <a:spcBef>
                  <a:spcPct val="20000"/>
                </a:spcBef>
                <a:spcAft>
                  <a:spcPct val="0"/>
                </a:spcAft>
                <a:defRPr sz="3200">
                  <a:solidFill>
                    <a:schemeClr val="tx1"/>
                  </a:solidFill>
                  <a:latin typeface="Arial" charset="0"/>
                  <a:ea typeface="Arial" charset="0"/>
                  <a:cs typeface="Arial" charset="0"/>
                </a:defRPr>
              </a:lvl8pPr>
              <a:lvl9pPr marL="1828800" eaLnBrk="0" fontAlgn="base" hangingPunct="0">
                <a:spcBef>
                  <a:spcPct val="20000"/>
                </a:spcBef>
                <a:spcAft>
                  <a:spcPct val="0"/>
                </a:spcAft>
                <a:defRPr sz="3200">
                  <a:solidFill>
                    <a:schemeClr val="tx1"/>
                  </a:solidFill>
                  <a:latin typeface="Arial" charset="0"/>
                  <a:ea typeface="Arial" charset="0"/>
                  <a:cs typeface="Arial"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zh-TW" alt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Narrow" charset="0"/>
                  <a:ea typeface="ＭＳ Ｐゴシック" charset="0"/>
                  <a:cs typeface="Times New Roman" charset="0"/>
                </a:rPr>
                <a:t>單單</a:t>
              </a:r>
              <a:br>
                <a:rPr kumimoji="0" lang="en-US" altLang="zh-TW"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Narrow" charset="0"/>
                  <a:ea typeface="ＭＳ Ｐゴシック" charset="0"/>
                  <a:cs typeface="Times New Roman" charset="0"/>
                </a:rPr>
              </a:br>
              <a:r>
                <a:rPr kumimoji="0" lang="zh-TW" alt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Narrow" charset="0"/>
                  <a:ea typeface="ＭＳ Ｐゴシック" charset="0"/>
                  <a:cs typeface="Times New Roman" charset="0"/>
                </a:rPr>
                <a:t>信心</a:t>
              </a:r>
              <a:endPar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Narrow" charset="0"/>
                <a:ea typeface="ＭＳ Ｐゴシック" charset="0"/>
                <a:cs typeface="Times New Roman" charset="0"/>
              </a:endParaRPr>
            </a:p>
          </p:txBody>
        </p:sp>
      </p:grpSp>
      <p:grpSp>
        <p:nvGrpSpPr>
          <p:cNvPr id="5" name="Group 22"/>
          <p:cNvGrpSpPr>
            <a:grpSpLocks/>
          </p:cNvGrpSpPr>
          <p:nvPr/>
        </p:nvGrpSpPr>
        <p:grpSpPr bwMode="auto">
          <a:xfrm>
            <a:off x="7543800" y="2836863"/>
            <a:ext cx="1447800" cy="2895600"/>
            <a:chOff x="4896" y="1689"/>
            <a:chExt cx="912" cy="1824"/>
          </a:xfrm>
        </p:grpSpPr>
        <p:sp>
          <p:nvSpPr>
            <p:cNvPr id="23" name="Rectangle 23"/>
            <p:cNvSpPr>
              <a:spLocks noChangeArrowheads="1"/>
            </p:cNvSpPr>
            <p:nvPr/>
          </p:nvSpPr>
          <p:spPr bwMode="auto">
            <a:xfrm>
              <a:off x="4896" y="1689"/>
              <a:ext cx="912" cy="1824"/>
            </a:xfrm>
            <a:prstGeom prst="rect">
              <a:avLst/>
            </a:prstGeom>
            <a:solidFill>
              <a:srgbClr val="FF0000"/>
            </a:solidFill>
            <a:ln w="12700" cap="sq">
              <a:noFill/>
              <a:miter lim="800000"/>
              <a:headEnd/>
              <a:tailEnd/>
            </a:ln>
            <a:effectLst/>
          </p:spPr>
          <p:txBody>
            <a:bodyPr wrap="none" lIns="0" tIns="0" rIns="0" bIns="0" anchor="ctr"/>
            <a:lstStyle/>
            <a:p>
              <a:pPr marL="0" marR="0" lvl="0" indent="0" algn="l" defTabSz="914400" rtl="0" eaLnBrk="1" fontAlgn="base" latinLnBrk="0" hangingPunct="1">
                <a:lnSpc>
                  <a:spcPct val="100000"/>
                </a:lnSpc>
                <a:spcBef>
                  <a:spcPct val="20000"/>
                </a:spcBef>
                <a:spcAft>
                  <a:spcPct val="0"/>
                </a:spcAft>
                <a:buClr>
                  <a:srgbClr val="330099"/>
                </a:buClr>
                <a:buSzTx/>
                <a:buFont typeface="Wingdings" charset="2"/>
                <a:buNone/>
                <a:tabLst/>
                <a:defRPr/>
              </a:pPr>
              <a:endParaRPr kumimoji="0" lang="en-US" sz="3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Arial" charset="0"/>
                <a:cs typeface="Arial" charset="0"/>
              </a:endParaRPr>
            </a:p>
          </p:txBody>
        </p:sp>
        <p:sp>
          <p:nvSpPr>
            <p:cNvPr id="24" name="Text Box 24"/>
            <p:cNvSpPr txBox="1">
              <a:spLocks noChangeArrowheads="1"/>
            </p:cNvSpPr>
            <p:nvPr/>
          </p:nvSpPr>
          <p:spPr bwMode="auto">
            <a:xfrm>
              <a:off x="4944" y="1725"/>
              <a:ext cx="816" cy="620"/>
            </a:xfrm>
            <a:prstGeom prst="rect">
              <a:avLst/>
            </a:prstGeom>
            <a:noFill/>
            <a:ln w="12700" cap="sq">
              <a:noFill/>
              <a:miter lim="800000"/>
              <a:headEnd/>
              <a:tailEnd/>
            </a:ln>
            <a:effectLst/>
          </p:spPr>
          <p:txBody>
            <a:bodyPr lIns="0" tIns="0" rIns="0" bIns="0" anchor="ctr" anchorCtr="1">
              <a:spAutoFit/>
            </a:bodyPr>
            <a:lstStyle>
              <a:lvl1pPr eaLnBrk="0" hangingPunct="0">
                <a:defRPr sz="3600">
                  <a:solidFill>
                    <a:schemeClr val="bg1"/>
                  </a:solidFill>
                  <a:latin typeface="Times New Roman" charset="0"/>
                  <a:ea typeface="SimSun" charset="0"/>
                  <a:cs typeface="SimSun" charset="0"/>
                </a:defRPr>
              </a:lvl1pPr>
              <a:lvl2pPr marL="37931725" indent="-37474525" eaLnBrk="0" hangingPunct="0">
                <a:defRPr sz="3600">
                  <a:solidFill>
                    <a:schemeClr val="bg1"/>
                  </a:solidFill>
                  <a:latin typeface="Times New Roman" charset="0"/>
                  <a:ea typeface="SimSun" charset="0"/>
                  <a:cs typeface="SimSun" charset="0"/>
                </a:defRPr>
              </a:lvl2pPr>
              <a:lvl3pPr eaLnBrk="0" hangingPunct="0">
                <a:defRPr sz="3600">
                  <a:solidFill>
                    <a:schemeClr val="bg1"/>
                  </a:solidFill>
                  <a:latin typeface="Times New Roman" charset="0"/>
                  <a:ea typeface="SimSun" charset="0"/>
                  <a:cs typeface="SimSun" charset="0"/>
                </a:defRPr>
              </a:lvl3pPr>
              <a:lvl4pPr eaLnBrk="0" hangingPunct="0">
                <a:defRPr sz="3600">
                  <a:solidFill>
                    <a:schemeClr val="bg1"/>
                  </a:solidFill>
                  <a:latin typeface="Times New Roman" charset="0"/>
                  <a:ea typeface="SimSun" charset="0"/>
                  <a:cs typeface="SimSun" charset="0"/>
                </a:defRPr>
              </a:lvl4pPr>
              <a:lvl5pPr eaLnBrk="0" hangingPunct="0">
                <a:defRPr sz="3600">
                  <a:solidFill>
                    <a:schemeClr val="bg1"/>
                  </a:solidFill>
                  <a:latin typeface="Times New Roman" charset="0"/>
                  <a:ea typeface="SimSun" charset="0"/>
                  <a:cs typeface="SimSun" charset="0"/>
                </a:defRPr>
              </a:lvl5pPr>
              <a:lvl6pPr marL="457200" eaLnBrk="0" fontAlgn="base" hangingPunct="0">
                <a:spcBef>
                  <a:spcPct val="0"/>
                </a:spcBef>
                <a:spcAft>
                  <a:spcPct val="0"/>
                </a:spcAft>
                <a:defRPr sz="3600">
                  <a:solidFill>
                    <a:schemeClr val="bg1"/>
                  </a:solidFill>
                  <a:latin typeface="Times New Roman" charset="0"/>
                  <a:ea typeface="SimSun" charset="0"/>
                  <a:cs typeface="SimSun" charset="0"/>
                </a:defRPr>
              </a:lvl6pPr>
              <a:lvl7pPr marL="914400" eaLnBrk="0" fontAlgn="base" hangingPunct="0">
                <a:spcBef>
                  <a:spcPct val="0"/>
                </a:spcBef>
                <a:spcAft>
                  <a:spcPct val="0"/>
                </a:spcAft>
                <a:defRPr sz="3600">
                  <a:solidFill>
                    <a:schemeClr val="bg1"/>
                  </a:solidFill>
                  <a:latin typeface="Times New Roman" charset="0"/>
                  <a:ea typeface="SimSun" charset="0"/>
                  <a:cs typeface="SimSun" charset="0"/>
                </a:defRPr>
              </a:lvl7pPr>
              <a:lvl8pPr marL="1371600" eaLnBrk="0" fontAlgn="base" hangingPunct="0">
                <a:spcBef>
                  <a:spcPct val="0"/>
                </a:spcBef>
                <a:spcAft>
                  <a:spcPct val="0"/>
                </a:spcAft>
                <a:defRPr sz="3600">
                  <a:solidFill>
                    <a:schemeClr val="bg1"/>
                  </a:solidFill>
                  <a:latin typeface="Times New Roman" charset="0"/>
                  <a:ea typeface="SimSun" charset="0"/>
                  <a:cs typeface="SimSun" charset="0"/>
                </a:defRPr>
              </a:lvl8pPr>
              <a:lvl9pPr marL="18288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zh-TW" altLang="en-US" sz="32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Narrow" charset="0"/>
                  <a:ea typeface="SimSun" charset="0"/>
                  <a:cs typeface="Times New Roman" charset="0"/>
                </a:rPr>
                <a:t>信心</a:t>
              </a:r>
              <a:r>
                <a:rPr kumimoji="0" lang="zh-CN" altLang="en-US" sz="32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Narrow" charset="0"/>
                  <a:ea typeface="SimSun" charset="0"/>
                  <a:cs typeface="Times New Roman" charset="0"/>
                </a:rPr>
                <a:t> </a:t>
              </a:r>
              <a:r>
                <a:rPr kumimoji="0" lang="en-US" altLang="zh-CN" sz="32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Narrow" charset="0"/>
                  <a:ea typeface="SimSun" charset="0"/>
                  <a:cs typeface="Times New Roman" charset="0"/>
                </a:rPr>
                <a:t>+</a:t>
              </a:r>
              <a:r>
                <a:rPr kumimoji="0" lang="zh-CN" altLang="en-US" sz="3200" b="1" i="0" u="none" strike="noStrike" kern="1200" cap="none" spc="0" normalizeH="0" baseline="0" noProof="0">
                  <a:ln>
                    <a:noFill/>
                  </a:ln>
                  <a:solidFill>
                    <a:srgbClr val="FFFFFF"/>
                  </a:solidFill>
                  <a:effectLst/>
                  <a:uLnTx/>
                  <a:uFillTx/>
                  <a:latin typeface="Times New Roman" charset="0"/>
                  <a:ea typeface="ＭＳ Ｐゴシック" charset="0"/>
                  <a:cs typeface="ＭＳ Ｐゴシック" charset="0"/>
                </a:rPr>
                <a:t>行为</a:t>
              </a:r>
              <a:r>
                <a:rPr kumimoji="0" lang="zh-CN" altLang="en-US" sz="32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Narrow" charset="0"/>
                  <a:ea typeface="SimSun" charset="0"/>
                  <a:cs typeface="Times New Roman" charset="0"/>
                </a:rPr>
                <a:t> </a:t>
              </a:r>
            </a:p>
          </p:txBody>
        </p:sp>
        <p:sp>
          <p:nvSpPr>
            <p:cNvPr id="25" name="Text Box 25"/>
            <p:cNvSpPr txBox="1">
              <a:spLocks noChangeArrowheads="1"/>
            </p:cNvSpPr>
            <p:nvPr/>
          </p:nvSpPr>
          <p:spPr bwMode="auto">
            <a:xfrm>
              <a:off x="4944" y="2608"/>
              <a:ext cx="768" cy="620"/>
            </a:xfrm>
            <a:prstGeom prst="rect">
              <a:avLst/>
            </a:prstGeom>
            <a:noFill/>
            <a:ln w="12700" cap="sq">
              <a:noFill/>
              <a:miter lim="800000"/>
              <a:headEnd/>
              <a:tailEnd/>
            </a:ln>
            <a:effectLst/>
          </p:spPr>
          <p:txBody>
            <a:bodyPr lIns="0" tIns="0" rIns="0" bIns="0" anchor="ctr" anchorCtr="1">
              <a:spAutoFit/>
            </a:bodyPr>
            <a:lstStyle>
              <a:lvl1pPr eaLnBrk="0" hangingPunct="0">
                <a:defRPr sz="3600">
                  <a:solidFill>
                    <a:schemeClr val="bg1"/>
                  </a:solidFill>
                  <a:latin typeface="Times New Roman" charset="0"/>
                  <a:ea typeface="SimSun" charset="0"/>
                  <a:cs typeface="SimSun" charset="0"/>
                </a:defRPr>
              </a:lvl1pPr>
              <a:lvl2pPr marL="37931725" indent="-37474525" eaLnBrk="0" hangingPunct="0">
                <a:defRPr sz="3600">
                  <a:solidFill>
                    <a:schemeClr val="bg1"/>
                  </a:solidFill>
                  <a:latin typeface="Times New Roman" charset="0"/>
                  <a:ea typeface="SimSun" charset="0"/>
                  <a:cs typeface="SimSun" charset="0"/>
                </a:defRPr>
              </a:lvl2pPr>
              <a:lvl3pPr eaLnBrk="0" hangingPunct="0">
                <a:defRPr sz="3600">
                  <a:solidFill>
                    <a:schemeClr val="bg1"/>
                  </a:solidFill>
                  <a:latin typeface="Times New Roman" charset="0"/>
                  <a:ea typeface="SimSun" charset="0"/>
                  <a:cs typeface="SimSun" charset="0"/>
                </a:defRPr>
              </a:lvl3pPr>
              <a:lvl4pPr eaLnBrk="0" hangingPunct="0">
                <a:defRPr sz="3600">
                  <a:solidFill>
                    <a:schemeClr val="bg1"/>
                  </a:solidFill>
                  <a:latin typeface="Times New Roman" charset="0"/>
                  <a:ea typeface="SimSun" charset="0"/>
                  <a:cs typeface="SimSun" charset="0"/>
                </a:defRPr>
              </a:lvl4pPr>
              <a:lvl5pPr eaLnBrk="0" hangingPunct="0">
                <a:defRPr sz="3600">
                  <a:solidFill>
                    <a:schemeClr val="bg1"/>
                  </a:solidFill>
                  <a:latin typeface="Times New Roman" charset="0"/>
                  <a:ea typeface="SimSun" charset="0"/>
                  <a:cs typeface="SimSun" charset="0"/>
                </a:defRPr>
              </a:lvl5pPr>
              <a:lvl6pPr marL="457200" eaLnBrk="0" fontAlgn="base" hangingPunct="0">
                <a:spcBef>
                  <a:spcPct val="0"/>
                </a:spcBef>
                <a:spcAft>
                  <a:spcPct val="0"/>
                </a:spcAft>
                <a:defRPr sz="3600">
                  <a:solidFill>
                    <a:schemeClr val="bg1"/>
                  </a:solidFill>
                  <a:latin typeface="Times New Roman" charset="0"/>
                  <a:ea typeface="SimSun" charset="0"/>
                  <a:cs typeface="SimSun" charset="0"/>
                </a:defRPr>
              </a:lvl6pPr>
              <a:lvl7pPr marL="914400" eaLnBrk="0" fontAlgn="base" hangingPunct="0">
                <a:spcBef>
                  <a:spcPct val="0"/>
                </a:spcBef>
                <a:spcAft>
                  <a:spcPct val="0"/>
                </a:spcAft>
                <a:defRPr sz="3600">
                  <a:solidFill>
                    <a:schemeClr val="bg1"/>
                  </a:solidFill>
                  <a:latin typeface="Times New Roman" charset="0"/>
                  <a:ea typeface="SimSun" charset="0"/>
                  <a:cs typeface="SimSun" charset="0"/>
                </a:defRPr>
              </a:lvl7pPr>
              <a:lvl8pPr marL="1371600" eaLnBrk="0" fontAlgn="base" hangingPunct="0">
                <a:spcBef>
                  <a:spcPct val="0"/>
                </a:spcBef>
                <a:spcAft>
                  <a:spcPct val="0"/>
                </a:spcAft>
                <a:defRPr sz="3600">
                  <a:solidFill>
                    <a:schemeClr val="bg1"/>
                  </a:solidFill>
                  <a:latin typeface="Times New Roman" charset="0"/>
                  <a:ea typeface="SimSun" charset="0"/>
                  <a:cs typeface="SimSun" charset="0"/>
                </a:defRPr>
              </a:lvl8pPr>
              <a:lvl9pPr marL="18288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zh-TW" altLang="en-US" sz="32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Narrow" charset="0"/>
                  <a:ea typeface="SimSun" charset="0"/>
                  <a:cs typeface="Times New Roman" charset="0"/>
                </a:rPr>
                <a:t>信心</a:t>
              </a:r>
              <a:r>
                <a:rPr kumimoji="0" lang="zh-CN" altLang="en-US" sz="32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Narrow" charset="0"/>
                  <a:ea typeface="SimSun" charset="0"/>
                  <a:cs typeface="Times New Roman" charset="0"/>
                </a:rPr>
                <a:t> </a:t>
              </a:r>
              <a:r>
                <a:rPr kumimoji="0" lang="en-US" altLang="zh-CN" sz="32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Narrow" charset="0"/>
                  <a:ea typeface="SimSun" charset="0"/>
                  <a:cs typeface="Times New Roman" charset="0"/>
                </a:rPr>
                <a:t>+</a:t>
              </a:r>
              <a:r>
                <a:rPr kumimoji="0" lang="zh-CN" altLang="en-US" sz="3200" b="1" i="0" u="none" strike="noStrike" kern="1200" cap="none" spc="0" normalizeH="0" baseline="0" noProof="0">
                  <a:ln>
                    <a:noFill/>
                  </a:ln>
                  <a:solidFill>
                    <a:srgbClr val="FFFFFF"/>
                  </a:solidFill>
                  <a:effectLst/>
                  <a:uLnTx/>
                  <a:uFillTx/>
                  <a:latin typeface="Times New Roman" charset="0"/>
                  <a:ea typeface="ＭＳ Ｐゴシック" charset="0"/>
                  <a:cs typeface="ＭＳ Ｐゴシック" charset="0"/>
                </a:rPr>
                <a:t>行为</a:t>
              </a:r>
              <a:r>
                <a:rPr kumimoji="0" lang="zh-CN" altLang="en-US" sz="32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Narrow" charset="0"/>
                  <a:ea typeface="SimSun" charset="0"/>
                  <a:cs typeface="Times New Roman" charset="0"/>
                </a:rPr>
                <a:t> </a:t>
              </a:r>
            </a:p>
          </p:txBody>
        </p:sp>
      </p:grpSp>
      <p:sp>
        <p:nvSpPr>
          <p:cNvPr id="26" name="Text Box 9"/>
          <p:cNvSpPr txBox="1">
            <a:spLocks noChangeArrowheads="1"/>
          </p:cNvSpPr>
          <p:nvPr/>
        </p:nvSpPr>
        <p:spPr bwMode="auto">
          <a:xfrm>
            <a:off x="8410326" y="44624"/>
            <a:ext cx="698178" cy="461665"/>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SimSun" pitchFamily="2" charset="-122"/>
                <a:cs typeface="Arial" pitchFamily="34" charset="0"/>
              </a:rPr>
              <a:t>153</a:t>
            </a:r>
          </a:p>
        </p:txBody>
      </p:sp>
    </p:spTree>
    <p:extLst>
      <p:ext uri="{BB962C8B-B14F-4D97-AF65-F5344CB8AC3E}">
        <p14:creationId xmlns:p14="http://schemas.microsoft.com/office/powerpoint/2010/main" val="3086386337"/>
      </p:ext>
    </p:extLst>
  </p:cSld>
  <p:clrMapOvr>
    <a:overrideClrMapping bg1="dk2" tx1="lt1" bg2="dk1"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dissolve">
                                      <p:cBhvr>
                                        <p:cTn id="12" dur="500"/>
                                        <p:tgtEl>
                                          <p:spTgt spid="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dissolve">
                                      <p:cBhvr>
                                        <p:cTn id="17" dur="500"/>
                                        <p:tgtEl>
                                          <p:spTgt spid="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dissolve">
                                      <p:cBhvr>
                                        <p:cTn id="22" dur="500"/>
                                        <p:tgtEl>
                                          <p:spTgt spid="3"/>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dissolve">
                                      <p:cBhvr>
                                        <p:cTn id="27" dur="500"/>
                                        <p:tgtEl>
                                          <p:spTgt spid="4"/>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dissolve">
                                      <p:cBhvr>
                                        <p:cTn id="3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75812" name="Picture 4" descr="Related image">
            <a:extLst>
              <a:ext uri="{FF2B5EF4-FFF2-40B4-BE49-F238E27FC236}">
                <a16:creationId xmlns:a16="http://schemas.microsoft.com/office/drawing/2014/main" id="{767432AB-F858-8A45-B87E-85A01B0A6F36}"/>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420" y="7910"/>
            <a:ext cx="9198384" cy="4789241"/>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p:cNvSpPr txBox="1">
            <a:spLocks noChangeArrowheads="1"/>
          </p:cNvSpPr>
          <p:nvPr/>
        </p:nvSpPr>
        <p:spPr bwMode="auto">
          <a:xfrm>
            <a:off x="-36512" y="4821492"/>
            <a:ext cx="9144000" cy="86409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1435" tIns="45718" rIns="91435" bIns="45718"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353" rtl="0" eaLnBrk="0" fontAlgn="base" latinLnBrk="0" hangingPunct="0">
              <a:lnSpc>
                <a:spcPct val="100000"/>
              </a:lnSpc>
              <a:spcBef>
                <a:spcPct val="0"/>
              </a:spcBef>
              <a:spcAft>
                <a:spcPct val="0"/>
              </a:spcAft>
              <a:buClrTx/>
              <a:buSzTx/>
              <a:buFontTx/>
              <a:buNone/>
              <a:tabLst/>
              <a:defRPr/>
            </a:pPr>
            <a:r>
              <a:rPr kumimoji="0" lang="zh-SG" altLang="en-US" sz="6600" b="1" i="1"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加拉太书</a:t>
            </a:r>
          </a:p>
        </p:txBody>
      </p:sp>
      <p:sp>
        <p:nvSpPr>
          <p:cNvPr id="900098" name="Rectangle 2"/>
          <p:cNvSpPr>
            <a:spLocks noGrp="1" noChangeArrowheads="1"/>
          </p:cNvSpPr>
          <p:nvPr>
            <p:ph type="ctrTitle"/>
          </p:nvPr>
        </p:nvSpPr>
        <p:spPr>
          <a:xfrm>
            <a:off x="1" y="1046827"/>
            <a:ext cx="9120187" cy="1446653"/>
          </a:xfrm>
          <a:effectLst>
            <a:outerShdw blurRad="63500" dist="35921" dir="2700000" algn="ctr" rotWithShape="0">
              <a:schemeClr val="tx2">
                <a:alpha val="74998"/>
              </a:schemeClr>
            </a:outerShdw>
          </a:effectLst>
        </p:spPr>
        <p:txBody>
          <a:bodyPr/>
          <a:lstStyle/>
          <a:p>
            <a:pPr>
              <a:defRPr/>
            </a:pPr>
            <a:r>
              <a:rPr lang="zh-CN" altLang="en-US" sz="115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要自由</a:t>
            </a:r>
            <a:endParaRPr lang="en-US" sz="115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endParaRPr>
          </a:p>
        </p:txBody>
      </p:sp>
      <p:sp>
        <p:nvSpPr>
          <p:cNvPr id="5" name="Text Box 5"/>
          <p:cNvSpPr txBox="1">
            <a:spLocks noChangeArrowheads="1"/>
          </p:cNvSpPr>
          <p:nvPr/>
        </p:nvSpPr>
        <p:spPr bwMode="auto">
          <a:xfrm>
            <a:off x="-23813" y="6092826"/>
            <a:ext cx="9228216" cy="765175"/>
          </a:xfrm>
          <a:prstGeom prst="rect">
            <a:avLst/>
          </a:prstGeom>
          <a:solidFill>
            <a:srgbClr val="050A00"/>
          </a:solidFill>
          <a:ln w="9525">
            <a:noFill/>
            <a:miter lim="800000"/>
            <a:headEnd/>
            <a:tailEnd/>
          </a:ln>
          <a:effectLst/>
        </p:spPr>
        <p:txBody>
          <a:bodyPr lIns="91435" tIns="45718" rIns="91435" bIns="45718"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353"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Rick Griffith </a:t>
            </a:r>
            <a:r>
              <a:rPr kumimoji="0" lang="zh-SG" alt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博士</a:t>
            </a: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 • Crossroads International Church Singapore</a:t>
            </a:r>
          </a:p>
          <a:p>
            <a:pPr marL="0" marR="0" lvl="0" indent="0" algn="ctr" defTabSz="914353"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BibleStudyDownloads.org</a:t>
            </a:r>
          </a:p>
        </p:txBody>
      </p:sp>
    </p:spTree>
    <p:extLst>
      <p:ext uri="{BB962C8B-B14F-4D97-AF65-F5344CB8AC3E}">
        <p14:creationId xmlns:p14="http://schemas.microsoft.com/office/powerpoint/2010/main" val="3389706456"/>
      </p:ext>
    </p:extLst>
  </p:cSld>
  <p:clrMapOvr>
    <a:masterClrMapping/>
  </p:clrMapOvr>
  <p:transition/>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9649" name="Title 1"/>
          <p:cNvSpPr>
            <a:spLocks noGrp="1"/>
          </p:cNvSpPr>
          <p:nvPr>
            <p:ph type="ctrTitle"/>
          </p:nvPr>
        </p:nvSpPr>
        <p:spPr/>
        <p:txBody>
          <a:bodyPr/>
          <a:lstStyle/>
          <a:p>
            <a:endParaRPr lang="en-GB" altLang="zh-CN">
              <a:latin typeface="Arial" charset="0"/>
              <a:ea typeface="ＭＳ Ｐゴシック" charset="0"/>
              <a:cs typeface="ＭＳ Ｐゴシック" charset="0"/>
            </a:endParaRPr>
          </a:p>
        </p:txBody>
      </p:sp>
      <p:sp>
        <p:nvSpPr>
          <p:cNvPr id="539650" name="Subtitle 2"/>
          <p:cNvSpPr>
            <a:spLocks noGrp="1"/>
          </p:cNvSpPr>
          <p:nvPr>
            <p:ph type="subTitle" idx="1"/>
          </p:nvPr>
        </p:nvSpPr>
        <p:spPr/>
        <p:txBody>
          <a:bodyPr/>
          <a:lstStyle/>
          <a:p>
            <a:endParaRPr lang="en-GB" altLang="zh-CN">
              <a:latin typeface="Arial" charset="0"/>
              <a:ea typeface="ＭＳ Ｐゴシック" charset="0"/>
              <a:cs typeface="ＭＳ Ｐゴシック" charset="0"/>
            </a:endParaRPr>
          </a:p>
        </p:txBody>
      </p:sp>
      <p:pic>
        <p:nvPicPr>
          <p:cNvPr id="539651" name="Picture 3" descr="conceptual-picture-about-salvation.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988" y="0"/>
            <a:ext cx="9170988"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9652" name="Content Placeholder 2"/>
          <p:cNvSpPr txBox="1">
            <a:spLocks/>
          </p:cNvSpPr>
          <p:nvPr/>
        </p:nvSpPr>
        <p:spPr bwMode="auto">
          <a:xfrm>
            <a:off x="1382464" y="1850603"/>
            <a:ext cx="6480175" cy="453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defRPr/>
            </a:pPr>
            <a:endParaRPr kumimoji="0" lang="en-US" altLang="zh-TW" sz="6600" b="1" i="0" u="none" strike="noStrike" kern="1200" cap="none" spc="0" normalizeH="0" baseline="0" noProof="0" dirty="0">
              <a:ln>
                <a:noFill/>
              </a:ln>
              <a:solidFill>
                <a:srgbClr val="000000"/>
              </a:solidFill>
              <a:effectLst>
                <a:glow rad="228600">
                  <a:srgbClr val="000000">
                    <a:alpha val="85000"/>
                  </a:srgbClr>
                </a:glow>
              </a:effectLst>
              <a:uLnTx/>
              <a:uFillTx/>
              <a:latin typeface="Arial" charset="0"/>
              <a:ea typeface="ＭＳ Ｐゴシック" charset="0"/>
              <a:cs typeface="ＭＳ Ｐゴシック" charset="0"/>
            </a:endParaRPr>
          </a:p>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zh-TW" altLang="en-US" sz="6600" b="1" i="0" u="none" strike="noStrike" kern="1200" cap="none" spc="0" normalizeH="0" baseline="0" noProof="0" dirty="0">
                <a:ln>
                  <a:noFill/>
                </a:ln>
                <a:solidFill>
                  <a:srgbClr val="FFFFFF"/>
                </a:solidFill>
                <a:effectLst>
                  <a:glow rad="228600">
                    <a:srgbClr val="000000">
                      <a:alpha val="85000"/>
                    </a:srgbClr>
                  </a:glow>
                </a:effectLst>
                <a:uLnTx/>
                <a:uFillTx/>
                <a:latin typeface="Arial" charset="0"/>
                <a:ea typeface="ＭＳ Ｐゴシック" charset="0"/>
                <a:cs typeface="ＭＳ Ｐゴシック" charset="0"/>
              </a:rPr>
              <a:t>救恩一直都是只</a:t>
            </a:r>
            <a:endParaRPr kumimoji="0" lang="en-US" altLang="zh-TW" sz="6600" b="1" i="0" u="none" strike="noStrike" kern="1200" cap="none" spc="0" normalizeH="0" baseline="0" noProof="0" dirty="0">
              <a:ln>
                <a:noFill/>
              </a:ln>
              <a:solidFill>
                <a:srgbClr val="FFFFFF"/>
              </a:solidFill>
              <a:effectLst>
                <a:glow rad="228600">
                  <a:srgbClr val="000000">
                    <a:alpha val="85000"/>
                  </a:srgbClr>
                </a:glow>
              </a:effectLst>
              <a:uLnTx/>
              <a:uFillTx/>
              <a:latin typeface="Arial" charset="0"/>
              <a:ea typeface="ＭＳ Ｐゴシック" charset="0"/>
              <a:cs typeface="ＭＳ Ｐゴシック" charset="0"/>
            </a:endParaRPr>
          </a:p>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zh-CN" altLang="en-US" sz="6600" b="1" i="0" u="none" strike="noStrike" kern="1200" cap="none" spc="0" normalizeH="0" baseline="0" noProof="0" dirty="0">
                <a:ln>
                  <a:noFill/>
                </a:ln>
                <a:solidFill>
                  <a:srgbClr val="FFFF00"/>
                </a:solidFill>
                <a:effectLst>
                  <a:glow rad="228600">
                    <a:srgbClr val="000000">
                      <a:alpha val="85000"/>
                    </a:srgbClr>
                  </a:glow>
                </a:effectLst>
                <a:uLnTx/>
                <a:uFillTx/>
                <a:latin typeface="Times New Roman" charset="0"/>
                <a:ea typeface="ＭＳ Ｐゴシック" charset="0"/>
                <a:cs typeface="ＭＳ Ｐゴシック" charset="0"/>
              </a:rPr>
              <a:t>只凭信心</a:t>
            </a:r>
            <a:r>
              <a:rPr kumimoji="0" lang="en-US" altLang="zh-CN" sz="6600" b="1" i="0" u="none" strike="noStrike" kern="1200" cap="none" spc="0" normalizeH="0" baseline="0" noProof="0" dirty="0">
                <a:ln>
                  <a:noFill/>
                </a:ln>
                <a:solidFill>
                  <a:srgbClr val="FFFF00"/>
                </a:solidFill>
                <a:effectLst>
                  <a:glow rad="228600">
                    <a:srgbClr val="000000">
                      <a:alpha val="85000"/>
                    </a:srgbClr>
                  </a:glow>
                </a:effectLst>
                <a:uLnTx/>
                <a:uFillTx/>
                <a:latin typeface="Arial" charset="0"/>
                <a:ea typeface="ＭＳ Ｐゴシック" charset="0"/>
                <a:cs typeface="ＭＳ Ｐゴシック" charset="0"/>
              </a:rPr>
              <a:t>!</a:t>
            </a:r>
          </a:p>
        </p:txBody>
      </p:sp>
      <p:sp>
        <p:nvSpPr>
          <p:cNvPr id="539653" name="Title 1"/>
          <p:cNvSpPr txBox="1">
            <a:spLocks/>
          </p:cNvSpPr>
          <p:nvPr/>
        </p:nvSpPr>
        <p:spPr bwMode="auto">
          <a:xfrm>
            <a:off x="518864" y="510753"/>
            <a:ext cx="822960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228600">
                    <a:srgbClr val="000000">
                      <a:alpha val="85000"/>
                    </a:srgbClr>
                  </a:glow>
                </a:effectLst>
                <a:uLnTx/>
                <a:uFillTx/>
                <a:latin typeface="Times New Roman" charset="0"/>
                <a:ea typeface="ＭＳ Ｐゴシック" charset="0"/>
                <a:cs typeface="ＭＳ Ｐゴシック" charset="0"/>
              </a:rPr>
              <a:t>换句话说</a:t>
            </a:r>
            <a:r>
              <a:rPr kumimoji="0" lang="en-US" altLang="zh-CN" sz="4800" b="1" i="0" u="none" strike="noStrike" kern="1200" cap="none" spc="0" normalizeH="0" baseline="0" noProof="0" dirty="0">
                <a:ln>
                  <a:noFill/>
                </a:ln>
                <a:solidFill>
                  <a:srgbClr val="FFFFFF"/>
                </a:solidFill>
                <a:effectLst>
                  <a:glow rad="228600">
                    <a:srgbClr val="000000">
                      <a:alpha val="85000"/>
                    </a:srgbClr>
                  </a:glow>
                </a:effectLst>
                <a:uLnTx/>
                <a:uFillTx/>
                <a:latin typeface="Arial" charset="0"/>
                <a:ea typeface="ＭＳ Ｐゴシック" charset="0"/>
                <a:cs typeface="ＭＳ Ｐゴシック" charset="0"/>
              </a:rPr>
              <a:t>…</a:t>
            </a:r>
          </a:p>
        </p:txBody>
      </p:sp>
      <p:sp>
        <p:nvSpPr>
          <p:cNvPr id="7" name="Text Box 9"/>
          <p:cNvSpPr txBox="1">
            <a:spLocks noChangeArrowheads="1"/>
          </p:cNvSpPr>
          <p:nvPr/>
        </p:nvSpPr>
        <p:spPr bwMode="auto">
          <a:xfrm>
            <a:off x="8410326" y="44624"/>
            <a:ext cx="698178" cy="461665"/>
          </a:xfrm>
          <a:prstGeom prst="rect">
            <a:avLst/>
          </a:prstGeom>
          <a:noFill/>
          <a:ln w="9525">
            <a:noFill/>
            <a:miter lim="800000"/>
            <a:headEnd/>
            <a:tailEnd/>
          </a:ln>
        </p:spPr>
        <p:txBody>
          <a:bodyPr wrap="none">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Arial" charset="0"/>
                <a:cs typeface="Arial" charset="0"/>
              </a:rPr>
              <a:t>153</a:t>
            </a:r>
            <a:endParaRPr kumimoji="0" lang="en-US" sz="3600" b="1" i="0" u="none" strike="noStrike" kern="1200" cap="none" spc="0" normalizeH="0" baseline="0" noProof="0" dirty="0">
              <a:ln>
                <a:noFill/>
              </a:ln>
              <a:solidFill>
                <a:srgbClr val="FFFFFF"/>
              </a:solidFill>
              <a:effectLst/>
              <a:uLnTx/>
              <a:uFillTx/>
              <a:latin typeface="Arial"/>
              <a:ea typeface="Arial" charset="0"/>
              <a:cs typeface="Arial" charset="0"/>
            </a:endParaRPr>
          </a:p>
        </p:txBody>
      </p:sp>
    </p:spTree>
    <p:extLst>
      <p:ext uri="{BB962C8B-B14F-4D97-AF65-F5344CB8AC3E}">
        <p14:creationId xmlns:p14="http://schemas.microsoft.com/office/powerpoint/2010/main" val="201410121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2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4" name="Picture 3" descr="Screen Shot 2014-12-20 at 3.14.33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0528" y="-20119"/>
            <a:ext cx="9144000" cy="6858000"/>
          </a:xfrm>
          <a:prstGeom prst="rect">
            <a:avLst/>
          </a:prstGeom>
        </p:spPr>
      </p:pic>
      <p:sp>
        <p:nvSpPr>
          <p:cNvPr id="2" name="Title 1"/>
          <p:cNvSpPr>
            <a:spLocks noGrp="1"/>
          </p:cNvSpPr>
          <p:nvPr>
            <p:ph type="ctrTitle"/>
          </p:nvPr>
        </p:nvSpPr>
        <p:spPr>
          <a:xfrm>
            <a:off x="2527804" y="-1397826"/>
            <a:ext cx="6515608" cy="1470025"/>
          </a:xfrm>
        </p:spPr>
        <p:txBody>
          <a:bodyPr/>
          <a:lstStyle/>
          <a:p>
            <a:r>
              <a:rPr lang="en-US" sz="11500" b="1" spc="-300" dirty="0">
                <a:latin typeface="Times"/>
                <a:cs typeface="Times"/>
              </a:rPr>
              <a:t>Abraham</a:t>
            </a:r>
            <a:endParaRPr lang="en-US" sz="6000" b="1" spc="-300" dirty="0">
              <a:latin typeface="Times"/>
              <a:cs typeface="Times"/>
            </a:endParaRPr>
          </a:p>
        </p:txBody>
      </p:sp>
      <p:sp>
        <p:nvSpPr>
          <p:cNvPr id="3" name="Rectangle 2"/>
          <p:cNvSpPr/>
          <p:nvPr/>
        </p:nvSpPr>
        <p:spPr>
          <a:xfrm>
            <a:off x="2623820" y="2345857"/>
            <a:ext cx="6339652" cy="1862048"/>
          </a:xfrm>
          <a:prstGeom prst="rect">
            <a:avLst/>
          </a:prstGeom>
          <a:noFill/>
        </p:spPr>
        <p:txBody>
          <a:bodyPr wrap="squar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zh-TW" altLang="en-US" sz="11500" b="1" i="0" u="none" strike="noStrike" kern="1200" cap="none" spc="0" normalizeH="0" baseline="0" noProof="0" dirty="0">
                <a:ln w="11430"/>
                <a:solidFill>
                  <a:srgbClr val="490000"/>
                </a:solidFill>
                <a:effectLst>
                  <a:outerShdw blurRad="80000" dist="40000" dir="5040000" algn="tl">
                    <a:srgbClr val="000000">
                      <a:alpha val="30000"/>
                    </a:srgbClr>
                  </a:outerShdw>
                </a:effectLst>
                <a:uLnTx/>
                <a:uFillTx/>
                <a:latin typeface="Times"/>
                <a:ea typeface="ヒラギノ角ゴ Pro W3"/>
              </a:rPr>
              <a:t>亚伯拉罕</a:t>
            </a:r>
            <a:endParaRPr kumimoji="0" lang="en-US" sz="11500" b="1" i="0" u="none" strike="noStrike" kern="1200" cap="none" spc="0" normalizeH="0" baseline="0" noProof="0" dirty="0">
              <a:ln w="11430"/>
              <a:solidFill>
                <a:srgbClr val="490000"/>
              </a:solidFill>
              <a:effectLst>
                <a:outerShdw blurRad="80000" dist="40000" dir="5040000" algn="tl">
                  <a:srgbClr val="000000">
                    <a:alpha val="30000"/>
                  </a:srgbClr>
                </a:outerShdw>
              </a:effectLst>
              <a:uLnTx/>
              <a:uFillTx/>
              <a:latin typeface="Times"/>
              <a:ea typeface="ヒラギノ角ゴ Pro W3"/>
              <a:cs typeface="Times"/>
            </a:endParaRPr>
          </a:p>
        </p:txBody>
      </p:sp>
      <p:sp>
        <p:nvSpPr>
          <p:cNvPr id="6" name="Rectangle 5"/>
          <p:cNvSpPr/>
          <p:nvPr/>
        </p:nvSpPr>
        <p:spPr>
          <a:xfrm>
            <a:off x="505199" y="2837786"/>
            <a:ext cx="2269498" cy="1077218"/>
          </a:xfrm>
          <a:prstGeom prst="rect">
            <a:avLst/>
          </a:prstGeom>
          <a:noFill/>
        </p:spPr>
        <p:txBody>
          <a:bodyPr wrap="squar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11430"/>
                <a:solidFill>
                  <a:srgbClr val="FFCC66"/>
                </a:solidFill>
                <a:effectLst>
                  <a:outerShdw blurRad="80000" dist="40000" dir="5040000" algn="tl">
                    <a:srgbClr val="000000">
                      <a:alpha val="30000"/>
                    </a:srgbClr>
                  </a:outerShdw>
                </a:effectLst>
                <a:uLnTx/>
                <a:uFillTx/>
                <a:latin typeface="Times"/>
                <a:ea typeface="ヒラギノ角ゴ Pro W3"/>
                <a:cs typeface="Times"/>
              </a:rPr>
              <a:t>Heroes of the Faith</a:t>
            </a:r>
          </a:p>
        </p:txBody>
      </p:sp>
    </p:spTree>
    <p:extLst>
      <p:ext uri="{BB962C8B-B14F-4D97-AF65-F5344CB8AC3E}">
        <p14:creationId xmlns:p14="http://schemas.microsoft.com/office/powerpoint/2010/main" val="2562277886"/>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5089" name="Picture 7" descr="npo0000e2"/>
          <p:cNvPicPr>
            <a:picLocks noChangeAspect="1" noChangeArrowheads="1"/>
          </p:cNvPicPr>
          <p:nvPr/>
        </p:nvPicPr>
        <p:blipFill>
          <a:blip r:embed="rId3">
            <a:lum bright="-24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45090" name="Text Box 4"/>
          <p:cNvSpPr txBox="1">
            <a:spLocks noChangeArrowheads="1"/>
          </p:cNvSpPr>
          <p:nvPr/>
        </p:nvSpPr>
        <p:spPr bwMode="auto">
          <a:xfrm>
            <a:off x="457200" y="379413"/>
            <a:ext cx="762000"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Times New Roman" charset="0"/>
                <a:ea typeface="ＭＳ Ｐゴシック" charset="0"/>
              </a:rPr>
              <a:t>Creation</a:t>
            </a:r>
          </a:p>
        </p:txBody>
      </p:sp>
      <p:sp>
        <p:nvSpPr>
          <p:cNvPr id="278534" name="Text Box 6"/>
          <p:cNvSpPr txBox="1">
            <a:spLocks noChangeArrowheads="1"/>
          </p:cNvSpPr>
          <p:nvPr/>
        </p:nvSpPr>
        <p:spPr bwMode="auto">
          <a:xfrm>
            <a:off x="76200" y="1066800"/>
            <a:ext cx="8991600" cy="1754327"/>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TW" altLang="en-US" sz="3600" b="1" i="0" u="none" strike="noStrike" kern="1200" cap="none" spc="0" normalizeH="0" baseline="0" noProof="0" dirty="0">
                <a:ln>
                  <a:noFill/>
                </a:ln>
                <a:solidFill>
                  <a:srgbClr val="FFFFFF"/>
                </a:solidFill>
                <a:effectLst/>
                <a:uLnTx/>
                <a:uFillTx/>
                <a:latin typeface="华文宋体"/>
                <a:ea typeface="华文宋体"/>
                <a:cs typeface="华文宋体"/>
              </a:rPr>
              <a:t>於 是 领 他 走 到 外 边 ， 说 ： 你 向 天 观 看 ， 数 算 众 星 ， 能 数 得 过 来 麽 ？ 又 对 他 说 ： 你 的 後 裔 将 要 如 此 。</a:t>
            </a:r>
          </a:p>
        </p:txBody>
      </p:sp>
      <p:sp>
        <p:nvSpPr>
          <p:cNvPr id="278535" name="Rectangle 7"/>
          <p:cNvSpPr>
            <a:spLocks noGrp="1" noRot="1" noChangeArrowheads="1"/>
          </p:cNvSpPr>
          <p:nvPr>
            <p:ph type="title" idx="4294967295"/>
          </p:nvPr>
        </p:nvSpPr>
        <p:spPr>
          <a:xfrm>
            <a:off x="0" y="0"/>
            <a:ext cx="4267200" cy="533400"/>
          </a:xfrm>
        </p:spPr>
        <p:txBody>
          <a:bodyPr/>
          <a:lstStyle/>
          <a:p>
            <a:pPr eaLnBrk="1" hangingPunct="1">
              <a:defRPr/>
            </a:pPr>
            <a:r>
              <a:rPr lang="zh-CN" altLang="en-US" sz="3200" b="1" dirty="0">
                <a:latin typeface="华文宋体"/>
                <a:ea typeface="华文宋体"/>
                <a:cs typeface="华文宋体"/>
              </a:rPr>
              <a:t>创世纪</a:t>
            </a:r>
            <a:r>
              <a:rPr lang="en-US" sz="3200" dirty="0">
                <a:ea typeface="ＭＳ Ｐゴシック" charset="-128"/>
                <a:cs typeface="ＭＳ Ｐゴシック" charset="-128"/>
              </a:rPr>
              <a:t> 15:5-6 </a:t>
            </a:r>
            <a:r>
              <a:rPr lang="zh-CN" altLang="en-US" sz="3200" dirty="0">
                <a:ea typeface="ＭＳ Ｐゴシック" charset="-128"/>
                <a:cs typeface="ＭＳ Ｐゴシック" charset="-128"/>
              </a:rPr>
              <a:t>（</a:t>
            </a:r>
            <a:r>
              <a:rPr lang="zh-CN" altLang="en-US" sz="3200" b="1" dirty="0">
                <a:latin typeface="华文宋体"/>
                <a:ea typeface="华文宋体"/>
                <a:cs typeface="华文宋体"/>
              </a:rPr>
              <a:t>和合本）</a:t>
            </a:r>
            <a:endParaRPr lang="en-US" sz="3200" b="1" dirty="0">
              <a:latin typeface="华文宋体"/>
              <a:ea typeface="华文宋体"/>
              <a:cs typeface="华文宋体"/>
            </a:endParaRPr>
          </a:p>
        </p:txBody>
      </p:sp>
      <p:sp>
        <p:nvSpPr>
          <p:cNvPr id="278536" name="Text Box 8"/>
          <p:cNvSpPr txBox="1">
            <a:spLocks noChangeArrowheads="1"/>
          </p:cNvSpPr>
          <p:nvPr/>
        </p:nvSpPr>
        <p:spPr bwMode="auto">
          <a:xfrm>
            <a:off x="76200" y="4743450"/>
            <a:ext cx="8991600" cy="1200329"/>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3600" b="1" i="0" u="none" strike="noStrike" kern="1200" cap="none" spc="0" normalizeH="0" baseline="0" noProof="0" dirty="0">
                <a:ln>
                  <a:noFill/>
                </a:ln>
                <a:solidFill>
                  <a:srgbClr val="FFFFFF"/>
                </a:solidFill>
                <a:effectLst/>
                <a:uLnTx/>
                <a:uFillTx/>
                <a:latin typeface="华文宋体"/>
                <a:ea typeface="华文宋体"/>
                <a:cs typeface="华文宋体"/>
              </a:rPr>
              <a:t>亚</a:t>
            </a:r>
            <a:r>
              <a:rPr kumimoji="0" lang="zh-TW" altLang="en-US" sz="3600" b="1" i="0" u="none" strike="noStrike" kern="1200" cap="none" spc="0" normalizeH="0" baseline="0" noProof="0" dirty="0">
                <a:ln>
                  <a:noFill/>
                </a:ln>
                <a:solidFill>
                  <a:srgbClr val="FFFFFF"/>
                </a:solidFill>
                <a:effectLst/>
                <a:uLnTx/>
                <a:uFillTx/>
                <a:latin typeface="华文宋体"/>
                <a:ea typeface="华文宋体"/>
                <a:cs typeface="华文宋体"/>
              </a:rPr>
              <a:t>伯 兰 信 耶 和 华 ， 耶 和 华 就 以 此 为 他 的 义 。</a:t>
            </a:r>
          </a:p>
        </p:txBody>
      </p:sp>
      <p:sp>
        <p:nvSpPr>
          <p:cNvPr id="345094" name="Text Box 9"/>
          <p:cNvSpPr txBox="1">
            <a:spLocks noChangeArrowheads="1"/>
          </p:cNvSpPr>
          <p:nvPr/>
        </p:nvSpPr>
        <p:spPr bwMode="auto">
          <a:xfrm>
            <a:off x="8382000" y="76200"/>
            <a:ext cx="6985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153</a:t>
            </a:r>
          </a:p>
        </p:txBody>
      </p:sp>
    </p:spTree>
    <p:extLst>
      <p:ext uri="{BB962C8B-B14F-4D97-AF65-F5344CB8AC3E}">
        <p14:creationId xmlns:p14="http://schemas.microsoft.com/office/powerpoint/2010/main" val="115674591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78534"/>
                                        </p:tgtEl>
                                        <p:attrNameLst>
                                          <p:attrName>style.visibility</p:attrName>
                                        </p:attrNameLst>
                                      </p:cBhvr>
                                      <p:to>
                                        <p:strVal val="visible"/>
                                      </p:to>
                                    </p:set>
                                    <p:animEffect transition="in" filter="dissolve">
                                      <p:cBhvr>
                                        <p:cTn id="7" dur="500"/>
                                        <p:tgtEl>
                                          <p:spTgt spid="27853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78536"/>
                                        </p:tgtEl>
                                        <p:attrNameLst>
                                          <p:attrName>style.visibility</p:attrName>
                                        </p:attrNameLst>
                                      </p:cBhvr>
                                      <p:to>
                                        <p:strVal val="visible"/>
                                      </p:to>
                                    </p:set>
                                    <p:animEffect transition="in" filter="dissolve">
                                      <p:cBhvr>
                                        <p:cTn id="12" dur="500"/>
                                        <p:tgtEl>
                                          <p:spTgt spid="2785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8534" grpId="0"/>
      <p:bldP spid="278536" grpId="0"/>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6" name="Rectangle 10"/>
          <p:cNvSpPr>
            <a:spLocks noChangeArrowheads="1"/>
          </p:cNvSpPr>
          <p:nvPr/>
        </p:nvSpPr>
        <p:spPr bwMode="auto">
          <a:xfrm>
            <a:off x="5715000" y="0"/>
            <a:ext cx="3429000" cy="6858000"/>
          </a:xfrm>
          <a:prstGeom prst="rect">
            <a:avLst/>
          </a:prstGeom>
          <a:gradFill rotWithShape="1">
            <a:gsLst>
              <a:gs pos="0">
                <a:srgbClr val="663300"/>
              </a:gs>
              <a:gs pos="100000">
                <a:srgbClr val="663300">
                  <a:gamma/>
                  <a:shade val="46275"/>
                  <a:invGamma/>
                </a:srgbClr>
              </a:gs>
            </a:gsLst>
            <a:path path="rect">
              <a:fillToRect l="100000" b="100000"/>
            </a:path>
          </a:gra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4099" name="Rectangle 3"/>
          <p:cNvSpPr>
            <a:spLocks noGrp="1" noChangeArrowheads="1"/>
          </p:cNvSpPr>
          <p:nvPr>
            <p:ph type="body" idx="1"/>
          </p:nvPr>
        </p:nvSpPr>
        <p:spPr>
          <a:xfrm>
            <a:off x="5638800" y="3241675"/>
            <a:ext cx="3352800" cy="3235325"/>
          </a:xfrm>
        </p:spPr>
        <p:txBody>
          <a:bodyPr/>
          <a:lstStyle/>
          <a:p>
            <a:pPr algn="ctr" eaLnBrk="1" hangingPunct="1">
              <a:buFont typeface="Wingdings" charset="0"/>
              <a:buNone/>
              <a:defRPr/>
            </a:pPr>
            <a:r>
              <a:rPr lang="ja-JP" altLang="en-US" i="1" dirty="0">
                <a:cs typeface="+mn-cs"/>
              </a:rPr>
              <a:t>这幅画不是正确的因为</a:t>
            </a:r>
            <a:r>
              <a:rPr lang="zh-CN" altLang="en-US" i="1" dirty="0">
                <a:ea typeface="SimSun" charset="0"/>
                <a:cs typeface="SimSun" charset="0"/>
              </a:rPr>
              <a:t>亚伯兰 从来没有在</a:t>
            </a:r>
            <a:r>
              <a:rPr lang="ja-JP" altLang="en-US" i="1" dirty="0">
                <a:cs typeface="+mn-cs"/>
              </a:rPr>
              <a:t>牺牲中走过去</a:t>
            </a:r>
            <a:endParaRPr lang="en-US" i="1" dirty="0">
              <a:cs typeface="+mn-cs"/>
            </a:endParaRPr>
          </a:p>
        </p:txBody>
      </p:sp>
      <p:pic>
        <p:nvPicPr>
          <p:cNvPr id="40963" name="Picture 5" descr="Blood Covenant,Blood, Covenant, Marriage, Jesus, Christ, Messiah, Salvation, Savior, Lord">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0163"/>
            <a:ext cx="5708650" cy="6888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102" name="Rectangle 6"/>
          <p:cNvSpPr>
            <a:spLocks noChangeArrowheads="1"/>
          </p:cNvSpPr>
          <p:nvPr/>
        </p:nvSpPr>
        <p:spPr bwMode="auto">
          <a:xfrm>
            <a:off x="5867400" y="1050925"/>
            <a:ext cx="3048000" cy="14636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ja-JP" altLang="en-US" sz="3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华文宋体"/>
                <a:ea typeface="华文宋体"/>
                <a:cs typeface="华文宋体"/>
              </a:rPr>
              <a:t>亚伯拉罕圣约的</a:t>
            </a:r>
            <a:endParaRPr kumimoji="0" lang="en-US" sz="3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华文宋体"/>
              <a:ea typeface="华文宋体"/>
              <a:cs typeface="华文宋体"/>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ja-JP" altLang="en-US" sz="3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华文宋体"/>
                <a:ea typeface="华文宋体"/>
                <a:cs typeface="华文宋体"/>
              </a:rPr>
              <a:t>王室的赠与地形式</a:t>
            </a:r>
            <a:endParaRPr kumimoji="0" lang="en-US" sz="3000" b="1" i="0" u="none" strike="noStrike" kern="1200" cap="none" spc="0" normalizeH="0" baseline="0" noProof="0" dirty="0">
              <a:ln>
                <a:noFill/>
              </a:ln>
              <a:solidFill>
                <a:srgbClr val="FFFFFF"/>
              </a:solidFill>
              <a:effectLst/>
              <a:uLnTx/>
              <a:uFillTx/>
              <a:latin typeface="华文宋体"/>
              <a:ea typeface="华文宋体"/>
              <a:cs typeface="华文宋体"/>
            </a:endParaRPr>
          </a:p>
        </p:txBody>
      </p:sp>
      <p:pic>
        <p:nvPicPr>
          <p:cNvPr id="40965" name="Picture 7" descr="star3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67163" y="2949575"/>
            <a:ext cx="590550" cy="590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105" name="Text Box 9"/>
          <p:cNvSpPr txBox="1">
            <a:spLocks noChangeArrowheads="1"/>
          </p:cNvSpPr>
          <p:nvPr/>
        </p:nvSpPr>
        <p:spPr bwMode="auto">
          <a:xfrm>
            <a:off x="8496300" y="33338"/>
            <a:ext cx="646331"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FFFFFF"/>
                </a:solidFill>
                <a:effectLst/>
                <a:uLnTx/>
                <a:uFillTx/>
                <a:latin typeface="Times New Roman" charset="0"/>
                <a:ea typeface="ＭＳ Ｐゴシック" charset="0"/>
                <a:cs typeface="+mn-cs"/>
              </a:rPr>
              <a:t>153</a:t>
            </a:r>
            <a:endParaRPr kumimoji="0" lang="en-US" sz="2400" b="1" i="0" u="none" strike="noStrike" kern="1200" cap="none" spc="0" normalizeH="0" baseline="0" noProof="0" dirty="0">
              <a:ln>
                <a:noFill/>
              </a:ln>
              <a:solidFill>
                <a:srgbClr val="FFFFFF"/>
              </a:solidFill>
              <a:effectLst/>
              <a:uLnTx/>
              <a:uFillTx/>
              <a:latin typeface="Times New Roman" charset="0"/>
              <a:ea typeface="ＭＳ Ｐゴシック" charset="0"/>
              <a:cs typeface="+mn-cs"/>
            </a:endParaRPr>
          </a:p>
        </p:txBody>
      </p:sp>
      <p:sp>
        <p:nvSpPr>
          <p:cNvPr id="8" name="Rectangle 7"/>
          <p:cNvSpPr>
            <a:spLocks noGrp="1" noChangeArrowheads="1"/>
          </p:cNvSpPr>
          <p:nvPr>
            <p:ph type="title"/>
          </p:nvPr>
        </p:nvSpPr>
        <p:spPr>
          <a:xfrm>
            <a:off x="0" y="0"/>
            <a:ext cx="5486400" cy="712788"/>
          </a:xfrm>
        </p:spPr>
        <p:txBody>
          <a:bodyPr/>
          <a:lstStyle/>
          <a:p>
            <a:pPr eaLnBrk="1" hangingPunct="1">
              <a:defRPr/>
            </a:pPr>
            <a:r>
              <a:rPr lang="zh-CN" altLang="en-US" sz="3600" b="1" dirty="0">
                <a:latin typeface="华文宋体"/>
                <a:ea typeface="华文宋体"/>
                <a:cs typeface="华文宋体"/>
              </a:rPr>
              <a:t>创世纪</a:t>
            </a:r>
            <a:r>
              <a:rPr lang="en-US" sz="3600" dirty="0">
                <a:ea typeface="Arial" charset="0"/>
                <a:cs typeface="Arial" charset="0"/>
              </a:rPr>
              <a:t> 15 </a:t>
            </a:r>
            <a:r>
              <a:rPr lang="zh-CN" altLang="en-US" sz="3600" b="1" dirty="0">
                <a:latin typeface="华文宋体"/>
                <a:ea typeface="华文宋体"/>
                <a:cs typeface="华文宋体"/>
              </a:rPr>
              <a:t>承认</a:t>
            </a:r>
            <a:endParaRPr lang="en-US" sz="3600" b="1" dirty="0">
              <a:latin typeface="华文宋体"/>
              <a:ea typeface="华文宋体"/>
              <a:cs typeface="华文宋体"/>
            </a:endParaRPr>
          </a:p>
        </p:txBody>
      </p:sp>
    </p:spTree>
    <p:extLst>
      <p:ext uri="{BB962C8B-B14F-4D97-AF65-F5344CB8AC3E}">
        <p14:creationId xmlns:p14="http://schemas.microsoft.com/office/powerpoint/2010/main" val="163162161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102"/>
                                        </p:tgtEl>
                                        <p:attrNameLst>
                                          <p:attrName>style.visibility</p:attrName>
                                        </p:attrNameLst>
                                      </p:cBhvr>
                                      <p:to>
                                        <p:strVal val="visible"/>
                                      </p:to>
                                    </p:set>
                                    <p:animEffect transition="in" filter="blinds(horizontal)">
                                      <p:cBhvr>
                                        <p:cTn id="7" dur="500"/>
                                        <p:tgtEl>
                                          <p:spTgt spid="410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4099">
                                            <p:txEl>
                                              <p:pRg st="0" end="0"/>
                                            </p:txEl>
                                          </p:spTgt>
                                        </p:tgtEl>
                                        <p:attrNameLst>
                                          <p:attrName>style.visibility</p:attrName>
                                        </p:attrNameLst>
                                      </p:cBhvr>
                                      <p:to>
                                        <p:strVal val="visible"/>
                                      </p:to>
                                    </p:set>
                                    <p:anim calcmode="discrete" valueType="clr">
                                      <p:cBhvr override="childStyle">
                                        <p:cTn id="12" dur="80"/>
                                        <p:tgtEl>
                                          <p:spTgt spid="4099">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4099">
                                            <p:txEl>
                                              <p:pRg st="0" end="0"/>
                                            </p:txEl>
                                          </p:spTgt>
                                        </p:tgtEl>
                                        <p:attrNameLst>
                                          <p:attrName>fillcolor</p:attrName>
                                        </p:attrNameLst>
                                      </p:cBhvr>
                                      <p:tavLst>
                                        <p:tav tm="0">
                                          <p:val>
                                            <p:clrVal>
                                              <a:schemeClr val="accent2"/>
                                            </p:clrVal>
                                          </p:val>
                                        </p:tav>
                                        <p:tav tm="50000">
                                          <p:val>
                                            <p:clrVal>
                                              <a:schemeClr val="hlink"/>
                                            </p:clrVal>
                                          </p:val>
                                        </p:tav>
                                      </p:tavLst>
                                    </p:anim>
                                    <p:set>
                                      <p:cBhvr>
                                        <p:cTn id="14" dur="80"/>
                                        <p:tgtEl>
                                          <p:spTgt spid="4099">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9" grpId="0" build="p"/>
      <p:bldP spid="4102" grpId="0"/>
    </p:bldLst>
  </p:timing>
</p:sld>
</file>

<file path=ppt/slides/slide124.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a:xfrm>
            <a:off x="228600" y="762000"/>
            <a:ext cx="8763000" cy="838200"/>
          </a:xfrm>
          <a:noFill/>
        </p:spPr>
        <p:txBody>
          <a:bodyPr/>
          <a:lstStyle/>
          <a:p>
            <a:pPr eaLnBrk="1" hangingPunct="1">
              <a:defRPr/>
            </a:pPr>
            <a:r>
              <a:rPr lang="zh-CN" altLang="en-US" sz="6000" b="1" dirty="0">
                <a:solidFill>
                  <a:schemeClr val="tx1"/>
                </a:solidFill>
                <a:latin typeface="Tahoma" charset="0"/>
                <a:ea typeface="宋体" charset="0"/>
                <a:cs typeface="宋体" charset="0"/>
              </a:rPr>
              <a:t>加拉太书对付假教师</a:t>
            </a:r>
            <a:endParaRPr lang="en-US" sz="6000" b="1" dirty="0">
              <a:solidFill>
                <a:schemeClr val="tx1"/>
              </a:solidFill>
              <a:latin typeface="Tahoma" charset="0"/>
              <a:ea typeface="ＭＳ Ｐゴシック" charset="0"/>
              <a:cs typeface="ＭＳ Ｐゴシック" charset="0"/>
            </a:endParaRPr>
          </a:p>
        </p:txBody>
      </p:sp>
      <p:pic>
        <p:nvPicPr>
          <p:cNvPr id="96258" name="Picture 4" descr="Prophet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1905000"/>
            <a:ext cx="7827963" cy="4730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55536631"/>
      </p:ext>
    </p:extLst>
  </p:cSld>
  <p:clrMapOvr>
    <a:overrideClrMapping bg1="dk2" tx1="lt1" bg2="dk1" tx2="lt2" accent1="accent1" accent2="accent2" accent3="accent3" accent4="accent4" accent5="accent5" accent6="accent6" hlink="hlink" folHlink="folHlink"/>
  </p:clrMapOvr>
  <p:transition/>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0" y="0"/>
            <a:ext cx="9144000" cy="6849174"/>
          </a:xfrm>
          <a:prstGeom prst="rect">
            <a:avLst/>
          </a:prstGeom>
        </p:spPr>
      </p:pic>
      <p:sp>
        <p:nvSpPr>
          <p:cNvPr id="2" name="Title 1"/>
          <p:cNvSpPr>
            <a:spLocks noGrp="1"/>
          </p:cNvSpPr>
          <p:nvPr>
            <p:ph type="title"/>
          </p:nvPr>
        </p:nvSpPr>
        <p:spPr>
          <a:xfrm>
            <a:off x="68646" y="38100"/>
            <a:ext cx="8355233" cy="888695"/>
          </a:xfrm>
          <a:noFill/>
          <a:ln>
            <a:noFill/>
          </a:ln>
        </p:spPr>
        <p:txBody>
          <a:bodyPr vert="horz" wrap="square" lIns="91440" tIns="45720" rIns="91440" bIns="45720" numCol="1" anchor="ctr" anchorCtr="0" compatLnSpc="1">
            <a:prstTxWarp prst="textNoShape">
              <a:avLst/>
            </a:prstTxWarp>
          </a:bodyPr>
          <a:lstStyle/>
          <a:p>
            <a:pPr marL="719138" indent="-719138" defTabSz="457200" eaLnBrk="1" hangingPunct="1"/>
            <a:r>
              <a:rPr lang="en-US" sz="3600" b="1" kern="1200" dirty="0">
                <a:solidFill>
                  <a:srgbClr val="FFFFFF"/>
                </a:solidFill>
                <a:effectLst>
                  <a:glow rad="254000">
                    <a:srgbClr val="000000">
                      <a:alpha val="85000"/>
                    </a:srgbClr>
                  </a:glow>
                </a:effectLst>
                <a:latin typeface="SimSun" panose="02010600030101010101" pitchFamily="2" charset="-122"/>
                <a:ea typeface="SimSun" panose="02010600030101010101" pitchFamily="2" charset="-122"/>
                <a:cs typeface="Arial"/>
              </a:rPr>
              <a:t>D. </a:t>
            </a:r>
            <a:r>
              <a:rPr lang="ja-JP" altLang="en-US" sz="3600" b="1" kern="1200" dirty="0">
                <a:solidFill>
                  <a:srgbClr val="FFFFFF"/>
                </a:solidFill>
                <a:effectLst>
                  <a:glow rad="254000">
                    <a:srgbClr val="000000">
                      <a:alpha val="85000"/>
                    </a:srgbClr>
                  </a:glow>
                </a:effectLst>
                <a:latin typeface="SimSun" panose="02010600030101010101" pitchFamily="2" charset="-122"/>
                <a:ea typeface="SimSun" panose="02010600030101010101" pitchFamily="2" charset="-122"/>
                <a:cs typeface="Arial"/>
              </a:rPr>
              <a:t>法律的目的</a:t>
            </a:r>
            <a:endParaRPr lang="en-US" sz="3600" b="1" kern="1200" dirty="0">
              <a:solidFill>
                <a:srgbClr val="FFFFFF"/>
              </a:solidFill>
              <a:effectLst>
                <a:glow rad="254000">
                  <a:srgbClr val="000000">
                    <a:alpha val="85000"/>
                  </a:srgbClr>
                </a:glow>
              </a:effectLst>
              <a:latin typeface="SimSun" panose="02010600030101010101" pitchFamily="2" charset="-122"/>
              <a:ea typeface="SimSun" panose="02010600030101010101" pitchFamily="2" charset="-122"/>
              <a:cs typeface="Arial"/>
            </a:endParaRPr>
          </a:p>
        </p:txBody>
      </p:sp>
      <p:sp>
        <p:nvSpPr>
          <p:cNvPr id="4" name="Rectangle 5"/>
          <p:cNvSpPr txBox="1">
            <a:spLocks noChangeArrowheads="1"/>
          </p:cNvSpPr>
          <p:nvPr/>
        </p:nvSpPr>
        <p:spPr bwMode="auto">
          <a:xfrm>
            <a:off x="232644" y="857873"/>
            <a:ext cx="8845314" cy="56674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marL="719138" indent="-719138" fontAlgn="base">
              <a:spcBef>
                <a:spcPct val="0"/>
              </a:spcBef>
              <a:spcAft>
                <a:spcPct val="0"/>
              </a:spcAft>
              <a:defRPr sz="3600" b="1">
                <a:solidFill>
                  <a:srgbClr val="FFFFFF"/>
                </a:solidFill>
                <a:effectLst>
                  <a:glow rad="254000">
                    <a:srgbClr val="000000">
                      <a:alpha val="85000"/>
                    </a:srgbClr>
                  </a:glow>
                </a:effectLst>
                <a:latin typeface="Arial"/>
                <a:ea typeface="ＭＳ Ｐゴシック" charset="0"/>
                <a:cs typeface="Arial"/>
              </a:defRPr>
            </a:lvl1pPr>
            <a:lvl2pPr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2pPr>
            <a:lvl3pPr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3pPr>
            <a:lvl4pPr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4pPr>
            <a:lvl5pPr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5pPr>
            <a:lvl6pPr marL="457200" fontAlgn="base">
              <a:spcBef>
                <a:spcPct val="0"/>
              </a:spcBef>
              <a:spcAft>
                <a:spcPct val="0"/>
              </a:spcAft>
              <a:defRPr sz="4400">
                <a:solidFill>
                  <a:schemeClr val="tx2"/>
                </a:solidFill>
                <a:latin typeface="Arial Narrow" pitchFamily="-108" charset="0"/>
              </a:defRPr>
            </a:lvl6pPr>
            <a:lvl7pPr marL="914400" fontAlgn="base">
              <a:spcBef>
                <a:spcPct val="0"/>
              </a:spcBef>
              <a:spcAft>
                <a:spcPct val="0"/>
              </a:spcAft>
              <a:defRPr sz="4400">
                <a:solidFill>
                  <a:schemeClr val="tx2"/>
                </a:solidFill>
                <a:latin typeface="Arial Narrow" pitchFamily="-108" charset="0"/>
              </a:defRPr>
            </a:lvl7pPr>
            <a:lvl8pPr marL="1371600" fontAlgn="base">
              <a:spcBef>
                <a:spcPct val="0"/>
              </a:spcBef>
              <a:spcAft>
                <a:spcPct val="0"/>
              </a:spcAft>
              <a:defRPr sz="4400">
                <a:solidFill>
                  <a:schemeClr val="tx2"/>
                </a:solidFill>
                <a:latin typeface="Arial Narrow" pitchFamily="-108" charset="0"/>
              </a:defRPr>
            </a:lvl8pPr>
            <a:lvl9pPr marL="1828800" fontAlgn="base">
              <a:spcBef>
                <a:spcPct val="0"/>
              </a:spcBef>
              <a:spcAft>
                <a:spcPct val="0"/>
              </a:spcAft>
              <a:defRPr sz="4400">
                <a:solidFill>
                  <a:schemeClr val="tx2"/>
                </a:solidFill>
                <a:latin typeface="Arial Narrow" pitchFamily="-108" charset="0"/>
              </a:defRPr>
            </a:lvl9pPr>
          </a:lstStyle>
          <a:p>
            <a:pPr marL="0" marR="0" lvl="2" indent="0" algn="l" defTabSz="457200" rtl="0" eaLnBrk="0" fontAlgn="base" latinLnBrk="0" hangingPunct="0">
              <a:lnSpc>
                <a:spcPct val="90000"/>
              </a:lnSpc>
              <a:spcBef>
                <a:spcPct val="0"/>
              </a:spcBef>
              <a:spcAft>
                <a:spcPct val="0"/>
              </a:spcAft>
              <a:buClrTx/>
              <a:buSzTx/>
              <a:buFontTx/>
              <a:buNone/>
              <a:tabLst/>
              <a:defRPr/>
            </a:pPr>
            <a:r>
              <a:rPr kumimoji="0" lang="en-SG" altLang="ja-JP" sz="3200" b="1" i="0" u="none" strike="noStrike" kern="1200" cap="none" spc="0" normalizeH="0" baseline="0" noProof="0" dirty="0">
                <a:ln>
                  <a:noFill/>
                </a:ln>
                <a:solidFill>
                  <a:srgbClr val="FFFFFF"/>
                </a:solidFill>
                <a:effectLst>
                  <a:glow rad="165100">
                    <a:srgbClr val="000000">
                      <a:alpha val="86000"/>
                    </a:srgbClr>
                  </a:glow>
                </a:effectLst>
                <a:uLnTx/>
                <a:uFillTx/>
                <a:latin typeface="SimSun" panose="02010600030101010101" pitchFamily="2" charset="-122"/>
                <a:ea typeface="SimSun" panose="02010600030101010101" pitchFamily="2" charset="-122"/>
              </a:rPr>
              <a:t>1.	</a:t>
            </a:r>
            <a:r>
              <a:rPr kumimoji="0" lang="ja-JP" altLang="en-US" sz="3200" b="1" i="0" u="none" strike="noStrike" kern="1200" cap="none" spc="0" normalizeH="0" baseline="0" noProof="0" dirty="0">
                <a:ln>
                  <a:noFill/>
                </a:ln>
                <a:solidFill>
                  <a:srgbClr val="FFFFFF"/>
                </a:solidFill>
                <a:effectLst>
                  <a:glow rad="165100">
                    <a:srgbClr val="000000">
                      <a:alpha val="86000"/>
                    </a:srgbClr>
                  </a:glow>
                </a:effectLst>
                <a:uLnTx/>
                <a:uFillTx/>
                <a:latin typeface="SimSun" panose="02010600030101010101" pitchFamily="2" charset="-122"/>
                <a:ea typeface="SimSun" panose="02010600030101010101" pitchFamily="2" charset="-122"/>
              </a:rPr>
              <a:t>它揭示和暴露了人的</a:t>
            </a:r>
            <a:r>
              <a:rPr kumimoji="0" lang="ja-JP" altLang="en-US" sz="3200" b="1" i="0" u="none" strike="noStrike" kern="1200" cap="none" spc="0" normalizeH="0" baseline="0" noProof="0" dirty="0">
                <a:ln>
                  <a:noFill/>
                </a:ln>
                <a:solidFill>
                  <a:srgbClr val="FFFF00"/>
                </a:solidFill>
                <a:effectLst>
                  <a:glow rad="165100">
                    <a:srgbClr val="000000">
                      <a:alpha val="86000"/>
                    </a:srgbClr>
                  </a:glow>
                </a:effectLst>
                <a:uLnTx/>
                <a:uFillTx/>
                <a:latin typeface="SimSun" panose="02010600030101010101" pitchFamily="2" charset="-122"/>
                <a:ea typeface="SimSun" panose="02010600030101010101" pitchFamily="2" charset="-122"/>
              </a:rPr>
              <a:t>罪性</a:t>
            </a:r>
            <a:r>
              <a:rPr kumimoji="0" lang="ja-JP" altLang="en-US" sz="3200" b="1" i="0" u="none" strike="noStrike" kern="1200" cap="none" spc="0" normalizeH="0" baseline="0" noProof="0" dirty="0">
                <a:ln>
                  <a:noFill/>
                </a:ln>
                <a:solidFill>
                  <a:srgbClr val="FFFFFF"/>
                </a:solidFill>
                <a:effectLst>
                  <a:glow rad="165100">
                    <a:srgbClr val="000000">
                      <a:alpha val="86000"/>
                    </a:srgbClr>
                  </a:glow>
                </a:effectLst>
                <a:uLnTx/>
                <a:uFillTx/>
                <a:latin typeface="SimSun" panose="02010600030101010101" pitchFamily="2" charset="-122"/>
                <a:ea typeface="SimSun" panose="02010600030101010101" pitchFamily="2" charset="-122"/>
              </a:rPr>
              <a:t> </a:t>
            </a:r>
            <a:r>
              <a:rPr kumimoji="0" lang="en-US" sz="3200" b="1" i="0" u="none" strike="noStrike" kern="1200" cap="none" spc="0" normalizeH="0" baseline="0" noProof="0" dirty="0">
                <a:ln>
                  <a:noFill/>
                </a:ln>
                <a:solidFill>
                  <a:srgbClr val="FFFFFF"/>
                </a:solidFill>
                <a:effectLst>
                  <a:glow rad="165100">
                    <a:srgbClr val="000000">
                      <a:alpha val="86000"/>
                    </a:srgbClr>
                  </a:glow>
                </a:effectLst>
                <a:uLnTx/>
                <a:uFillTx/>
                <a:latin typeface="SimSun" panose="02010600030101010101" pitchFamily="2" charset="-122"/>
                <a:ea typeface="SimSun" panose="02010600030101010101" pitchFamily="2" charset="-122"/>
              </a:rPr>
              <a:t>(</a:t>
            </a:r>
            <a:r>
              <a:rPr kumimoji="0" lang="ja-JP" altLang="en-US" sz="3200" b="1" i="0" u="none" strike="noStrike" kern="1200" cap="none" spc="0" normalizeH="0" baseline="0" noProof="0" dirty="0">
                <a:ln>
                  <a:noFill/>
                </a:ln>
                <a:solidFill>
                  <a:srgbClr val="FFFFFF"/>
                </a:solidFill>
                <a:effectLst>
                  <a:glow rad="165100">
                    <a:srgbClr val="000000">
                      <a:alpha val="86000"/>
                    </a:srgbClr>
                  </a:glow>
                </a:effectLst>
                <a:uLnTx/>
                <a:uFillTx/>
                <a:latin typeface="SimSun" panose="02010600030101010101" pitchFamily="2" charset="-122"/>
                <a:ea typeface="SimSun" panose="02010600030101010101" pitchFamily="2" charset="-122"/>
              </a:rPr>
              <a:t>加拉太书</a:t>
            </a:r>
            <a:r>
              <a:rPr kumimoji="0" lang="en-US" sz="3200" b="1" i="0" u="none" strike="noStrike" kern="1200" cap="none" spc="0" normalizeH="0" baseline="0" noProof="0" dirty="0">
                <a:ln>
                  <a:noFill/>
                </a:ln>
                <a:solidFill>
                  <a:srgbClr val="FFFFFF"/>
                </a:solidFill>
                <a:effectLst>
                  <a:glow rad="165100">
                    <a:srgbClr val="000000">
                      <a:alpha val="86000"/>
                    </a:srgbClr>
                  </a:glow>
                </a:effectLst>
                <a:uLnTx/>
                <a:uFillTx/>
                <a:latin typeface="SimSun" panose="02010600030101010101" pitchFamily="2" charset="-122"/>
                <a:ea typeface="SimSun" panose="02010600030101010101" pitchFamily="2" charset="-122"/>
              </a:rPr>
              <a:t> 3:19).</a:t>
            </a:r>
          </a:p>
          <a:p>
            <a:pPr marL="514350" marR="0" lvl="2" indent="-514350" algn="l" defTabSz="457200" rtl="0" eaLnBrk="0" fontAlgn="base" latinLnBrk="0" hangingPunct="0">
              <a:lnSpc>
                <a:spcPct val="90000"/>
              </a:lnSpc>
              <a:spcBef>
                <a:spcPct val="0"/>
              </a:spcBef>
              <a:spcAft>
                <a:spcPct val="0"/>
              </a:spcAft>
              <a:buClrTx/>
              <a:buSzTx/>
              <a:buFont typeface="+mj-lt"/>
              <a:buAutoNum type="arabicPeriod"/>
              <a:tabLst/>
              <a:defRPr/>
            </a:pPr>
            <a:endParaRPr kumimoji="0" lang="en-US" sz="3200" b="1" i="0" u="none" strike="noStrike" kern="1200" cap="none" spc="0" normalizeH="0" baseline="0" noProof="0" dirty="0">
              <a:ln>
                <a:noFill/>
              </a:ln>
              <a:solidFill>
                <a:srgbClr val="FFFFFF"/>
              </a:solidFill>
              <a:effectLst>
                <a:glow rad="165100">
                  <a:srgbClr val="000000">
                    <a:alpha val="86000"/>
                  </a:srgbClr>
                </a:glow>
              </a:effectLst>
              <a:uLnTx/>
              <a:uFillTx/>
              <a:latin typeface="Arial Narrow" pitchFamily="-108" charset="0"/>
              <a:ea typeface="ＭＳ Ｐゴシック" charset="0"/>
            </a:endParaRPr>
          </a:p>
          <a:p>
            <a:pPr marL="0" marR="0" lvl="2" indent="0" algn="l" defTabSz="457200" rtl="0" eaLnBrk="0" fontAlgn="base" latinLnBrk="0" hangingPunct="0">
              <a:lnSpc>
                <a:spcPct val="90000"/>
              </a:lnSpc>
              <a:spcBef>
                <a:spcPct val="0"/>
              </a:spcBef>
              <a:spcAft>
                <a:spcPct val="0"/>
              </a:spcAft>
              <a:buClrTx/>
              <a:buSzTx/>
              <a:buFontTx/>
              <a:buNone/>
              <a:tabLst/>
              <a:defRPr/>
            </a:pPr>
            <a:r>
              <a:rPr kumimoji="0" lang="en-US" altLang="ja-JP" sz="3200" b="1" i="0" u="none" strike="noStrike" kern="1200" cap="none" spc="0" normalizeH="0" baseline="0" noProof="0" dirty="0">
                <a:ln>
                  <a:noFill/>
                </a:ln>
                <a:solidFill>
                  <a:srgbClr val="FFFFFF"/>
                </a:solidFill>
                <a:effectLst>
                  <a:glow rad="165100">
                    <a:srgbClr val="000000">
                      <a:alpha val="86000"/>
                    </a:srgbClr>
                  </a:glow>
                </a:effectLst>
                <a:uLnTx/>
                <a:uFillTx/>
                <a:latin typeface="SimSun" panose="02010600030101010101" pitchFamily="2" charset="-122"/>
                <a:ea typeface="SimSun" panose="02010600030101010101" pitchFamily="2" charset="-122"/>
              </a:rPr>
              <a:t>2.	</a:t>
            </a:r>
            <a:r>
              <a:rPr kumimoji="0" lang="ja-JP" altLang="en-US" sz="3200" b="1" i="0" u="none" strike="noStrike" kern="1200" cap="none" spc="0" normalizeH="0" baseline="0" noProof="0" dirty="0">
                <a:ln>
                  <a:noFill/>
                </a:ln>
                <a:solidFill>
                  <a:srgbClr val="FFFFFF"/>
                </a:solidFill>
                <a:effectLst>
                  <a:glow rad="165100">
                    <a:srgbClr val="000000">
                      <a:alpha val="86000"/>
                    </a:srgbClr>
                  </a:glow>
                </a:effectLst>
                <a:uLnTx/>
                <a:uFillTx/>
                <a:latin typeface="SimSun" panose="02010600030101010101" pitchFamily="2" charset="-122"/>
                <a:ea typeface="SimSun" panose="02010600030101010101" pitchFamily="2" charset="-122"/>
              </a:rPr>
              <a:t>它揭示了神的</a:t>
            </a:r>
            <a:r>
              <a:rPr kumimoji="0" lang="ja-JP" altLang="en-US" sz="3200" b="1" i="0" u="none" strike="noStrike" kern="1200" cap="none" spc="0" normalizeH="0" baseline="0" noProof="0" dirty="0">
                <a:ln>
                  <a:noFill/>
                </a:ln>
                <a:solidFill>
                  <a:srgbClr val="FFFF00"/>
                </a:solidFill>
                <a:effectLst>
                  <a:glow rad="165100">
                    <a:srgbClr val="000000">
                      <a:alpha val="86000"/>
                    </a:srgbClr>
                  </a:glow>
                </a:effectLst>
                <a:uLnTx/>
                <a:uFillTx/>
                <a:latin typeface="SimSun" panose="02010600030101010101" pitchFamily="2" charset="-122"/>
                <a:ea typeface="SimSun" panose="02010600030101010101" pitchFamily="2" charset="-122"/>
              </a:rPr>
              <a:t>圣洁</a:t>
            </a:r>
            <a:r>
              <a:rPr kumimoji="0" lang="ja-JP" altLang="en-US" sz="3200" b="1" i="0" u="none" strike="noStrike" kern="1200" cap="none" spc="0" normalizeH="0" baseline="0" noProof="0" dirty="0">
                <a:ln>
                  <a:noFill/>
                </a:ln>
                <a:solidFill>
                  <a:srgbClr val="FFFFFF"/>
                </a:solidFill>
                <a:effectLst>
                  <a:glow rad="165100">
                    <a:srgbClr val="000000">
                      <a:alpha val="86000"/>
                    </a:srgbClr>
                  </a:glow>
                </a:effectLst>
                <a:uLnTx/>
                <a:uFillTx/>
                <a:latin typeface="SimSun" panose="02010600030101010101" pitchFamily="2" charset="-122"/>
                <a:ea typeface="SimSun" panose="02010600030101010101" pitchFamily="2" charset="-122"/>
              </a:rPr>
              <a:t> </a:t>
            </a:r>
            <a:r>
              <a:rPr kumimoji="0" lang="en-US" sz="3200" b="1" i="0" u="none" strike="noStrike" kern="1200" cap="none" spc="0" normalizeH="0" baseline="0" noProof="0" dirty="0">
                <a:ln>
                  <a:noFill/>
                </a:ln>
                <a:solidFill>
                  <a:srgbClr val="FFFFFF"/>
                </a:solidFill>
                <a:effectLst>
                  <a:glow rad="165100">
                    <a:srgbClr val="000000">
                      <a:alpha val="86000"/>
                    </a:srgbClr>
                  </a:glow>
                </a:effectLst>
                <a:uLnTx/>
                <a:uFillTx/>
                <a:latin typeface="SimSun" panose="02010600030101010101" pitchFamily="2" charset="-122"/>
                <a:ea typeface="SimSun" panose="02010600030101010101" pitchFamily="2" charset="-122"/>
              </a:rPr>
              <a:t>(</a:t>
            </a:r>
            <a:r>
              <a:rPr kumimoji="0" lang="ja-JP" altLang="en-US" sz="3200" b="1" i="0" u="none" strike="noStrike" kern="1200" cap="none" spc="0" normalizeH="0" baseline="0" noProof="0" dirty="0">
                <a:ln>
                  <a:noFill/>
                </a:ln>
                <a:solidFill>
                  <a:srgbClr val="FFFFFF"/>
                </a:solidFill>
                <a:effectLst>
                  <a:glow rad="165100">
                    <a:srgbClr val="000000">
                      <a:alpha val="86000"/>
                    </a:srgbClr>
                  </a:glow>
                </a:effectLst>
                <a:uLnTx/>
                <a:uFillTx/>
                <a:latin typeface="SimSun" panose="02010600030101010101" pitchFamily="2" charset="-122"/>
                <a:ea typeface="SimSun" panose="02010600030101010101" pitchFamily="2" charset="-122"/>
              </a:rPr>
              <a:t>彼得前书 </a:t>
            </a:r>
            <a:r>
              <a:rPr kumimoji="0" lang="en-US" sz="3200" b="1" i="0" u="none" strike="noStrike" kern="1200" cap="none" spc="0" normalizeH="0" baseline="0" noProof="0" dirty="0">
                <a:ln>
                  <a:noFill/>
                </a:ln>
                <a:solidFill>
                  <a:srgbClr val="FFFFFF"/>
                </a:solidFill>
                <a:effectLst>
                  <a:glow rad="165100">
                    <a:srgbClr val="000000">
                      <a:alpha val="86000"/>
                    </a:srgbClr>
                  </a:glow>
                </a:effectLst>
                <a:uLnTx/>
                <a:uFillTx/>
                <a:latin typeface="SimSun" panose="02010600030101010101" pitchFamily="2" charset="-122"/>
                <a:ea typeface="SimSun" panose="02010600030101010101" pitchFamily="2" charset="-122"/>
              </a:rPr>
              <a:t>1:15).</a:t>
            </a:r>
          </a:p>
          <a:p>
            <a:pPr marL="514350" marR="0" lvl="2" indent="-514350" algn="l" defTabSz="457200" rtl="0" eaLnBrk="0" fontAlgn="base" latinLnBrk="0" hangingPunct="0">
              <a:lnSpc>
                <a:spcPct val="90000"/>
              </a:lnSpc>
              <a:spcBef>
                <a:spcPct val="0"/>
              </a:spcBef>
              <a:spcAft>
                <a:spcPct val="0"/>
              </a:spcAft>
              <a:buClrTx/>
              <a:buSzTx/>
              <a:buFont typeface="+mj-lt"/>
              <a:buAutoNum type="arabicPeriod"/>
              <a:tabLst/>
              <a:defRPr/>
            </a:pPr>
            <a:endParaRPr kumimoji="0" lang="en-US" sz="3200" b="1" i="0" u="none" strike="noStrike" kern="1200" cap="none" spc="0" normalizeH="0" baseline="0" noProof="0" dirty="0">
              <a:ln>
                <a:noFill/>
              </a:ln>
              <a:solidFill>
                <a:srgbClr val="FFFFFF"/>
              </a:solidFill>
              <a:effectLst>
                <a:glow rad="165100">
                  <a:srgbClr val="000000">
                    <a:alpha val="86000"/>
                  </a:srgbClr>
                </a:glow>
              </a:effectLst>
              <a:uLnTx/>
              <a:uFillTx/>
              <a:latin typeface="Arial Narrow" pitchFamily="-108" charset="0"/>
              <a:ea typeface="ＭＳ Ｐゴシック" charset="0"/>
            </a:endParaRPr>
          </a:p>
          <a:p>
            <a:pPr marL="514350" marR="0" lvl="2" indent="-514350" algn="l" defTabSz="457200" rtl="0" eaLnBrk="0" fontAlgn="base" latinLnBrk="0" hangingPunct="0">
              <a:lnSpc>
                <a:spcPct val="90000"/>
              </a:lnSpc>
              <a:spcBef>
                <a:spcPct val="0"/>
              </a:spcBef>
              <a:spcAft>
                <a:spcPct val="0"/>
              </a:spcAft>
              <a:buClrTx/>
              <a:buSzTx/>
              <a:buFontTx/>
              <a:buAutoNum type="arabicPeriod" startAt="3"/>
              <a:tabLst/>
              <a:defRPr/>
            </a:pPr>
            <a:r>
              <a:rPr kumimoji="0" lang="zh-CN" altLang="en-US" sz="3200" b="1" i="0" u="none" strike="noStrike" kern="1200" cap="none" spc="0" normalizeH="0" baseline="0" noProof="0" dirty="0">
                <a:ln>
                  <a:noFill/>
                </a:ln>
                <a:solidFill>
                  <a:srgbClr val="FFFFFF"/>
                </a:solidFill>
                <a:effectLst>
                  <a:glow rad="165100">
                    <a:srgbClr val="000000">
                      <a:alpha val="86000"/>
                    </a:srgbClr>
                  </a:glow>
                </a:effectLst>
                <a:uLnTx/>
                <a:uFillTx/>
                <a:latin typeface="SimSun" panose="02010600030101010101" pitchFamily="2" charset="-122"/>
                <a:ea typeface="SimSun" panose="02010600030101010101" pitchFamily="2" charset="-122"/>
              </a:rPr>
              <a:t>它揭示了人与神友谊时的</a:t>
            </a:r>
            <a:r>
              <a:rPr kumimoji="0" lang="zh-CN" altLang="en-US" sz="3200" b="1" i="0" u="none" strike="noStrike" kern="1200" cap="none" spc="0" normalizeH="0" baseline="0" noProof="0" dirty="0">
                <a:ln>
                  <a:noFill/>
                </a:ln>
                <a:solidFill>
                  <a:srgbClr val="FFFF00"/>
                </a:solidFill>
                <a:effectLst>
                  <a:glow rad="165100">
                    <a:srgbClr val="000000">
                      <a:alpha val="86000"/>
                    </a:srgbClr>
                  </a:glow>
                </a:effectLst>
                <a:uLnTx/>
                <a:uFillTx/>
                <a:latin typeface="SimSun" panose="02010600030101010101" pitchFamily="2" charset="-122"/>
                <a:ea typeface="SimSun" panose="02010600030101010101" pitchFamily="2" charset="-122"/>
              </a:rPr>
              <a:t>圣洁标准</a:t>
            </a:r>
            <a:r>
              <a:rPr kumimoji="0" lang="zh-CN" altLang="en-US" sz="3200" b="1" i="0" u="none" strike="noStrike" kern="1200" cap="none" spc="0" normalizeH="0" baseline="0" noProof="0" dirty="0">
                <a:ln>
                  <a:noFill/>
                </a:ln>
                <a:solidFill>
                  <a:srgbClr val="FFFFFF"/>
                </a:solidFill>
                <a:effectLst>
                  <a:glow rad="165100">
                    <a:srgbClr val="000000">
                      <a:alpha val="86000"/>
                    </a:srgbClr>
                  </a:glow>
                </a:effectLst>
                <a:uLnTx/>
                <a:uFillTx/>
                <a:latin typeface="SimSun" panose="02010600030101010101" pitchFamily="2" charset="-122"/>
                <a:ea typeface="SimSun" panose="02010600030101010101" pitchFamily="2" charset="-122"/>
              </a:rPr>
              <a:t> </a:t>
            </a:r>
            <a:endParaRPr kumimoji="0" lang="en-SG" altLang="zh-CN" sz="3200" b="1" i="0" u="none" strike="noStrike" kern="1200" cap="none" spc="0" normalizeH="0" baseline="0" noProof="0" dirty="0">
              <a:ln>
                <a:noFill/>
              </a:ln>
              <a:solidFill>
                <a:srgbClr val="FFFFFF"/>
              </a:solidFill>
              <a:effectLst>
                <a:glow rad="165100">
                  <a:srgbClr val="000000">
                    <a:alpha val="86000"/>
                  </a:srgbClr>
                </a:glow>
              </a:effectLst>
              <a:uLnTx/>
              <a:uFillTx/>
              <a:latin typeface="SimSun" panose="02010600030101010101" pitchFamily="2" charset="-122"/>
              <a:ea typeface="SimSun" panose="02010600030101010101" pitchFamily="2" charset="-122"/>
            </a:endParaRPr>
          </a:p>
          <a:p>
            <a:pPr marL="0" marR="0" lvl="2" indent="0" algn="l" defTabSz="457200" rtl="0" eaLnBrk="0" fontAlgn="base" latinLnBrk="0" hangingPunct="0">
              <a:lnSpc>
                <a:spcPct val="90000"/>
              </a:lnSpc>
              <a:spcBef>
                <a:spcPct val="0"/>
              </a:spcBef>
              <a:spcAft>
                <a:spcPct val="0"/>
              </a:spcAft>
              <a:buClrTx/>
              <a:buSzTx/>
              <a:buFontTx/>
              <a:buNone/>
              <a:tabLst/>
              <a:defRPr/>
            </a:pPr>
            <a:r>
              <a:rPr kumimoji="0" lang="en-SG" sz="3200" b="1" i="0" u="none" strike="noStrike" kern="1200" cap="none" spc="0" normalizeH="0" baseline="0" noProof="0" dirty="0">
                <a:ln>
                  <a:noFill/>
                </a:ln>
                <a:solidFill>
                  <a:srgbClr val="FFFFFF"/>
                </a:solidFill>
                <a:effectLst>
                  <a:glow rad="165100">
                    <a:srgbClr val="000000">
                      <a:alpha val="86000"/>
                    </a:srgbClr>
                  </a:glow>
                </a:effectLst>
                <a:uLnTx/>
                <a:uFillTx/>
                <a:latin typeface="SimSun" panose="02010600030101010101" pitchFamily="2" charset="-122"/>
                <a:ea typeface="SimSun" panose="02010600030101010101" pitchFamily="2" charset="-122"/>
              </a:rPr>
              <a:t>	</a:t>
            </a:r>
            <a:r>
              <a:rPr kumimoji="0" lang="en-US" sz="3200" b="1" i="0" u="none" strike="noStrike" kern="1200" cap="none" spc="0" normalizeH="0" baseline="0" noProof="0" dirty="0">
                <a:ln>
                  <a:noFill/>
                </a:ln>
                <a:solidFill>
                  <a:srgbClr val="FFFFFF"/>
                </a:solidFill>
                <a:effectLst>
                  <a:glow rad="165100">
                    <a:srgbClr val="000000">
                      <a:alpha val="86000"/>
                    </a:srgbClr>
                  </a:glow>
                </a:effectLst>
                <a:uLnTx/>
                <a:uFillTx/>
                <a:latin typeface="SimSun" panose="02010600030101010101" pitchFamily="2" charset="-122"/>
                <a:ea typeface="SimSun" panose="02010600030101010101" pitchFamily="2" charset="-122"/>
              </a:rPr>
              <a:t>(</a:t>
            </a:r>
            <a:r>
              <a:rPr kumimoji="0" lang="ja-JP" altLang="en-US" sz="3200" b="1" i="0" u="none" strike="noStrike" kern="1200" cap="none" spc="0" normalizeH="0" baseline="0" noProof="0" dirty="0">
                <a:ln>
                  <a:noFill/>
                </a:ln>
                <a:solidFill>
                  <a:srgbClr val="FFFFFF"/>
                </a:solidFill>
                <a:effectLst>
                  <a:glow rad="165100">
                    <a:srgbClr val="000000">
                      <a:alpha val="86000"/>
                    </a:srgbClr>
                  </a:glow>
                </a:effectLst>
                <a:uLnTx/>
                <a:uFillTx/>
                <a:latin typeface="SimSun" panose="02010600030101010101" pitchFamily="2" charset="-122"/>
                <a:ea typeface="SimSun" panose="02010600030101010101" pitchFamily="2" charset="-122"/>
              </a:rPr>
              <a:t>诗篇</a:t>
            </a:r>
            <a:r>
              <a:rPr kumimoji="0" lang="en-US" sz="3200" b="1" i="0" u="none" strike="noStrike" kern="1200" cap="none" spc="0" normalizeH="0" baseline="0" noProof="0" dirty="0">
                <a:ln>
                  <a:noFill/>
                </a:ln>
                <a:solidFill>
                  <a:srgbClr val="FFFFFF"/>
                </a:solidFill>
                <a:effectLst>
                  <a:glow rad="165100">
                    <a:srgbClr val="000000">
                      <a:alpha val="86000"/>
                    </a:srgbClr>
                  </a:glow>
                </a:effectLst>
                <a:uLnTx/>
                <a:uFillTx/>
                <a:latin typeface="SimSun" panose="02010600030101010101" pitchFamily="2" charset="-122"/>
                <a:ea typeface="SimSun" panose="02010600030101010101" pitchFamily="2" charset="-122"/>
              </a:rPr>
              <a:t> 24:3-5).</a:t>
            </a:r>
          </a:p>
          <a:p>
            <a:pPr marL="514350" marR="0" lvl="2" indent="-514350" algn="l" defTabSz="457200" rtl="0" eaLnBrk="0" fontAlgn="base" latinLnBrk="0" hangingPunct="0">
              <a:lnSpc>
                <a:spcPct val="90000"/>
              </a:lnSpc>
              <a:spcBef>
                <a:spcPct val="0"/>
              </a:spcBef>
              <a:spcAft>
                <a:spcPct val="0"/>
              </a:spcAft>
              <a:buClrTx/>
              <a:buSzTx/>
              <a:buFont typeface="+mj-lt"/>
              <a:buAutoNum type="arabicPeriod"/>
              <a:tabLst/>
              <a:defRPr/>
            </a:pPr>
            <a:endParaRPr kumimoji="0" lang="en-US" sz="3200" b="1" i="0" u="none" strike="noStrike" kern="1200" cap="none" spc="0" normalizeH="0" baseline="0" noProof="0" dirty="0">
              <a:ln>
                <a:noFill/>
              </a:ln>
              <a:solidFill>
                <a:srgbClr val="FFFFFF"/>
              </a:solidFill>
              <a:effectLst>
                <a:glow rad="165100">
                  <a:srgbClr val="000000">
                    <a:alpha val="86000"/>
                  </a:srgbClr>
                </a:glow>
              </a:effectLst>
              <a:uLnTx/>
              <a:uFillTx/>
              <a:latin typeface="Arial Narrow" pitchFamily="-108" charset="0"/>
              <a:ea typeface="ＭＳ Ｐゴシック" charset="0"/>
            </a:endParaRPr>
          </a:p>
          <a:p>
            <a:pPr marL="514350" marR="0" lvl="2" indent="-514350" algn="l" defTabSz="457200" rtl="0" eaLnBrk="0" fontAlgn="base" latinLnBrk="0" hangingPunct="0">
              <a:lnSpc>
                <a:spcPct val="90000"/>
              </a:lnSpc>
              <a:spcBef>
                <a:spcPct val="0"/>
              </a:spcBef>
              <a:spcAft>
                <a:spcPct val="0"/>
              </a:spcAft>
              <a:buClrTx/>
              <a:buSzTx/>
              <a:buFontTx/>
              <a:buAutoNum type="arabicPeriod" startAt="4"/>
              <a:tabLst/>
              <a:defRPr/>
            </a:pPr>
            <a:r>
              <a:rPr kumimoji="0" lang="zh-CN" altLang="en-US" sz="3200" b="1" i="0" u="none" strike="noStrike" kern="1200" cap="none" spc="0" normalizeH="0" baseline="0" noProof="0" dirty="0">
                <a:ln>
                  <a:noFill/>
                </a:ln>
                <a:solidFill>
                  <a:srgbClr val="FFFFFF"/>
                </a:solidFill>
                <a:effectLst>
                  <a:glow rad="165100">
                    <a:srgbClr val="000000">
                      <a:alpha val="86000"/>
                    </a:srgbClr>
                  </a:glow>
                </a:effectLst>
                <a:uLnTx/>
                <a:uFillTx/>
                <a:latin typeface="SimSun" panose="02010600030101010101" pitchFamily="2" charset="-122"/>
                <a:ea typeface="SimSun" panose="02010600030101010101" pitchFamily="2" charset="-122"/>
              </a:rPr>
              <a:t>它</a:t>
            </a:r>
            <a:r>
              <a:rPr kumimoji="0" lang="zh-CN" altLang="en-US" sz="3200" b="1" i="0" u="none" strike="noStrike" kern="1200" cap="none" spc="0" normalizeH="0" baseline="0" noProof="0" dirty="0">
                <a:ln>
                  <a:noFill/>
                </a:ln>
                <a:solidFill>
                  <a:srgbClr val="FFFF00"/>
                </a:solidFill>
                <a:effectLst>
                  <a:glow rad="165100">
                    <a:srgbClr val="000000">
                      <a:alpha val="86000"/>
                    </a:srgbClr>
                  </a:glow>
                </a:effectLst>
                <a:uLnTx/>
                <a:uFillTx/>
                <a:latin typeface="SimSun" panose="02010600030101010101" pitchFamily="2" charset="-122"/>
                <a:ea typeface="SimSun" panose="02010600030101010101" pitchFamily="2" charset="-122"/>
              </a:rPr>
              <a:t>监督</a:t>
            </a:r>
            <a:r>
              <a:rPr kumimoji="0" lang="zh-CN" altLang="en-US" sz="3200" b="1" i="0" u="none" strike="noStrike" kern="1200" cap="none" spc="0" normalizeH="0" baseline="0" noProof="0" dirty="0">
                <a:ln>
                  <a:noFill/>
                </a:ln>
                <a:solidFill>
                  <a:srgbClr val="FFFFFF"/>
                </a:solidFill>
                <a:effectLst>
                  <a:glow rad="165100">
                    <a:srgbClr val="000000">
                      <a:alpha val="86000"/>
                    </a:srgbClr>
                  </a:glow>
                </a:effectLst>
                <a:uLnTx/>
                <a:uFillTx/>
                <a:latin typeface="SimSun" panose="02010600030101010101" pitchFamily="2" charset="-122"/>
                <a:ea typeface="SimSun" panose="02010600030101010101" pitchFamily="2" charset="-122"/>
              </a:rPr>
              <a:t>了以色列人被赎回后在体格，精神和心灵上的发展，一直到他在基督里得成熟</a:t>
            </a:r>
            <a:r>
              <a:rPr kumimoji="0" lang="en-US" altLang="zh-CN" sz="3200" b="1" i="0" u="none" strike="noStrike" kern="1200" cap="none" spc="0" normalizeH="0" baseline="0" noProof="0" dirty="0">
                <a:ln>
                  <a:noFill/>
                </a:ln>
                <a:solidFill>
                  <a:srgbClr val="FFFFFF"/>
                </a:solidFill>
                <a:effectLst>
                  <a:glow rad="165100">
                    <a:srgbClr val="000000">
                      <a:alpha val="86000"/>
                    </a:srgbClr>
                  </a:glow>
                </a:effectLst>
                <a:uLnTx/>
                <a:uFillTx/>
                <a:latin typeface="SimSun" panose="02010600030101010101" pitchFamily="2" charset="-122"/>
                <a:ea typeface="SimSun" panose="02010600030101010101" pitchFamily="2" charset="-122"/>
              </a:rPr>
              <a:t>.</a:t>
            </a:r>
            <a:endParaRPr kumimoji="0" lang="en-SG" altLang="zh-CN" sz="3200" b="1" i="0" u="none" strike="noStrike" kern="1200" cap="none" spc="0" normalizeH="0" baseline="0" noProof="0" dirty="0">
              <a:ln>
                <a:noFill/>
              </a:ln>
              <a:solidFill>
                <a:srgbClr val="FFFFFF"/>
              </a:solidFill>
              <a:effectLst>
                <a:glow rad="165100">
                  <a:srgbClr val="000000">
                    <a:alpha val="86000"/>
                  </a:srgbClr>
                </a:glow>
              </a:effectLst>
              <a:uLnTx/>
              <a:uFillTx/>
              <a:latin typeface="SimSun" panose="02010600030101010101" pitchFamily="2" charset="-122"/>
              <a:ea typeface="SimSun" panose="02010600030101010101" pitchFamily="2" charset="-122"/>
            </a:endParaRPr>
          </a:p>
          <a:p>
            <a:pPr marL="0" marR="0" lvl="2" indent="0" algn="l" defTabSz="457200" rtl="0" eaLnBrk="0" fontAlgn="base" latinLnBrk="0" hangingPunct="0">
              <a:lnSpc>
                <a:spcPct val="90000"/>
              </a:lnSpc>
              <a:spcBef>
                <a:spcPct val="0"/>
              </a:spcBef>
              <a:spcAft>
                <a:spcPct val="0"/>
              </a:spcAft>
              <a:buClrTx/>
              <a:buSzTx/>
              <a:buFontTx/>
              <a:buNone/>
              <a:tabLst/>
              <a:defRPr/>
            </a:pPr>
            <a:r>
              <a:rPr kumimoji="0" lang="en-SG" sz="3200" b="1" i="0" u="none" strike="noStrike" kern="1200" cap="none" spc="0" normalizeH="0" baseline="0" noProof="0" dirty="0">
                <a:ln>
                  <a:noFill/>
                </a:ln>
                <a:solidFill>
                  <a:srgbClr val="FFFFFF"/>
                </a:solidFill>
                <a:effectLst>
                  <a:glow rad="165100">
                    <a:srgbClr val="000000">
                      <a:alpha val="86000"/>
                    </a:srgbClr>
                  </a:glow>
                </a:effectLst>
                <a:uLnTx/>
                <a:uFillTx/>
                <a:latin typeface="SimSun" panose="02010600030101010101" pitchFamily="2" charset="-122"/>
                <a:ea typeface="SimSun" panose="02010600030101010101" pitchFamily="2" charset="-122"/>
              </a:rPr>
              <a:t>	(</a:t>
            </a:r>
            <a:r>
              <a:rPr kumimoji="0" lang="zh-CN" altLang="en-US" sz="3200" b="1" i="0" u="none" strike="noStrike" kern="1200" cap="none" spc="0" normalizeH="0" baseline="0" noProof="0" dirty="0">
                <a:ln>
                  <a:noFill/>
                </a:ln>
                <a:solidFill>
                  <a:srgbClr val="FFFFFF"/>
                </a:solidFill>
                <a:effectLst>
                  <a:glow rad="165100">
                    <a:srgbClr val="000000">
                      <a:alpha val="86000"/>
                    </a:srgbClr>
                  </a:glow>
                </a:effectLst>
                <a:uLnTx/>
                <a:uFillTx/>
                <a:latin typeface="SimSun" panose="02010600030101010101" pitchFamily="2" charset="-122"/>
                <a:ea typeface="SimSun" panose="02010600030101010101" pitchFamily="2" charset="-122"/>
              </a:rPr>
              <a:t>加拉太书里</a:t>
            </a:r>
            <a:r>
              <a:rPr kumimoji="0" lang="en-US" altLang="zh-CN" sz="3200" b="1" i="0" u="none" strike="noStrike" kern="1200" cap="none" spc="0" normalizeH="0" baseline="0" noProof="0" dirty="0">
                <a:ln>
                  <a:noFill/>
                </a:ln>
                <a:solidFill>
                  <a:srgbClr val="FFFFFF"/>
                </a:solidFill>
                <a:effectLst>
                  <a:glow rad="165100">
                    <a:srgbClr val="000000">
                      <a:alpha val="86000"/>
                    </a:srgbClr>
                  </a:glow>
                </a:effectLst>
                <a:uLnTx/>
                <a:uFillTx/>
                <a:latin typeface="SimSun" panose="02010600030101010101" pitchFamily="2" charset="-122"/>
                <a:ea typeface="SimSun" panose="02010600030101010101" pitchFamily="2" charset="-122"/>
              </a:rPr>
              <a:t>3</a:t>
            </a:r>
            <a:r>
              <a:rPr kumimoji="0" lang="en-SG" altLang="zh-CN" sz="3200" b="1" i="0" u="none" strike="noStrike" kern="1200" cap="none" spc="0" normalizeH="0" baseline="0" noProof="0" dirty="0">
                <a:ln>
                  <a:noFill/>
                </a:ln>
                <a:solidFill>
                  <a:srgbClr val="FFFFFF"/>
                </a:solidFill>
                <a:effectLst>
                  <a:glow rad="165100">
                    <a:srgbClr val="000000">
                      <a:alpha val="86000"/>
                    </a:srgbClr>
                  </a:glow>
                </a:effectLst>
                <a:uLnTx/>
                <a:uFillTx/>
                <a:latin typeface="SimSun" panose="02010600030101010101" pitchFamily="2" charset="-122"/>
                <a:ea typeface="SimSun" panose="02010600030101010101" pitchFamily="2" charset="-122"/>
              </a:rPr>
              <a:t>:</a:t>
            </a:r>
            <a:r>
              <a:rPr kumimoji="0" lang="en-US" altLang="zh-CN" sz="3200" b="1" i="0" u="none" strike="noStrike" kern="1200" cap="none" spc="0" normalizeH="0" baseline="0" noProof="0" dirty="0">
                <a:ln>
                  <a:noFill/>
                </a:ln>
                <a:solidFill>
                  <a:srgbClr val="FFFFFF"/>
                </a:solidFill>
                <a:effectLst>
                  <a:glow rad="165100">
                    <a:srgbClr val="000000">
                      <a:alpha val="86000"/>
                    </a:srgbClr>
                  </a:glow>
                </a:effectLst>
                <a:uLnTx/>
                <a:uFillTx/>
                <a:latin typeface="SimSun" panose="02010600030101010101" pitchFamily="2" charset="-122"/>
                <a:ea typeface="SimSun" panose="02010600030101010101" pitchFamily="2" charset="-122"/>
              </a:rPr>
              <a:t>24)</a:t>
            </a:r>
          </a:p>
          <a:p>
            <a:pPr marL="0" marR="0" lvl="2" indent="0" algn="l" defTabSz="457200" rtl="0" eaLnBrk="0" fontAlgn="base" latinLnBrk="0" hangingPunct="0">
              <a:lnSpc>
                <a:spcPct val="9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FFFFFF"/>
              </a:solidFill>
              <a:effectLst>
                <a:glow rad="165100">
                  <a:srgbClr val="000000">
                    <a:alpha val="86000"/>
                  </a:srgbClr>
                </a:glow>
              </a:effectLst>
              <a:uLnTx/>
              <a:uFillTx/>
              <a:latin typeface="SimSun" panose="02010600030101010101" pitchFamily="2" charset="-122"/>
              <a:ea typeface="SimSun" panose="02010600030101010101" pitchFamily="2" charset="-122"/>
            </a:endParaRPr>
          </a:p>
        </p:txBody>
      </p:sp>
      <p:sp>
        <p:nvSpPr>
          <p:cNvPr id="6" name="Text Box 27"/>
          <p:cNvSpPr txBox="1">
            <a:spLocks noChangeArrowheads="1"/>
          </p:cNvSpPr>
          <p:nvPr/>
        </p:nvSpPr>
        <p:spPr bwMode="auto">
          <a:xfrm>
            <a:off x="8379780" y="87313"/>
            <a:ext cx="698178" cy="461665"/>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0" cap="none" spc="0" normalizeH="0" baseline="0" noProof="0" dirty="0">
                <a:ln>
                  <a:noFill/>
                </a:ln>
                <a:solidFill>
                  <a:srgbClr val="FFFFFF"/>
                </a:solidFill>
                <a:effectLst/>
                <a:uLnTx/>
                <a:uFillTx/>
                <a:latin typeface="Arial" charset="0"/>
                <a:ea typeface="ＭＳ Ｐゴシック" charset="0"/>
              </a:rPr>
              <a:t>113</a:t>
            </a:r>
          </a:p>
        </p:txBody>
      </p:sp>
      <p:sp>
        <p:nvSpPr>
          <p:cNvPr id="8" name="Rectangle 5"/>
          <p:cNvSpPr txBox="1">
            <a:spLocks noChangeArrowheads="1"/>
          </p:cNvSpPr>
          <p:nvPr/>
        </p:nvSpPr>
        <p:spPr bwMode="auto">
          <a:xfrm>
            <a:off x="0" y="6516052"/>
            <a:ext cx="9144000" cy="369332"/>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a:spAutoFit/>
          </a:bodyPr>
          <a:lstStyle>
            <a:defPPr>
              <a:defRPr lang="en-US"/>
            </a:defPPr>
            <a:lvl1pPr algn="ctr" eaLnBrk="1" fontAlgn="auto" hangingPunct="1">
              <a:spcBef>
                <a:spcPts val="0"/>
              </a:spcBef>
              <a:spcAft>
                <a:spcPts val="0"/>
              </a:spcAft>
              <a:defRPr b="1" kern="0">
                <a:solidFill>
                  <a:srgbClr val="FFFFFF"/>
                </a:solidFill>
                <a:latin typeface="Arial" charset="0"/>
                <a:cs typeface="MS PGothic" charset="0"/>
              </a:defRPr>
            </a:lvl1pPr>
            <a:lvl2pPr marL="742950" indent="-285750">
              <a:defRPr>
                <a:ea typeface="MS PGothic" charset="0"/>
                <a:cs typeface="MS PGothic" charset="0"/>
              </a:defRPr>
            </a:lvl2pPr>
            <a:lvl3pPr marL="1143000" indent="-228600">
              <a:defRPr>
                <a:ea typeface="MS PGothic" charset="0"/>
                <a:cs typeface="MS PGothic" charset="0"/>
              </a:defRPr>
            </a:lvl3pPr>
            <a:lvl4pPr marL="1600200" indent="-228600">
              <a:defRPr>
                <a:ea typeface="MS PGothic" charset="0"/>
                <a:cs typeface="MS PGothic" charset="0"/>
              </a:defRPr>
            </a:lvl4pPr>
            <a:lvl5pPr marL="2057400" indent="-228600">
              <a:defRPr>
                <a:ea typeface="MS PGothic" charset="0"/>
                <a:cs typeface="MS PGothic" charset="0"/>
              </a:defRPr>
            </a:lvl5pPr>
            <a:lvl6pPr marL="2514600" indent="-228600" eaLnBrk="0" fontAlgn="base" hangingPunct="0">
              <a:spcBef>
                <a:spcPct val="0"/>
              </a:spcBef>
              <a:spcAft>
                <a:spcPct val="0"/>
              </a:spcAft>
              <a:defRPr>
                <a:ea typeface="MS PGothic" charset="0"/>
                <a:cs typeface="MS PGothic" charset="0"/>
              </a:defRPr>
            </a:lvl6pPr>
            <a:lvl7pPr marL="2971800" indent="-228600" eaLnBrk="0" fontAlgn="base" hangingPunct="0">
              <a:spcBef>
                <a:spcPct val="0"/>
              </a:spcBef>
              <a:spcAft>
                <a:spcPct val="0"/>
              </a:spcAft>
              <a:defRPr>
                <a:ea typeface="MS PGothic" charset="0"/>
                <a:cs typeface="MS PGothic" charset="0"/>
              </a:defRPr>
            </a:lvl7pPr>
            <a:lvl8pPr marL="3429000" indent="-228600" eaLnBrk="0" fontAlgn="base" hangingPunct="0">
              <a:spcBef>
                <a:spcPct val="0"/>
              </a:spcBef>
              <a:spcAft>
                <a:spcPct val="0"/>
              </a:spcAft>
              <a:defRPr>
                <a:ea typeface="MS PGothic" charset="0"/>
                <a:cs typeface="MS PGothic" charset="0"/>
              </a:defRPr>
            </a:lvl8pPr>
            <a:lvl9pPr marL="3886200" indent="-228600" eaLnBrk="0" fontAlgn="base" hangingPunct="0">
              <a:spcBef>
                <a:spcPct val="0"/>
              </a:spcBef>
              <a:spcAft>
                <a:spcPct val="0"/>
              </a:spcAft>
              <a:defRPr>
                <a:ea typeface="MS PGothic" charset="0"/>
                <a:cs typeface="MS PGothic" charset="0"/>
              </a:defRPr>
            </a:lvl9pPr>
          </a:lstStyle>
          <a:p>
            <a:pPr marL="0" marR="0" lvl="2"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EAEAEA"/>
                </a:solidFill>
                <a:effectLst/>
                <a:uLnTx/>
                <a:uFillTx/>
                <a:latin typeface="Arial"/>
                <a:ea typeface="MS PGothic" charset="0"/>
                <a:cs typeface="Arial"/>
              </a:rPr>
              <a:t>J. Dwight Pentecost, “The Purpose of the Law,” </a:t>
            </a:r>
            <a:r>
              <a:rPr kumimoji="0" lang="en-US" sz="1800" b="1" i="1" u="none" strike="noStrike" kern="1200" cap="none" spc="0" normalizeH="0" baseline="0" noProof="0" dirty="0">
                <a:ln>
                  <a:noFill/>
                </a:ln>
                <a:solidFill>
                  <a:srgbClr val="EAEAEA"/>
                </a:solidFill>
                <a:effectLst/>
                <a:uLnTx/>
                <a:uFillTx/>
                <a:latin typeface="Arial"/>
                <a:ea typeface="MS PGothic" charset="0"/>
                <a:cs typeface="Arial"/>
              </a:rPr>
              <a:t>Bib Sac</a:t>
            </a:r>
            <a:r>
              <a:rPr kumimoji="0" lang="en-US" sz="1800" b="1" i="0" u="none" strike="noStrike" kern="1200" cap="none" spc="0" normalizeH="0" baseline="0" noProof="0" dirty="0">
                <a:ln>
                  <a:noFill/>
                </a:ln>
                <a:solidFill>
                  <a:srgbClr val="EAEAEA"/>
                </a:solidFill>
                <a:effectLst/>
                <a:uLnTx/>
                <a:uFillTx/>
                <a:latin typeface="Arial"/>
                <a:ea typeface="MS PGothic" charset="0"/>
                <a:cs typeface="Arial"/>
              </a:rPr>
              <a:t> 128 (July 1971): 227-33</a:t>
            </a:r>
          </a:p>
        </p:txBody>
      </p:sp>
    </p:spTree>
    <p:extLst>
      <p:ext uri="{BB962C8B-B14F-4D97-AF65-F5344CB8AC3E}">
        <p14:creationId xmlns:p14="http://schemas.microsoft.com/office/powerpoint/2010/main" val="3757849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linds(horizont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blinds(horizontal)">
                                      <p:cBhvr>
                                        <p:cTn id="12" dur="500"/>
                                        <p:tgtEl>
                                          <p:spTgt spid="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animEffect transition="in" filter="blinds(horizontal)">
                                      <p:cBhvr>
                                        <p:cTn id="17" dur="500"/>
                                        <p:tgtEl>
                                          <p:spTgt spid="4">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4">
                                            <p:txEl>
                                              <p:pRg st="5" end="5"/>
                                            </p:txEl>
                                          </p:spTgt>
                                        </p:tgtEl>
                                        <p:attrNameLst>
                                          <p:attrName>style.visibility</p:attrName>
                                        </p:attrNameLst>
                                      </p:cBhvr>
                                      <p:to>
                                        <p:strVal val="visible"/>
                                      </p:to>
                                    </p:set>
                                    <p:animEffect transition="in" filter="blinds(horizontal)">
                                      <p:cBhvr>
                                        <p:cTn id="22" dur="500"/>
                                        <p:tgtEl>
                                          <p:spTgt spid="4">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8">
                                            <p:txEl>
                                              <p:pRg st="0" end="0"/>
                                            </p:txEl>
                                          </p:spTgt>
                                        </p:tgtEl>
                                        <p:attrNameLst>
                                          <p:attrName>style.visibility</p:attrName>
                                        </p:attrNameLst>
                                      </p:cBhvr>
                                      <p:to>
                                        <p:strVal val="visible"/>
                                      </p:to>
                                    </p:set>
                                    <p:animEffect transition="in" filter="blinds(horizontal)">
                                      <p:cBhvr>
                                        <p:cTn id="27"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8" grpId="0" build="p"/>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0" y="0"/>
            <a:ext cx="9144000" cy="6849174"/>
          </a:xfrm>
          <a:prstGeom prst="rect">
            <a:avLst/>
          </a:prstGeom>
        </p:spPr>
      </p:pic>
      <p:sp>
        <p:nvSpPr>
          <p:cNvPr id="2" name="Title 1"/>
          <p:cNvSpPr>
            <a:spLocks noGrp="1"/>
          </p:cNvSpPr>
          <p:nvPr>
            <p:ph type="title"/>
          </p:nvPr>
        </p:nvSpPr>
        <p:spPr>
          <a:xfrm>
            <a:off x="102969" y="38100"/>
            <a:ext cx="8355233" cy="888695"/>
          </a:xfrm>
          <a:noFill/>
          <a:ln>
            <a:noFill/>
          </a:ln>
        </p:spPr>
        <p:txBody>
          <a:bodyPr vert="horz" wrap="square" lIns="91440" tIns="45720" rIns="91440" bIns="45720" numCol="1" anchor="ctr" anchorCtr="0" compatLnSpc="1">
            <a:prstTxWarp prst="textNoShape">
              <a:avLst/>
            </a:prstTxWarp>
          </a:bodyPr>
          <a:lstStyle/>
          <a:p>
            <a:pPr marL="719138" indent="-719138" defTabSz="457200" eaLnBrk="1" hangingPunct="1"/>
            <a:r>
              <a:rPr lang="en-US" sz="3600" b="1" kern="1200" dirty="0">
                <a:solidFill>
                  <a:srgbClr val="FFFFFF"/>
                </a:solidFill>
                <a:effectLst>
                  <a:glow rad="254000">
                    <a:srgbClr val="000000">
                      <a:alpha val="85000"/>
                    </a:srgbClr>
                  </a:glow>
                </a:effectLst>
                <a:latin typeface="Arial"/>
                <a:cs typeface="Arial"/>
              </a:rPr>
              <a:t>D. </a:t>
            </a:r>
            <a:r>
              <a:rPr lang="ja-JP" altLang="en-US" sz="3600" b="1" kern="1200" dirty="0">
                <a:solidFill>
                  <a:srgbClr val="FFFFFF"/>
                </a:solidFill>
                <a:effectLst>
                  <a:glow rad="254000">
                    <a:srgbClr val="000000">
                      <a:alpha val="85000"/>
                    </a:srgbClr>
                  </a:glow>
                </a:effectLst>
                <a:latin typeface="SimSun" panose="02010600030101010101" pitchFamily="2" charset="-122"/>
                <a:ea typeface="SimSun" panose="02010600030101010101" pitchFamily="2" charset="-122"/>
                <a:cs typeface="Arial"/>
              </a:rPr>
              <a:t>法律的目的</a:t>
            </a:r>
            <a:endParaRPr lang="en-US" sz="3600" b="1" kern="1200" dirty="0">
              <a:solidFill>
                <a:srgbClr val="FFFFFF"/>
              </a:solidFill>
              <a:effectLst>
                <a:glow rad="254000">
                  <a:srgbClr val="000000">
                    <a:alpha val="85000"/>
                  </a:srgbClr>
                </a:glow>
              </a:effectLst>
              <a:latin typeface="SimSun" panose="02010600030101010101" pitchFamily="2" charset="-122"/>
              <a:ea typeface="SimSun" panose="02010600030101010101" pitchFamily="2" charset="-122"/>
              <a:cs typeface="Arial"/>
            </a:endParaRPr>
          </a:p>
        </p:txBody>
      </p:sp>
      <p:sp>
        <p:nvSpPr>
          <p:cNvPr id="4" name="Rectangle 5"/>
          <p:cNvSpPr txBox="1">
            <a:spLocks noChangeArrowheads="1"/>
          </p:cNvSpPr>
          <p:nvPr/>
        </p:nvSpPr>
        <p:spPr bwMode="auto">
          <a:xfrm>
            <a:off x="450316" y="755412"/>
            <a:ext cx="8350785" cy="57606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marL="719138" indent="-719138" fontAlgn="base">
              <a:spcBef>
                <a:spcPct val="0"/>
              </a:spcBef>
              <a:spcAft>
                <a:spcPct val="0"/>
              </a:spcAft>
              <a:defRPr sz="3600" b="1">
                <a:solidFill>
                  <a:srgbClr val="FFFFFF"/>
                </a:solidFill>
                <a:effectLst>
                  <a:glow rad="254000">
                    <a:srgbClr val="000000">
                      <a:alpha val="85000"/>
                    </a:srgbClr>
                  </a:glow>
                </a:effectLst>
                <a:latin typeface="Arial"/>
                <a:ea typeface="ＭＳ Ｐゴシック" charset="0"/>
                <a:cs typeface="Arial"/>
              </a:defRPr>
            </a:lvl1pPr>
            <a:lvl2pPr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2pPr>
            <a:lvl3pPr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3pPr>
            <a:lvl4pPr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4pPr>
            <a:lvl5pPr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5pPr>
            <a:lvl6pPr marL="457200" fontAlgn="base">
              <a:spcBef>
                <a:spcPct val="0"/>
              </a:spcBef>
              <a:spcAft>
                <a:spcPct val="0"/>
              </a:spcAft>
              <a:defRPr sz="4400">
                <a:solidFill>
                  <a:schemeClr val="tx2"/>
                </a:solidFill>
                <a:latin typeface="Arial Narrow" pitchFamily="-108" charset="0"/>
              </a:defRPr>
            </a:lvl6pPr>
            <a:lvl7pPr marL="914400" fontAlgn="base">
              <a:spcBef>
                <a:spcPct val="0"/>
              </a:spcBef>
              <a:spcAft>
                <a:spcPct val="0"/>
              </a:spcAft>
              <a:defRPr sz="4400">
                <a:solidFill>
                  <a:schemeClr val="tx2"/>
                </a:solidFill>
                <a:latin typeface="Arial Narrow" pitchFamily="-108" charset="0"/>
              </a:defRPr>
            </a:lvl7pPr>
            <a:lvl8pPr marL="1371600" fontAlgn="base">
              <a:spcBef>
                <a:spcPct val="0"/>
              </a:spcBef>
              <a:spcAft>
                <a:spcPct val="0"/>
              </a:spcAft>
              <a:defRPr sz="4400">
                <a:solidFill>
                  <a:schemeClr val="tx2"/>
                </a:solidFill>
                <a:latin typeface="Arial Narrow" pitchFamily="-108" charset="0"/>
              </a:defRPr>
            </a:lvl8pPr>
            <a:lvl9pPr marL="1828800" fontAlgn="base">
              <a:spcBef>
                <a:spcPct val="0"/>
              </a:spcBef>
              <a:spcAft>
                <a:spcPct val="0"/>
              </a:spcAft>
              <a:defRPr sz="4400">
                <a:solidFill>
                  <a:schemeClr val="tx2"/>
                </a:solidFill>
                <a:latin typeface="Arial Narrow" pitchFamily="-108" charset="0"/>
              </a:defRPr>
            </a:lvl9pPr>
          </a:lstStyle>
          <a:p>
            <a:pPr marL="514350" marR="0" lvl="2" indent="-514350" algn="l" defTabSz="457200" rtl="0" eaLnBrk="0" fontAlgn="base" latinLnBrk="0" hangingPunct="0">
              <a:lnSpc>
                <a:spcPct val="90000"/>
              </a:lnSpc>
              <a:spcBef>
                <a:spcPct val="0"/>
              </a:spcBef>
              <a:spcAft>
                <a:spcPct val="0"/>
              </a:spcAft>
              <a:buClrTx/>
              <a:buSzTx/>
              <a:buFont typeface="+mj-lt"/>
              <a:buAutoNum type="arabicPeriod" startAt="5"/>
              <a:tabLst/>
              <a:defRPr/>
            </a:pPr>
            <a:r>
              <a:rPr kumimoji="0" lang="zh-CN" altLang="en-US" sz="3200" b="1" i="0" u="none" strike="noStrike" kern="1200" cap="none" spc="0" normalizeH="0" baseline="0" noProof="0" dirty="0">
                <a:ln>
                  <a:noFill/>
                </a:ln>
                <a:solidFill>
                  <a:srgbClr val="FFFFFF"/>
                </a:solidFill>
                <a:effectLst>
                  <a:glow rad="165100">
                    <a:srgbClr val="000000">
                      <a:alpha val="86000"/>
                    </a:srgbClr>
                  </a:glow>
                </a:effectLst>
                <a:uLnTx/>
                <a:uFillTx/>
                <a:latin typeface="SimSun" panose="02010600030101010101" pitchFamily="2" charset="-122"/>
                <a:ea typeface="SimSun" panose="02010600030101010101" pitchFamily="2" charset="-122"/>
              </a:rPr>
              <a:t>它</a:t>
            </a:r>
            <a:r>
              <a:rPr kumimoji="0" lang="zh-CN" altLang="en-US" sz="3200" b="1" i="0" u="none" strike="noStrike" kern="1200" cap="none" spc="0" normalizeH="0" baseline="0" noProof="0" dirty="0">
                <a:ln>
                  <a:noFill/>
                </a:ln>
                <a:solidFill>
                  <a:srgbClr val="FFFF00"/>
                </a:solidFill>
                <a:effectLst>
                  <a:glow rad="165100">
                    <a:srgbClr val="000000">
                      <a:alpha val="86000"/>
                    </a:srgbClr>
                  </a:glow>
                </a:effectLst>
                <a:uLnTx/>
                <a:uFillTx/>
                <a:latin typeface="SimSun" panose="02010600030101010101" pitchFamily="2" charset="-122"/>
                <a:ea typeface="SimSun" panose="02010600030101010101" pitchFamily="2" charset="-122"/>
              </a:rPr>
              <a:t>使人民统一</a:t>
            </a:r>
            <a:r>
              <a:rPr kumimoji="0" lang="zh-CN" altLang="en-US" sz="3200" b="1" i="0" u="none" strike="noStrike" kern="1200" cap="none" spc="0" normalizeH="0" baseline="0" noProof="0" dirty="0">
                <a:ln>
                  <a:noFill/>
                </a:ln>
                <a:solidFill>
                  <a:srgbClr val="FFFFFF"/>
                </a:solidFill>
                <a:effectLst>
                  <a:glow rad="165100">
                    <a:srgbClr val="000000">
                      <a:alpha val="86000"/>
                    </a:srgbClr>
                  </a:glow>
                </a:effectLst>
                <a:uLnTx/>
                <a:uFillTx/>
                <a:latin typeface="SimSun" panose="02010600030101010101" pitchFamily="2" charset="-122"/>
                <a:ea typeface="SimSun" panose="02010600030101010101" pitchFamily="2" charset="-122"/>
              </a:rPr>
              <a:t>，让他们在自愿服从神的法令之下建立了国家</a:t>
            </a:r>
            <a:r>
              <a:rPr kumimoji="0" lang="en-US" sz="3200" b="1" i="0" u="none" strike="noStrike" kern="1200" cap="none" spc="0" normalizeH="0" baseline="0" noProof="0" dirty="0">
                <a:ln>
                  <a:noFill/>
                </a:ln>
                <a:solidFill>
                  <a:srgbClr val="FFFFFF"/>
                </a:solidFill>
                <a:effectLst>
                  <a:glow rad="165100">
                    <a:srgbClr val="000000">
                      <a:alpha val="86000"/>
                    </a:srgbClr>
                  </a:glow>
                </a:effectLst>
                <a:uLnTx/>
                <a:uFillTx/>
                <a:latin typeface="SimSun" panose="02010600030101010101" pitchFamily="2" charset="-122"/>
                <a:ea typeface="SimSun" panose="02010600030101010101" pitchFamily="2" charset="-122"/>
              </a:rPr>
              <a:t> </a:t>
            </a:r>
          </a:p>
          <a:p>
            <a:pPr marL="0" marR="0" lvl="2" indent="0" algn="l" defTabSz="457200" rtl="0" eaLnBrk="0" fontAlgn="base" latinLnBrk="0" hangingPunct="0">
              <a:lnSpc>
                <a:spcPct val="9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65100">
                    <a:srgbClr val="000000">
                      <a:alpha val="86000"/>
                    </a:srgbClr>
                  </a:glow>
                </a:effectLst>
                <a:uLnTx/>
                <a:uFillTx/>
                <a:latin typeface="SimSun" panose="02010600030101010101" pitchFamily="2" charset="-122"/>
                <a:ea typeface="SimSun" panose="02010600030101010101" pitchFamily="2" charset="-122"/>
              </a:rPr>
              <a:t>	(</a:t>
            </a:r>
            <a:r>
              <a:rPr kumimoji="0" lang="ja-JP" altLang="en-US" sz="3200" b="1" i="0" u="none" strike="noStrike" kern="1200" cap="none" spc="0" normalizeH="0" baseline="0" noProof="0" dirty="0">
                <a:ln>
                  <a:noFill/>
                </a:ln>
                <a:solidFill>
                  <a:srgbClr val="FFFFFF"/>
                </a:solidFill>
                <a:effectLst>
                  <a:glow rad="165100">
                    <a:srgbClr val="000000">
                      <a:alpha val="86000"/>
                    </a:srgbClr>
                  </a:glow>
                </a:effectLst>
                <a:uLnTx/>
                <a:uFillTx/>
                <a:latin typeface="SimSun" panose="02010600030101010101" pitchFamily="2" charset="-122"/>
                <a:ea typeface="SimSun" panose="02010600030101010101" pitchFamily="2" charset="-122"/>
              </a:rPr>
              <a:t>出埃及记 </a:t>
            </a:r>
            <a:r>
              <a:rPr kumimoji="0" lang="en-US" sz="3200" b="1" i="0" u="none" strike="noStrike" kern="1200" cap="none" spc="0" normalizeH="0" baseline="0" noProof="0" dirty="0">
                <a:ln>
                  <a:noFill/>
                </a:ln>
                <a:solidFill>
                  <a:srgbClr val="FFFFFF"/>
                </a:solidFill>
                <a:effectLst>
                  <a:glow rad="165100">
                    <a:srgbClr val="000000">
                      <a:alpha val="86000"/>
                    </a:srgbClr>
                  </a:glow>
                </a:effectLst>
                <a:uLnTx/>
                <a:uFillTx/>
                <a:latin typeface="SimSun" panose="02010600030101010101" pitchFamily="2" charset="-122"/>
                <a:ea typeface="SimSun" panose="02010600030101010101" pitchFamily="2" charset="-122"/>
              </a:rPr>
              <a:t>19:5-8; </a:t>
            </a:r>
            <a:r>
              <a:rPr kumimoji="0" lang="ja-JP" altLang="en-US" sz="3200" b="1" i="0" u="none" strike="noStrike" kern="1200" cap="none" spc="0" normalizeH="0" baseline="0" noProof="0" dirty="0">
                <a:ln>
                  <a:noFill/>
                </a:ln>
                <a:solidFill>
                  <a:srgbClr val="FFFFFF"/>
                </a:solidFill>
                <a:effectLst>
                  <a:glow rad="165100">
                    <a:srgbClr val="000000">
                      <a:alpha val="86000"/>
                    </a:srgbClr>
                  </a:glow>
                </a:effectLst>
                <a:uLnTx/>
                <a:uFillTx/>
                <a:latin typeface="SimSun" panose="02010600030101010101" pitchFamily="2" charset="-122"/>
                <a:ea typeface="SimSun" panose="02010600030101010101" pitchFamily="2" charset="-122"/>
              </a:rPr>
              <a:t>申命记 </a:t>
            </a:r>
            <a:r>
              <a:rPr kumimoji="0" lang="en-US" sz="3200" b="1" i="0" u="none" strike="noStrike" kern="1200" cap="none" spc="0" normalizeH="0" baseline="0" noProof="0" dirty="0">
                <a:ln>
                  <a:noFill/>
                </a:ln>
                <a:solidFill>
                  <a:srgbClr val="FFFFFF"/>
                </a:solidFill>
                <a:effectLst>
                  <a:glow rad="165100">
                    <a:srgbClr val="000000">
                      <a:alpha val="86000"/>
                    </a:srgbClr>
                  </a:glow>
                </a:effectLst>
                <a:uLnTx/>
                <a:uFillTx/>
                <a:latin typeface="SimSun" panose="02010600030101010101" pitchFamily="2" charset="-122"/>
                <a:ea typeface="SimSun" panose="02010600030101010101" pitchFamily="2" charset="-122"/>
              </a:rPr>
              <a:t>5:27-28).</a:t>
            </a:r>
          </a:p>
          <a:p>
            <a:pPr marL="514350" marR="0" lvl="2" indent="-514350" algn="l" defTabSz="457200" rtl="0" eaLnBrk="0" fontAlgn="base" latinLnBrk="0" hangingPunct="0">
              <a:lnSpc>
                <a:spcPct val="90000"/>
              </a:lnSpc>
              <a:spcBef>
                <a:spcPct val="0"/>
              </a:spcBef>
              <a:spcAft>
                <a:spcPct val="0"/>
              </a:spcAft>
              <a:buClrTx/>
              <a:buSzTx/>
              <a:buFont typeface="+mj-lt"/>
              <a:buAutoNum type="arabicPeriod" startAt="5"/>
              <a:tabLst/>
              <a:defRPr/>
            </a:pPr>
            <a:endParaRPr kumimoji="0" lang="en-US" sz="3200" b="1" i="0" u="none" strike="noStrike" kern="1200" cap="none" spc="0" normalizeH="0" baseline="0" noProof="0" dirty="0">
              <a:ln>
                <a:noFill/>
              </a:ln>
              <a:solidFill>
                <a:srgbClr val="FFFFFF"/>
              </a:solidFill>
              <a:effectLst>
                <a:glow rad="165100">
                  <a:srgbClr val="000000">
                    <a:alpha val="86000"/>
                  </a:srgbClr>
                </a:glow>
              </a:effectLst>
              <a:uLnTx/>
              <a:uFillTx/>
              <a:latin typeface="SimSun" panose="02010600030101010101" pitchFamily="2" charset="-122"/>
              <a:ea typeface="SimSun" panose="02010600030101010101" pitchFamily="2" charset="-122"/>
            </a:endParaRPr>
          </a:p>
          <a:p>
            <a:pPr marL="0" marR="0" lvl="2" indent="0" algn="l" defTabSz="457200" rtl="0" eaLnBrk="0" fontAlgn="base" latinLnBrk="0" hangingPunct="0">
              <a:lnSpc>
                <a:spcPct val="9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65100">
                    <a:srgbClr val="000000">
                      <a:alpha val="86000"/>
                    </a:srgbClr>
                  </a:glow>
                </a:effectLst>
                <a:uLnTx/>
                <a:uFillTx/>
                <a:latin typeface="SimSun" panose="02010600030101010101" pitchFamily="2" charset="-122"/>
                <a:ea typeface="SimSun" panose="02010600030101010101" pitchFamily="2" charset="-122"/>
              </a:rPr>
              <a:t>6.	</a:t>
            </a:r>
            <a:r>
              <a:rPr kumimoji="0" lang="zh-CN" altLang="en-US" sz="3200" b="1" i="0" u="none" strike="noStrike" kern="1200" cap="none" spc="0" normalizeH="0" baseline="0" noProof="0" dirty="0">
                <a:ln>
                  <a:noFill/>
                </a:ln>
                <a:solidFill>
                  <a:srgbClr val="FFFFFF"/>
                </a:solidFill>
                <a:effectLst>
                  <a:glow rad="165100">
                    <a:srgbClr val="000000">
                      <a:alpha val="86000"/>
                    </a:srgbClr>
                  </a:glow>
                </a:effectLst>
                <a:uLnTx/>
                <a:uFillTx/>
                <a:latin typeface="SimSun" panose="02010600030101010101" pitchFamily="2" charset="-122"/>
                <a:ea typeface="SimSun" panose="02010600030101010101" pitchFamily="2" charset="-122"/>
              </a:rPr>
              <a:t>它使以色列与其他的国家有</a:t>
            </a:r>
            <a:r>
              <a:rPr kumimoji="0" lang="zh-CN" altLang="en-US" sz="3200" b="1" i="0" u="none" strike="noStrike" kern="1200" cap="none" spc="0" normalizeH="0" baseline="0" noProof="0" dirty="0">
                <a:ln>
                  <a:noFill/>
                </a:ln>
                <a:solidFill>
                  <a:srgbClr val="FFFF00"/>
                </a:solidFill>
                <a:effectLst>
                  <a:glow rad="165100">
                    <a:srgbClr val="000000">
                      <a:alpha val="86000"/>
                    </a:srgbClr>
                  </a:glow>
                </a:effectLst>
                <a:uLnTx/>
                <a:uFillTx/>
                <a:latin typeface="SimSun" panose="02010600030101010101" pitchFamily="2" charset="-122"/>
                <a:ea typeface="SimSun" panose="02010600030101010101" pitchFamily="2" charset="-122"/>
              </a:rPr>
              <a:t>分别</a:t>
            </a:r>
            <a:r>
              <a:rPr kumimoji="0" lang="zh-CN" altLang="en-US" sz="3200" b="1" i="0" u="none" strike="noStrike" kern="1200" cap="none" spc="0" normalizeH="0" baseline="0" noProof="0" dirty="0">
                <a:ln>
                  <a:noFill/>
                </a:ln>
                <a:solidFill>
                  <a:srgbClr val="FFFFFF"/>
                </a:solidFill>
                <a:effectLst>
                  <a:glow rad="165100">
                    <a:srgbClr val="000000">
                      <a:alpha val="86000"/>
                    </a:srgbClr>
                  </a:glow>
                </a:effectLst>
                <a:uLnTx/>
                <a:uFillTx/>
                <a:latin typeface="SimSun" panose="02010600030101010101" pitchFamily="2" charset="-122"/>
                <a:ea typeface="SimSun" panose="02010600030101010101" pitchFamily="2" charset="-122"/>
              </a:rPr>
              <a:t>，让他们</a:t>
            </a:r>
            <a:r>
              <a:rPr kumimoji="0" lang="en-SG" altLang="zh-CN" sz="3200" b="1" i="0" u="none" strike="noStrike" kern="1200" cap="none" spc="0" normalizeH="0" baseline="0" noProof="0" dirty="0">
                <a:ln>
                  <a:noFill/>
                </a:ln>
                <a:solidFill>
                  <a:srgbClr val="FFFFFF"/>
                </a:solidFill>
                <a:effectLst>
                  <a:glow rad="165100">
                    <a:srgbClr val="000000">
                      <a:alpha val="86000"/>
                    </a:srgbClr>
                  </a:glow>
                </a:effectLst>
                <a:uLnTx/>
                <a:uFillTx/>
                <a:latin typeface="SimSun" panose="02010600030101010101" pitchFamily="2" charset="-122"/>
                <a:ea typeface="SimSun" panose="02010600030101010101" pitchFamily="2" charset="-122"/>
              </a:rPr>
              <a:t>	</a:t>
            </a:r>
            <a:r>
              <a:rPr kumimoji="0" lang="zh-CN" altLang="en-US" sz="3200" b="1" i="0" u="none" strike="noStrike" kern="1200" cap="none" spc="0" normalizeH="0" baseline="0" noProof="0" dirty="0">
                <a:ln>
                  <a:noFill/>
                </a:ln>
                <a:solidFill>
                  <a:srgbClr val="FFFFFF"/>
                </a:solidFill>
                <a:effectLst>
                  <a:glow rad="165100">
                    <a:srgbClr val="000000">
                      <a:alpha val="86000"/>
                    </a:srgbClr>
                  </a:glow>
                </a:effectLst>
                <a:uLnTx/>
                <a:uFillTx/>
                <a:latin typeface="SimSun" panose="02010600030101010101" pitchFamily="2" charset="-122"/>
                <a:ea typeface="SimSun" panose="02010600030101010101" pitchFamily="2" charset="-122"/>
              </a:rPr>
              <a:t>成为一个祭司国家来把神的真相调解</a:t>
            </a:r>
          </a:p>
          <a:p>
            <a:pPr marL="0" marR="0" lvl="2" indent="0" algn="l" defTabSz="457200" rtl="0" eaLnBrk="0" fontAlgn="base" latinLnBrk="0" hangingPunct="0">
              <a:lnSpc>
                <a:spcPct val="90000"/>
              </a:lnSpc>
              <a:spcBef>
                <a:spcPct val="0"/>
              </a:spcBef>
              <a:spcAft>
                <a:spcPct val="0"/>
              </a:spcAft>
              <a:buClrTx/>
              <a:buSzTx/>
              <a:buFontTx/>
              <a:buNone/>
              <a:tabLst/>
              <a:defRPr/>
            </a:pPr>
            <a:r>
              <a:rPr kumimoji="0" lang="en-SG" altLang="zh-CN" sz="3200" b="1" i="0" u="none" strike="noStrike" kern="1200" cap="none" spc="0" normalizeH="0" baseline="0" noProof="0" dirty="0">
                <a:ln>
                  <a:noFill/>
                </a:ln>
                <a:solidFill>
                  <a:srgbClr val="FFFFFF"/>
                </a:solidFill>
                <a:effectLst>
                  <a:glow rad="165100">
                    <a:srgbClr val="000000">
                      <a:alpha val="86000"/>
                    </a:srgbClr>
                  </a:glow>
                </a:effectLst>
                <a:uLnTx/>
                <a:uFillTx/>
                <a:latin typeface="SimSun" panose="02010600030101010101" pitchFamily="2" charset="-122"/>
                <a:ea typeface="SimSun" panose="02010600030101010101" pitchFamily="2" charset="-122"/>
              </a:rPr>
              <a:t>	</a:t>
            </a:r>
            <a:r>
              <a:rPr kumimoji="0" lang="zh-CN" altLang="en-US" sz="3200" b="1" i="0" u="none" strike="noStrike" kern="1200" cap="none" spc="0" normalizeH="0" baseline="0" noProof="0" dirty="0">
                <a:ln>
                  <a:noFill/>
                </a:ln>
                <a:solidFill>
                  <a:srgbClr val="FFFFFF"/>
                </a:solidFill>
                <a:effectLst>
                  <a:glow rad="165100">
                    <a:srgbClr val="000000">
                      <a:alpha val="86000"/>
                    </a:srgbClr>
                  </a:glow>
                </a:effectLst>
                <a:uLnTx/>
                <a:uFillTx/>
                <a:latin typeface="SimSun" panose="02010600030101010101" pitchFamily="2" charset="-122"/>
                <a:ea typeface="SimSun" panose="02010600030101010101" pitchFamily="2" charset="-122"/>
              </a:rPr>
              <a:t>给这些国家</a:t>
            </a:r>
            <a:r>
              <a:rPr kumimoji="0" lang="en-US" sz="3200" b="1" i="0" u="none" strike="noStrike" kern="1200" cap="none" spc="0" normalizeH="0" baseline="0" noProof="0" dirty="0">
                <a:ln>
                  <a:noFill/>
                </a:ln>
                <a:solidFill>
                  <a:srgbClr val="FFFFFF"/>
                </a:solidFill>
                <a:effectLst>
                  <a:glow rad="165100">
                    <a:srgbClr val="000000">
                      <a:alpha val="86000"/>
                    </a:srgbClr>
                  </a:glow>
                </a:effectLst>
                <a:uLnTx/>
                <a:uFillTx/>
                <a:latin typeface="SimSun" panose="02010600030101010101" pitchFamily="2" charset="-122"/>
                <a:ea typeface="SimSun" panose="02010600030101010101" pitchFamily="2" charset="-122"/>
              </a:rPr>
              <a:t>(</a:t>
            </a:r>
            <a:r>
              <a:rPr kumimoji="0" lang="ja-JP" altLang="en-US" sz="3200" b="1" i="0" u="none" strike="noStrike" kern="1200" cap="none" spc="0" normalizeH="0" baseline="0" noProof="0" dirty="0">
                <a:ln>
                  <a:noFill/>
                </a:ln>
                <a:solidFill>
                  <a:srgbClr val="FFFFFF"/>
                </a:solidFill>
                <a:effectLst>
                  <a:glow rad="165100">
                    <a:srgbClr val="000000">
                      <a:alpha val="86000"/>
                    </a:srgbClr>
                  </a:glow>
                </a:effectLst>
                <a:uLnTx/>
                <a:uFillTx/>
                <a:latin typeface="SimSun" panose="02010600030101010101" pitchFamily="2" charset="-122"/>
                <a:ea typeface="SimSun" panose="02010600030101010101" pitchFamily="2" charset="-122"/>
              </a:rPr>
              <a:t>出埃及记</a:t>
            </a:r>
            <a:r>
              <a:rPr kumimoji="0" lang="en-US" sz="3200" b="1" i="0" u="none" strike="noStrike" kern="1200" cap="none" spc="0" normalizeH="0" baseline="0" noProof="0" dirty="0">
                <a:ln>
                  <a:noFill/>
                </a:ln>
                <a:solidFill>
                  <a:srgbClr val="FFFFFF"/>
                </a:solidFill>
                <a:effectLst>
                  <a:glow rad="165100">
                    <a:srgbClr val="000000">
                      <a:alpha val="86000"/>
                    </a:srgbClr>
                  </a:glow>
                </a:effectLst>
                <a:uLnTx/>
                <a:uFillTx/>
                <a:latin typeface="SimSun" panose="02010600030101010101" pitchFamily="2" charset="-122"/>
                <a:ea typeface="SimSun" panose="02010600030101010101" pitchFamily="2" charset="-122"/>
              </a:rPr>
              <a:t> 31:13).</a:t>
            </a:r>
          </a:p>
          <a:p>
            <a:pPr marL="514350" marR="0" lvl="2" indent="-514350" algn="l" defTabSz="457200" rtl="0" eaLnBrk="0" fontAlgn="base" latinLnBrk="0" hangingPunct="0">
              <a:lnSpc>
                <a:spcPct val="90000"/>
              </a:lnSpc>
              <a:spcBef>
                <a:spcPct val="0"/>
              </a:spcBef>
              <a:spcAft>
                <a:spcPct val="0"/>
              </a:spcAft>
              <a:buClrTx/>
              <a:buSzTx/>
              <a:buFont typeface="+mj-lt"/>
              <a:buAutoNum type="arabicPeriod" startAt="5"/>
              <a:tabLst/>
              <a:defRPr/>
            </a:pPr>
            <a:endParaRPr kumimoji="0" lang="en-US" sz="3200" b="1" i="0" u="none" strike="noStrike" kern="1200" cap="none" spc="0" normalizeH="0" baseline="0" noProof="0" dirty="0">
              <a:ln>
                <a:noFill/>
              </a:ln>
              <a:solidFill>
                <a:srgbClr val="FFFFFF"/>
              </a:solidFill>
              <a:effectLst>
                <a:glow rad="165100">
                  <a:srgbClr val="000000">
                    <a:alpha val="86000"/>
                  </a:srgbClr>
                </a:glow>
              </a:effectLst>
              <a:uLnTx/>
              <a:uFillTx/>
              <a:latin typeface="Arial Narrow" pitchFamily="-108" charset="0"/>
              <a:ea typeface="ＭＳ Ｐゴシック" charset="0"/>
            </a:endParaRPr>
          </a:p>
          <a:p>
            <a:pPr marL="0" marR="0" lvl="2" indent="0" algn="l" defTabSz="457200" rtl="0" eaLnBrk="0" fontAlgn="base" latinLnBrk="0" hangingPunct="0">
              <a:lnSpc>
                <a:spcPct val="90000"/>
              </a:lnSpc>
              <a:spcBef>
                <a:spcPct val="0"/>
              </a:spcBef>
              <a:spcAft>
                <a:spcPct val="0"/>
              </a:spcAft>
              <a:buClrTx/>
              <a:buSzTx/>
              <a:buFontTx/>
              <a:buNone/>
              <a:tabLst/>
              <a:defRPr/>
            </a:pPr>
            <a:r>
              <a:rPr kumimoji="0" lang="en-SG" altLang="zh-CN" sz="3200" b="1" i="0" u="none" strike="noStrike" kern="1200" cap="none" spc="0" normalizeH="0" baseline="0" noProof="0" dirty="0">
                <a:ln>
                  <a:noFill/>
                </a:ln>
                <a:solidFill>
                  <a:srgbClr val="FFFFFF"/>
                </a:solidFill>
                <a:effectLst>
                  <a:glow rad="165100">
                    <a:srgbClr val="000000">
                      <a:alpha val="86000"/>
                    </a:srgbClr>
                  </a:glow>
                </a:effectLst>
                <a:uLnTx/>
                <a:uFillTx/>
                <a:latin typeface="SimSun" panose="02010600030101010101" pitchFamily="2" charset="-122"/>
                <a:ea typeface="SimSun" panose="02010600030101010101" pitchFamily="2" charset="-122"/>
              </a:rPr>
              <a:t>7.	</a:t>
            </a:r>
            <a:r>
              <a:rPr kumimoji="0" lang="zh-CN" altLang="en-US" sz="3200" b="1" i="0" u="none" strike="noStrike" kern="1200" cap="none" spc="0" normalizeH="0" baseline="0" noProof="0" dirty="0">
                <a:ln>
                  <a:noFill/>
                </a:ln>
                <a:solidFill>
                  <a:srgbClr val="FFFFFF"/>
                </a:solidFill>
                <a:effectLst>
                  <a:glow rad="165100">
                    <a:srgbClr val="000000">
                      <a:alpha val="86000"/>
                    </a:srgbClr>
                  </a:glow>
                </a:effectLst>
                <a:uLnTx/>
                <a:uFillTx/>
                <a:latin typeface="SimSun" panose="02010600030101010101" pitchFamily="2" charset="-122"/>
                <a:ea typeface="SimSun" panose="02010600030101010101" pitchFamily="2" charset="-122"/>
              </a:rPr>
              <a:t>虽然以色列人已担任被赎回的身分， 法律</a:t>
            </a:r>
            <a:r>
              <a:rPr kumimoji="0" lang="en-SG" altLang="zh-CN" sz="3200" b="1" i="0" u="none" strike="noStrike" kern="1200" cap="none" spc="0" normalizeH="0" baseline="0" noProof="0" dirty="0">
                <a:ln>
                  <a:noFill/>
                </a:ln>
                <a:solidFill>
                  <a:srgbClr val="FFFFFF"/>
                </a:solidFill>
                <a:effectLst>
                  <a:glow rad="165100">
                    <a:srgbClr val="000000">
                      <a:alpha val="86000"/>
                    </a:srgbClr>
                  </a:glow>
                </a:effectLst>
                <a:uLnTx/>
                <a:uFillTx/>
                <a:latin typeface="SimSun" panose="02010600030101010101" pitchFamily="2" charset="-122"/>
                <a:ea typeface="SimSun" panose="02010600030101010101" pitchFamily="2" charset="-122"/>
              </a:rPr>
              <a:t>	</a:t>
            </a:r>
            <a:r>
              <a:rPr kumimoji="0" lang="zh-CN" altLang="en-US" sz="3200" b="1" i="0" u="none" strike="noStrike" kern="1200" cap="none" spc="0" normalizeH="0" baseline="0" noProof="0" dirty="0">
                <a:ln>
                  <a:noFill/>
                </a:ln>
                <a:solidFill>
                  <a:srgbClr val="FFFFFF"/>
                </a:solidFill>
                <a:effectLst>
                  <a:glow rad="165100">
                    <a:srgbClr val="000000">
                      <a:alpha val="86000"/>
                    </a:srgbClr>
                  </a:glow>
                </a:effectLst>
                <a:uLnTx/>
                <a:uFillTx/>
                <a:latin typeface="SimSun" panose="02010600030101010101" pitchFamily="2" charset="-122"/>
                <a:ea typeface="SimSun" panose="02010600030101010101" pitchFamily="2" charset="-122"/>
              </a:rPr>
              <a:t>提供有关于罪的原谅，让以色列人恢复得</a:t>
            </a:r>
            <a:r>
              <a:rPr kumimoji="0" lang="en-SG" altLang="zh-CN" sz="3200" b="1" i="0" u="none" strike="noStrike" kern="1200" cap="none" spc="0" normalizeH="0" baseline="0" noProof="0" dirty="0">
                <a:ln>
                  <a:noFill/>
                </a:ln>
                <a:solidFill>
                  <a:srgbClr val="FFFFFF"/>
                </a:solidFill>
                <a:effectLst>
                  <a:glow rad="165100">
                    <a:srgbClr val="000000">
                      <a:alpha val="86000"/>
                    </a:srgbClr>
                  </a:glow>
                </a:effectLst>
                <a:uLnTx/>
                <a:uFillTx/>
                <a:latin typeface="SimSun" panose="02010600030101010101" pitchFamily="2" charset="-122"/>
                <a:ea typeface="SimSun" panose="02010600030101010101" pitchFamily="2" charset="-122"/>
              </a:rPr>
              <a:t>	</a:t>
            </a:r>
            <a:r>
              <a:rPr kumimoji="0" lang="zh-CN" altLang="en-US" sz="3200" b="1" i="0" u="none" strike="noStrike" kern="1200" cap="none" spc="0" normalizeH="0" baseline="0" noProof="0" dirty="0">
                <a:ln>
                  <a:noFill/>
                </a:ln>
                <a:solidFill>
                  <a:srgbClr val="FFFFFF"/>
                </a:solidFill>
                <a:effectLst>
                  <a:glow rad="165100">
                    <a:srgbClr val="000000">
                      <a:alpha val="86000"/>
                    </a:srgbClr>
                  </a:glow>
                </a:effectLst>
                <a:uLnTx/>
                <a:uFillTx/>
                <a:latin typeface="SimSun" panose="02010600030101010101" pitchFamily="2" charset="-122"/>
                <a:ea typeface="SimSun" panose="02010600030101010101" pitchFamily="2" charset="-122"/>
              </a:rPr>
              <a:t>神的友谊</a:t>
            </a:r>
            <a:r>
              <a:rPr kumimoji="0" lang="en-SG" altLang="zh-CN" sz="3200" b="1" i="0" u="none" strike="noStrike" kern="1200" cap="none" spc="0" normalizeH="0" baseline="0" noProof="0" dirty="0">
                <a:ln>
                  <a:noFill/>
                </a:ln>
                <a:solidFill>
                  <a:srgbClr val="FFFFFF"/>
                </a:solidFill>
                <a:effectLst>
                  <a:glow rad="165100">
                    <a:srgbClr val="000000">
                      <a:alpha val="86000"/>
                    </a:srgbClr>
                  </a:glow>
                </a:effectLst>
                <a:uLnTx/>
                <a:uFillTx/>
                <a:latin typeface="SimSun" panose="02010600030101010101" pitchFamily="2" charset="-122"/>
                <a:ea typeface="SimSun" panose="02010600030101010101" pitchFamily="2" charset="-122"/>
              </a:rPr>
              <a:t>	</a:t>
            </a:r>
            <a:r>
              <a:rPr kumimoji="0" lang="en-US" sz="3200" b="1" i="0" u="none" strike="noStrike" kern="1200" cap="none" spc="0" normalizeH="0" baseline="0" noProof="0" dirty="0">
                <a:ln>
                  <a:noFill/>
                </a:ln>
                <a:solidFill>
                  <a:srgbClr val="FFFFFF"/>
                </a:solidFill>
                <a:effectLst>
                  <a:glow rad="165100">
                    <a:srgbClr val="000000">
                      <a:alpha val="86000"/>
                    </a:srgbClr>
                  </a:glow>
                </a:effectLst>
                <a:uLnTx/>
                <a:uFillTx/>
                <a:latin typeface="SimSun" panose="02010600030101010101" pitchFamily="2" charset="-122"/>
                <a:ea typeface="SimSun" panose="02010600030101010101" pitchFamily="2" charset="-122"/>
              </a:rPr>
              <a:t>(</a:t>
            </a:r>
            <a:r>
              <a:rPr kumimoji="0" lang="ja-JP" altLang="en-US" sz="3200" b="1" i="0" u="none" strike="noStrike" kern="1200" cap="none" spc="0" normalizeH="0" baseline="0" noProof="0" dirty="0">
                <a:ln>
                  <a:noFill/>
                </a:ln>
                <a:solidFill>
                  <a:srgbClr val="FFFFFF"/>
                </a:solidFill>
                <a:effectLst>
                  <a:glow rad="165100">
                    <a:srgbClr val="000000">
                      <a:alpha val="86000"/>
                    </a:srgbClr>
                  </a:glow>
                </a:effectLst>
                <a:uLnTx/>
                <a:uFillTx/>
                <a:latin typeface="SimSun" panose="02010600030101010101" pitchFamily="2" charset="-122"/>
                <a:ea typeface="SimSun" panose="02010600030101010101" pitchFamily="2" charset="-122"/>
              </a:rPr>
              <a:t>利未记 </a:t>
            </a:r>
            <a:r>
              <a:rPr kumimoji="0" lang="en-US" sz="3200" b="1" i="0" u="none" strike="noStrike" kern="1200" cap="none" spc="0" normalizeH="0" baseline="0" noProof="0" dirty="0">
                <a:ln>
                  <a:noFill/>
                </a:ln>
                <a:solidFill>
                  <a:srgbClr val="FFFFFF"/>
                </a:solidFill>
                <a:effectLst>
                  <a:glow rad="165100">
                    <a:srgbClr val="000000">
                      <a:alpha val="86000"/>
                    </a:srgbClr>
                  </a:glow>
                </a:effectLst>
                <a:uLnTx/>
                <a:uFillTx/>
                <a:latin typeface="SimSun" panose="02010600030101010101" pitchFamily="2" charset="-122"/>
                <a:ea typeface="SimSun" panose="02010600030101010101" pitchFamily="2" charset="-122"/>
              </a:rPr>
              <a:t>1–7).</a:t>
            </a:r>
          </a:p>
        </p:txBody>
      </p:sp>
      <p:sp>
        <p:nvSpPr>
          <p:cNvPr id="6" name="Text Box 27"/>
          <p:cNvSpPr txBox="1">
            <a:spLocks noChangeArrowheads="1"/>
          </p:cNvSpPr>
          <p:nvPr/>
        </p:nvSpPr>
        <p:spPr bwMode="auto">
          <a:xfrm>
            <a:off x="8379780" y="87313"/>
            <a:ext cx="698178" cy="461665"/>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0" cap="none" spc="0" normalizeH="0" baseline="0" noProof="0" dirty="0">
                <a:ln>
                  <a:noFill/>
                </a:ln>
                <a:solidFill>
                  <a:srgbClr val="FFFFFF"/>
                </a:solidFill>
                <a:effectLst/>
                <a:uLnTx/>
                <a:uFillTx/>
                <a:latin typeface="Arial" charset="0"/>
                <a:ea typeface="ＭＳ Ｐゴシック" charset="0"/>
              </a:rPr>
              <a:t>113</a:t>
            </a:r>
          </a:p>
        </p:txBody>
      </p:sp>
      <p:sp>
        <p:nvSpPr>
          <p:cNvPr id="8" name="Rectangle 5"/>
          <p:cNvSpPr txBox="1">
            <a:spLocks noChangeArrowheads="1"/>
          </p:cNvSpPr>
          <p:nvPr/>
        </p:nvSpPr>
        <p:spPr bwMode="auto">
          <a:xfrm>
            <a:off x="0" y="6516052"/>
            <a:ext cx="9144000" cy="369332"/>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a:spAutoFit/>
          </a:bodyPr>
          <a:lstStyle>
            <a:defPPr>
              <a:defRPr lang="en-US"/>
            </a:defPPr>
            <a:lvl1pPr algn="ctr" eaLnBrk="1" fontAlgn="auto" hangingPunct="1">
              <a:spcBef>
                <a:spcPts val="0"/>
              </a:spcBef>
              <a:spcAft>
                <a:spcPts val="0"/>
              </a:spcAft>
              <a:defRPr b="1" kern="0">
                <a:solidFill>
                  <a:srgbClr val="FFFFFF"/>
                </a:solidFill>
                <a:latin typeface="Arial" charset="0"/>
                <a:cs typeface="MS PGothic" charset="0"/>
              </a:defRPr>
            </a:lvl1pPr>
            <a:lvl2pPr marL="742950" indent="-285750">
              <a:defRPr>
                <a:ea typeface="MS PGothic" charset="0"/>
                <a:cs typeface="MS PGothic" charset="0"/>
              </a:defRPr>
            </a:lvl2pPr>
            <a:lvl3pPr marL="1143000" indent="-228600">
              <a:defRPr>
                <a:ea typeface="MS PGothic" charset="0"/>
                <a:cs typeface="MS PGothic" charset="0"/>
              </a:defRPr>
            </a:lvl3pPr>
            <a:lvl4pPr marL="1600200" indent="-228600">
              <a:defRPr>
                <a:ea typeface="MS PGothic" charset="0"/>
                <a:cs typeface="MS PGothic" charset="0"/>
              </a:defRPr>
            </a:lvl4pPr>
            <a:lvl5pPr marL="2057400" indent="-228600">
              <a:defRPr>
                <a:ea typeface="MS PGothic" charset="0"/>
                <a:cs typeface="MS PGothic" charset="0"/>
              </a:defRPr>
            </a:lvl5pPr>
            <a:lvl6pPr marL="2514600" indent="-228600" eaLnBrk="0" fontAlgn="base" hangingPunct="0">
              <a:spcBef>
                <a:spcPct val="0"/>
              </a:spcBef>
              <a:spcAft>
                <a:spcPct val="0"/>
              </a:spcAft>
              <a:defRPr>
                <a:ea typeface="MS PGothic" charset="0"/>
                <a:cs typeface="MS PGothic" charset="0"/>
              </a:defRPr>
            </a:lvl6pPr>
            <a:lvl7pPr marL="2971800" indent="-228600" eaLnBrk="0" fontAlgn="base" hangingPunct="0">
              <a:spcBef>
                <a:spcPct val="0"/>
              </a:spcBef>
              <a:spcAft>
                <a:spcPct val="0"/>
              </a:spcAft>
              <a:defRPr>
                <a:ea typeface="MS PGothic" charset="0"/>
                <a:cs typeface="MS PGothic" charset="0"/>
              </a:defRPr>
            </a:lvl7pPr>
            <a:lvl8pPr marL="3429000" indent="-228600" eaLnBrk="0" fontAlgn="base" hangingPunct="0">
              <a:spcBef>
                <a:spcPct val="0"/>
              </a:spcBef>
              <a:spcAft>
                <a:spcPct val="0"/>
              </a:spcAft>
              <a:defRPr>
                <a:ea typeface="MS PGothic" charset="0"/>
                <a:cs typeface="MS PGothic" charset="0"/>
              </a:defRPr>
            </a:lvl8pPr>
            <a:lvl9pPr marL="3886200" indent="-228600" eaLnBrk="0" fontAlgn="base" hangingPunct="0">
              <a:spcBef>
                <a:spcPct val="0"/>
              </a:spcBef>
              <a:spcAft>
                <a:spcPct val="0"/>
              </a:spcAft>
              <a:defRPr>
                <a:ea typeface="MS PGothic" charset="0"/>
                <a:cs typeface="MS PGothic" charset="0"/>
              </a:defRPr>
            </a:lvl9pPr>
          </a:lstStyle>
          <a:p>
            <a:pPr marL="0" marR="0" lvl="2"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EAEAEA"/>
                </a:solidFill>
                <a:effectLst/>
                <a:uLnTx/>
                <a:uFillTx/>
                <a:latin typeface="Arial"/>
                <a:ea typeface="MS PGothic" charset="0"/>
                <a:cs typeface="Arial"/>
              </a:rPr>
              <a:t>J. Dwight Pentecost, “The Purpose of the Law,” </a:t>
            </a:r>
            <a:r>
              <a:rPr kumimoji="0" lang="en-US" sz="1800" b="1" i="1" u="none" strike="noStrike" kern="1200" cap="none" spc="0" normalizeH="0" baseline="0" noProof="0" dirty="0">
                <a:ln>
                  <a:noFill/>
                </a:ln>
                <a:solidFill>
                  <a:srgbClr val="EAEAEA"/>
                </a:solidFill>
                <a:effectLst/>
                <a:uLnTx/>
                <a:uFillTx/>
                <a:latin typeface="Arial"/>
                <a:ea typeface="MS PGothic" charset="0"/>
                <a:cs typeface="Arial"/>
              </a:rPr>
              <a:t>Bib Sac</a:t>
            </a:r>
            <a:r>
              <a:rPr kumimoji="0" lang="en-US" sz="1800" b="1" i="0" u="none" strike="noStrike" kern="1200" cap="none" spc="0" normalizeH="0" baseline="0" noProof="0" dirty="0">
                <a:ln>
                  <a:noFill/>
                </a:ln>
                <a:solidFill>
                  <a:srgbClr val="EAEAEA"/>
                </a:solidFill>
                <a:effectLst/>
                <a:uLnTx/>
                <a:uFillTx/>
                <a:latin typeface="Arial"/>
                <a:ea typeface="MS PGothic" charset="0"/>
                <a:cs typeface="Arial"/>
              </a:rPr>
              <a:t> 128 (July 1971): 227-33</a:t>
            </a:r>
          </a:p>
        </p:txBody>
      </p:sp>
    </p:spTree>
    <p:extLst>
      <p:ext uri="{BB962C8B-B14F-4D97-AF65-F5344CB8AC3E}">
        <p14:creationId xmlns:p14="http://schemas.microsoft.com/office/powerpoint/2010/main" val="2602900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linds(horizontal)">
                                      <p:cBhvr>
                                        <p:cTn id="7" dur="500"/>
                                        <p:tgtEl>
                                          <p:spTgt spid="4">
                                            <p:txEl>
                                              <p:pRg st="0" end="0"/>
                                            </p:txEl>
                                          </p:spTgt>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blinds(horizontal)">
                                      <p:cBhvr>
                                        <p:cTn id="10" dur="500"/>
                                        <p:tgtEl>
                                          <p:spTgt spid="4">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animEffect transition="in" filter="blinds(horizontal)">
                                      <p:cBhvr>
                                        <p:cTn id="15" dur="500"/>
                                        <p:tgtEl>
                                          <p:spTgt spid="4">
                                            <p:txEl>
                                              <p:pRg st="3" end="3"/>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4">
                                            <p:txEl>
                                              <p:pRg st="4" end="4"/>
                                            </p:txEl>
                                          </p:spTgt>
                                        </p:tgtEl>
                                        <p:attrNameLst>
                                          <p:attrName>style.visibility</p:attrName>
                                        </p:attrNameLst>
                                      </p:cBhvr>
                                      <p:to>
                                        <p:strVal val="visible"/>
                                      </p:to>
                                    </p:set>
                                    <p:animEffect transition="in" filter="blinds(horizontal)">
                                      <p:cBhvr>
                                        <p:cTn id="20" dur="500"/>
                                        <p:tgtEl>
                                          <p:spTgt spid="4">
                                            <p:txEl>
                                              <p:pRg st="4" end="4"/>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grpId="0" nodeType="clickEffect">
                                  <p:stCondLst>
                                    <p:cond delay="0"/>
                                  </p:stCondLst>
                                  <p:childTnLst>
                                    <p:set>
                                      <p:cBhvr>
                                        <p:cTn id="24" dur="1" fill="hold">
                                          <p:stCondLst>
                                            <p:cond delay="0"/>
                                          </p:stCondLst>
                                        </p:cTn>
                                        <p:tgtEl>
                                          <p:spTgt spid="4">
                                            <p:txEl>
                                              <p:pRg st="6" end="6"/>
                                            </p:txEl>
                                          </p:spTgt>
                                        </p:tgtEl>
                                        <p:attrNameLst>
                                          <p:attrName>style.visibility</p:attrName>
                                        </p:attrNameLst>
                                      </p:cBhvr>
                                      <p:to>
                                        <p:strVal val="visible"/>
                                      </p:to>
                                    </p:set>
                                    <p:animEffect transition="in" filter="blinds(horizontal)">
                                      <p:cBhvr>
                                        <p:cTn id="25" dur="500"/>
                                        <p:tgtEl>
                                          <p:spTgt spid="4">
                                            <p:txEl>
                                              <p:pRg st="6" end="6"/>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3" presetClass="entr" presetSubtype="10" fill="hold" grpId="0" nodeType="clickEffect">
                                  <p:stCondLst>
                                    <p:cond delay="0"/>
                                  </p:stCondLst>
                                  <p:childTnLst>
                                    <p:set>
                                      <p:cBhvr>
                                        <p:cTn id="29" dur="1" fill="hold">
                                          <p:stCondLst>
                                            <p:cond delay="0"/>
                                          </p:stCondLst>
                                        </p:cTn>
                                        <p:tgtEl>
                                          <p:spTgt spid="8">
                                            <p:txEl>
                                              <p:pRg st="0" end="0"/>
                                            </p:txEl>
                                          </p:spTgt>
                                        </p:tgtEl>
                                        <p:attrNameLst>
                                          <p:attrName>style.visibility</p:attrName>
                                        </p:attrNameLst>
                                      </p:cBhvr>
                                      <p:to>
                                        <p:strVal val="visible"/>
                                      </p:to>
                                    </p:set>
                                    <p:animEffect transition="in" filter="blinds(horizontal)">
                                      <p:cBhvr>
                                        <p:cTn id="30"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8" grpId="0" build="p"/>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82709" y="8826"/>
            <a:ext cx="9144000" cy="6849174"/>
          </a:xfrm>
          <a:prstGeom prst="rect">
            <a:avLst/>
          </a:prstGeom>
        </p:spPr>
      </p:pic>
      <p:sp>
        <p:nvSpPr>
          <p:cNvPr id="2" name="Title 1"/>
          <p:cNvSpPr>
            <a:spLocks noGrp="1"/>
          </p:cNvSpPr>
          <p:nvPr>
            <p:ph type="title"/>
          </p:nvPr>
        </p:nvSpPr>
        <p:spPr>
          <a:xfrm>
            <a:off x="102969" y="38100"/>
            <a:ext cx="8355233" cy="888695"/>
          </a:xfrm>
          <a:noFill/>
          <a:ln>
            <a:noFill/>
          </a:ln>
        </p:spPr>
        <p:txBody>
          <a:bodyPr vert="horz" wrap="square" lIns="91440" tIns="45720" rIns="91440" bIns="45720" numCol="1" anchor="ctr" anchorCtr="0" compatLnSpc="1">
            <a:prstTxWarp prst="textNoShape">
              <a:avLst/>
            </a:prstTxWarp>
          </a:bodyPr>
          <a:lstStyle/>
          <a:p>
            <a:pPr marL="719138" indent="-719138" defTabSz="457200" eaLnBrk="1" hangingPunct="1"/>
            <a:r>
              <a:rPr lang="en-US" sz="3600" b="1" kern="1200" dirty="0">
                <a:solidFill>
                  <a:srgbClr val="FFFFFF"/>
                </a:solidFill>
                <a:effectLst>
                  <a:glow rad="254000">
                    <a:srgbClr val="000000">
                      <a:alpha val="85000"/>
                    </a:srgbClr>
                  </a:glow>
                </a:effectLst>
                <a:latin typeface="SimSun" panose="02010600030101010101" pitchFamily="2" charset="-122"/>
                <a:ea typeface="SimSun" panose="02010600030101010101" pitchFamily="2" charset="-122"/>
                <a:cs typeface="Arial"/>
              </a:rPr>
              <a:t>D. </a:t>
            </a:r>
            <a:r>
              <a:rPr lang="ja-JP" altLang="en-US" sz="3600" b="1" kern="1200" dirty="0">
                <a:solidFill>
                  <a:srgbClr val="FFFFFF"/>
                </a:solidFill>
                <a:effectLst>
                  <a:glow rad="254000">
                    <a:srgbClr val="000000">
                      <a:alpha val="85000"/>
                    </a:srgbClr>
                  </a:glow>
                </a:effectLst>
                <a:latin typeface="SimSun" panose="02010600030101010101" pitchFamily="2" charset="-122"/>
                <a:ea typeface="SimSun" panose="02010600030101010101" pitchFamily="2" charset="-122"/>
                <a:cs typeface="Arial"/>
              </a:rPr>
              <a:t>法律的目的</a:t>
            </a:r>
            <a:endParaRPr lang="en-US" sz="3600" b="1" kern="1200" dirty="0">
              <a:solidFill>
                <a:srgbClr val="FFFFFF"/>
              </a:solidFill>
              <a:effectLst>
                <a:glow rad="254000">
                  <a:srgbClr val="000000">
                    <a:alpha val="85000"/>
                  </a:srgbClr>
                </a:glow>
              </a:effectLst>
              <a:latin typeface="SimSun" panose="02010600030101010101" pitchFamily="2" charset="-122"/>
              <a:ea typeface="SimSun" panose="02010600030101010101" pitchFamily="2" charset="-122"/>
              <a:cs typeface="Arial"/>
            </a:endParaRPr>
          </a:p>
        </p:txBody>
      </p:sp>
      <p:sp>
        <p:nvSpPr>
          <p:cNvPr id="4" name="Rectangle 5"/>
          <p:cNvSpPr txBox="1">
            <a:spLocks noChangeArrowheads="1"/>
          </p:cNvSpPr>
          <p:nvPr/>
        </p:nvSpPr>
        <p:spPr bwMode="auto">
          <a:xfrm>
            <a:off x="396607" y="878074"/>
            <a:ext cx="8350785" cy="60275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marL="719138" indent="-719138" fontAlgn="base">
              <a:spcBef>
                <a:spcPct val="0"/>
              </a:spcBef>
              <a:spcAft>
                <a:spcPct val="0"/>
              </a:spcAft>
              <a:defRPr sz="3600" b="1">
                <a:solidFill>
                  <a:srgbClr val="FFFFFF"/>
                </a:solidFill>
                <a:effectLst>
                  <a:glow rad="254000">
                    <a:srgbClr val="000000">
                      <a:alpha val="85000"/>
                    </a:srgbClr>
                  </a:glow>
                </a:effectLst>
                <a:latin typeface="Arial"/>
                <a:ea typeface="ＭＳ Ｐゴシック" charset="0"/>
                <a:cs typeface="Arial"/>
              </a:defRPr>
            </a:lvl1pPr>
            <a:lvl2pPr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2pPr>
            <a:lvl3pPr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3pPr>
            <a:lvl4pPr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4pPr>
            <a:lvl5pPr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5pPr>
            <a:lvl6pPr marL="457200" fontAlgn="base">
              <a:spcBef>
                <a:spcPct val="0"/>
              </a:spcBef>
              <a:spcAft>
                <a:spcPct val="0"/>
              </a:spcAft>
              <a:defRPr sz="4400">
                <a:solidFill>
                  <a:schemeClr val="tx2"/>
                </a:solidFill>
                <a:latin typeface="Arial Narrow" pitchFamily="-108" charset="0"/>
              </a:defRPr>
            </a:lvl6pPr>
            <a:lvl7pPr marL="914400" fontAlgn="base">
              <a:spcBef>
                <a:spcPct val="0"/>
              </a:spcBef>
              <a:spcAft>
                <a:spcPct val="0"/>
              </a:spcAft>
              <a:defRPr sz="4400">
                <a:solidFill>
                  <a:schemeClr val="tx2"/>
                </a:solidFill>
                <a:latin typeface="Arial Narrow" pitchFamily="-108" charset="0"/>
              </a:defRPr>
            </a:lvl7pPr>
            <a:lvl8pPr marL="1371600" fontAlgn="base">
              <a:spcBef>
                <a:spcPct val="0"/>
              </a:spcBef>
              <a:spcAft>
                <a:spcPct val="0"/>
              </a:spcAft>
              <a:defRPr sz="4400">
                <a:solidFill>
                  <a:schemeClr val="tx2"/>
                </a:solidFill>
                <a:latin typeface="Arial Narrow" pitchFamily="-108" charset="0"/>
              </a:defRPr>
            </a:lvl8pPr>
            <a:lvl9pPr marL="1828800" fontAlgn="base">
              <a:spcBef>
                <a:spcPct val="0"/>
              </a:spcBef>
              <a:spcAft>
                <a:spcPct val="0"/>
              </a:spcAft>
              <a:defRPr sz="4400">
                <a:solidFill>
                  <a:schemeClr val="tx2"/>
                </a:solidFill>
                <a:latin typeface="Arial Narrow" pitchFamily="-108" charset="0"/>
              </a:defRPr>
            </a:lvl9pPr>
          </a:lstStyle>
          <a:p>
            <a:pPr marL="0" marR="0" lvl="2" indent="0" algn="l" defTabSz="457200" rtl="0" eaLnBrk="0" fontAlgn="base" latinLnBrk="0" hangingPunct="0">
              <a:lnSpc>
                <a:spcPct val="90000"/>
              </a:lnSpc>
              <a:spcBef>
                <a:spcPct val="0"/>
              </a:spcBef>
              <a:spcAft>
                <a:spcPct val="0"/>
              </a:spcAft>
              <a:buClrTx/>
              <a:buSzTx/>
              <a:buFontTx/>
              <a:buNone/>
              <a:tabLst/>
              <a:defRPr/>
            </a:pPr>
            <a:r>
              <a:rPr kumimoji="0" lang="en-SG" altLang="zh-CN" sz="3200" b="1" i="0" u="none" strike="noStrike" kern="1200" cap="none" spc="0" normalizeH="0" baseline="0" noProof="0" dirty="0">
                <a:ln>
                  <a:noFill/>
                </a:ln>
                <a:solidFill>
                  <a:srgbClr val="FFFFFF"/>
                </a:solidFill>
                <a:effectLst>
                  <a:glow rad="165100">
                    <a:srgbClr val="000000">
                      <a:alpha val="86000"/>
                    </a:srgbClr>
                  </a:glow>
                </a:effectLst>
                <a:uLnTx/>
                <a:uFillTx/>
                <a:latin typeface="SimSun" panose="02010600030101010101" pitchFamily="2" charset="-122"/>
                <a:ea typeface="SimSun" panose="02010600030101010101" pitchFamily="2" charset="-122"/>
              </a:rPr>
              <a:t>8.	</a:t>
            </a:r>
            <a:r>
              <a:rPr kumimoji="0" lang="zh-CN" altLang="en-US" sz="3200" b="1" i="0" u="none" strike="noStrike" kern="1200" cap="none" spc="0" normalizeH="0" baseline="0" noProof="0" dirty="0">
                <a:ln>
                  <a:noFill/>
                </a:ln>
                <a:solidFill>
                  <a:srgbClr val="FFFFFF"/>
                </a:solidFill>
                <a:effectLst>
                  <a:glow rad="165100">
                    <a:srgbClr val="000000">
                      <a:alpha val="86000"/>
                    </a:srgbClr>
                  </a:glow>
                </a:effectLst>
                <a:uLnTx/>
                <a:uFillTx/>
                <a:latin typeface="SimSun" panose="02010600030101010101" pitchFamily="2" charset="-122"/>
                <a:ea typeface="SimSun" panose="02010600030101010101" pitchFamily="2" charset="-122"/>
              </a:rPr>
              <a:t>它让以色列人以被赎回的身分</a:t>
            </a:r>
            <a:r>
              <a:rPr kumimoji="0" lang="zh-CN" altLang="en-US" sz="3200" b="1" i="0" u="none" strike="noStrike" kern="1200" cap="none" spc="0" normalizeH="0" baseline="0" noProof="0" dirty="0">
                <a:ln>
                  <a:noFill/>
                </a:ln>
                <a:solidFill>
                  <a:srgbClr val="FFFF00"/>
                </a:solidFill>
                <a:effectLst>
                  <a:glow rad="165100">
                    <a:srgbClr val="000000">
                      <a:alpha val="86000"/>
                    </a:srgbClr>
                  </a:glow>
                </a:effectLst>
                <a:uLnTx/>
                <a:uFillTx/>
                <a:latin typeface="SimSun" panose="02010600030101010101" pitchFamily="2" charset="-122"/>
                <a:ea typeface="SimSun" panose="02010600030101010101" pitchFamily="2" charset="-122"/>
              </a:rPr>
              <a:t>崇拜神</a:t>
            </a:r>
            <a:endParaRPr kumimoji="0" lang="en-SG" altLang="zh-CN" sz="3200" b="1" i="0" u="none" strike="noStrike" kern="1200" cap="none" spc="0" normalizeH="0" baseline="0" noProof="0" dirty="0">
              <a:ln>
                <a:noFill/>
              </a:ln>
              <a:solidFill>
                <a:srgbClr val="FFFF00"/>
              </a:solidFill>
              <a:effectLst>
                <a:glow rad="165100">
                  <a:srgbClr val="000000">
                    <a:alpha val="86000"/>
                  </a:srgbClr>
                </a:glow>
              </a:effectLst>
              <a:uLnTx/>
              <a:uFillTx/>
              <a:latin typeface="SimSun" panose="02010600030101010101" pitchFamily="2" charset="-122"/>
              <a:ea typeface="SimSun" panose="02010600030101010101" pitchFamily="2" charset="-122"/>
            </a:endParaRPr>
          </a:p>
          <a:p>
            <a:pPr marL="0" marR="0" lvl="2" indent="0" algn="l" defTabSz="457200" rtl="0" eaLnBrk="0" fontAlgn="base" latinLnBrk="0" hangingPunct="0">
              <a:lnSpc>
                <a:spcPct val="90000"/>
              </a:lnSpc>
              <a:spcBef>
                <a:spcPct val="0"/>
              </a:spcBef>
              <a:spcAft>
                <a:spcPct val="0"/>
              </a:spcAft>
              <a:buClrTx/>
              <a:buSzTx/>
              <a:buFontTx/>
              <a:buNone/>
              <a:tabLst/>
              <a:defRPr/>
            </a:pPr>
            <a:r>
              <a:rPr kumimoji="0" lang="en-SG" sz="3200" b="1" i="0" u="none" strike="noStrike" kern="1200" cap="none" spc="0" normalizeH="0" baseline="0" noProof="0" dirty="0">
                <a:ln>
                  <a:noFill/>
                </a:ln>
                <a:solidFill>
                  <a:srgbClr val="FFFFFF"/>
                </a:solidFill>
                <a:effectLst>
                  <a:glow rad="165100">
                    <a:srgbClr val="000000">
                      <a:alpha val="86000"/>
                    </a:srgbClr>
                  </a:glow>
                </a:effectLst>
                <a:uLnTx/>
                <a:uFillTx/>
                <a:latin typeface="SimSun" panose="02010600030101010101" pitchFamily="2" charset="-122"/>
                <a:ea typeface="SimSun" panose="02010600030101010101" pitchFamily="2" charset="-122"/>
              </a:rPr>
              <a:t>	</a:t>
            </a:r>
            <a:r>
              <a:rPr kumimoji="0" lang="en-US" sz="3200" b="1" i="0" u="none" strike="noStrike" kern="1200" cap="none" spc="0" normalizeH="0" baseline="0" noProof="0" dirty="0">
                <a:ln>
                  <a:noFill/>
                </a:ln>
                <a:solidFill>
                  <a:srgbClr val="FFFFFF"/>
                </a:solidFill>
                <a:effectLst>
                  <a:glow rad="165100">
                    <a:srgbClr val="000000">
                      <a:alpha val="86000"/>
                    </a:srgbClr>
                  </a:glow>
                </a:effectLst>
                <a:uLnTx/>
                <a:uFillTx/>
                <a:latin typeface="SimSun" panose="02010600030101010101" pitchFamily="2" charset="-122"/>
                <a:ea typeface="SimSun" panose="02010600030101010101" pitchFamily="2" charset="-122"/>
              </a:rPr>
              <a:t>(</a:t>
            </a:r>
            <a:r>
              <a:rPr kumimoji="0" lang="ja-JP" altLang="en-US" sz="3200" b="1" i="0" u="none" strike="noStrike" kern="1200" cap="none" spc="0" normalizeH="0" baseline="0" noProof="0" dirty="0">
                <a:ln>
                  <a:noFill/>
                </a:ln>
                <a:solidFill>
                  <a:srgbClr val="FFFFFF"/>
                </a:solidFill>
                <a:effectLst>
                  <a:glow rad="165100">
                    <a:srgbClr val="000000">
                      <a:alpha val="86000"/>
                    </a:srgbClr>
                  </a:glow>
                </a:effectLst>
                <a:uLnTx/>
                <a:uFillTx/>
                <a:latin typeface="SimSun" panose="02010600030101010101" pitchFamily="2" charset="-122"/>
                <a:ea typeface="SimSun" panose="02010600030101010101" pitchFamily="2" charset="-122"/>
              </a:rPr>
              <a:t>利未记</a:t>
            </a:r>
            <a:r>
              <a:rPr kumimoji="0" lang="en-US" sz="3200" b="1" i="0" u="none" strike="noStrike" kern="1200" cap="none" spc="0" normalizeH="0" baseline="0" noProof="0" dirty="0">
                <a:ln>
                  <a:noFill/>
                </a:ln>
                <a:solidFill>
                  <a:srgbClr val="FFFFFF"/>
                </a:solidFill>
                <a:effectLst>
                  <a:glow rad="165100">
                    <a:srgbClr val="000000">
                      <a:alpha val="86000"/>
                    </a:srgbClr>
                  </a:glow>
                </a:effectLst>
                <a:uLnTx/>
                <a:uFillTx/>
                <a:latin typeface="SimSun" panose="02010600030101010101" pitchFamily="2" charset="-122"/>
                <a:ea typeface="SimSun" panose="02010600030101010101" pitchFamily="2" charset="-122"/>
              </a:rPr>
              <a:t> 23).</a:t>
            </a:r>
          </a:p>
          <a:p>
            <a:pPr marL="722313" marR="0" lvl="2" indent="-722313" algn="l" defTabSz="457200" rtl="0" eaLnBrk="0" fontAlgn="base" latinLnBrk="0" hangingPunct="0">
              <a:lnSpc>
                <a:spcPct val="90000"/>
              </a:lnSpc>
              <a:spcBef>
                <a:spcPct val="0"/>
              </a:spcBef>
              <a:spcAft>
                <a:spcPct val="0"/>
              </a:spcAft>
              <a:buClrTx/>
              <a:buSzTx/>
              <a:buFont typeface="+mj-lt"/>
              <a:buAutoNum type="arabicPeriod" startAt="8"/>
              <a:tabLst/>
              <a:defRPr/>
            </a:pPr>
            <a:endParaRPr kumimoji="0" lang="en-US" sz="3200" b="1" i="0" u="none" strike="noStrike" kern="1200" cap="none" spc="0" normalizeH="0" baseline="0" noProof="0" dirty="0">
              <a:ln>
                <a:noFill/>
              </a:ln>
              <a:solidFill>
                <a:srgbClr val="FFFFFF"/>
              </a:solidFill>
              <a:effectLst>
                <a:glow rad="165100">
                  <a:srgbClr val="000000">
                    <a:alpha val="86000"/>
                  </a:srgbClr>
                </a:glow>
              </a:effectLst>
              <a:uLnTx/>
              <a:uFillTx/>
              <a:latin typeface="Arial Narrow" pitchFamily="-108" charset="0"/>
              <a:ea typeface="ＭＳ Ｐゴシック" charset="0"/>
            </a:endParaRPr>
          </a:p>
          <a:p>
            <a:pPr marL="514350" marR="0" lvl="2" indent="-514350" algn="l" defTabSz="457200" rtl="0" eaLnBrk="0" fontAlgn="base" latinLnBrk="0" hangingPunct="0">
              <a:lnSpc>
                <a:spcPct val="90000"/>
              </a:lnSpc>
              <a:spcBef>
                <a:spcPct val="0"/>
              </a:spcBef>
              <a:spcAft>
                <a:spcPct val="0"/>
              </a:spcAft>
              <a:buClrTx/>
              <a:buSzTx/>
              <a:buFontTx/>
              <a:buAutoNum type="arabicPeriod" startAt="9"/>
              <a:tabLst/>
              <a:defRPr/>
            </a:pPr>
            <a:r>
              <a:rPr kumimoji="0" lang="zh-CN" altLang="en-US" sz="3200" b="1" i="0" u="none" strike="noStrike" kern="1200" cap="none" spc="0" normalizeH="0" baseline="0" noProof="0" dirty="0">
                <a:ln>
                  <a:noFill/>
                </a:ln>
                <a:solidFill>
                  <a:srgbClr val="FFFFFF"/>
                </a:solidFill>
                <a:effectLst>
                  <a:glow rad="165100">
                    <a:srgbClr val="000000">
                      <a:alpha val="86000"/>
                    </a:srgbClr>
                  </a:glow>
                </a:effectLst>
                <a:uLnTx/>
                <a:uFillTx/>
                <a:latin typeface="SimSun" panose="02010600030101010101" pitchFamily="2" charset="-122"/>
                <a:ea typeface="SimSun" panose="02010600030101010101" pitchFamily="2" charset="-122"/>
              </a:rPr>
              <a:t>它</a:t>
            </a:r>
            <a:r>
              <a:rPr kumimoji="0" lang="zh-CN" altLang="en-US" sz="3200" b="1" i="0" u="none" strike="noStrike" kern="1200" cap="none" spc="0" normalizeH="0" baseline="0" noProof="0" dirty="0">
                <a:ln>
                  <a:noFill/>
                </a:ln>
                <a:solidFill>
                  <a:srgbClr val="FFFF00"/>
                </a:solidFill>
                <a:effectLst>
                  <a:glow rad="165100">
                    <a:srgbClr val="000000">
                      <a:alpha val="86000"/>
                    </a:srgbClr>
                  </a:glow>
                </a:effectLst>
                <a:uLnTx/>
                <a:uFillTx/>
                <a:latin typeface="SimSun" panose="02010600030101010101" pitchFamily="2" charset="-122"/>
                <a:ea typeface="SimSun" panose="02010600030101010101" pitchFamily="2" charset="-122"/>
              </a:rPr>
              <a:t>考验</a:t>
            </a:r>
            <a:r>
              <a:rPr kumimoji="0" lang="zh-CN" altLang="en-US" sz="3200" b="1" i="0" u="none" strike="noStrike" kern="1200" cap="none" spc="0" normalizeH="0" baseline="0" noProof="0" dirty="0">
                <a:ln>
                  <a:noFill/>
                </a:ln>
                <a:solidFill>
                  <a:srgbClr val="FFFFFF"/>
                </a:solidFill>
                <a:effectLst>
                  <a:glow rad="165100">
                    <a:srgbClr val="000000">
                      <a:alpha val="86000"/>
                    </a:srgbClr>
                  </a:glow>
                </a:effectLst>
                <a:uLnTx/>
                <a:uFillTx/>
                <a:latin typeface="SimSun" panose="02010600030101010101" pitchFamily="2" charset="-122"/>
                <a:ea typeface="SimSun" panose="02010600030101010101" pitchFamily="2" charset="-122"/>
              </a:rPr>
              <a:t>了某人是否在神的王国或神权政治之下</a:t>
            </a:r>
            <a:r>
              <a:rPr kumimoji="0" lang="en-US" altLang="zh-CN" sz="3200" b="1" i="0" u="none" strike="noStrike" kern="1200" cap="none" spc="0" normalizeH="0" baseline="0" noProof="0" dirty="0">
                <a:ln>
                  <a:noFill/>
                </a:ln>
                <a:solidFill>
                  <a:srgbClr val="FFFFFF"/>
                </a:solidFill>
                <a:effectLst>
                  <a:glow rad="165100">
                    <a:srgbClr val="000000">
                      <a:alpha val="86000"/>
                    </a:srgbClr>
                  </a:glow>
                </a:effectLst>
                <a:uLnTx/>
                <a:uFillTx/>
                <a:latin typeface="SimSun" panose="02010600030101010101" pitchFamily="2" charset="-122"/>
                <a:ea typeface="SimSun" panose="02010600030101010101" pitchFamily="2" charset="-122"/>
              </a:rPr>
              <a:t>(</a:t>
            </a:r>
            <a:r>
              <a:rPr kumimoji="0" lang="zh-CN" altLang="en-US" sz="3200" b="1" i="0" u="none" strike="noStrike" kern="1200" cap="none" spc="0" normalizeH="0" baseline="0" noProof="0" dirty="0">
                <a:ln>
                  <a:noFill/>
                </a:ln>
                <a:solidFill>
                  <a:srgbClr val="FFFFFF"/>
                </a:solidFill>
                <a:effectLst>
                  <a:glow rad="165100">
                    <a:srgbClr val="000000">
                      <a:alpha val="86000"/>
                    </a:srgbClr>
                  </a:glow>
                </a:effectLst>
                <a:uLnTx/>
                <a:uFillTx/>
                <a:latin typeface="SimSun" panose="02010600030101010101" pitchFamily="2" charset="-122"/>
                <a:ea typeface="SimSun" panose="02010600030101010101" pitchFamily="2" charset="-122"/>
              </a:rPr>
              <a:t>申命记 </a:t>
            </a:r>
            <a:r>
              <a:rPr kumimoji="0" lang="en-US" altLang="zh-CN" sz="3200" b="1" i="0" u="none" strike="noStrike" kern="1200" cap="none" spc="0" normalizeH="0" baseline="0" noProof="0" dirty="0">
                <a:ln>
                  <a:noFill/>
                </a:ln>
                <a:solidFill>
                  <a:srgbClr val="FFFFFF"/>
                </a:solidFill>
                <a:effectLst>
                  <a:glow rad="165100">
                    <a:srgbClr val="000000">
                      <a:alpha val="86000"/>
                    </a:srgbClr>
                  </a:glow>
                </a:effectLst>
                <a:uLnTx/>
                <a:uFillTx/>
                <a:latin typeface="SimSun" panose="02010600030101010101" pitchFamily="2" charset="-122"/>
                <a:ea typeface="SimSun" panose="02010600030101010101" pitchFamily="2" charset="-122"/>
              </a:rPr>
              <a:t>28)</a:t>
            </a:r>
            <a:r>
              <a:rPr kumimoji="0" lang="zh-CN" altLang="en-US" sz="3200" b="1" i="0" u="none" strike="noStrike" kern="1200" cap="none" spc="0" normalizeH="0" baseline="0" noProof="0" dirty="0">
                <a:ln>
                  <a:noFill/>
                </a:ln>
                <a:solidFill>
                  <a:srgbClr val="FFFFFF"/>
                </a:solidFill>
                <a:effectLst>
                  <a:glow rad="165100">
                    <a:srgbClr val="000000">
                      <a:alpha val="86000"/>
                    </a:srgbClr>
                  </a:glow>
                </a:effectLst>
                <a:uLnTx/>
                <a:uFillTx/>
                <a:latin typeface="SimSun" panose="02010600030101010101" pitchFamily="2" charset="-122"/>
                <a:ea typeface="SimSun" panose="02010600030101010101" pitchFamily="2" charset="-122"/>
              </a:rPr>
              <a:t>。  若是有信心就会服从而得祝福；若是没信心就不服从而得判断</a:t>
            </a:r>
            <a:r>
              <a:rPr kumimoji="0" lang="en-SG" altLang="zh-CN" sz="3200" b="1" i="0" u="none" strike="noStrike" kern="1200" cap="none" spc="0" normalizeH="0" baseline="0" noProof="0" dirty="0">
                <a:ln>
                  <a:noFill/>
                </a:ln>
                <a:solidFill>
                  <a:srgbClr val="FFFFFF"/>
                </a:solidFill>
                <a:effectLst>
                  <a:glow rad="165100">
                    <a:srgbClr val="000000">
                      <a:alpha val="86000"/>
                    </a:srgbClr>
                  </a:glow>
                </a:effectLst>
                <a:uLnTx/>
                <a:uFillTx/>
                <a:latin typeface="SimSun" panose="02010600030101010101" pitchFamily="2" charset="-122"/>
                <a:ea typeface="SimSun" panose="02010600030101010101" pitchFamily="2" charset="-122"/>
              </a:rPr>
              <a:t>.</a:t>
            </a:r>
          </a:p>
          <a:p>
            <a:pPr marL="0" marR="0" lvl="2" indent="0" algn="l" defTabSz="457200" rtl="0" eaLnBrk="0" fontAlgn="base" latinLnBrk="0" hangingPunct="0">
              <a:lnSpc>
                <a:spcPct val="9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FFFFFF"/>
              </a:solidFill>
              <a:effectLst>
                <a:glow rad="165100">
                  <a:srgbClr val="000000">
                    <a:alpha val="86000"/>
                  </a:srgbClr>
                </a:glow>
              </a:effectLst>
              <a:uLnTx/>
              <a:uFillTx/>
              <a:latin typeface="Arial Narrow" pitchFamily="-108" charset="0"/>
              <a:ea typeface="ＭＳ Ｐゴシック" charset="0"/>
            </a:endParaRPr>
          </a:p>
          <a:p>
            <a:pPr marL="0" marR="0" lvl="2" indent="0" algn="l" defTabSz="457200" rtl="0" eaLnBrk="0" fontAlgn="base" latinLnBrk="0" hangingPunct="0">
              <a:lnSpc>
                <a:spcPct val="90000"/>
              </a:lnSpc>
              <a:spcBef>
                <a:spcPct val="0"/>
              </a:spcBef>
              <a:spcAft>
                <a:spcPct val="0"/>
              </a:spcAft>
              <a:buClrTx/>
              <a:buSzTx/>
              <a:buFontTx/>
              <a:buNone/>
              <a:tabLst/>
              <a:defRPr/>
            </a:pPr>
            <a:r>
              <a:rPr kumimoji="0" lang="en-SG" altLang="zh-CN" sz="3200" b="1" i="0" u="none" strike="noStrike" kern="1200" cap="none" spc="0" normalizeH="0" baseline="0" noProof="0" dirty="0">
                <a:ln>
                  <a:noFill/>
                </a:ln>
                <a:solidFill>
                  <a:srgbClr val="FFFFFF"/>
                </a:solidFill>
                <a:effectLst>
                  <a:glow rad="165100">
                    <a:srgbClr val="000000">
                      <a:alpha val="86000"/>
                    </a:srgbClr>
                  </a:glow>
                </a:effectLst>
                <a:uLnTx/>
                <a:uFillTx/>
                <a:latin typeface="SimSun" panose="02010600030101010101" pitchFamily="2" charset="-122"/>
                <a:ea typeface="SimSun" panose="02010600030101010101" pitchFamily="2" charset="-122"/>
              </a:rPr>
              <a:t>10.</a:t>
            </a:r>
            <a:r>
              <a:rPr kumimoji="0" lang="zh-CN" altLang="en-US" sz="3200" b="1" i="0" u="none" strike="noStrike" kern="1200" cap="none" spc="0" normalizeH="0" baseline="0" noProof="0" dirty="0">
                <a:ln>
                  <a:noFill/>
                </a:ln>
                <a:solidFill>
                  <a:srgbClr val="FFFFFF"/>
                </a:solidFill>
                <a:effectLst>
                  <a:glow rad="165100">
                    <a:srgbClr val="000000">
                      <a:alpha val="86000"/>
                    </a:srgbClr>
                  </a:glow>
                </a:effectLst>
                <a:uLnTx/>
                <a:uFillTx/>
                <a:latin typeface="SimSun" panose="02010600030101010101" pitchFamily="2" charset="-122"/>
                <a:ea typeface="SimSun" panose="02010600030101010101" pitchFamily="2" charset="-122"/>
              </a:rPr>
              <a:t>它揭示了</a:t>
            </a:r>
            <a:r>
              <a:rPr kumimoji="0" lang="zh-CN" altLang="en-US" sz="3200" b="1" i="0" u="none" strike="noStrike" kern="1200" cap="none" spc="0" normalizeH="0" baseline="0" noProof="0" dirty="0">
                <a:ln>
                  <a:noFill/>
                </a:ln>
                <a:solidFill>
                  <a:srgbClr val="FFFF00"/>
                </a:solidFill>
                <a:effectLst>
                  <a:glow rad="165100">
                    <a:srgbClr val="000000">
                      <a:alpha val="86000"/>
                    </a:srgbClr>
                  </a:glow>
                </a:effectLst>
                <a:uLnTx/>
                <a:uFillTx/>
                <a:latin typeface="SimSun" panose="02010600030101010101" pitchFamily="2" charset="-122"/>
                <a:ea typeface="SimSun" panose="02010600030101010101" pitchFamily="2" charset="-122"/>
              </a:rPr>
              <a:t>耶稣</a:t>
            </a:r>
            <a:r>
              <a:rPr kumimoji="0" lang="zh-CN" altLang="en-US" sz="3200" b="1" i="0" u="none" strike="noStrike" kern="1200" cap="none" spc="0" normalizeH="0" baseline="0" noProof="0" dirty="0">
                <a:ln>
                  <a:noFill/>
                </a:ln>
                <a:solidFill>
                  <a:srgbClr val="FFFFFF"/>
                </a:solidFill>
                <a:effectLst>
                  <a:glow rad="165100">
                    <a:srgbClr val="000000">
                      <a:alpha val="86000"/>
                    </a:srgbClr>
                  </a:glow>
                </a:effectLst>
                <a:uLnTx/>
                <a:uFillTx/>
                <a:latin typeface="SimSun" panose="02010600030101010101" pitchFamily="2" charset="-122"/>
                <a:ea typeface="SimSun" panose="02010600030101010101" pitchFamily="2" charset="-122"/>
              </a:rPr>
              <a:t>基督</a:t>
            </a:r>
            <a:r>
              <a:rPr kumimoji="0" lang="en-US" altLang="zh-CN" sz="3200" b="1" i="0" u="none" strike="noStrike" kern="1200" cap="none" spc="0" normalizeH="0" baseline="0" noProof="0" dirty="0">
                <a:ln>
                  <a:noFill/>
                </a:ln>
                <a:solidFill>
                  <a:srgbClr val="FFFFFF"/>
                </a:solidFill>
                <a:effectLst>
                  <a:glow rad="165100">
                    <a:srgbClr val="000000">
                      <a:alpha val="86000"/>
                    </a:srgbClr>
                  </a:glow>
                </a:effectLst>
                <a:uLnTx/>
                <a:uFillTx/>
                <a:latin typeface="SimSun" panose="02010600030101010101" pitchFamily="2" charset="-122"/>
                <a:ea typeface="SimSun" panose="02010600030101010101" pitchFamily="2" charset="-122"/>
              </a:rPr>
              <a:t>(</a:t>
            </a:r>
            <a:r>
              <a:rPr kumimoji="0" lang="zh-CN" altLang="en-US" sz="3200" b="1" i="0" u="none" strike="noStrike" kern="1200" cap="none" spc="0" normalizeH="0" baseline="0" noProof="0" dirty="0">
                <a:ln>
                  <a:noFill/>
                </a:ln>
                <a:solidFill>
                  <a:srgbClr val="FFFFFF"/>
                </a:solidFill>
                <a:effectLst>
                  <a:glow rad="165100">
                    <a:srgbClr val="000000">
                      <a:alpha val="86000"/>
                    </a:srgbClr>
                  </a:glow>
                </a:effectLst>
                <a:uLnTx/>
                <a:uFillTx/>
                <a:latin typeface="SimSun" panose="02010600030101010101" pitchFamily="2" charset="-122"/>
                <a:ea typeface="SimSun" panose="02010600030101010101" pitchFamily="2" charset="-122"/>
              </a:rPr>
              <a:t>牺牲制度里的类型；</a:t>
            </a:r>
            <a:endParaRPr kumimoji="0" lang="en-SG" altLang="zh-CN" sz="3200" b="1" i="0" u="none" strike="noStrike" kern="1200" cap="none" spc="0" normalizeH="0" baseline="0" noProof="0" dirty="0">
              <a:ln>
                <a:noFill/>
              </a:ln>
              <a:solidFill>
                <a:srgbClr val="FFFFFF"/>
              </a:solidFill>
              <a:effectLst>
                <a:glow rad="165100">
                  <a:srgbClr val="000000">
                    <a:alpha val="86000"/>
                  </a:srgbClr>
                </a:glow>
              </a:effectLst>
              <a:uLnTx/>
              <a:uFillTx/>
              <a:latin typeface="SimSun" panose="02010600030101010101" pitchFamily="2" charset="-122"/>
              <a:ea typeface="SimSun" panose="02010600030101010101" pitchFamily="2" charset="-122"/>
            </a:endParaRPr>
          </a:p>
          <a:p>
            <a:pPr marL="0" marR="0" lvl="2" indent="0" algn="l" defTabSz="457200" rtl="0" eaLnBrk="0" fontAlgn="base" latinLnBrk="0" hangingPunct="0">
              <a:lnSpc>
                <a:spcPct val="90000"/>
              </a:lnSpc>
              <a:spcBef>
                <a:spcPct val="0"/>
              </a:spcBef>
              <a:spcAft>
                <a:spcPct val="0"/>
              </a:spcAft>
              <a:buClrTx/>
              <a:buSzTx/>
              <a:buFontTx/>
              <a:buNone/>
              <a:tabLst/>
              <a:defRPr/>
            </a:pPr>
            <a:r>
              <a:rPr kumimoji="0" lang="en-SG" altLang="zh-CN" sz="3200" b="1" i="0" u="none" strike="noStrike" kern="1200" cap="none" spc="0" normalizeH="0" baseline="0" noProof="0" dirty="0">
                <a:ln>
                  <a:noFill/>
                </a:ln>
                <a:solidFill>
                  <a:srgbClr val="FFFFFF"/>
                </a:solidFill>
                <a:effectLst>
                  <a:glow rad="165100">
                    <a:srgbClr val="000000">
                      <a:alpha val="86000"/>
                    </a:srgbClr>
                  </a:glow>
                </a:effectLst>
                <a:uLnTx/>
                <a:uFillTx/>
                <a:latin typeface="SimSun" panose="02010600030101010101" pitchFamily="2" charset="-122"/>
                <a:ea typeface="SimSun" panose="02010600030101010101" pitchFamily="2" charset="-122"/>
              </a:rPr>
              <a:t>	 </a:t>
            </a:r>
            <a:r>
              <a:rPr kumimoji="0" lang="zh-CN" altLang="en-US" sz="3200" b="1" i="0" u="none" strike="noStrike" kern="1200" cap="none" spc="0" normalizeH="0" baseline="0" noProof="0" dirty="0">
                <a:ln>
                  <a:noFill/>
                </a:ln>
                <a:solidFill>
                  <a:srgbClr val="FFFFFF"/>
                </a:solidFill>
                <a:effectLst>
                  <a:glow rad="165100">
                    <a:srgbClr val="000000">
                      <a:alpha val="86000"/>
                    </a:srgbClr>
                  </a:glow>
                </a:effectLst>
                <a:uLnTx/>
                <a:uFillTx/>
                <a:latin typeface="SimSun" panose="02010600030101010101" pitchFamily="2" charset="-122"/>
                <a:ea typeface="SimSun" panose="02010600030101010101" pitchFamily="2" charset="-122"/>
              </a:rPr>
              <a:t>路加福音 </a:t>
            </a:r>
            <a:r>
              <a:rPr kumimoji="0" lang="en-US" altLang="zh-CN" sz="3200" b="1" i="0" u="none" strike="noStrike" kern="1200" cap="none" spc="0" normalizeH="0" baseline="0" noProof="0" dirty="0">
                <a:ln>
                  <a:noFill/>
                </a:ln>
                <a:solidFill>
                  <a:srgbClr val="FFFFFF"/>
                </a:solidFill>
                <a:effectLst>
                  <a:glow rad="165100">
                    <a:srgbClr val="000000">
                      <a:alpha val="86000"/>
                    </a:srgbClr>
                  </a:glow>
                </a:effectLst>
                <a:uLnTx/>
                <a:uFillTx/>
                <a:latin typeface="SimSun" panose="02010600030101010101" pitchFamily="2" charset="-122"/>
                <a:ea typeface="SimSun" panose="02010600030101010101" pitchFamily="2" charset="-122"/>
              </a:rPr>
              <a:t>24</a:t>
            </a:r>
            <a:r>
              <a:rPr kumimoji="0" lang="en-SG" altLang="zh-CN" sz="3200" b="1" i="0" u="none" strike="noStrike" kern="1200" cap="none" spc="0" normalizeH="0" baseline="0" noProof="0" dirty="0">
                <a:ln>
                  <a:noFill/>
                </a:ln>
                <a:solidFill>
                  <a:srgbClr val="FFFFFF"/>
                </a:solidFill>
                <a:effectLst>
                  <a:glow rad="165100">
                    <a:srgbClr val="000000">
                      <a:alpha val="86000"/>
                    </a:srgbClr>
                  </a:glow>
                </a:effectLst>
                <a:uLnTx/>
                <a:uFillTx/>
                <a:latin typeface="SimSun" panose="02010600030101010101" pitchFamily="2" charset="-122"/>
                <a:ea typeface="SimSun" panose="02010600030101010101" pitchFamily="2" charset="-122"/>
              </a:rPr>
              <a:t>:</a:t>
            </a:r>
            <a:r>
              <a:rPr kumimoji="0" lang="en-US" altLang="zh-CN" sz="3200" b="1" i="0" u="none" strike="noStrike" kern="1200" cap="none" spc="0" normalizeH="0" baseline="0" noProof="0" dirty="0">
                <a:ln>
                  <a:noFill/>
                </a:ln>
                <a:solidFill>
                  <a:srgbClr val="FFFFFF"/>
                </a:solidFill>
                <a:effectLst>
                  <a:glow rad="165100">
                    <a:srgbClr val="000000">
                      <a:alpha val="86000"/>
                    </a:srgbClr>
                  </a:glow>
                </a:effectLst>
                <a:uLnTx/>
                <a:uFillTx/>
                <a:latin typeface="SimSun" panose="02010600030101010101" pitchFamily="2" charset="-122"/>
                <a:ea typeface="SimSun" panose="02010600030101010101" pitchFamily="2" charset="-122"/>
              </a:rPr>
              <a:t>27)</a:t>
            </a:r>
          </a:p>
        </p:txBody>
      </p:sp>
      <p:sp>
        <p:nvSpPr>
          <p:cNvPr id="6" name="Text Box 27"/>
          <p:cNvSpPr txBox="1">
            <a:spLocks noChangeArrowheads="1"/>
          </p:cNvSpPr>
          <p:nvPr/>
        </p:nvSpPr>
        <p:spPr bwMode="auto">
          <a:xfrm>
            <a:off x="8379780" y="87313"/>
            <a:ext cx="698178" cy="461665"/>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0" cap="none" spc="0" normalizeH="0" baseline="0" noProof="0" dirty="0">
                <a:ln>
                  <a:noFill/>
                </a:ln>
                <a:solidFill>
                  <a:srgbClr val="FFFFFF"/>
                </a:solidFill>
                <a:effectLst/>
                <a:uLnTx/>
                <a:uFillTx/>
                <a:latin typeface="Arial" charset="0"/>
                <a:ea typeface="ＭＳ Ｐゴシック" charset="0"/>
              </a:rPr>
              <a:t>113</a:t>
            </a:r>
          </a:p>
        </p:txBody>
      </p:sp>
      <p:sp>
        <p:nvSpPr>
          <p:cNvPr id="8" name="Rectangle 5"/>
          <p:cNvSpPr txBox="1">
            <a:spLocks noChangeArrowheads="1"/>
          </p:cNvSpPr>
          <p:nvPr/>
        </p:nvSpPr>
        <p:spPr bwMode="auto">
          <a:xfrm>
            <a:off x="0" y="6516052"/>
            <a:ext cx="9144000" cy="369332"/>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a:spAutoFit/>
          </a:bodyPr>
          <a:lstStyle>
            <a:defPPr>
              <a:defRPr lang="en-US"/>
            </a:defPPr>
            <a:lvl1pPr algn="ctr" eaLnBrk="1" fontAlgn="auto" hangingPunct="1">
              <a:spcBef>
                <a:spcPts val="0"/>
              </a:spcBef>
              <a:spcAft>
                <a:spcPts val="0"/>
              </a:spcAft>
              <a:defRPr b="1" kern="0">
                <a:solidFill>
                  <a:srgbClr val="FFFFFF"/>
                </a:solidFill>
                <a:latin typeface="Arial" charset="0"/>
                <a:cs typeface="MS PGothic" charset="0"/>
              </a:defRPr>
            </a:lvl1pPr>
            <a:lvl2pPr marL="742950" indent="-285750">
              <a:defRPr>
                <a:ea typeface="MS PGothic" charset="0"/>
                <a:cs typeface="MS PGothic" charset="0"/>
              </a:defRPr>
            </a:lvl2pPr>
            <a:lvl3pPr marL="1143000" indent="-228600">
              <a:defRPr>
                <a:ea typeface="MS PGothic" charset="0"/>
                <a:cs typeface="MS PGothic" charset="0"/>
              </a:defRPr>
            </a:lvl3pPr>
            <a:lvl4pPr marL="1600200" indent="-228600">
              <a:defRPr>
                <a:ea typeface="MS PGothic" charset="0"/>
                <a:cs typeface="MS PGothic" charset="0"/>
              </a:defRPr>
            </a:lvl4pPr>
            <a:lvl5pPr marL="2057400" indent="-228600">
              <a:defRPr>
                <a:ea typeface="MS PGothic" charset="0"/>
                <a:cs typeface="MS PGothic" charset="0"/>
              </a:defRPr>
            </a:lvl5pPr>
            <a:lvl6pPr marL="2514600" indent="-228600" eaLnBrk="0" fontAlgn="base" hangingPunct="0">
              <a:spcBef>
                <a:spcPct val="0"/>
              </a:spcBef>
              <a:spcAft>
                <a:spcPct val="0"/>
              </a:spcAft>
              <a:defRPr>
                <a:ea typeface="MS PGothic" charset="0"/>
                <a:cs typeface="MS PGothic" charset="0"/>
              </a:defRPr>
            </a:lvl6pPr>
            <a:lvl7pPr marL="2971800" indent="-228600" eaLnBrk="0" fontAlgn="base" hangingPunct="0">
              <a:spcBef>
                <a:spcPct val="0"/>
              </a:spcBef>
              <a:spcAft>
                <a:spcPct val="0"/>
              </a:spcAft>
              <a:defRPr>
                <a:ea typeface="MS PGothic" charset="0"/>
                <a:cs typeface="MS PGothic" charset="0"/>
              </a:defRPr>
            </a:lvl7pPr>
            <a:lvl8pPr marL="3429000" indent="-228600" eaLnBrk="0" fontAlgn="base" hangingPunct="0">
              <a:spcBef>
                <a:spcPct val="0"/>
              </a:spcBef>
              <a:spcAft>
                <a:spcPct val="0"/>
              </a:spcAft>
              <a:defRPr>
                <a:ea typeface="MS PGothic" charset="0"/>
                <a:cs typeface="MS PGothic" charset="0"/>
              </a:defRPr>
            </a:lvl8pPr>
            <a:lvl9pPr marL="3886200" indent="-228600" eaLnBrk="0" fontAlgn="base" hangingPunct="0">
              <a:spcBef>
                <a:spcPct val="0"/>
              </a:spcBef>
              <a:spcAft>
                <a:spcPct val="0"/>
              </a:spcAft>
              <a:defRPr>
                <a:ea typeface="MS PGothic" charset="0"/>
                <a:cs typeface="MS PGothic" charset="0"/>
              </a:defRPr>
            </a:lvl9pPr>
          </a:lstStyle>
          <a:p>
            <a:pPr marL="0" marR="0" lvl="2"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EAEAEA"/>
                </a:solidFill>
                <a:effectLst/>
                <a:uLnTx/>
                <a:uFillTx/>
                <a:latin typeface="Arial"/>
                <a:ea typeface="MS PGothic" charset="0"/>
                <a:cs typeface="Arial"/>
              </a:rPr>
              <a:t>J. Dwight Pentecost, “The Purpose of the Law,” </a:t>
            </a:r>
            <a:r>
              <a:rPr kumimoji="0" lang="en-US" sz="1800" b="1" i="1" u="none" strike="noStrike" kern="1200" cap="none" spc="0" normalizeH="0" baseline="0" noProof="0" dirty="0">
                <a:ln>
                  <a:noFill/>
                </a:ln>
                <a:solidFill>
                  <a:srgbClr val="EAEAEA"/>
                </a:solidFill>
                <a:effectLst/>
                <a:uLnTx/>
                <a:uFillTx/>
                <a:latin typeface="Arial"/>
                <a:ea typeface="MS PGothic" charset="0"/>
                <a:cs typeface="Arial"/>
              </a:rPr>
              <a:t>Bib Sac</a:t>
            </a:r>
            <a:r>
              <a:rPr kumimoji="0" lang="en-US" sz="1800" b="1" i="0" u="none" strike="noStrike" kern="1200" cap="none" spc="0" normalizeH="0" baseline="0" noProof="0" dirty="0">
                <a:ln>
                  <a:noFill/>
                </a:ln>
                <a:solidFill>
                  <a:srgbClr val="EAEAEA"/>
                </a:solidFill>
                <a:effectLst/>
                <a:uLnTx/>
                <a:uFillTx/>
                <a:latin typeface="Arial"/>
                <a:ea typeface="MS PGothic" charset="0"/>
                <a:cs typeface="Arial"/>
              </a:rPr>
              <a:t> 128 (July 1971): 227-33</a:t>
            </a:r>
          </a:p>
        </p:txBody>
      </p:sp>
    </p:spTree>
    <p:extLst>
      <p:ext uri="{BB962C8B-B14F-4D97-AF65-F5344CB8AC3E}">
        <p14:creationId xmlns:p14="http://schemas.microsoft.com/office/powerpoint/2010/main" val="1297648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linds(horizontal)">
                                      <p:cBhvr>
                                        <p:cTn id="7" dur="500"/>
                                        <p:tgtEl>
                                          <p:spTgt spid="4">
                                            <p:txEl>
                                              <p:pRg st="0" end="0"/>
                                            </p:txEl>
                                          </p:spTgt>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blinds(horizontal)">
                                      <p:cBhvr>
                                        <p:cTn id="10" dur="500"/>
                                        <p:tgtEl>
                                          <p:spTgt spid="4">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8">
                                            <p:txEl>
                                              <p:pRg st="0" end="0"/>
                                            </p:txEl>
                                          </p:spTgt>
                                        </p:tgtEl>
                                        <p:attrNameLst>
                                          <p:attrName>style.visibility</p:attrName>
                                        </p:attrNameLst>
                                      </p:cBhvr>
                                      <p:to>
                                        <p:strVal val="visible"/>
                                      </p:to>
                                    </p:set>
                                    <p:animEffect transition="in" filter="blinds(horizontal)">
                                      <p:cBhvr>
                                        <p:cTn id="15"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8" grpId="0" build="p"/>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2"/>
          <p:cNvSpPr>
            <a:spLocks noGrp="1" noChangeArrowheads="1"/>
          </p:cNvSpPr>
          <p:nvPr>
            <p:ph type="title"/>
          </p:nvPr>
        </p:nvSpPr>
        <p:spPr>
          <a:xfrm>
            <a:off x="0" y="0"/>
            <a:ext cx="9144000" cy="1752600"/>
          </a:xfrm>
          <a:solidFill>
            <a:schemeClr val="accent3">
              <a:lumMod val="25000"/>
            </a:schemeClr>
          </a:solidFill>
        </p:spPr>
        <p:txBody>
          <a:bodyPr/>
          <a:lstStyle/>
          <a:p>
            <a:pPr eaLnBrk="1" hangingPunct="1">
              <a:defRPr/>
            </a:pPr>
            <a:r>
              <a:rPr lang="zh-CN" altLang="en-US" sz="6600" dirty="0"/>
              <a:t>解读和传播法律文学</a:t>
            </a:r>
            <a:endParaRPr lang="en-US" sz="6600" i="1" dirty="0">
              <a:latin typeface="Arial" charset="0"/>
              <a:cs typeface="Arial"/>
            </a:endParaRPr>
          </a:p>
        </p:txBody>
      </p:sp>
      <p:sp>
        <p:nvSpPr>
          <p:cNvPr id="206853" name="Rectangle 5"/>
          <p:cNvSpPr>
            <a:spLocks noChangeArrowheads="1"/>
          </p:cNvSpPr>
          <p:nvPr/>
        </p:nvSpPr>
        <p:spPr bwMode="auto">
          <a:xfrm>
            <a:off x="76200" y="1981200"/>
            <a:ext cx="9067800" cy="44544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539750" marR="0" lvl="0" indent="-539750" algn="l" defTabSz="914400" rtl="0" eaLnBrk="0" fontAlgn="base" latinLnBrk="0" hangingPunct="0">
              <a:lnSpc>
                <a:spcPct val="100000"/>
              </a:lnSpc>
              <a:spcBef>
                <a:spcPct val="20000"/>
              </a:spcBef>
              <a:spcAft>
                <a:spcPct val="0"/>
              </a:spcAft>
              <a:buClr>
                <a:srgbClr val="808000"/>
              </a:buClr>
              <a:buSzTx/>
              <a:buFontTx/>
              <a:buAutoNum type="arabicPeriod"/>
              <a:tabLst/>
              <a:defRPr/>
            </a:pPr>
            <a:r>
              <a:rPr kumimoji="0" lang="zh-CN" altLang="en-US" sz="3600" b="1" i="0" u="sng" strike="noStrike" kern="1200" cap="none" spc="0" normalizeH="0" baseline="0" noProof="0" dirty="0">
                <a:ln>
                  <a:noFill/>
                </a:ln>
                <a:solidFill>
                  <a:srgbClr val="FF0000"/>
                </a:solidFill>
                <a:effectLst/>
                <a:uLnTx/>
                <a:uFillTx/>
                <a:latin typeface="MS PGothic" panose="020B0600070205080204" pitchFamily="34" charset="-128"/>
                <a:ea typeface="MS PGothic" panose="020B0600070205080204" pitchFamily="34" charset="-128"/>
                <a:cs typeface="MS PGothic" charset="0"/>
              </a:rPr>
              <a:t>解读</a:t>
            </a:r>
            <a:r>
              <a:rPr kumimoji="0" lang="zh-CN" altLang="en-US" sz="3600" b="0" i="0" u="none" strike="noStrike" kern="1200" cap="none" spc="0" normalizeH="0" baseline="0" noProof="0" dirty="0">
                <a:ln>
                  <a:noFill/>
                </a:ln>
                <a:solidFill>
                  <a:srgbClr val="003300"/>
                </a:solidFill>
                <a:effectLst/>
                <a:uLnTx/>
                <a:uFillTx/>
                <a:latin typeface="MS PGothic" panose="020B0600070205080204" pitchFamily="34" charset="-128"/>
                <a:ea typeface="MS PGothic" panose="020B0600070205080204" pitchFamily="34" charset="-128"/>
                <a:cs typeface="MS PGothic" charset="0"/>
              </a:rPr>
              <a:t>：研究法律命令背后的意图，问，“为什么这个命令在以色列给？”</a:t>
            </a:r>
            <a:endParaRPr kumimoji="0" lang="en-US" altLang="zh-CN" sz="3600" b="0" i="0" u="none" strike="noStrike" kern="1200" cap="none" spc="0" normalizeH="0" baseline="0" noProof="0" dirty="0">
              <a:ln>
                <a:noFill/>
              </a:ln>
              <a:solidFill>
                <a:srgbClr val="003300"/>
              </a:solidFill>
              <a:effectLst/>
              <a:uLnTx/>
              <a:uFillTx/>
              <a:latin typeface="MS PGothic" panose="020B0600070205080204" pitchFamily="34" charset="-128"/>
              <a:ea typeface="MS PGothic" panose="020B0600070205080204" pitchFamily="34" charset="-128"/>
              <a:cs typeface="MS PGothic" charset="0"/>
            </a:endParaRPr>
          </a:p>
          <a:p>
            <a:pPr marL="539750" marR="0" lvl="0" indent="-539750" algn="l" defTabSz="914400" rtl="0" eaLnBrk="0" fontAlgn="base" latinLnBrk="0" hangingPunct="0">
              <a:lnSpc>
                <a:spcPct val="100000"/>
              </a:lnSpc>
              <a:spcBef>
                <a:spcPct val="20000"/>
              </a:spcBef>
              <a:spcAft>
                <a:spcPct val="0"/>
              </a:spcAft>
              <a:buClr>
                <a:srgbClr val="808000"/>
              </a:buClr>
              <a:buSzTx/>
              <a:buFontTx/>
              <a:buAutoNum type="arabicPeriod"/>
              <a:tabLst/>
              <a:defRPr/>
            </a:pPr>
            <a:r>
              <a:rPr kumimoji="0" lang="zh-CN" altLang="en-US" sz="3600" b="1" i="0" u="sng" strike="noStrike" kern="1200" cap="none" spc="0" normalizeH="0" baseline="0" noProof="0" dirty="0">
                <a:ln>
                  <a:noFill/>
                </a:ln>
                <a:solidFill>
                  <a:srgbClr val="FF0000"/>
                </a:solidFill>
                <a:effectLst/>
                <a:uLnTx/>
                <a:uFillTx/>
                <a:latin typeface="MS PGothic" panose="020B0600070205080204" pitchFamily="34" charset="-128"/>
                <a:ea typeface="MS PGothic" panose="020B0600070205080204" pitchFamily="34" charset="-128"/>
                <a:cs typeface="MS PGothic" charset="0"/>
              </a:rPr>
              <a:t>主张</a:t>
            </a:r>
            <a:r>
              <a:rPr kumimoji="0" lang="zh-CN" altLang="en-US" sz="3600" b="0" i="0" u="none" strike="noStrike" kern="1200" cap="none" spc="0" normalizeH="0" baseline="0" noProof="0" dirty="0">
                <a:ln>
                  <a:noFill/>
                </a:ln>
                <a:solidFill>
                  <a:srgbClr val="003300"/>
                </a:solidFill>
                <a:effectLst/>
                <a:uLnTx/>
                <a:uFillTx/>
                <a:latin typeface="MS PGothic" panose="020B0600070205080204" pitchFamily="34" charset="-128"/>
                <a:ea typeface="MS PGothic" panose="020B0600070205080204" pitchFamily="34" charset="-128"/>
                <a:cs typeface="MS PGothic" charset="0"/>
              </a:rPr>
              <a:t>：说明上帝的性格的一般原则规定法律的意图。</a:t>
            </a:r>
            <a:endParaRPr kumimoji="0" lang="en-US" altLang="zh-CN" sz="3600" b="0" i="0" u="none" strike="noStrike" kern="1200" cap="none" spc="0" normalizeH="0" baseline="0" noProof="0" dirty="0">
              <a:ln>
                <a:noFill/>
              </a:ln>
              <a:solidFill>
                <a:srgbClr val="003300"/>
              </a:solidFill>
              <a:effectLst/>
              <a:uLnTx/>
              <a:uFillTx/>
              <a:latin typeface="MS PGothic" panose="020B0600070205080204" pitchFamily="34" charset="-128"/>
              <a:ea typeface="MS PGothic" panose="020B0600070205080204" pitchFamily="34" charset="-128"/>
              <a:cs typeface="MS PGothic" charset="0"/>
            </a:endParaRPr>
          </a:p>
          <a:p>
            <a:pPr marL="539750" marR="0" lvl="0" indent="-539750" algn="l" defTabSz="914400" rtl="0" eaLnBrk="0" fontAlgn="base" latinLnBrk="0" hangingPunct="0">
              <a:lnSpc>
                <a:spcPct val="100000"/>
              </a:lnSpc>
              <a:spcBef>
                <a:spcPct val="20000"/>
              </a:spcBef>
              <a:spcAft>
                <a:spcPct val="0"/>
              </a:spcAft>
              <a:buClr>
                <a:srgbClr val="808000"/>
              </a:buClr>
              <a:buSzTx/>
              <a:buFontTx/>
              <a:buAutoNum type="arabicPeriod"/>
              <a:tabLst/>
              <a:defRPr/>
            </a:pPr>
            <a:r>
              <a:rPr kumimoji="0" lang="zh-CN" altLang="en-US" sz="3600" b="1" i="0" u="sng" strike="noStrike" kern="1200" cap="none" spc="0" normalizeH="0" baseline="0" noProof="0" dirty="0">
                <a:ln>
                  <a:noFill/>
                </a:ln>
                <a:solidFill>
                  <a:srgbClr val="FF0000"/>
                </a:solidFill>
                <a:effectLst/>
                <a:uLnTx/>
                <a:uFillTx/>
                <a:latin typeface="MS PGothic" panose="020B0600070205080204" pitchFamily="34" charset="-128"/>
                <a:ea typeface="MS PGothic" panose="020B0600070205080204" pitchFamily="34" charset="-128"/>
                <a:cs typeface="MS PGothic" charset="0"/>
              </a:rPr>
              <a:t>应用</a:t>
            </a:r>
            <a:r>
              <a:rPr kumimoji="0" lang="zh-CN" altLang="en-US" sz="3600" b="0" i="0" u="none" strike="noStrike" kern="1200" cap="none" spc="0" normalizeH="0" baseline="0" noProof="0" dirty="0">
                <a:ln>
                  <a:noFill/>
                </a:ln>
                <a:solidFill>
                  <a:srgbClr val="003300"/>
                </a:solidFill>
                <a:effectLst/>
                <a:uLnTx/>
                <a:uFillTx/>
                <a:latin typeface="MS PGothic" panose="020B0600070205080204" pitchFamily="34" charset="-128"/>
                <a:ea typeface="MS PGothic" panose="020B0600070205080204" pitchFamily="34" charset="-128"/>
                <a:cs typeface="MS PGothic" charset="0"/>
              </a:rPr>
              <a:t>：展示这一原则与现代平行情况的关系</a:t>
            </a:r>
            <a:r>
              <a:rPr kumimoji="1" lang="en-US" altLang="zh-CN" sz="3600" b="0" i="0" u="none" strike="noStrike" kern="1200" cap="none" spc="0" normalizeH="0" baseline="0" noProof="0" dirty="0">
                <a:ln>
                  <a:noFill/>
                </a:ln>
                <a:solidFill>
                  <a:srgbClr val="003300"/>
                </a:solidFill>
                <a:effectLst/>
                <a:uLnTx/>
                <a:uFillTx/>
                <a:latin typeface="MS PGothic" panose="020B0600070205080204" pitchFamily="34" charset="-128"/>
                <a:ea typeface="MS PGothic" panose="020B0600070205080204" pitchFamily="34" charset="-128"/>
                <a:cs typeface="Arial" charset="0"/>
              </a:rPr>
              <a:t>.</a:t>
            </a:r>
          </a:p>
        </p:txBody>
      </p:sp>
      <p:sp>
        <p:nvSpPr>
          <p:cNvPr id="5" name="Text Box 4"/>
          <p:cNvSpPr txBox="1">
            <a:spLocks noChangeArrowheads="1"/>
          </p:cNvSpPr>
          <p:nvPr/>
        </p:nvSpPr>
        <p:spPr bwMode="auto">
          <a:xfrm>
            <a:off x="7524328" y="44624"/>
            <a:ext cx="1539431" cy="461665"/>
          </a:xfrm>
          <a:prstGeom prst="rect">
            <a:avLst/>
          </a:prstGeom>
          <a:noFill/>
          <a:ln>
            <a:noFill/>
          </a:ln>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36</a:t>
            </a:r>
          </a:p>
        </p:txBody>
      </p:sp>
    </p:spTree>
    <p:extLst>
      <p:ext uri="{BB962C8B-B14F-4D97-AF65-F5344CB8AC3E}">
        <p14:creationId xmlns:p14="http://schemas.microsoft.com/office/powerpoint/2010/main" val="404892122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06853">
                                            <p:txEl>
                                              <p:pRg st="0" end="0"/>
                                            </p:txEl>
                                          </p:spTgt>
                                        </p:tgtEl>
                                        <p:attrNameLst>
                                          <p:attrName>style.visibility</p:attrName>
                                        </p:attrNameLst>
                                      </p:cBhvr>
                                      <p:to>
                                        <p:strVal val="visible"/>
                                      </p:to>
                                    </p:set>
                                    <p:anim calcmode="lin" valueType="num">
                                      <p:cBhvr additive="base">
                                        <p:cTn id="7" dur="500" fill="hold"/>
                                        <p:tgtEl>
                                          <p:spTgt spid="20685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0685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06853">
                                            <p:txEl>
                                              <p:pRg st="1" end="1"/>
                                            </p:txEl>
                                          </p:spTgt>
                                        </p:tgtEl>
                                        <p:attrNameLst>
                                          <p:attrName>style.visibility</p:attrName>
                                        </p:attrNameLst>
                                      </p:cBhvr>
                                      <p:to>
                                        <p:strVal val="visible"/>
                                      </p:to>
                                    </p:set>
                                    <p:anim calcmode="lin" valueType="num">
                                      <p:cBhvr additive="base">
                                        <p:cTn id="13" dur="500" fill="hold"/>
                                        <p:tgtEl>
                                          <p:spTgt spid="20685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0685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06853">
                                            <p:txEl>
                                              <p:pRg st="2" end="2"/>
                                            </p:txEl>
                                          </p:spTgt>
                                        </p:tgtEl>
                                        <p:attrNameLst>
                                          <p:attrName>style.visibility</p:attrName>
                                        </p:attrNameLst>
                                      </p:cBhvr>
                                      <p:to>
                                        <p:strVal val="visible"/>
                                      </p:to>
                                    </p:set>
                                    <p:anim calcmode="lin" valueType="num">
                                      <p:cBhvr additive="base">
                                        <p:cTn id="19" dur="500" fill="hold"/>
                                        <p:tgtEl>
                                          <p:spTgt spid="206853">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206853">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6853" grpId="0" build="p" autoUpdateAnimBg="0"/>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734333" y="594834"/>
            <a:ext cx="6109347" cy="1373175"/>
          </a:xfrm>
          <a:prstGeom prst="rect">
            <a:avLst/>
          </a:prstGeom>
          <a:solidFill>
            <a:srgbClr val="000000"/>
          </a:solidFill>
        </p:spPr>
        <p:txBody>
          <a:bodyPr anchor="ctr"/>
          <a:lstStyle/>
          <a:p>
            <a:pPr algn="ctr"/>
            <a:r>
              <a:rPr lang="zh-CN" altLang="en-US" sz="3600" b="1" dirty="0">
                <a:solidFill>
                  <a:srgbClr val="FFFFFF"/>
                </a:solidFill>
                <a:latin typeface="SimSun" panose="02010600030101010101" pitchFamily="2" charset="-122"/>
                <a:ea typeface="SimSun" panose="02010600030101010101" pitchFamily="2" charset="-122"/>
                <a:cs typeface="Arial"/>
              </a:rPr>
              <a:t>阐述旧约法律的建议策略</a:t>
            </a:r>
          </a:p>
        </p:txBody>
      </p:sp>
      <p:sp>
        <p:nvSpPr>
          <p:cNvPr id="3" name="Round Same Side Corner Rectangle 2"/>
          <p:cNvSpPr/>
          <p:nvPr/>
        </p:nvSpPr>
        <p:spPr bwMode="auto">
          <a:xfrm>
            <a:off x="709342" y="3558439"/>
            <a:ext cx="3329233" cy="2677407"/>
          </a:xfrm>
          <a:prstGeom prst="round2SameRect">
            <a:avLst/>
          </a:prstGeom>
          <a:solidFill>
            <a:schemeClr val="accent1">
              <a:lumMod val="50000"/>
            </a:schemeClr>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ja-JP" altLang="en-US" sz="2800" b="1" i="0" u="none" strike="noStrike" kern="1200" cap="none" spc="0" normalizeH="0" baseline="0" noProof="0" dirty="0">
                <a:ln>
                  <a:noFill/>
                </a:ln>
                <a:solidFill>
                  <a:srgbClr val="FFFF00"/>
                </a:solidFill>
                <a:effectLst/>
                <a:uLnTx/>
                <a:uFillTx/>
                <a:latin typeface="SimSun" panose="02010600030101010101" pitchFamily="2" charset="-122"/>
                <a:ea typeface="SimSun" panose="02010600030101010101" pitchFamily="2" charset="-122"/>
                <a:cs typeface="MS PGothic" charset="0"/>
              </a:rPr>
              <a:t>理解</a:t>
            </a:r>
            <a:r>
              <a:rPr kumimoji="0" lang="en-US" sz="2800" b="1" i="0" u="none" strike="noStrike" kern="1200" cap="none" spc="0" normalizeH="0" baseline="0" noProof="0" dirty="0">
                <a:ln>
                  <a:noFill/>
                </a:ln>
                <a:solidFill>
                  <a:srgbClr val="FFFFFF"/>
                </a:solidFill>
                <a:effectLst/>
                <a:uLnTx/>
                <a:uFillTx/>
                <a:latin typeface="SimSun" panose="02010600030101010101" pitchFamily="2" charset="-122"/>
                <a:ea typeface="SimSun" panose="02010600030101010101" pitchFamily="2" charset="-122"/>
                <a:cs typeface="MS PGothic" charset="0"/>
              </a:rPr>
              <a:t>:</a:t>
            </a:r>
            <a:r>
              <a:rPr kumimoji="0" lang="en-US" sz="2800" b="1" i="0" u="none" strike="noStrike" kern="1200" cap="none" spc="0" normalizeH="0" baseline="0" noProof="0" dirty="0">
                <a:ln>
                  <a:noFill/>
                </a:ln>
                <a:solidFill>
                  <a:srgbClr val="FFFFFF"/>
                </a:solidFill>
                <a:effectLst/>
                <a:uLnTx/>
                <a:uFillTx/>
                <a:latin typeface="Arial" pitchFamily="-107" charset="0"/>
                <a:ea typeface="MS PGothic" charset="0"/>
                <a:cs typeface="MS PGothic" charset="0"/>
              </a:rPr>
              <a:t> </a:t>
            </a:r>
            <a:br>
              <a:rPr kumimoji="0" lang="en-US" sz="2800" b="1" i="0" u="none" strike="noStrike" kern="1200" cap="none" spc="0" normalizeH="0" baseline="0" noProof="0" dirty="0">
                <a:ln>
                  <a:noFill/>
                </a:ln>
                <a:solidFill>
                  <a:srgbClr val="FFFFFF"/>
                </a:solidFill>
                <a:effectLst/>
                <a:uLnTx/>
                <a:uFillTx/>
                <a:latin typeface="Arial" pitchFamily="-107" charset="0"/>
                <a:ea typeface="MS PGothic" charset="0"/>
                <a:cs typeface="MS PGothic" charset="0"/>
              </a:rPr>
            </a:br>
            <a:r>
              <a:rPr kumimoji="0" lang="zh-CN" altLang="en-US" sz="2800" b="1" i="0" u="none" strike="noStrike" kern="1200" cap="none" spc="0" normalizeH="0" baseline="0" noProof="0" dirty="0">
                <a:ln>
                  <a:noFill/>
                </a:ln>
                <a:solidFill>
                  <a:srgbClr val="FFFFFF"/>
                </a:solidFill>
                <a:effectLst/>
                <a:uLnTx/>
                <a:uFillTx/>
                <a:latin typeface="SimSun" panose="02010600030101010101" pitchFamily="2" charset="-122"/>
                <a:ea typeface="SimSun" panose="02010600030101010101" pitchFamily="2" charset="-122"/>
                <a:cs typeface="MS PGothic" charset="0"/>
              </a:rPr>
              <a:t>命令幕后的意图</a:t>
            </a:r>
            <a:endParaRPr kumimoji="0" lang="en-US" sz="2800" b="1" i="0" u="none" strike="noStrike" kern="1200" cap="none" spc="0" normalizeH="0" baseline="0" noProof="0" dirty="0">
              <a:ln>
                <a:noFill/>
              </a:ln>
              <a:solidFill>
                <a:srgbClr val="FFFFFF"/>
              </a:solidFill>
              <a:effectLst/>
              <a:uLnTx/>
              <a:uFillTx/>
              <a:latin typeface="SimSun" panose="02010600030101010101" pitchFamily="2" charset="-122"/>
              <a:ea typeface="SimSun" panose="02010600030101010101" pitchFamily="2" charset="-122"/>
              <a:cs typeface="MS PGothic" charset="0"/>
            </a:endParaRPr>
          </a:p>
        </p:txBody>
      </p:sp>
      <p:sp>
        <p:nvSpPr>
          <p:cNvPr id="6" name="Round Same Side Corner Rectangle 5"/>
          <p:cNvSpPr/>
          <p:nvPr/>
        </p:nvSpPr>
        <p:spPr bwMode="auto">
          <a:xfrm>
            <a:off x="5228413" y="3558439"/>
            <a:ext cx="3237724" cy="2677407"/>
          </a:xfrm>
          <a:prstGeom prst="round2SameRect">
            <a:avLst/>
          </a:prstGeom>
          <a:solidFill>
            <a:schemeClr val="accent1">
              <a:lumMod val="50000"/>
            </a:schemeClr>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ja-JP" altLang="en-US" sz="2800" b="1" i="0" u="none" strike="noStrike" kern="1200" cap="none" spc="0" normalizeH="0" baseline="0" noProof="0" dirty="0">
                <a:ln>
                  <a:noFill/>
                </a:ln>
                <a:solidFill>
                  <a:srgbClr val="FFFF00"/>
                </a:solidFill>
                <a:effectLst/>
                <a:uLnTx/>
                <a:uFillTx/>
                <a:latin typeface="SimSun" panose="02010600030101010101" pitchFamily="2" charset="-122"/>
                <a:ea typeface="SimSun" panose="02010600030101010101" pitchFamily="2" charset="-122"/>
                <a:cs typeface="MS PGothic" charset="0"/>
              </a:rPr>
              <a:t>用途</a:t>
            </a:r>
            <a:r>
              <a:rPr kumimoji="0" lang="en-SG" altLang="ja-JP" sz="2800" b="1" i="0" u="none" strike="noStrike" kern="1200" cap="none" spc="0" normalizeH="0" baseline="0" noProof="0" dirty="0">
                <a:ln>
                  <a:noFill/>
                </a:ln>
                <a:solidFill>
                  <a:srgbClr val="FFFFFF"/>
                </a:solidFill>
                <a:effectLst/>
                <a:uLnTx/>
                <a:uFillTx/>
                <a:latin typeface="SimSun" panose="02010600030101010101" pitchFamily="2" charset="-122"/>
                <a:ea typeface="SimSun" panose="02010600030101010101" pitchFamily="2" charset="-122"/>
                <a:cs typeface="MS PGothic" charset="0"/>
              </a:rPr>
              <a:t>:</a:t>
            </a:r>
            <a:endParaRPr kumimoji="0" lang="ja-JP" altLang="en-US" sz="2800" b="1" i="0" u="none" strike="noStrike" kern="1200" cap="none" spc="0" normalizeH="0" baseline="0" noProof="0" dirty="0">
              <a:ln>
                <a:noFill/>
              </a:ln>
              <a:solidFill>
                <a:srgbClr val="FFFFFF"/>
              </a:solidFill>
              <a:effectLst/>
              <a:uLnTx/>
              <a:uFillTx/>
              <a:latin typeface="SimSun" panose="02010600030101010101" pitchFamily="2" charset="-122"/>
              <a:ea typeface="SimSun" panose="02010600030101010101" pitchFamily="2" charset="-122"/>
              <a:cs typeface="MS PGothic"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srgbClr val="FFFFFF"/>
                </a:solidFill>
                <a:effectLst/>
                <a:uLnTx/>
                <a:uFillTx/>
                <a:latin typeface="SimSun" panose="02010600030101010101" pitchFamily="2" charset="-122"/>
                <a:ea typeface="SimSun" panose="02010600030101010101" pitchFamily="2" charset="-122"/>
                <a:cs typeface="MS PGothic" charset="0"/>
              </a:rPr>
              <a:t>现代的并行情况</a:t>
            </a:r>
          </a:p>
        </p:txBody>
      </p:sp>
      <p:sp>
        <p:nvSpPr>
          <p:cNvPr id="7" name="Round Same Side Corner Rectangle 6"/>
          <p:cNvSpPr/>
          <p:nvPr/>
        </p:nvSpPr>
        <p:spPr bwMode="auto">
          <a:xfrm>
            <a:off x="709343" y="2574432"/>
            <a:ext cx="7756794" cy="869587"/>
          </a:xfrm>
          <a:prstGeom prst="round2SameRect">
            <a:avLst/>
          </a:prstGeom>
          <a:solidFill>
            <a:schemeClr val="accent1">
              <a:lumMod val="50000"/>
            </a:schemeClr>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ja-JP" altLang="en-US" sz="2800" b="1" i="0" u="none" strike="noStrike" kern="1200" cap="none" spc="0" normalizeH="0" baseline="0" noProof="0" dirty="0">
                <a:ln>
                  <a:noFill/>
                </a:ln>
                <a:solidFill>
                  <a:srgbClr val="FFFF00"/>
                </a:solidFill>
                <a:effectLst/>
                <a:uLnTx/>
                <a:uFillTx/>
                <a:latin typeface="SimSun" panose="02010600030101010101" pitchFamily="2" charset="-122"/>
                <a:ea typeface="SimSun" panose="02010600030101010101" pitchFamily="2" charset="-122"/>
                <a:cs typeface="MS PGothic" charset="0"/>
              </a:rPr>
              <a:t>原理</a:t>
            </a:r>
            <a:r>
              <a:rPr kumimoji="0" lang="en-US" sz="2800" b="1" i="0" u="none" strike="noStrike" kern="1200" cap="none" spc="0" normalizeH="0" baseline="0" noProof="0" dirty="0">
                <a:ln>
                  <a:noFill/>
                </a:ln>
                <a:solidFill>
                  <a:srgbClr val="FFFFFF"/>
                </a:solidFill>
                <a:effectLst/>
                <a:uLnTx/>
                <a:uFillTx/>
                <a:latin typeface="SimSun" panose="02010600030101010101" pitchFamily="2" charset="-122"/>
                <a:ea typeface="SimSun" panose="02010600030101010101" pitchFamily="2" charset="-122"/>
                <a:cs typeface="MS PGothic" charset="0"/>
              </a:rPr>
              <a:t>: </a:t>
            </a:r>
            <a:r>
              <a:rPr kumimoji="0" lang="ja-JP" altLang="en-US" sz="2800" b="1" i="0" u="none" strike="noStrike" kern="1200" cap="none" spc="0" normalizeH="0" baseline="0" noProof="0" dirty="0">
                <a:ln>
                  <a:noFill/>
                </a:ln>
                <a:solidFill>
                  <a:srgbClr val="FFFFFF"/>
                </a:solidFill>
                <a:effectLst/>
                <a:uLnTx/>
                <a:uFillTx/>
                <a:latin typeface="SimSun" panose="02010600030101010101" pitchFamily="2" charset="-122"/>
                <a:ea typeface="SimSun" panose="02010600030101010101" pitchFamily="2" charset="-122"/>
                <a:cs typeface="MS PGothic" charset="0"/>
              </a:rPr>
              <a:t>普遍真理</a:t>
            </a:r>
            <a:endParaRPr kumimoji="0" lang="en-US" sz="2800" b="1" i="0" u="none" strike="noStrike" kern="1200" cap="none" spc="0" normalizeH="0" baseline="0" noProof="0" dirty="0">
              <a:ln>
                <a:noFill/>
              </a:ln>
              <a:solidFill>
                <a:srgbClr val="FFFFFF"/>
              </a:solidFill>
              <a:effectLst/>
              <a:uLnTx/>
              <a:uFillTx/>
              <a:latin typeface="SimSun" panose="02010600030101010101" pitchFamily="2" charset="-122"/>
              <a:ea typeface="SimSun" panose="02010600030101010101" pitchFamily="2" charset="-122"/>
              <a:cs typeface="MS PGothic" charset="0"/>
            </a:endParaRPr>
          </a:p>
        </p:txBody>
      </p:sp>
      <p:sp>
        <p:nvSpPr>
          <p:cNvPr id="9" name="Text Box 3"/>
          <p:cNvSpPr txBox="1">
            <a:spLocks noChangeArrowheads="1"/>
          </p:cNvSpPr>
          <p:nvPr/>
        </p:nvSpPr>
        <p:spPr bwMode="auto">
          <a:xfrm>
            <a:off x="8117048" y="133170"/>
            <a:ext cx="698178" cy="461665"/>
          </a:xfrm>
          <a:prstGeom prst="rect">
            <a:avLst/>
          </a:prstGeom>
          <a:solidFill>
            <a:srgbClr val="F1F7E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0" cap="none" spc="0" normalizeH="0" baseline="0" noProof="0" dirty="0">
                <a:ln>
                  <a:noFill/>
                </a:ln>
                <a:solidFill>
                  <a:srgbClr val="000000"/>
                </a:solidFill>
                <a:effectLst/>
                <a:uLnTx/>
                <a:uFillTx/>
                <a:latin typeface="Arial" charset="0"/>
                <a:ea typeface="ＭＳ Ｐゴシック" charset="0"/>
                <a:cs typeface="MS PGothic" charset="0"/>
              </a:rPr>
              <a:t>112</a:t>
            </a:r>
          </a:p>
        </p:txBody>
      </p:sp>
      <p:pic>
        <p:nvPicPr>
          <p:cNvPr id="10" name="Picture 9"/>
          <p:cNvPicPr>
            <a:picLocks noChangeAspect="1"/>
          </p:cNvPicPr>
          <p:nvPr/>
        </p:nvPicPr>
        <p:blipFill>
          <a:blip r:embed="rId3"/>
          <a:stretch>
            <a:fillRect/>
          </a:stretch>
        </p:blipFill>
        <p:spPr>
          <a:xfrm>
            <a:off x="0" y="-28158"/>
            <a:ext cx="2734333" cy="1996167"/>
          </a:xfrm>
          <a:prstGeom prst="rect">
            <a:avLst/>
          </a:prstGeom>
        </p:spPr>
      </p:pic>
    </p:spTree>
    <p:extLst>
      <p:ext uri="{BB962C8B-B14F-4D97-AF65-F5344CB8AC3E}">
        <p14:creationId xmlns:p14="http://schemas.microsoft.com/office/powerpoint/2010/main" val="135584350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7860" name="Picture 4" descr="Related image">
            <a:extLst>
              <a:ext uri="{FF2B5EF4-FFF2-40B4-BE49-F238E27FC236}">
                <a16:creationId xmlns:a16="http://schemas.microsoft.com/office/drawing/2014/main" id="{C2315403-8934-9042-A0E8-F9A6A5F944E7}"/>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0"/>
            <a:ext cx="4139952" cy="4281487"/>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3923928" y="232009"/>
            <a:ext cx="5220072" cy="4205103"/>
          </a:xfrm>
          <a:effectLst>
            <a:outerShdw blurRad="63500" dist="35921" dir="2700000" algn="ctr" rotWithShape="0">
              <a:schemeClr val="tx2">
                <a:alpha val="74998"/>
              </a:schemeClr>
            </a:outerShdw>
          </a:effectLst>
        </p:spPr>
        <p:txBody>
          <a:bodyPr/>
          <a:lstStyle/>
          <a:p>
            <a:pPr>
              <a:defRPr/>
            </a:pPr>
            <a:r>
              <a:rPr lang="zh-CN" alt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做错误教导的奴隶是最惨的奴隶</a:t>
            </a:r>
            <a:endParaRPr 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endParaRPr>
          </a:p>
        </p:txBody>
      </p:sp>
      <p:sp>
        <p:nvSpPr>
          <p:cNvPr id="4" name="Rectangle 2">
            <a:extLst>
              <a:ext uri="{FF2B5EF4-FFF2-40B4-BE49-F238E27FC236}">
                <a16:creationId xmlns:a16="http://schemas.microsoft.com/office/drawing/2014/main" id="{2714C882-C4EF-CF45-A13C-D2D187EE5B7B}"/>
              </a:ext>
            </a:extLst>
          </p:cNvPr>
          <p:cNvSpPr txBox="1">
            <a:spLocks noChangeArrowheads="1"/>
          </p:cNvSpPr>
          <p:nvPr/>
        </p:nvSpPr>
        <p:spPr bwMode="auto">
          <a:xfrm>
            <a:off x="395536" y="5964167"/>
            <a:ext cx="7272808" cy="86409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1435" tIns="45718" rIns="91435" bIns="45718"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353" rtl="0" eaLnBrk="0" fontAlgn="base" latinLnBrk="0" hangingPunct="0">
              <a:lnSpc>
                <a:spcPct val="100000"/>
              </a:lnSpc>
              <a:spcBef>
                <a:spcPct val="0"/>
              </a:spcBef>
              <a:spcAft>
                <a:spcPct val="0"/>
              </a:spcAft>
              <a:buClrTx/>
              <a:buSzTx/>
              <a:buFontTx/>
              <a:buNone/>
              <a:tabLst/>
              <a:defRPr/>
            </a:pPr>
            <a:r>
              <a:rPr kumimoji="0" lang="zh-SG" altLang="en-US" sz="4800" b="1" i="1"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加拉太书</a:t>
            </a:r>
          </a:p>
        </p:txBody>
      </p:sp>
    </p:spTree>
    <p:extLst>
      <p:ext uri="{BB962C8B-B14F-4D97-AF65-F5344CB8AC3E}">
        <p14:creationId xmlns:p14="http://schemas.microsoft.com/office/powerpoint/2010/main" val="1746834278"/>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734333" y="594834"/>
            <a:ext cx="6109347" cy="1373175"/>
          </a:xfrm>
          <a:prstGeom prst="rect">
            <a:avLst/>
          </a:prstGeom>
          <a:solidFill>
            <a:srgbClr val="000000"/>
          </a:solidFill>
        </p:spPr>
        <p:txBody>
          <a:bodyPr anchor="ctr"/>
          <a:lstStyle/>
          <a:p>
            <a:pPr algn="ctr"/>
            <a:r>
              <a:rPr lang="ja-JP" altLang="en-US" sz="3600" b="1">
                <a:solidFill>
                  <a:srgbClr val="FFFFFF"/>
                </a:solidFill>
                <a:latin typeface="Arial"/>
                <a:cs typeface="Arial"/>
              </a:rPr>
              <a:t>一个探索旧约律法的建议</a:t>
            </a:r>
            <a:endParaRPr lang="en-US" sz="3600" b="1" dirty="0">
              <a:solidFill>
                <a:srgbClr val="FFFFFF"/>
              </a:solidFill>
              <a:latin typeface="Arial"/>
              <a:cs typeface="Arial"/>
            </a:endParaRPr>
          </a:p>
        </p:txBody>
      </p:sp>
      <p:sp>
        <p:nvSpPr>
          <p:cNvPr id="9" name="Text Box 3"/>
          <p:cNvSpPr txBox="1">
            <a:spLocks noChangeArrowheads="1"/>
          </p:cNvSpPr>
          <p:nvPr/>
        </p:nvSpPr>
        <p:spPr bwMode="auto">
          <a:xfrm>
            <a:off x="8117048" y="133170"/>
            <a:ext cx="698178" cy="461665"/>
          </a:xfrm>
          <a:prstGeom prst="rect">
            <a:avLst/>
          </a:prstGeom>
          <a:solidFill>
            <a:srgbClr val="F1F7E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0" cap="none" spc="0" normalizeH="0" baseline="0" noProof="0" dirty="0">
                <a:ln>
                  <a:noFill/>
                </a:ln>
                <a:solidFill>
                  <a:srgbClr val="000000"/>
                </a:solidFill>
                <a:effectLst/>
                <a:uLnTx/>
                <a:uFillTx/>
                <a:latin typeface="Arial" charset="0"/>
                <a:ea typeface="ＭＳ Ｐゴシック" charset="0"/>
                <a:cs typeface="MS PGothic" charset="0"/>
              </a:rPr>
              <a:t>113</a:t>
            </a:r>
          </a:p>
        </p:txBody>
      </p:sp>
      <p:pic>
        <p:nvPicPr>
          <p:cNvPr id="10" name="Picture 9"/>
          <p:cNvPicPr>
            <a:picLocks noChangeAspect="1"/>
          </p:cNvPicPr>
          <p:nvPr/>
        </p:nvPicPr>
        <p:blipFill>
          <a:blip r:embed="rId3"/>
          <a:stretch>
            <a:fillRect/>
          </a:stretch>
        </p:blipFill>
        <p:spPr>
          <a:xfrm>
            <a:off x="0" y="-28158"/>
            <a:ext cx="2734333" cy="1996167"/>
          </a:xfrm>
          <a:prstGeom prst="rect">
            <a:avLst/>
          </a:prstGeom>
        </p:spPr>
      </p:pic>
      <p:sp>
        <p:nvSpPr>
          <p:cNvPr id="6" name="Round Same Side Corner Rectangle 5"/>
          <p:cNvSpPr/>
          <p:nvPr/>
        </p:nvSpPr>
        <p:spPr bwMode="auto">
          <a:xfrm>
            <a:off x="815648" y="2225319"/>
            <a:ext cx="7650489" cy="4010528"/>
          </a:xfrm>
          <a:prstGeom prst="round2SameRect">
            <a:avLst/>
          </a:prstGeom>
          <a:solidFill>
            <a:schemeClr val="accent1">
              <a:lumMod val="50000"/>
            </a:schemeClr>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12" name="Rectangle 11"/>
          <p:cNvSpPr/>
          <p:nvPr/>
        </p:nvSpPr>
        <p:spPr>
          <a:xfrm>
            <a:off x="815647" y="3241203"/>
            <a:ext cx="7550573" cy="175432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mr-IN" sz="2800" b="1" i="0" u="none" strike="noStrike" kern="1200" cap="none" spc="0" normalizeH="0" baseline="0" noProof="0" dirty="0">
                <a:ln>
                  <a:noFill/>
                </a:ln>
                <a:solidFill>
                  <a:srgbClr val="FFFFFF"/>
                </a:solidFill>
                <a:effectLst/>
                <a:uLnTx/>
                <a:uFillTx/>
                <a:latin typeface="Arial"/>
                <a:ea typeface="ＭＳ Ｐゴシック" charset="0"/>
                <a:cs typeface="Arial"/>
              </a:rPr>
              <a:t>“</a:t>
            </a:r>
            <a:r>
              <a:rPr kumimoji="0" lang="ja-JP" altLang="en-US" sz="2400" b="0" i="0" u="none" strike="noStrike" kern="1200" cap="none" spc="0" normalizeH="0" baseline="0" noProof="0">
                <a:ln>
                  <a:noFill/>
                </a:ln>
                <a:solidFill>
                  <a:srgbClr val="FFFFFF"/>
                </a:solidFill>
                <a:effectLst/>
                <a:uLnTx/>
                <a:uFillTx/>
                <a:latin typeface="Times New Roman" charset="0"/>
                <a:ea typeface="MS PGothic" charset="0"/>
                <a:cs typeface="+mn-cs"/>
              </a:rPr>
              <a:t> 你们收割你们的庄稼的时候，不可把角落的谷物割尽，也不可拾取你收割时遗下的；把它们留给穷人和寄居的外人；我是耶和华你们的　神。 </a:t>
            </a:r>
            <a:r>
              <a:rPr kumimoji="0" lang="mr-IN" sz="2800" b="1" i="0" u="none" strike="noStrike" kern="1200" cap="none" spc="0" normalizeH="0" baseline="0" noProof="0" dirty="0">
                <a:ln>
                  <a:noFill/>
                </a:ln>
                <a:solidFill>
                  <a:srgbClr val="FFFFFF"/>
                </a:solidFill>
                <a:effectLst/>
                <a:uLnTx/>
                <a:uFillTx/>
                <a:latin typeface="Arial"/>
                <a:ea typeface="ＭＳ Ｐゴシック" charset="0"/>
                <a:cs typeface="Arial"/>
              </a:rPr>
              <a:t>”</a:t>
            </a:r>
            <a:r>
              <a:rPr kumimoji="0" lang="en-US" sz="2800" b="1" i="0" u="none" strike="noStrike" kern="1200" cap="none" spc="0" normalizeH="0" baseline="0" noProof="0" dirty="0">
                <a:ln>
                  <a:noFill/>
                </a:ln>
                <a:solidFill>
                  <a:srgbClr val="FFFFFF"/>
                </a:solidFill>
                <a:effectLst/>
                <a:uLnTx/>
                <a:uFillTx/>
                <a:latin typeface="Arial"/>
                <a:ea typeface="ＭＳ Ｐゴシック" charset="0"/>
                <a:cs typeface="Arial"/>
              </a:rPr>
              <a:t> </a:t>
            </a:r>
            <a:br>
              <a:rPr kumimoji="0" lang="en-US" sz="2800" b="1" i="0" u="none" strike="noStrike" kern="1200" cap="none" spc="0" normalizeH="0" baseline="0" noProof="0" dirty="0">
                <a:ln>
                  <a:noFill/>
                </a:ln>
                <a:solidFill>
                  <a:srgbClr val="FFFFFF"/>
                </a:solidFill>
                <a:effectLst/>
                <a:uLnTx/>
                <a:uFillTx/>
                <a:latin typeface="Arial"/>
                <a:ea typeface="ＭＳ Ｐゴシック" charset="0"/>
                <a:cs typeface="Arial"/>
              </a:rPr>
            </a:br>
            <a:r>
              <a:rPr kumimoji="0" lang="en-US" sz="2800" b="1" i="0" u="none" strike="noStrike" kern="1200" cap="none" spc="0" normalizeH="0" baseline="0" noProof="0" dirty="0">
                <a:ln>
                  <a:noFill/>
                </a:ln>
                <a:solidFill>
                  <a:srgbClr val="FFFFFF"/>
                </a:solidFill>
                <a:effectLst/>
                <a:uLnTx/>
                <a:uFillTx/>
                <a:latin typeface="Arial"/>
                <a:ea typeface="ＭＳ Ｐゴシック" charset="0"/>
                <a:cs typeface="Arial"/>
              </a:rPr>
              <a:t>(</a:t>
            </a:r>
            <a:r>
              <a:rPr kumimoji="0" lang="ja-JP" altLang="en-US" sz="2800" b="1" i="0" u="none" strike="noStrike" kern="1200" cap="none" spc="0" normalizeH="0" baseline="0" noProof="0">
                <a:ln>
                  <a:noFill/>
                </a:ln>
                <a:solidFill>
                  <a:srgbClr val="FFFFFF"/>
                </a:solidFill>
                <a:effectLst/>
                <a:uLnTx/>
                <a:uFillTx/>
                <a:latin typeface="Arial"/>
                <a:ea typeface="ＭＳ Ｐゴシック" charset="0"/>
                <a:cs typeface="Arial"/>
              </a:rPr>
              <a:t>利未记</a:t>
            </a:r>
            <a:r>
              <a:rPr kumimoji="0" lang="en-US" sz="2800" b="1" i="0" u="none" strike="noStrike" kern="1200" cap="none" spc="0" normalizeH="0" baseline="0" noProof="0" dirty="0">
                <a:ln>
                  <a:noFill/>
                </a:ln>
                <a:solidFill>
                  <a:srgbClr val="FFFFFF"/>
                </a:solidFill>
                <a:effectLst/>
                <a:uLnTx/>
                <a:uFillTx/>
                <a:latin typeface="Arial"/>
                <a:ea typeface="ＭＳ Ｐゴシック" charset="0"/>
                <a:cs typeface="Arial"/>
              </a:rPr>
              <a:t> 23:22 </a:t>
            </a:r>
            <a:r>
              <a:rPr kumimoji="0" lang="ja-JP" altLang="en-US" sz="2400" b="1" i="0" u="none" strike="noStrike" kern="1200" cap="none" spc="0" normalizeH="0" baseline="0" noProof="0">
                <a:ln>
                  <a:noFill/>
                </a:ln>
                <a:solidFill>
                  <a:srgbClr val="FFFFFF"/>
                </a:solidFill>
                <a:effectLst/>
                <a:uLnTx/>
                <a:uFillTx/>
                <a:latin typeface="Arial"/>
                <a:ea typeface="ＭＳ Ｐゴシック" charset="0"/>
                <a:cs typeface="Arial"/>
              </a:rPr>
              <a:t>新译本</a:t>
            </a:r>
            <a:r>
              <a:rPr kumimoji="0" lang="en-US" sz="2800" b="1" i="0" u="none" strike="noStrike" kern="1200" cap="none" spc="0" normalizeH="0" baseline="0" noProof="0" dirty="0">
                <a:ln>
                  <a:noFill/>
                </a:ln>
                <a:solidFill>
                  <a:srgbClr val="FFFFFF"/>
                </a:solidFill>
                <a:effectLst/>
                <a:uLnTx/>
                <a:uFillTx/>
                <a:latin typeface="Arial"/>
                <a:ea typeface="ＭＳ Ｐゴシック" charset="0"/>
                <a:cs typeface="Arial"/>
              </a:rPr>
              <a:t>).</a:t>
            </a:r>
          </a:p>
        </p:txBody>
      </p:sp>
      <p:sp>
        <p:nvSpPr>
          <p:cNvPr id="13" name="Rectangle 12"/>
          <p:cNvSpPr/>
          <p:nvPr/>
        </p:nvSpPr>
        <p:spPr>
          <a:xfrm>
            <a:off x="815648" y="2318822"/>
            <a:ext cx="7550573" cy="646331"/>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ja-JP" altLang="en-US" sz="3600" b="1" i="0" u="none" strike="noStrike" kern="1200" cap="none" spc="0" normalizeH="0" baseline="0" noProof="0">
                <a:ln>
                  <a:noFill/>
                </a:ln>
                <a:solidFill>
                  <a:srgbClr val="FFFFFF"/>
                </a:solidFill>
                <a:effectLst/>
                <a:uLnTx/>
                <a:uFillTx/>
                <a:latin typeface="Arial"/>
                <a:ea typeface="ＭＳ Ｐゴシック" charset="0"/>
                <a:cs typeface="Arial"/>
              </a:rPr>
              <a:t>至高神赐予的</a:t>
            </a:r>
            <a:r>
              <a:rPr kumimoji="0" lang="zh-CN" altLang="en-US" sz="3600" b="1" i="0" u="none" strike="noStrike" kern="1200" cap="none" spc="0" normalizeH="0" baseline="0" noProof="0" dirty="0">
                <a:ln>
                  <a:noFill/>
                </a:ln>
                <a:solidFill>
                  <a:srgbClr val="FFFFFF"/>
                </a:solidFill>
                <a:effectLst/>
                <a:uLnTx/>
                <a:uFillTx/>
                <a:latin typeface="Arial"/>
                <a:ea typeface="ＭＳ Ｐゴシック" charset="0"/>
                <a:cs typeface="Arial"/>
              </a:rPr>
              <a:t>“</a:t>
            </a:r>
            <a:r>
              <a:rPr kumimoji="0" lang="ja-JP" altLang="en-US" sz="3600" b="1" i="0" u="none" strike="noStrike" kern="1200" cap="none" spc="0" normalizeH="0" baseline="0" noProof="0">
                <a:ln>
                  <a:noFill/>
                </a:ln>
                <a:solidFill>
                  <a:srgbClr val="FFFFFF"/>
                </a:solidFill>
                <a:effectLst/>
                <a:uLnTx/>
                <a:uFillTx/>
                <a:latin typeface="Arial"/>
                <a:ea typeface="ＭＳ Ｐゴシック" charset="0"/>
                <a:cs typeface="Arial"/>
              </a:rPr>
              <a:t>懒惰</a:t>
            </a:r>
            <a:r>
              <a:rPr kumimoji="0" lang="zh-CN" altLang="en-US" sz="3600" b="1" i="0" u="none" strike="noStrike" kern="1200" cap="none" spc="0" normalizeH="0" baseline="0" noProof="0" dirty="0">
                <a:ln>
                  <a:noFill/>
                </a:ln>
                <a:solidFill>
                  <a:srgbClr val="FFFFFF"/>
                </a:solidFill>
                <a:effectLst/>
                <a:uLnTx/>
                <a:uFillTx/>
                <a:latin typeface="Arial"/>
                <a:ea typeface="ＭＳ Ｐゴシック" charset="0"/>
                <a:cs typeface="Arial"/>
              </a:rPr>
              <a:t>”</a:t>
            </a:r>
            <a:endParaRPr kumimoji="0" lang="en-US" sz="36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Tree>
    <p:extLst>
      <p:ext uri="{BB962C8B-B14F-4D97-AF65-F5344CB8AC3E}">
        <p14:creationId xmlns:p14="http://schemas.microsoft.com/office/powerpoint/2010/main" val="355455651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dissolv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734333" y="594834"/>
            <a:ext cx="6109347" cy="1373175"/>
          </a:xfrm>
          <a:prstGeom prst="rect">
            <a:avLst/>
          </a:prstGeom>
          <a:solidFill>
            <a:srgbClr val="000000"/>
          </a:solidFill>
        </p:spPr>
        <p:txBody>
          <a:bodyPr anchor="ctr"/>
          <a:lstStyle/>
          <a:p>
            <a:pPr algn="ctr"/>
            <a:r>
              <a:rPr lang="zh-CN" altLang="en-US" sz="3600" b="1" dirty="0">
                <a:solidFill>
                  <a:srgbClr val="FFFFFF"/>
                </a:solidFill>
                <a:latin typeface="SimSun" panose="02010600030101010101" pitchFamily="2" charset="-122"/>
                <a:ea typeface="SimSun" panose="02010600030101010101" pitchFamily="2" charset="-122"/>
                <a:cs typeface="Arial"/>
              </a:rPr>
              <a:t>阐述旧约法律的建议策略</a:t>
            </a:r>
            <a:endParaRPr lang="en-US" sz="3600" b="1" dirty="0">
              <a:solidFill>
                <a:srgbClr val="FFFFFF"/>
              </a:solidFill>
              <a:latin typeface="SimSun" panose="02010600030101010101" pitchFamily="2" charset="-122"/>
              <a:ea typeface="SimSun" panose="02010600030101010101" pitchFamily="2" charset="-122"/>
              <a:cs typeface="Arial"/>
            </a:endParaRPr>
          </a:p>
        </p:txBody>
      </p:sp>
      <p:sp>
        <p:nvSpPr>
          <p:cNvPr id="7" name="Round Same Side Corner Rectangle 6"/>
          <p:cNvSpPr/>
          <p:nvPr/>
        </p:nvSpPr>
        <p:spPr bwMode="auto">
          <a:xfrm>
            <a:off x="709343" y="2574432"/>
            <a:ext cx="7756794" cy="869587"/>
          </a:xfrm>
          <a:prstGeom prst="round2SameRect">
            <a:avLst/>
          </a:prstGeom>
          <a:solidFill>
            <a:schemeClr val="accent1">
              <a:lumMod val="50000"/>
            </a:schemeClr>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SG" altLang="ja-JP" sz="2400" b="1" i="0" u="none" strike="noStrike" kern="1200" cap="none" spc="0" normalizeH="0" baseline="0" noProof="0" dirty="0">
              <a:ln>
                <a:noFill/>
              </a:ln>
              <a:solidFill>
                <a:srgbClr val="FFFF00"/>
              </a:solidFill>
              <a:effectLst/>
              <a:uLnTx/>
              <a:uFillTx/>
              <a:latin typeface="Arial"/>
              <a:ea typeface="MS PGothic"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ja-JP" altLang="en-US" sz="2400" b="1" i="0" u="none" strike="noStrike" kern="1200" cap="none" spc="0" normalizeH="0" baseline="0" noProof="0" dirty="0">
                <a:ln>
                  <a:noFill/>
                </a:ln>
                <a:solidFill>
                  <a:srgbClr val="FFFF00"/>
                </a:solidFill>
                <a:effectLst/>
                <a:uLnTx/>
                <a:uFillTx/>
                <a:latin typeface="Arial"/>
                <a:ea typeface="MS PGothic" charset="0"/>
                <a:cs typeface="Arial"/>
              </a:rPr>
              <a:t>原理</a:t>
            </a:r>
            <a:r>
              <a:rPr kumimoji="0" lang="en-US" sz="2400" b="1" i="0" u="none" strike="noStrike" kern="1200" cap="none" spc="0" normalizeH="0" baseline="0" noProof="0" dirty="0">
                <a:ln>
                  <a:noFill/>
                </a:ln>
                <a:solidFill>
                  <a:srgbClr val="FFFFFF"/>
                </a:solidFill>
                <a:effectLst/>
                <a:uLnTx/>
                <a:uFillTx/>
                <a:latin typeface="Arial"/>
                <a:ea typeface="MS PGothic" charset="0"/>
                <a:cs typeface="Arial"/>
              </a:rPr>
              <a:t>: </a:t>
            </a:r>
            <a:r>
              <a:rPr kumimoji="0" lang="zh-CN" altLang="en-US" sz="2400" b="1" i="0" u="none" strike="noStrike" kern="1200" cap="none" spc="0" normalizeH="0" baseline="0" noProof="0" dirty="0">
                <a:ln>
                  <a:noFill/>
                </a:ln>
                <a:solidFill>
                  <a:srgbClr val="FFFFFF"/>
                </a:solidFill>
                <a:effectLst/>
                <a:uLnTx/>
                <a:uFillTx/>
                <a:latin typeface="SimSun" panose="02010600030101010101" pitchFamily="2" charset="-122"/>
                <a:ea typeface="SimSun" panose="02010600030101010101" pitchFamily="2" charset="-122"/>
                <a:cs typeface="Arial"/>
              </a:rPr>
              <a:t>神需要他的人民给弱势社群机会营生</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a:ea typeface="MS PGothic" charset="0"/>
              <a:cs typeface="Arial"/>
            </a:endParaRPr>
          </a:p>
        </p:txBody>
      </p:sp>
      <p:sp>
        <p:nvSpPr>
          <p:cNvPr id="9" name="Text Box 3"/>
          <p:cNvSpPr txBox="1">
            <a:spLocks noChangeArrowheads="1"/>
          </p:cNvSpPr>
          <p:nvPr/>
        </p:nvSpPr>
        <p:spPr bwMode="auto">
          <a:xfrm>
            <a:off x="8117048" y="133170"/>
            <a:ext cx="698178" cy="461665"/>
          </a:xfrm>
          <a:prstGeom prst="rect">
            <a:avLst/>
          </a:prstGeom>
          <a:solidFill>
            <a:srgbClr val="F1F7E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0" cap="none" spc="0" normalizeH="0" baseline="0" noProof="0" dirty="0">
                <a:ln>
                  <a:noFill/>
                </a:ln>
                <a:solidFill>
                  <a:srgbClr val="000000"/>
                </a:solidFill>
                <a:effectLst/>
                <a:uLnTx/>
                <a:uFillTx/>
                <a:latin typeface="Arial" charset="0"/>
                <a:ea typeface="ＭＳ Ｐゴシック" charset="0"/>
                <a:cs typeface="MS PGothic" charset="0"/>
              </a:rPr>
              <a:t>112</a:t>
            </a:r>
          </a:p>
        </p:txBody>
      </p:sp>
      <p:pic>
        <p:nvPicPr>
          <p:cNvPr id="10" name="Picture 9"/>
          <p:cNvPicPr>
            <a:picLocks noChangeAspect="1"/>
          </p:cNvPicPr>
          <p:nvPr/>
        </p:nvPicPr>
        <p:blipFill>
          <a:blip r:embed="rId3"/>
          <a:stretch>
            <a:fillRect/>
          </a:stretch>
        </p:blipFill>
        <p:spPr>
          <a:xfrm>
            <a:off x="0" y="-28158"/>
            <a:ext cx="2734333" cy="1996167"/>
          </a:xfrm>
          <a:prstGeom prst="rect">
            <a:avLst/>
          </a:prstGeom>
        </p:spPr>
      </p:pic>
      <p:grpSp>
        <p:nvGrpSpPr>
          <p:cNvPr id="5" name="Group 4"/>
          <p:cNvGrpSpPr/>
          <p:nvPr/>
        </p:nvGrpSpPr>
        <p:grpSpPr>
          <a:xfrm>
            <a:off x="709342" y="3558439"/>
            <a:ext cx="3329233" cy="2677407"/>
            <a:chOff x="709342" y="3558439"/>
            <a:chExt cx="3329233" cy="2677407"/>
          </a:xfrm>
        </p:grpSpPr>
        <p:sp>
          <p:nvSpPr>
            <p:cNvPr id="3" name="Round Same Side Corner Rectangle 2"/>
            <p:cNvSpPr/>
            <p:nvPr/>
          </p:nvSpPr>
          <p:spPr bwMode="auto">
            <a:xfrm>
              <a:off x="709342" y="3558439"/>
              <a:ext cx="3329233" cy="2677407"/>
            </a:xfrm>
            <a:prstGeom prst="round2SameRect">
              <a:avLst/>
            </a:prstGeom>
            <a:solidFill>
              <a:schemeClr val="accent1">
                <a:lumMod val="50000"/>
              </a:schemeClr>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FFFFFF"/>
                </a:solidFill>
                <a:effectLst/>
                <a:uLnTx/>
                <a:uFillTx/>
                <a:latin typeface="Arial" pitchFamily="-107" charset="0"/>
                <a:ea typeface="MS PGothic" charset="0"/>
                <a:cs typeface="MS PGothic" charset="0"/>
              </a:endParaRPr>
            </a:p>
          </p:txBody>
        </p:sp>
        <p:sp>
          <p:nvSpPr>
            <p:cNvPr id="8" name="TextBox 7"/>
            <p:cNvSpPr txBox="1"/>
            <p:nvPr/>
          </p:nvSpPr>
          <p:spPr>
            <a:xfrm>
              <a:off x="709343" y="3656818"/>
              <a:ext cx="3329232" cy="230832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SG" altLang="ja-JP" sz="2400" b="1" i="0" u="none" strike="noStrike" kern="1200" cap="none" spc="0" normalizeH="0" baseline="0" noProof="0" dirty="0">
                <a:ln>
                  <a:noFill/>
                </a:ln>
                <a:solidFill>
                  <a:srgbClr val="FFFF00"/>
                </a:solidFill>
                <a:effectLst/>
                <a:uLnTx/>
                <a:uFillTx/>
                <a:latin typeface="Arial"/>
                <a:ea typeface="MS PGothic" charset="0"/>
                <a:cs typeface="Arial"/>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2400" b="1" i="0" u="none" strike="noStrike" kern="1200" cap="none" spc="0" normalizeH="0" baseline="0" noProof="0" dirty="0">
                  <a:ln>
                    <a:noFill/>
                  </a:ln>
                  <a:solidFill>
                    <a:srgbClr val="FFFF00"/>
                  </a:solidFill>
                  <a:effectLst/>
                  <a:uLnTx/>
                  <a:uFillTx/>
                  <a:latin typeface="SimSun" panose="02010600030101010101" pitchFamily="2" charset="-122"/>
                  <a:ea typeface="SimSun" panose="02010600030101010101" pitchFamily="2" charset="-122"/>
                  <a:cs typeface="Arial"/>
                </a:rPr>
                <a:t>理解</a:t>
              </a:r>
              <a:r>
                <a:rPr kumimoji="0" lang="en-US" sz="2400" b="1" i="0" u="none" strike="noStrike" kern="1200" cap="none" spc="0" normalizeH="0" baseline="0" noProof="0" dirty="0">
                  <a:ln>
                    <a:noFill/>
                  </a:ln>
                  <a:solidFill>
                    <a:srgbClr val="FFFFFF"/>
                  </a:solidFill>
                  <a:effectLst/>
                  <a:uLnTx/>
                  <a:uFillTx/>
                  <a:latin typeface="Arial"/>
                  <a:ea typeface="MS PGothic" charset="0"/>
                  <a:cs typeface="Arial"/>
                </a:rPr>
                <a:t>: </a:t>
              </a:r>
              <a:br>
                <a:rPr kumimoji="0" lang="en-US" sz="2400" b="1" i="0" u="none" strike="noStrike" kern="1200" cap="none" spc="0" normalizeH="0" baseline="0" noProof="0" dirty="0">
                  <a:ln>
                    <a:noFill/>
                  </a:ln>
                  <a:solidFill>
                    <a:srgbClr val="FFFFFF"/>
                  </a:solidFill>
                  <a:effectLst/>
                  <a:uLnTx/>
                  <a:uFillTx/>
                  <a:latin typeface="Arial"/>
                  <a:ea typeface="MS PGothic" charset="0"/>
                  <a:cs typeface="Arial"/>
                </a:rPr>
              </a:br>
              <a:r>
                <a:rPr kumimoji="0" lang="zh-CN" altLang="en-US" sz="2400" b="1" i="0" u="none" strike="noStrike" kern="1200" cap="none" spc="0" normalizeH="0" baseline="0" noProof="0" dirty="0">
                  <a:ln>
                    <a:noFill/>
                  </a:ln>
                  <a:solidFill>
                    <a:srgbClr val="FFFFFF"/>
                  </a:solidFill>
                  <a:effectLst/>
                  <a:uLnTx/>
                  <a:uFillTx/>
                  <a:latin typeface="SimSun" panose="02010600030101010101" pitchFamily="2" charset="-122"/>
                  <a:ea typeface="SimSun" panose="02010600030101010101" pitchFamily="2" charset="-122"/>
                  <a:cs typeface="Arial"/>
                </a:rPr>
                <a:t>不要在田的角落收成因为神对贫困的人有同情，让他们搜集食物</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a:ea typeface="MS PGothic" charset="0"/>
                <a:cs typeface="Arial"/>
              </a:endParaRPr>
            </a:p>
          </p:txBody>
        </p:sp>
      </p:grpSp>
      <p:grpSp>
        <p:nvGrpSpPr>
          <p:cNvPr id="4" name="Group 3"/>
          <p:cNvGrpSpPr/>
          <p:nvPr/>
        </p:nvGrpSpPr>
        <p:grpSpPr>
          <a:xfrm>
            <a:off x="5228413" y="3558439"/>
            <a:ext cx="3237724" cy="2677407"/>
            <a:chOff x="5228413" y="3558439"/>
            <a:chExt cx="3237724" cy="2677407"/>
          </a:xfrm>
        </p:grpSpPr>
        <p:sp>
          <p:nvSpPr>
            <p:cNvPr id="6" name="Round Same Side Corner Rectangle 5"/>
            <p:cNvSpPr/>
            <p:nvPr/>
          </p:nvSpPr>
          <p:spPr bwMode="auto">
            <a:xfrm>
              <a:off x="5228413" y="3558439"/>
              <a:ext cx="3237724" cy="2677407"/>
            </a:xfrm>
            <a:prstGeom prst="round2SameRect">
              <a:avLst/>
            </a:prstGeom>
            <a:solidFill>
              <a:schemeClr val="accent1">
                <a:lumMod val="50000"/>
              </a:schemeClr>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a:ea typeface="MS PGothic" charset="0"/>
                <a:cs typeface="Arial"/>
              </a:endParaRPr>
            </a:p>
          </p:txBody>
        </p:sp>
        <p:sp>
          <p:nvSpPr>
            <p:cNvPr id="11" name="TextBox 10"/>
            <p:cNvSpPr txBox="1"/>
            <p:nvPr/>
          </p:nvSpPr>
          <p:spPr>
            <a:xfrm>
              <a:off x="5228413" y="3711044"/>
              <a:ext cx="3237724" cy="1938992"/>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SG" altLang="ja-JP" sz="2400" b="1" i="0" u="none" strike="noStrike" kern="1200" cap="none" spc="0" normalizeH="0" baseline="0" noProof="0" dirty="0">
                <a:ln>
                  <a:noFill/>
                </a:ln>
                <a:solidFill>
                  <a:srgbClr val="FFFF00"/>
                </a:solidFill>
                <a:effectLst/>
                <a:uLnTx/>
                <a:uFillTx/>
                <a:latin typeface="SimSun" panose="02010600030101010101" pitchFamily="2" charset="-122"/>
                <a:ea typeface="SimSun" panose="02010600030101010101" pitchFamily="2" charset="-122"/>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ja-JP" altLang="en-US" sz="2400" b="1" i="0" u="none" strike="noStrike" kern="1200" cap="none" spc="0" normalizeH="0" baseline="0" noProof="0" dirty="0">
                  <a:ln>
                    <a:noFill/>
                  </a:ln>
                  <a:solidFill>
                    <a:srgbClr val="FFFF00"/>
                  </a:solidFill>
                  <a:effectLst/>
                  <a:uLnTx/>
                  <a:uFillTx/>
                  <a:latin typeface="SimSun" panose="02010600030101010101" pitchFamily="2" charset="-122"/>
                  <a:ea typeface="SimSun" panose="02010600030101010101" pitchFamily="2" charset="-122"/>
                  <a:cs typeface="Arial"/>
                </a:rPr>
                <a:t>用途</a:t>
              </a:r>
              <a:r>
                <a:rPr kumimoji="0" lang="en-US" altLang="ja-JP" sz="2400" b="1" i="0" u="none" strike="noStrike" kern="1200" cap="none" spc="0" normalizeH="0" baseline="0" noProof="0" dirty="0">
                  <a:ln>
                    <a:noFill/>
                  </a:ln>
                  <a:solidFill>
                    <a:srgbClr val="FFFFFF"/>
                  </a:solidFill>
                  <a:effectLst/>
                  <a:uLnTx/>
                  <a:uFillTx/>
                  <a:latin typeface="SimSun" panose="02010600030101010101" pitchFamily="2" charset="-122"/>
                  <a:ea typeface="SimSun" panose="02010600030101010101" pitchFamily="2" charset="-122"/>
                  <a:cs typeface="Arial"/>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uLnTx/>
                  <a:uFillTx/>
                  <a:latin typeface="SimSun" panose="02010600030101010101" pitchFamily="2" charset="-122"/>
                  <a:ea typeface="SimSun" panose="02010600030101010101" pitchFamily="2" charset="-122"/>
                  <a:cs typeface="Arial"/>
                </a:rPr>
                <a:t>作为雇主何你应该给贫困人机会自食其力</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dirty="0">
                <a:ln>
                  <a:noFill/>
                </a:ln>
                <a:solidFill>
                  <a:srgbClr val="FFFFFF"/>
                </a:solidFill>
                <a:effectLst/>
                <a:uLnTx/>
                <a:uFillTx/>
                <a:latin typeface="Arial"/>
                <a:ea typeface="MS PGothic" charset="0"/>
                <a:cs typeface="Arial"/>
              </a:endParaRPr>
            </a:p>
          </p:txBody>
        </p:sp>
      </p:grpSp>
    </p:spTree>
    <p:extLst>
      <p:ext uri="{BB962C8B-B14F-4D97-AF65-F5344CB8AC3E}">
        <p14:creationId xmlns:p14="http://schemas.microsoft.com/office/powerpoint/2010/main" val="123728207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734333" y="594834"/>
            <a:ext cx="6109347" cy="1373175"/>
          </a:xfrm>
          <a:prstGeom prst="rect">
            <a:avLst/>
          </a:prstGeom>
          <a:solidFill>
            <a:srgbClr val="000000"/>
          </a:solidFill>
        </p:spPr>
        <p:txBody>
          <a:bodyPr anchor="ctr"/>
          <a:lstStyle/>
          <a:p>
            <a:pPr algn="ctr"/>
            <a:r>
              <a:rPr lang="zh-CN" altLang="en-US" sz="3600" b="1" dirty="0">
                <a:solidFill>
                  <a:srgbClr val="FFFFFF"/>
                </a:solidFill>
                <a:latin typeface="SimSun" panose="02010600030101010101" pitchFamily="2" charset="-122"/>
                <a:ea typeface="SimSun" panose="02010600030101010101" pitchFamily="2" charset="-122"/>
                <a:cs typeface="Arial"/>
              </a:rPr>
              <a:t>阐述旧约法律的建议策略</a:t>
            </a:r>
            <a:endParaRPr lang="en-US" sz="3600" b="1" dirty="0">
              <a:solidFill>
                <a:srgbClr val="FFFFFF"/>
              </a:solidFill>
              <a:latin typeface="SimSun" panose="02010600030101010101" pitchFamily="2" charset="-122"/>
              <a:ea typeface="SimSun" panose="02010600030101010101" pitchFamily="2" charset="-122"/>
              <a:cs typeface="Arial"/>
            </a:endParaRPr>
          </a:p>
        </p:txBody>
      </p:sp>
      <p:sp>
        <p:nvSpPr>
          <p:cNvPr id="9" name="Text Box 3"/>
          <p:cNvSpPr txBox="1">
            <a:spLocks noChangeArrowheads="1"/>
          </p:cNvSpPr>
          <p:nvPr/>
        </p:nvSpPr>
        <p:spPr bwMode="auto">
          <a:xfrm>
            <a:off x="8117048" y="133170"/>
            <a:ext cx="698178" cy="461665"/>
          </a:xfrm>
          <a:prstGeom prst="rect">
            <a:avLst/>
          </a:prstGeom>
          <a:solidFill>
            <a:srgbClr val="F1F7E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0" cap="none" spc="0" normalizeH="0" baseline="0" noProof="0" dirty="0">
                <a:ln>
                  <a:noFill/>
                </a:ln>
                <a:solidFill>
                  <a:srgbClr val="000000"/>
                </a:solidFill>
                <a:effectLst/>
                <a:uLnTx/>
                <a:uFillTx/>
                <a:latin typeface="Arial" charset="0"/>
                <a:ea typeface="ＭＳ Ｐゴシック" charset="0"/>
                <a:cs typeface="MS PGothic" charset="0"/>
              </a:rPr>
              <a:t>112</a:t>
            </a:r>
          </a:p>
        </p:txBody>
      </p:sp>
      <p:pic>
        <p:nvPicPr>
          <p:cNvPr id="10" name="Picture 9"/>
          <p:cNvPicPr>
            <a:picLocks noChangeAspect="1"/>
          </p:cNvPicPr>
          <p:nvPr/>
        </p:nvPicPr>
        <p:blipFill>
          <a:blip r:embed="rId3"/>
          <a:stretch>
            <a:fillRect/>
          </a:stretch>
        </p:blipFill>
        <p:spPr>
          <a:xfrm>
            <a:off x="0" y="-28158"/>
            <a:ext cx="2734333" cy="1996167"/>
          </a:xfrm>
          <a:prstGeom prst="rect">
            <a:avLst/>
          </a:prstGeom>
        </p:spPr>
      </p:pic>
      <p:sp>
        <p:nvSpPr>
          <p:cNvPr id="6" name="Round Same Side Corner Rectangle 5"/>
          <p:cNvSpPr/>
          <p:nvPr/>
        </p:nvSpPr>
        <p:spPr bwMode="auto">
          <a:xfrm>
            <a:off x="815648" y="2225319"/>
            <a:ext cx="7650489" cy="4010528"/>
          </a:xfrm>
          <a:prstGeom prst="round2SameRect">
            <a:avLst/>
          </a:prstGeom>
          <a:solidFill>
            <a:schemeClr val="accent1">
              <a:lumMod val="50000"/>
            </a:schemeClr>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a:ea typeface="MS PGothic" charset="0"/>
              <a:cs typeface="Arial"/>
            </a:endParaRPr>
          </a:p>
        </p:txBody>
      </p:sp>
      <p:sp>
        <p:nvSpPr>
          <p:cNvPr id="12" name="Rectangle 11"/>
          <p:cNvSpPr/>
          <p:nvPr/>
        </p:nvSpPr>
        <p:spPr>
          <a:xfrm>
            <a:off x="815647" y="3029523"/>
            <a:ext cx="7550573" cy="181588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SimSun" panose="02010600030101010101" pitchFamily="2" charset="-122"/>
                <a:ea typeface="SimSun" panose="02010600030101010101" pitchFamily="2" charset="-122"/>
                <a:cs typeface="Arial"/>
              </a:rPr>
              <a:t>“</a:t>
            </a:r>
            <a:r>
              <a:rPr kumimoji="0" lang="zh-CN" altLang="en-US" sz="2800" b="1" i="0" u="none" strike="noStrike" kern="1200" cap="none" spc="0" normalizeH="0" baseline="0" noProof="0" dirty="0">
                <a:ln>
                  <a:noFill/>
                </a:ln>
                <a:solidFill>
                  <a:srgbClr val="FFFFFF"/>
                </a:solidFill>
                <a:effectLst/>
                <a:uLnTx/>
                <a:uFillTx/>
                <a:latin typeface="SimSun" panose="02010600030101010101" pitchFamily="2" charset="-122"/>
                <a:ea typeface="SimSun" panose="02010600030101010101" pitchFamily="2" charset="-122"/>
                <a:cs typeface="Arial"/>
              </a:rPr>
              <a:t>你进了邻舍的葡萄园，可以随意吃饱了葡只  </a:t>
            </a:r>
            <a:endParaRPr kumimoji="0" lang="en-SG" altLang="zh-CN" sz="2800" b="1" i="0" u="none" strike="noStrike" kern="1200" cap="none" spc="0" normalizeH="0" baseline="0" noProof="0" dirty="0">
              <a:ln>
                <a:noFill/>
              </a:ln>
              <a:solidFill>
                <a:srgbClr val="FFFFFF"/>
              </a:solidFill>
              <a:effectLst/>
              <a:uLnTx/>
              <a:uFillTx/>
              <a:latin typeface="SimSun" panose="02010600030101010101" pitchFamily="2" charset="-122"/>
              <a:ea typeface="SimSun" panose="02010600030101010101" pitchFamily="2" charset="-122"/>
              <a:cs typeface="Arial"/>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zh-CN" altLang="en-US" sz="2800" b="1" i="0" u="none" strike="noStrike" kern="1200" cap="none" spc="0" normalizeH="0" baseline="0" noProof="0" dirty="0">
                <a:ln>
                  <a:noFill/>
                </a:ln>
                <a:solidFill>
                  <a:srgbClr val="FFFFFF"/>
                </a:solidFill>
                <a:effectLst/>
                <a:uLnTx/>
                <a:uFillTx/>
                <a:latin typeface="SimSun" panose="02010600030101010101" pitchFamily="2" charset="-122"/>
                <a:ea typeface="SimSun" panose="02010600030101010101" pitchFamily="2" charset="-122"/>
                <a:cs typeface="Arial"/>
              </a:rPr>
              <a:t>是不可装在器皿中</a:t>
            </a:r>
            <a:r>
              <a:rPr kumimoji="0" lang="en-SG" altLang="zh-CN" sz="2800" b="1" i="0" u="none" strike="noStrike" kern="1200" cap="none" spc="0" normalizeH="0" baseline="0" noProof="0" dirty="0">
                <a:ln>
                  <a:noFill/>
                </a:ln>
                <a:solidFill>
                  <a:srgbClr val="FFFFFF"/>
                </a:solidFill>
                <a:effectLst/>
                <a:uLnTx/>
                <a:uFillTx/>
                <a:latin typeface="SimSun" panose="02010600030101010101" pitchFamily="2" charset="-122"/>
                <a:ea typeface="SimSun" panose="02010600030101010101" pitchFamily="2" charset="-122"/>
                <a:cs typeface="Arial"/>
              </a:rPr>
              <a:t>.</a:t>
            </a:r>
            <a:r>
              <a:rPr kumimoji="0" lang="zh-CN" altLang="en-US" sz="2800" b="1" i="0" u="none" strike="noStrike" kern="1200" cap="none" spc="0" normalizeH="0" baseline="0" noProof="0" dirty="0">
                <a:ln>
                  <a:noFill/>
                </a:ln>
                <a:solidFill>
                  <a:srgbClr val="FFFFFF"/>
                </a:solidFill>
                <a:effectLst/>
                <a:uLnTx/>
                <a:uFillTx/>
                <a:latin typeface="SimSun" panose="02010600030101010101" pitchFamily="2" charset="-122"/>
                <a:ea typeface="SimSun" panose="02010600030101010101" pitchFamily="2" charset="-122"/>
                <a:cs typeface="Arial"/>
              </a:rPr>
              <a: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2800" b="1" i="0" u="none" strike="noStrike" kern="1200" cap="none" spc="0" normalizeH="0" baseline="0" noProof="0" dirty="0">
                <a:ln>
                  <a:noFill/>
                </a:ln>
                <a:solidFill>
                  <a:srgbClr val="FFFFFF"/>
                </a:solidFill>
                <a:effectLst/>
                <a:uLnTx/>
                <a:uFillTx/>
                <a:latin typeface="SimSun" panose="02010600030101010101" pitchFamily="2" charset="-122"/>
                <a:ea typeface="SimSun" panose="02010600030101010101" pitchFamily="2" charset="-122"/>
                <a:cs typeface="Arial"/>
              </a:rPr>
              <a:t>你进了邻舍站着的禾稼，可以用手摘穗子，只  </a:t>
            </a:r>
            <a:endParaRPr kumimoji="0" lang="en-SG" altLang="zh-CN" sz="2800" b="1" i="0" u="none" strike="noStrike" kern="1200" cap="none" spc="0" normalizeH="0" baseline="0" noProof="0" dirty="0">
              <a:ln>
                <a:noFill/>
              </a:ln>
              <a:solidFill>
                <a:srgbClr val="FFFFFF"/>
              </a:solidFill>
              <a:effectLst/>
              <a:uLnTx/>
              <a:uFillTx/>
              <a:latin typeface="SimSun" panose="02010600030101010101" pitchFamily="2" charset="-122"/>
              <a:ea typeface="SimSun" panose="02010600030101010101" pitchFamily="2" charset="-122"/>
              <a:cs typeface="Arial"/>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2800" b="1" i="0" u="none" strike="noStrike" kern="1200" cap="none" spc="0" normalizeH="0" baseline="0" noProof="0" dirty="0">
                <a:ln>
                  <a:noFill/>
                </a:ln>
                <a:solidFill>
                  <a:srgbClr val="FFFFFF"/>
                </a:solidFill>
                <a:effectLst/>
                <a:uLnTx/>
                <a:uFillTx/>
                <a:latin typeface="SimSun" panose="02010600030101010101" pitchFamily="2" charset="-122"/>
                <a:ea typeface="SimSun" panose="02010600030101010101" pitchFamily="2" charset="-122"/>
                <a:cs typeface="Arial"/>
              </a:rPr>
              <a:t>是不可用镰刀割取禾稼</a:t>
            </a:r>
            <a:r>
              <a:rPr kumimoji="0" lang="en-SG" altLang="zh-CN" sz="2800" b="1" i="0" u="none" strike="noStrike" kern="1200" cap="none" spc="0" normalizeH="0" baseline="0" noProof="0" dirty="0">
                <a:ln>
                  <a:noFill/>
                </a:ln>
                <a:solidFill>
                  <a:srgbClr val="FFFFFF"/>
                </a:solidFill>
                <a:effectLst/>
                <a:uLnTx/>
                <a:uFillTx/>
                <a:latin typeface="SimSun" panose="02010600030101010101" pitchFamily="2" charset="-122"/>
                <a:ea typeface="SimSun" panose="02010600030101010101" pitchFamily="2" charset="-122"/>
                <a:cs typeface="Arial"/>
              </a:rPr>
              <a:t>.</a:t>
            </a:r>
            <a:r>
              <a:rPr kumimoji="0" lang="en-US" sz="2800" b="1" i="0" u="none" strike="noStrike" kern="1200" cap="none" spc="0" normalizeH="0" baseline="0" noProof="0" dirty="0">
                <a:ln>
                  <a:noFill/>
                </a:ln>
                <a:solidFill>
                  <a:srgbClr val="FFFFFF"/>
                </a:solidFill>
                <a:effectLst/>
                <a:uLnTx/>
                <a:uFillTx/>
                <a:latin typeface="SimSun" panose="02010600030101010101" pitchFamily="2" charset="-122"/>
                <a:ea typeface="SimSun" panose="02010600030101010101" pitchFamily="2" charset="-122"/>
                <a:cs typeface="Arial"/>
              </a:rPr>
              <a:t>”</a:t>
            </a:r>
            <a:r>
              <a:rPr kumimoji="0" lang="en-US" sz="2800" b="1" i="0" u="none" strike="noStrike" kern="1200" cap="none" spc="0" normalizeH="0" baseline="0" noProof="0" dirty="0">
                <a:ln>
                  <a:noFill/>
                </a:ln>
                <a:solidFill>
                  <a:srgbClr val="FFFFFF"/>
                </a:solidFill>
                <a:effectLst/>
                <a:uLnTx/>
                <a:uFillTx/>
                <a:latin typeface="Arial"/>
                <a:ea typeface="MS PGothic" charset="0"/>
                <a:cs typeface="Arial"/>
              </a:rPr>
              <a:t> </a:t>
            </a:r>
            <a:r>
              <a:rPr kumimoji="0" lang="en-US" sz="2800" b="1" i="0" u="none" strike="noStrike" kern="1200" cap="none" spc="0" normalizeH="0" baseline="0" noProof="0" dirty="0">
                <a:ln>
                  <a:noFill/>
                </a:ln>
                <a:solidFill>
                  <a:srgbClr val="FFFFFF"/>
                </a:solidFill>
                <a:effectLst/>
                <a:uLnTx/>
                <a:uFillTx/>
                <a:latin typeface="SimSun" panose="02010600030101010101" pitchFamily="2" charset="-122"/>
                <a:ea typeface="SimSun" panose="02010600030101010101" pitchFamily="2" charset="-122"/>
                <a:cs typeface="Arial"/>
              </a:rPr>
              <a:t>(</a:t>
            </a:r>
            <a:r>
              <a:rPr kumimoji="0" lang="ja-JP" altLang="en-US" sz="2800" b="1" i="0" u="none" strike="noStrike" kern="1200" cap="none" spc="0" normalizeH="0" baseline="0" noProof="0" dirty="0">
                <a:ln>
                  <a:noFill/>
                </a:ln>
                <a:solidFill>
                  <a:srgbClr val="FFFFFF"/>
                </a:solidFill>
                <a:effectLst/>
                <a:uLnTx/>
                <a:uFillTx/>
                <a:latin typeface="SimSun" panose="02010600030101010101" pitchFamily="2" charset="-122"/>
                <a:ea typeface="SimSun" panose="02010600030101010101" pitchFamily="2" charset="-122"/>
                <a:cs typeface="Arial"/>
              </a:rPr>
              <a:t>申命记 </a:t>
            </a:r>
            <a:r>
              <a:rPr kumimoji="0" lang="en-US" sz="2800" b="1" i="0" u="none" strike="noStrike" kern="1200" cap="none" spc="0" normalizeH="0" baseline="0" noProof="0" dirty="0">
                <a:ln>
                  <a:noFill/>
                </a:ln>
                <a:solidFill>
                  <a:srgbClr val="FFFFFF"/>
                </a:solidFill>
                <a:effectLst/>
                <a:uLnTx/>
                <a:uFillTx/>
                <a:latin typeface="SimSun" panose="02010600030101010101" pitchFamily="2" charset="-122"/>
                <a:ea typeface="SimSun" panose="02010600030101010101" pitchFamily="2" charset="-122"/>
                <a:cs typeface="Arial"/>
              </a:rPr>
              <a:t>23:24-25)</a:t>
            </a:r>
          </a:p>
        </p:txBody>
      </p:sp>
      <p:sp>
        <p:nvSpPr>
          <p:cNvPr id="13" name="Rectangle 12"/>
          <p:cNvSpPr/>
          <p:nvPr/>
        </p:nvSpPr>
        <p:spPr>
          <a:xfrm>
            <a:off x="815648" y="2318822"/>
            <a:ext cx="7550573"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3600" b="1" i="0" u="none" strike="noStrike" kern="1200" cap="none" spc="0" normalizeH="0" baseline="0" noProof="0" dirty="0">
                <a:ln>
                  <a:noFill/>
                </a:ln>
                <a:solidFill>
                  <a:srgbClr val="FFFFFF"/>
                </a:solidFill>
                <a:effectLst/>
                <a:uLnTx/>
                <a:uFillTx/>
                <a:latin typeface="SimSun" panose="02010600030101010101" pitchFamily="2" charset="-122"/>
                <a:ea typeface="SimSun" panose="02010600030101010101" pitchFamily="2" charset="-122"/>
                <a:cs typeface="Arial"/>
              </a:rPr>
              <a:t>神授的偷窃行为？</a:t>
            </a:r>
            <a:endParaRPr kumimoji="0" lang="en-US" sz="3600" b="1" i="0" u="none" strike="noStrike" kern="1200" cap="none" spc="0" normalizeH="0" baseline="0" noProof="0" dirty="0">
              <a:ln>
                <a:noFill/>
              </a:ln>
              <a:solidFill>
                <a:srgbClr val="FFFFFF"/>
              </a:solidFill>
              <a:effectLst/>
              <a:uLnTx/>
              <a:uFillTx/>
              <a:latin typeface="SimSun" panose="02010600030101010101" pitchFamily="2" charset="-122"/>
              <a:ea typeface="SimSun" panose="02010600030101010101" pitchFamily="2" charset="-122"/>
              <a:cs typeface="Arial"/>
            </a:endParaRPr>
          </a:p>
        </p:txBody>
      </p:sp>
    </p:spTree>
    <p:extLst>
      <p:ext uri="{BB962C8B-B14F-4D97-AF65-F5344CB8AC3E}">
        <p14:creationId xmlns:p14="http://schemas.microsoft.com/office/powerpoint/2010/main" val="295370241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dissolv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734333" y="594834"/>
            <a:ext cx="6109347" cy="1373175"/>
          </a:xfrm>
          <a:prstGeom prst="rect">
            <a:avLst/>
          </a:prstGeom>
          <a:solidFill>
            <a:srgbClr val="000000"/>
          </a:solidFill>
        </p:spPr>
        <p:txBody>
          <a:bodyPr anchor="ctr"/>
          <a:lstStyle/>
          <a:p>
            <a:pPr algn="ctr"/>
            <a:r>
              <a:rPr lang="zh-CN" altLang="en-US" sz="3600" b="1" dirty="0">
                <a:solidFill>
                  <a:srgbClr val="FFFFFF"/>
                </a:solidFill>
                <a:latin typeface="SimSun" panose="02010600030101010101" pitchFamily="2" charset="-122"/>
                <a:ea typeface="SimSun" panose="02010600030101010101" pitchFamily="2" charset="-122"/>
                <a:cs typeface="Arial"/>
              </a:rPr>
              <a:t>阐述旧约法律的建议策略</a:t>
            </a:r>
            <a:endParaRPr lang="en-US" sz="3600" b="1" dirty="0">
              <a:solidFill>
                <a:srgbClr val="FFFFFF"/>
              </a:solidFill>
              <a:latin typeface="SimSun" panose="02010600030101010101" pitchFamily="2" charset="-122"/>
              <a:ea typeface="SimSun" panose="02010600030101010101" pitchFamily="2" charset="-122"/>
              <a:cs typeface="Arial"/>
            </a:endParaRPr>
          </a:p>
        </p:txBody>
      </p:sp>
      <p:sp>
        <p:nvSpPr>
          <p:cNvPr id="7" name="Round Same Side Corner Rectangle 6"/>
          <p:cNvSpPr/>
          <p:nvPr/>
        </p:nvSpPr>
        <p:spPr bwMode="auto">
          <a:xfrm>
            <a:off x="709343" y="2574432"/>
            <a:ext cx="7756794" cy="869587"/>
          </a:xfrm>
          <a:prstGeom prst="round2SameRect">
            <a:avLst/>
          </a:prstGeom>
          <a:solidFill>
            <a:schemeClr val="accent1">
              <a:lumMod val="50000"/>
            </a:schemeClr>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SG" altLang="ja-JP" sz="2400" b="1" i="0" u="none" strike="noStrike" kern="1200" cap="none" spc="0" normalizeH="0" baseline="0" noProof="0" dirty="0">
              <a:ln>
                <a:noFill/>
              </a:ln>
              <a:solidFill>
                <a:srgbClr val="FFFF00"/>
              </a:solidFill>
              <a:effectLst/>
              <a:uLnTx/>
              <a:uFillTx/>
              <a:latin typeface="SimSun" panose="02010600030101010101" pitchFamily="2" charset="-122"/>
              <a:ea typeface="SimSun" panose="02010600030101010101" pitchFamily="2" charset="-122"/>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ja-JP" altLang="en-US" sz="2400" b="1" i="0" u="none" strike="noStrike" kern="1200" cap="none" spc="0" normalizeH="0" baseline="0" noProof="0" dirty="0">
                <a:ln>
                  <a:noFill/>
                </a:ln>
                <a:solidFill>
                  <a:srgbClr val="FFFF00"/>
                </a:solidFill>
                <a:effectLst/>
                <a:uLnTx/>
                <a:uFillTx/>
                <a:latin typeface="SimSun" panose="02010600030101010101" pitchFamily="2" charset="-122"/>
                <a:ea typeface="SimSun" panose="02010600030101010101" pitchFamily="2" charset="-122"/>
                <a:cs typeface="Arial"/>
              </a:rPr>
              <a:t>原理</a:t>
            </a:r>
            <a:r>
              <a:rPr kumimoji="0" lang="en-US" sz="2400" b="1" i="0" u="none" strike="noStrike" kern="1200" cap="none" spc="0" normalizeH="0" baseline="0" noProof="0" dirty="0">
                <a:ln>
                  <a:noFill/>
                </a:ln>
                <a:solidFill>
                  <a:srgbClr val="FFFFFF"/>
                </a:solidFill>
                <a:effectLst/>
                <a:uLnTx/>
                <a:uFillTx/>
                <a:latin typeface="SimSun" panose="02010600030101010101" pitchFamily="2" charset="-122"/>
                <a:ea typeface="SimSun" panose="02010600030101010101" pitchFamily="2" charset="-122"/>
                <a:cs typeface="Arial"/>
              </a:rPr>
              <a:t>: </a:t>
            </a:r>
            <a:r>
              <a:rPr kumimoji="0" lang="zh-CN" altLang="en-US" sz="2400" b="1" i="0" u="none" strike="noStrike" kern="1200" cap="none" spc="0" normalizeH="0" baseline="0" noProof="0" dirty="0">
                <a:ln>
                  <a:noFill/>
                </a:ln>
                <a:solidFill>
                  <a:srgbClr val="FFFFFF"/>
                </a:solidFill>
                <a:effectLst/>
                <a:uLnTx/>
                <a:uFillTx/>
                <a:latin typeface="SimSun" panose="02010600030101010101" pitchFamily="2" charset="-122"/>
                <a:ea typeface="SimSun" panose="02010600030101010101" pitchFamily="2" charset="-122"/>
                <a:cs typeface="Arial"/>
              </a:rPr>
              <a:t>神允许拿小件的东西因为他对人的需要</a:t>
            </a:r>
            <a:endParaRPr kumimoji="0" lang="en-SG" altLang="zh-CN" sz="2400" b="1" i="0" u="none" strike="noStrike" kern="1200" cap="none" spc="0" normalizeH="0" baseline="0" noProof="0" dirty="0">
              <a:ln>
                <a:noFill/>
              </a:ln>
              <a:solidFill>
                <a:srgbClr val="FFFFFF"/>
              </a:solidFill>
              <a:effectLst/>
              <a:uLnTx/>
              <a:uFillTx/>
              <a:latin typeface="SimSun" panose="02010600030101010101" pitchFamily="2" charset="-122"/>
              <a:ea typeface="SimSun" panose="02010600030101010101" pitchFamily="2" charset="-122"/>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uLnTx/>
                <a:uFillTx/>
                <a:latin typeface="SimSun" panose="02010600030101010101" pitchFamily="2" charset="-122"/>
                <a:ea typeface="SimSun" panose="02010600030101010101" pitchFamily="2" charset="-122"/>
                <a:cs typeface="Arial"/>
              </a:rPr>
              <a:t>比人的财产还要关心</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a:ea typeface="MS PGothic" charset="0"/>
              <a:cs typeface="Arial"/>
            </a:endParaRPr>
          </a:p>
        </p:txBody>
      </p:sp>
      <p:sp>
        <p:nvSpPr>
          <p:cNvPr id="9" name="Text Box 3"/>
          <p:cNvSpPr txBox="1">
            <a:spLocks noChangeArrowheads="1"/>
          </p:cNvSpPr>
          <p:nvPr/>
        </p:nvSpPr>
        <p:spPr bwMode="auto">
          <a:xfrm>
            <a:off x="8117048" y="133170"/>
            <a:ext cx="698178" cy="461665"/>
          </a:xfrm>
          <a:prstGeom prst="rect">
            <a:avLst/>
          </a:prstGeom>
          <a:solidFill>
            <a:srgbClr val="F1F7E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0" cap="none" spc="0" normalizeH="0" baseline="0" noProof="0" dirty="0">
                <a:ln>
                  <a:noFill/>
                </a:ln>
                <a:solidFill>
                  <a:srgbClr val="000000"/>
                </a:solidFill>
                <a:effectLst/>
                <a:uLnTx/>
                <a:uFillTx/>
                <a:latin typeface="Arial" charset="0"/>
                <a:ea typeface="ＭＳ Ｐゴシック" charset="0"/>
                <a:cs typeface="MS PGothic" charset="0"/>
              </a:rPr>
              <a:t>112</a:t>
            </a:r>
          </a:p>
        </p:txBody>
      </p:sp>
      <p:pic>
        <p:nvPicPr>
          <p:cNvPr id="10" name="Picture 9"/>
          <p:cNvPicPr>
            <a:picLocks noChangeAspect="1"/>
          </p:cNvPicPr>
          <p:nvPr/>
        </p:nvPicPr>
        <p:blipFill>
          <a:blip r:embed="rId3"/>
          <a:stretch>
            <a:fillRect/>
          </a:stretch>
        </p:blipFill>
        <p:spPr>
          <a:xfrm>
            <a:off x="0" y="-28158"/>
            <a:ext cx="2734333" cy="1996167"/>
          </a:xfrm>
          <a:prstGeom prst="rect">
            <a:avLst/>
          </a:prstGeom>
        </p:spPr>
      </p:pic>
      <p:grpSp>
        <p:nvGrpSpPr>
          <p:cNvPr id="5" name="Group 4"/>
          <p:cNvGrpSpPr/>
          <p:nvPr/>
        </p:nvGrpSpPr>
        <p:grpSpPr>
          <a:xfrm>
            <a:off x="709342" y="3558439"/>
            <a:ext cx="3532029" cy="2677407"/>
            <a:chOff x="709342" y="3558439"/>
            <a:chExt cx="3532029" cy="2677407"/>
          </a:xfrm>
        </p:grpSpPr>
        <p:sp>
          <p:nvSpPr>
            <p:cNvPr id="3" name="Round Same Side Corner Rectangle 2"/>
            <p:cNvSpPr/>
            <p:nvPr/>
          </p:nvSpPr>
          <p:spPr bwMode="auto">
            <a:xfrm>
              <a:off x="709342" y="3558439"/>
              <a:ext cx="3532029" cy="2677407"/>
            </a:xfrm>
            <a:prstGeom prst="round2SameRect">
              <a:avLst/>
            </a:prstGeom>
            <a:solidFill>
              <a:schemeClr val="accent1">
                <a:lumMod val="50000"/>
              </a:schemeClr>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FFFFFF"/>
                </a:solidFill>
                <a:effectLst/>
                <a:uLnTx/>
                <a:uFillTx/>
                <a:latin typeface="Arial" pitchFamily="-107" charset="0"/>
                <a:ea typeface="MS PGothic" charset="0"/>
                <a:cs typeface="MS PGothic" charset="0"/>
              </a:endParaRPr>
            </a:p>
          </p:txBody>
        </p:sp>
        <p:sp>
          <p:nvSpPr>
            <p:cNvPr id="8" name="TextBox 7"/>
            <p:cNvSpPr txBox="1"/>
            <p:nvPr/>
          </p:nvSpPr>
          <p:spPr>
            <a:xfrm>
              <a:off x="709343" y="3656818"/>
              <a:ext cx="3532028" cy="230832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SG" altLang="ja-JP" sz="2400" b="1" i="0" u="none" strike="noStrike" kern="1200" cap="none" spc="0" normalizeH="0" baseline="0" noProof="0" dirty="0">
                <a:ln>
                  <a:noFill/>
                </a:ln>
                <a:solidFill>
                  <a:srgbClr val="FFFF00"/>
                </a:solidFill>
                <a:effectLst/>
                <a:uLnTx/>
                <a:uFillTx/>
                <a:latin typeface="SimSun" panose="02010600030101010101" pitchFamily="2" charset="-122"/>
                <a:ea typeface="SimSun" panose="02010600030101010101" pitchFamily="2" charset="-122"/>
                <a:cs typeface="Arial"/>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2400" b="1" i="0" u="none" strike="noStrike" kern="1200" cap="none" spc="0" normalizeH="0" baseline="0" noProof="0" dirty="0">
                  <a:ln>
                    <a:noFill/>
                  </a:ln>
                  <a:solidFill>
                    <a:srgbClr val="FFFF00"/>
                  </a:solidFill>
                  <a:effectLst/>
                  <a:uLnTx/>
                  <a:uFillTx/>
                  <a:latin typeface="SimSun" panose="02010600030101010101" pitchFamily="2" charset="-122"/>
                  <a:ea typeface="SimSun" panose="02010600030101010101" pitchFamily="2" charset="-122"/>
                  <a:cs typeface="Arial"/>
                </a:rPr>
                <a:t>理解</a:t>
              </a:r>
              <a:r>
                <a:rPr kumimoji="0" lang="en-US" sz="2400" b="1" i="0" u="none" strike="noStrike" kern="1200" cap="none" spc="0" normalizeH="0" baseline="0" noProof="0" dirty="0">
                  <a:ln>
                    <a:noFill/>
                  </a:ln>
                  <a:solidFill>
                    <a:srgbClr val="FFFFFF"/>
                  </a:solidFill>
                  <a:effectLst/>
                  <a:uLnTx/>
                  <a:uFillTx/>
                  <a:latin typeface="Arial"/>
                  <a:ea typeface="MS PGothic" charset="0"/>
                  <a:cs typeface="Arial"/>
                </a:rPr>
                <a:t>: </a:t>
              </a:r>
              <a:br>
                <a:rPr kumimoji="0" lang="en-US" sz="2400" b="1" i="0" u="none" strike="noStrike" kern="1200" cap="none" spc="0" normalizeH="0" baseline="0" noProof="0" dirty="0">
                  <a:ln>
                    <a:noFill/>
                  </a:ln>
                  <a:solidFill>
                    <a:srgbClr val="FFFFFF"/>
                  </a:solidFill>
                  <a:effectLst/>
                  <a:uLnTx/>
                  <a:uFillTx/>
                  <a:latin typeface="Arial"/>
                  <a:ea typeface="MS PGothic" charset="0"/>
                  <a:cs typeface="Arial"/>
                </a:rPr>
              </a:br>
              <a:r>
                <a:rPr kumimoji="0" lang="zh-CN" altLang="en-US" sz="2400" b="1" i="0" u="none" strike="noStrike" kern="1200" cap="none" spc="0" normalizeH="0" baseline="0" noProof="0" dirty="0">
                  <a:ln>
                    <a:noFill/>
                  </a:ln>
                  <a:solidFill>
                    <a:srgbClr val="FFFFFF"/>
                  </a:solidFill>
                  <a:effectLst/>
                  <a:uLnTx/>
                  <a:uFillTx/>
                  <a:latin typeface="SimSun" panose="02010600030101010101" pitchFamily="2" charset="-122"/>
                  <a:ea typeface="SimSun" panose="02010600030101010101" pitchFamily="2" charset="-122"/>
                  <a:cs typeface="Arial"/>
                </a:rPr>
                <a:t>不要偷你邻居的庄稼</a:t>
              </a:r>
              <a:r>
                <a:rPr kumimoji="0" lang="en-SG" altLang="zh-CN" sz="2400" b="1" i="0" u="none" strike="noStrike" kern="1200" cap="none" spc="0" normalizeH="0" baseline="0" noProof="0" dirty="0">
                  <a:ln>
                    <a:noFill/>
                  </a:ln>
                  <a:solidFill>
                    <a:srgbClr val="FFFFFF"/>
                  </a:solidFill>
                  <a:effectLst/>
                  <a:uLnTx/>
                  <a:uFillTx/>
                  <a:latin typeface="SimSun" panose="02010600030101010101" pitchFamily="2" charset="-122"/>
                  <a:ea typeface="SimSun" panose="02010600030101010101" pitchFamily="2" charset="-122"/>
                  <a:cs typeface="Arial"/>
                </a:rPr>
                <a:t>,</a:t>
              </a:r>
              <a:r>
                <a:rPr kumimoji="0" lang="zh-CN" altLang="en-US" sz="2400" b="1" i="0" u="none" strike="noStrike" kern="1200" cap="none" spc="0" normalizeH="0" baseline="0" noProof="0" dirty="0">
                  <a:ln>
                    <a:noFill/>
                  </a:ln>
                  <a:solidFill>
                    <a:srgbClr val="FFFFFF"/>
                  </a:solidFill>
                  <a:effectLst/>
                  <a:uLnTx/>
                  <a:uFillTx/>
                  <a:latin typeface="SimSun" panose="02010600030101010101" pitchFamily="2" charset="-122"/>
                  <a:ea typeface="SimSun" panose="02010600030101010101" pitchFamily="2" charset="-122"/>
                  <a:cs typeface="Arial"/>
                </a:rPr>
                <a:t>同时你也不需把偷窃行为 怕到你变得可笑</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a:ea typeface="MS PGothic" charset="0"/>
                <a:cs typeface="Arial"/>
              </a:endParaRPr>
            </a:p>
          </p:txBody>
        </p:sp>
      </p:grpSp>
      <p:grpSp>
        <p:nvGrpSpPr>
          <p:cNvPr id="4" name="Group 3"/>
          <p:cNvGrpSpPr/>
          <p:nvPr/>
        </p:nvGrpSpPr>
        <p:grpSpPr>
          <a:xfrm>
            <a:off x="4858933" y="3558439"/>
            <a:ext cx="3607204" cy="2677407"/>
            <a:chOff x="4858933" y="3558439"/>
            <a:chExt cx="3607204" cy="2677407"/>
          </a:xfrm>
        </p:grpSpPr>
        <p:sp>
          <p:nvSpPr>
            <p:cNvPr id="6" name="Round Same Side Corner Rectangle 5"/>
            <p:cNvSpPr/>
            <p:nvPr/>
          </p:nvSpPr>
          <p:spPr bwMode="auto">
            <a:xfrm>
              <a:off x="4858933" y="3558439"/>
              <a:ext cx="3607204" cy="2677407"/>
            </a:xfrm>
            <a:prstGeom prst="round2SameRect">
              <a:avLst/>
            </a:prstGeom>
            <a:solidFill>
              <a:schemeClr val="accent1">
                <a:lumMod val="50000"/>
              </a:schemeClr>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a:ea typeface="MS PGothic" charset="0"/>
                <a:cs typeface="Arial"/>
              </a:endParaRPr>
            </a:p>
          </p:txBody>
        </p:sp>
        <p:sp>
          <p:nvSpPr>
            <p:cNvPr id="11" name="TextBox 10"/>
            <p:cNvSpPr txBox="1"/>
            <p:nvPr/>
          </p:nvSpPr>
          <p:spPr>
            <a:xfrm>
              <a:off x="4858933" y="3711044"/>
              <a:ext cx="3607204" cy="2308324"/>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SG" altLang="ja-JP" sz="2400" b="1" i="0" u="none" strike="noStrike" kern="1200" cap="none" spc="0" normalizeH="0" baseline="0" noProof="0" dirty="0">
                <a:ln>
                  <a:noFill/>
                </a:ln>
                <a:solidFill>
                  <a:srgbClr val="FFFF00"/>
                </a:solidFill>
                <a:effectLst/>
                <a:uLnTx/>
                <a:uFillTx/>
                <a:latin typeface="SimSun" panose="02010600030101010101" pitchFamily="2" charset="-122"/>
                <a:ea typeface="SimSun" panose="02010600030101010101" pitchFamily="2" charset="-122"/>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ja-JP" altLang="en-US" sz="2400" b="1" i="0" u="none" strike="noStrike" kern="1200" cap="none" spc="0" normalizeH="0" baseline="0" noProof="0" dirty="0">
                  <a:ln>
                    <a:noFill/>
                  </a:ln>
                  <a:solidFill>
                    <a:srgbClr val="FFFF00"/>
                  </a:solidFill>
                  <a:effectLst/>
                  <a:uLnTx/>
                  <a:uFillTx/>
                  <a:latin typeface="SimSun" panose="02010600030101010101" pitchFamily="2" charset="-122"/>
                  <a:ea typeface="SimSun" panose="02010600030101010101" pitchFamily="2" charset="-122"/>
                  <a:cs typeface="Arial"/>
                </a:rPr>
                <a:t>用途</a:t>
              </a:r>
              <a:r>
                <a:rPr kumimoji="0" lang="en-US" sz="2400" b="1" i="0" u="none" strike="noStrike" kern="1200" cap="none" spc="0" normalizeH="0" baseline="0" noProof="0" dirty="0">
                  <a:ln>
                    <a:noFill/>
                  </a:ln>
                  <a:solidFill>
                    <a:srgbClr val="FFFFFF"/>
                  </a:solidFill>
                  <a:effectLst/>
                  <a:uLnTx/>
                  <a:uFillTx/>
                  <a:latin typeface="Arial"/>
                  <a:ea typeface="MS PGothic" charset="0"/>
                  <a:cs typeface="Arial"/>
                </a:rPr>
                <a:t>: </a:t>
              </a:r>
              <a:br>
                <a:rPr kumimoji="0" lang="en-US" sz="2400" b="1" i="0" u="none" strike="noStrike" kern="1200" cap="none" spc="0" normalizeH="0" baseline="0" noProof="0" dirty="0">
                  <a:ln>
                    <a:noFill/>
                  </a:ln>
                  <a:solidFill>
                    <a:srgbClr val="FFFFFF"/>
                  </a:solidFill>
                  <a:effectLst/>
                  <a:uLnTx/>
                  <a:uFillTx/>
                  <a:latin typeface="Arial"/>
                  <a:ea typeface="MS PGothic" charset="0"/>
                  <a:cs typeface="Arial"/>
                </a:rPr>
              </a:br>
              <a:r>
                <a:rPr kumimoji="0" lang="zh-CN" altLang="en-US" sz="2400" b="1" i="0" u="none" strike="noStrike" kern="1200" cap="none" spc="0" normalizeH="0" baseline="0" noProof="0" dirty="0">
                  <a:ln>
                    <a:noFill/>
                  </a:ln>
                  <a:solidFill>
                    <a:srgbClr val="FFFFFF"/>
                  </a:solidFill>
                  <a:effectLst/>
                  <a:uLnTx/>
                  <a:uFillTx/>
                  <a:latin typeface="SimSun" panose="02010600030101010101" pitchFamily="2" charset="-122"/>
                  <a:ea typeface="SimSun" panose="02010600030101010101" pitchFamily="2" charset="-122"/>
                  <a:cs typeface="Arial"/>
                </a:rPr>
                <a:t>作为客人，你不必害怕去拿给予你的食物，但你也不应该暗暗的打包午餐或偷些毛巾！</a:t>
              </a:r>
              <a:endParaRPr kumimoji="0" lang="en-US" sz="2400" b="1" i="0" u="none" strike="noStrike" kern="1200" cap="none" spc="0" normalizeH="0" baseline="0" noProof="0" dirty="0">
                <a:ln>
                  <a:noFill/>
                </a:ln>
                <a:solidFill>
                  <a:srgbClr val="FFFFFF"/>
                </a:solidFill>
                <a:effectLst/>
                <a:uLnTx/>
                <a:uFillTx/>
                <a:latin typeface="SimSun" panose="02010600030101010101" pitchFamily="2" charset="-122"/>
                <a:ea typeface="SimSun" panose="02010600030101010101" pitchFamily="2" charset="-122"/>
                <a:cs typeface="Arial"/>
              </a:endParaRPr>
            </a:p>
          </p:txBody>
        </p:sp>
      </p:grpSp>
    </p:spTree>
    <p:extLst>
      <p:ext uri="{BB962C8B-B14F-4D97-AF65-F5344CB8AC3E}">
        <p14:creationId xmlns:p14="http://schemas.microsoft.com/office/powerpoint/2010/main" val="357407126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27383"/>
            <a:ext cx="9144000" cy="6885384"/>
          </a:xfrm>
          <a:prstGeom prst="rect">
            <a:avLst/>
          </a:prstGeom>
        </p:spPr>
      </p:pic>
      <p:sp>
        <p:nvSpPr>
          <p:cNvPr id="488450" name="Rectangle 2"/>
          <p:cNvSpPr>
            <a:spLocks noGrp="1" noChangeArrowheads="1"/>
          </p:cNvSpPr>
          <p:nvPr>
            <p:ph type="title"/>
          </p:nvPr>
        </p:nvSpPr>
        <p:spPr>
          <a:xfrm>
            <a:off x="0" y="5013176"/>
            <a:ext cx="9144000" cy="1777008"/>
          </a:xfrm>
        </p:spPr>
        <p:txBody>
          <a:bodyPr/>
          <a:lstStyle/>
          <a:p>
            <a:pPr algn="ctr" eaLnBrk="1" hangingPunct="1"/>
            <a:r>
              <a:rPr kumimoji="1" lang="zh-CN" altLang="en-US" sz="4800" b="1" dirty="0">
                <a:solidFill>
                  <a:schemeClr val="tx1"/>
                </a:solidFill>
                <a:effectLst>
                  <a:glow rad="228600">
                    <a:schemeClr val="bg2"/>
                  </a:glow>
                </a:effectLst>
                <a:latin typeface="Arial Narrow" charset="0"/>
              </a:rPr>
              <a:t>十诫是摩西之约的核心</a:t>
            </a:r>
            <a:endParaRPr kumimoji="1" lang="en-US" altLang="zh-CN" sz="4800" b="1" dirty="0">
              <a:solidFill>
                <a:schemeClr val="tx1"/>
              </a:solidFill>
              <a:effectLst>
                <a:glow rad="228600">
                  <a:schemeClr val="bg2"/>
                </a:glow>
              </a:effectLst>
              <a:latin typeface="Arial Narrow" charset="0"/>
            </a:endParaRPr>
          </a:p>
        </p:txBody>
      </p:sp>
    </p:spTree>
    <p:extLst>
      <p:ext uri="{BB962C8B-B14F-4D97-AF65-F5344CB8AC3E}">
        <p14:creationId xmlns:p14="http://schemas.microsoft.com/office/powerpoint/2010/main" val="3627772222"/>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ChangeArrowheads="1"/>
          </p:cNvSpPr>
          <p:nvPr/>
        </p:nvSpPr>
        <p:spPr bwMode="auto">
          <a:xfrm>
            <a:off x="1595438" y="869950"/>
            <a:ext cx="6816725" cy="5078413"/>
          </a:xfrm>
          <a:prstGeom prst="rect">
            <a:avLst/>
          </a:prstGeom>
          <a:solidFill>
            <a:schemeClr val="accent2"/>
          </a:solidFill>
          <a:ln w="76200">
            <a:solidFill>
              <a:srgbClr val="00DFCA"/>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00DFCA"/>
              </a:solidFill>
              <a:effectLst/>
              <a:uLnTx/>
              <a:uFillTx/>
              <a:latin typeface="Comic Sans MS" charset="0"/>
              <a:ea typeface="ＭＳ Ｐゴシック" charset="0"/>
              <a:cs typeface="Arial"/>
            </a:endParaRPr>
          </a:p>
        </p:txBody>
      </p:sp>
      <p:sp>
        <p:nvSpPr>
          <p:cNvPr id="89091" name="Rectangle 3"/>
          <p:cNvSpPr>
            <a:spLocks noChangeArrowheads="1"/>
          </p:cNvSpPr>
          <p:nvPr/>
        </p:nvSpPr>
        <p:spPr bwMode="auto">
          <a:xfrm>
            <a:off x="1803400" y="927100"/>
            <a:ext cx="6540500" cy="4775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00DFCA"/>
              </a:solidFill>
              <a:effectLst/>
              <a:uLnTx/>
              <a:uFillTx/>
              <a:latin typeface="Comic Sans MS" charset="0"/>
              <a:ea typeface="ＭＳ Ｐゴシック" charset="0"/>
              <a:cs typeface="Arial"/>
            </a:endParaRPr>
          </a:p>
        </p:txBody>
      </p:sp>
      <p:sp>
        <p:nvSpPr>
          <p:cNvPr id="89092" name="Rectangle 4"/>
          <p:cNvSpPr>
            <a:spLocks noChangeArrowheads="1"/>
          </p:cNvSpPr>
          <p:nvPr/>
        </p:nvSpPr>
        <p:spPr bwMode="auto">
          <a:xfrm>
            <a:off x="1714500" y="974725"/>
            <a:ext cx="6211888" cy="4660900"/>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76200">
                <a:solidFill>
                  <a:schemeClr val="tx1"/>
                </a:solidFill>
                <a:miter lim="800000"/>
                <a:headEnd/>
                <a:tailEnd/>
              </a14:hiddenLine>
            </a:ext>
          </a:extLst>
        </p:spPr>
        <p:txBody>
          <a:bodyPr lIns="90487" tIns="44450" rIns="90487"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3000" b="1" i="0" u="none" strike="noStrike" kern="1200" cap="none" spc="0" normalizeH="0" baseline="0" noProof="0">
                <a:ln>
                  <a:noFill/>
                </a:ln>
                <a:solidFill>
                  <a:srgbClr val="FAFD00"/>
                </a:solidFill>
                <a:effectLst/>
                <a:uLnTx/>
                <a:uFillTx/>
                <a:latin typeface="Comic Sans MS" charset="0"/>
                <a:ea typeface="宋体" charset="0"/>
                <a:cs typeface="宋体" charset="0"/>
              </a:rPr>
              <a:t>律</a:t>
            </a:r>
            <a:r>
              <a:rPr kumimoji="0" lang="zh-CN" altLang="en-US" sz="3000" b="1" i="0" u="none" strike="noStrike" kern="1200" cap="none" spc="0" normalizeH="0" baseline="0" noProof="0">
                <a:ln>
                  <a:noFill/>
                </a:ln>
                <a:solidFill>
                  <a:srgbClr val="FAFD00"/>
                </a:solidFill>
                <a:effectLst/>
                <a:uLnTx/>
                <a:uFillTx/>
                <a:latin typeface="Comic Sans MS" charset="0"/>
                <a:ea typeface="宋体" charset="0"/>
                <a:cs typeface="宋体" charset="0"/>
              </a:rPr>
              <a:t>法 </a:t>
            </a:r>
            <a:r>
              <a:rPr kumimoji="0" lang="en-US" altLang="zh-CN" sz="3000" b="1" i="0" u="none" strike="noStrike" kern="1200" cap="none" spc="0" normalizeH="0" baseline="0" noProof="0">
                <a:ln>
                  <a:noFill/>
                </a:ln>
                <a:solidFill>
                  <a:srgbClr val="FAFD00"/>
                </a:solidFill>
                <a:effectLst/>
                <a:uLnTx/>
                <a:uFillTx/>
                <a:latin typeface="Comic Sans MS" charset="0"/>
                <a:ea typeface="宋体" charset="0"/>
                <a:cs typeface="宋体" charset="0"/>
              </a:rPr>
              <a:t>(TORAH)</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000" b="1" i="0" u="none" strike="noStrike" kern="1200" cap="none" spc="0" normalizeH="0" baseline="0" noProof="0">
                <a:ln>
                  <a:noFill/>
                </a:ln>
                <a:solidFill>
                  <a:srgbClr val="00DFCA"/>
                </a:solidFill>
                <a:effectLst/>
                <a:uLnTx/>
                <a:uFillTx/>
                <a:latin typeface="Comic Sans MS" charset="0"/>
                <a:ea typeface="宋体" charset="0"/>
                <a:cs typeface="宋体" charset="0"/>
              </a:rPr>
              <a:t>敬虔教育的三个方面</a:t>
            </a:r>
            <a:r>
              <a:rPr kumimoji="0" lang="en-US" altLang="zh-CN" sz="3000" b="1" i="0" u="none" strike="noStrike" kern="1200" cap="none" spc="0" normalizeH="0" baseline="0" noProof="0">
                <a:ln>
                  <a:noFill/>
                </a:ln>
                <a:solidFill>
                  <a:srgbClr val="00DFCA"/>
                </a:solidFill>
                <a:effectLst/>
                <a:uLnTx/>
                <a:uFillTx/>
                <a:latin typeface="Comic Sans MS" charset="0"/>
                <a:ea typeface="宋体" charset="0"/>
                <a:cs typeface="宋体" charset="0"/>
              </a:rPr>
              <a:t>:</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zh-CN" sz="3000" b="1" i="0" u="none" strike="noStrike" kern="1200" cap="none" spc="0" normalizeH="0" baseline="0" noProof="0">
              <a:ln>
                <a:noFill/>
              </a:ln>
              <a:solidFill>
                <a:srgbClr val="FFFFFF"/>
              </a:solidFill>
              <a:effectLst/>
              <a:uLnTx/>
              <a:uFillTx/>
              <a:latin typeface="Comic Sans MS" charset="0"/>
              <a:ea typeface="宋体" charset="0"/>
              <a:cs typeface="宋体"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3000" b="1" i="0" u="none" strike="noStrike" kern="1200" cap="none" spc="0" normalizeH="0" baseline="0" noProof="0">
                <a:ln>
                  <a:noFill/>
                </a:ln>
                <a:solidFill>
                  <a:srgbClr val="FAFD00"/>
                </a:solidFill>
                <a:effectLst/>
                <a:uLnTx/>
                <a:uFillTx/>
                <a:latin typeface="Comic Sans MS" charset="0"/>
                <a:ea typeface="宋体" charset="0"/>
                <a:cs typeface="宋体" charset="0"/>
              </a:rPr>
              <a:t>道</a:t>
            </a:r>
            <a:r>
              <a:rPr kumimoji="0" lang="zh-CN" altLang="en-US" sz="3000" b="1" i="0" u="none" strike="noStrike" kern="1200" cap="none" spc="0" normalizeH="0" baseline="0" noProof="0">
                <a:ln>
                  <a:noFill/>
                </a:ln>
                <a:solidFill>
                  <a:srgbClr val="FAFD00"/>
                </a:solidFill>
                <a:effectLst/>
                <a:uLnTx/>
                <a:uFillTx/>
                <a:latin typeface="Comic Sans MS" charset="0"/>
                <a:ea typeface="宋体" charset="0"/>
                <a:cs typeface="宋体" charset="0"/>
              </a:rPr>
              <a:t>德</a:t>
            </a:r>
            <a:r>
              <a:rPr kumimoji="0" lang="en-US" altLang="zh-CN" sz="3000" b="1" i="0" u="none" strike="noStrike" kern="1200" cap="none" spc="0" normalizeH="0" baseline="0" noProof="0">
                <a:ln>
                  <a:noFill/>
                </a:ln>
                <a:solidFill>
                  <a:srgbClr val="FAFD00"/>
                </a:solidFill>
                <a:effectLst/>
                <a:uLnTx/>
                <a:uFillTx/>
                <a:latin typeface="Comic Sans MS" charset="0"/>
                <a:ea typeface="宋体" charset="0"/>
                <a:cs typeface="宋体" charset="0"/>
              </a:rPr>
              <a:t>: </a:t>
            </a:r>
            <a:r>
              <a:rPr kumimoji="0" lang="en-US" altLang="zh-CN" sz="3000" b="1" i="0" u="none" strike="noStrike" kern="1200" cap="none" spc="0" normalizeH="0" baseline="0" noProof="0">
                <a:ln>
                  <a:noFill/>
                </a:ln>
                <a:solidFill>
                  <a:srgbClr val="FFFFFF"/>
                </a:solidFill>
                <a:effectLst/>
                <a:uLnTx/>
                <a:uFillTx/>
                <a:latin typeface="Comic Sans MS" charset="0"/>
                <a:ea typeface="宋体" charset="0"/>
                <a:cs typeface="宋体" charset="0"/>
              </a:rPr>
              <a:t>十</a:t>
            </a:r>
            <a:r>
              <a:rPr kumimoji="0" lang="zh-CN" altLang="en-US" sz="3000" b="1" i="0" u="none" strike="noStrike" kern="1200" cap="none" spc="0" normalizeH="0" baseline="0" noProof="0">
                <a:ln>
                  <a:noFill/>
                </a:ln>
                <a:solidFill>
                  <a:srgbClr val="FFFFFF"/>
                </a:solidFill>
                <a:effectLst/>
                <a:uLnTx/>
                <a:uFillTx/>
                <a:latin typeface="Comic Sans MS" charset="0"/>
                <a:ea typeface="宋体" charset="0"/>
                <a:cs typeface="宋体" charset="0"/>
              </a:rPr>
              <a:t>诫 </a:t>
            </a:r>
            <a:r>
              <a:rPr kumimoji="0" lang="en-US" altLang="zh-CN" sz="3000" b="1" i="0" u="none" strike="noStrike" kern="1200" cap="none" spc="0" normalizeH="0" baseline="0" noProof="0">
                <a:ln>
                  <a:noFill/>
                </a:ln>
                <a:solidFill>
                  <a:srgbClr val="FFFFFF"/>
                </a:solidFill>
                <a:effectLst/>
                <a:uLnTx/>
                <a:uFillTx/>
                <a:latin typeface="Comic Sans MS" charset="0"/>
                <a:ea typeface="宋体" charset="0"/>
                <a:cs typeface="宋体" charset="0"/>
              </a:rPr>
              <a:t>— </a:t>
            </a:r>
            <a:r>
              <a:rPr kumimoji="0" lang="zh-CN" altLang="en-US" sz="3000" b="1" i="0" u="none" strike="noStrike" kern="1200" cap="none" spc="0" normalizeH="0" baseline="0" noProof="0">
                <a:ln>
                  <a:noFill/>
                </a:ln>
                <a:solidFill>
                  <a:srgbClr val="FFFFFF"/>
                </a:solidFill>
                <a:effectLst/>
                <a:uLnTx/>
                <a:uFillTx/>
                <a:latin typeface="Comic Sans MS" charset="0"/>
                <a:ea typeface="宋体" charset="0"/>
                <a:cs typeface="宋体" charset="0"/>
              </a:rPr>
              <a:t>现今法律系统的根基</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3000" b="1" i="0" u="none" strike="noStrike" kern="1200" cap="none" spc="0" normalizeH="0" baseline="0" noProof="0">
              <a:ln>
                <a:noFill/>
              </a:ln>
              <a:solidFill>
                <a:srgbClr val="FFFFFF"/>
              </a:solidFill>
              <a:effectLst/>
              <a:uLnTx/>
              <a:uFillTx/>
              <a:latin typeface="Comic Sans MS" charset="0"/>
              <a:ea typeface="宋体" charset="0"/>
              <a:cs typeface="宋体"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3000" b="1" i="0" u="none" strike="noStrike" kern="1200" cap="none" spc="0" normalizeH="0" baseline="0" noProof="0">
                <a:ln>
                  <a:noFill/>
                </a:ln>
                <a:solidFill>
                  <a:srgbClr val="FAFD00"/>
                </a:solidFill>
                <a:effectLst/>
                <a:uLnTx/>
                <a:uFillTx/>
                <a:latin typeface="Comic Sans MS" charset="0"/>
                <a:ea typeface="宋体" charset="0"/>
                <a:cs typeface="宋体" charset="0"/>
              </a:rPr>
              <a:t>民事</a:t>
            </a:r>
            <a:r>
              <a:rPr kumimoji="0" lang="en-US" altLang="zh-CN" sz="3000" b="1" i="0" u="none" strike="noStrike" kern="1200" cap="none" spc="0" normalizeH="0" baseline="0" noProof="0">
                <a:ln>
                  <a:noFill/>
                </a:ln>
                <a:solidFill>
                  <a:srgbClr val="FAFD00"/>
                </a:solidFill>
                <a:effectLst/>
                <a:uLnTx/>
                <a:uFillTx/>
                <a:latin typeface="Comic Sans MS" charset="0"/>
                <a:ea typeface="宋体" charset="0"/>
                <a:cs typeface="宋体" charset="0"/>
              </a:rPr>
              <a:t>: </a:t>
            </a:r>
            <a:r>
              <a:rPr kumimoji="0" lang="en-US" altLang="zh-CN" sz="3000" b="1" i="0" u="none" strike="noStrike" kern="1200" cap="none" spc="0" normalizeH="0" baseline="0" noProof="0">
                <a:ln>
                  <a:noFill/>
                </a:ln>
                <a:solidFill>
                  <a:srgbClr val="FFFFFF"/>
                </a:solidFill>
                <a:effectLst/>
                <a:uLnTx/>
                <a:uFillTx/>
                <a:latin typeface="Comic Sans MS" charset="0"/>
                <a:ea typeface="宋体" charset="0"/>
                <a:cs typeface="宋体" charset="0"/>
              </a:rPr>
              <a:t>人</a:t>
            </a:r>
            <a:r>
              <a:rPr kumimoji="0" lang="zh-CN" altLang="en-US" sz="3000" b="1" i="0" u="none" strike="noStrike" kern="1200" cap="none" spc="0" normalizeH="0" baseline="0" noProof="0">
                <a:ln>
                  <a:noFill/>
                </a:ln>
                <a:solidFill>
                  <a:srgbClr val="FFFFFF"/>
                </a:solidFill>
                <a:effectLst/>
                <a:uLnTx/>
                <a:uFillTx/>
                <a:latin typeface="Comic Sans MS" charset="0"/>
                <a:ea typeface="宋体" charset="0"/>
                <a:cs typeface="宋体" charset="0"/>
              </a:rPr>
              <a:t>民如何在新的社会结构中</a:t>
            </a:r>
            <a:r>
              <a:rPr kumimoji="0" lang="en-US" altLang="zh-CN" sz="3000" b="1" i="0" u="none" strike="noStrike" kern="1200" cap="none" spc="0" normalizeH="0" baseline="0" noProof="0">
                <a:ln>
                  <a:noFill/>
                </a:ln>
                <a:solidFill>
                  <a:srgbClr val="FFFFFF"/>
                </a:solidFill>
                <a:effectLst/>
                <a:uLnTx/>
                <a:uFillTx/>
                <a:latin typeface="Comic Sans MS" charset="0"/>
                <a:ea typeface="宋体" charset="0"/>
                <a:cs typeface="宋体" charset="0"/>
              </a:rPr>
              <a: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3000" b="1" i="0" u="none" strike="noStrike" kern="1200" cap="none" spc="0" normalizeH="0" baseline="0" noProof="0">
                <a:ln>
                  <a:noFill/>
                </a:ln>
                <a:solidFill>
                  <a:srgbClr val="FFFFFF"/>
                </a:solidFill>
                <a:effectLst/>
                <a:uLnTx/>
                <a:uFillTx/>
                <a:latin typeface="Comic Sans MS" charset="0"/>
                <a:ea typeface="宋体" charset="0"/>
                <a:cs typeface="宋体" charset="0"/>
              </a:rPr>
              <a:t>      彼此相处</a:t>
            </a:r>
            <a:endParaRPr kumimoji="0" lang="zh-CN" altLang="en-US" sz="3000" b="1" i="0" u="none" strike="noStrike" kern="1200" cap="none" spc="0" normalizeH="0" baseline="0" noProof="0">
              <a:ln>
                <a:noFill/>
              </a:ln>
              <a:solidFill>
                <a:srgbClr val="FFFFFF"/>
              </a:solidFill>
              <a:effectLst/>
              <a:uLnTx/>
              <a:uFillTx/>
              <a:latin typeface="Times" charset="0"/>
              <a:ea typeface="宋体" charset="0"/>
              <a:cs typeface="宋体"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3000" b="1" i="0" u="none" strike="noStrike" kern="1200" cap="none" spc="0" normalizeH="0" baseline="0" noProof="0">
              <a:ln>
                <a:noFill/>
              </a:ln>
              <a:solidFill>
                <a:srgbClr val="FFFFFF"/>
              </a:solidFill>
              <a:effectLst/>
              <a:uLnTx/>
              <a:uFillTx/>
              <a:latin typeface="Times" charset="0"/>
              <a:ea typeface="宋体" charset="0"/>
              <a:cs typeface="宋体"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3000" b="1" i="0" u="none" strike="noStrike" kern="1200" cap="none" spc="0" normalizeH="0" baseline="0" noProof="0">
                <a:ln>
                  <a:noFill/>
                </a:ln>
                <a:solidFill>
                  <a:srgbClr val="FAFD00"/>
                </a:solidFill>
                <a:effectLst/>
                <a:uLnTx/>
                <a:uFillTx/>
                <a:latin typeface="Times" charset="0"/>
                <a:ea typeface="宋体" charset="0"/>
                <a:cs typeface="宋体" charset="0"/>
              </a:rPr>
              <a:t>礼</a:t>
            </a:r>
            <a:r>
              <a:rPr kumimoji="0" lang="zh-CN" altLang="en-US" sz="3000" b="1" i="0" u="none" strike="noStrike" kern="1200" cap="none" spc="0" normalizeH="0" baseline="0" noProof="0">
                <a:ln>
                  <a:noFill/>
                </a:ln>
                <a:solidFill>
                  <a:srgbClr val="FAFD00"/>
                </a:solidFill>
                <a:effectLst/>
                <a:uLnTx/>
                <a:uFillTx/>
                <a:latin typeface="Times" charset="0"/>
                <a:ea typeface="宋体" charset="0"/>
                <a:cs typeface="宋体" charset="0"/>
              </a:rPr>
              <a:t>仪：</a:t>
            </a:r>
            <a:r>
              <a:rPr kumimoji="0" lang="zh-CN" altLang="en-US" sz="3000" b="1" i="0" u="none" strike="noStrike" kern="1200" cap="none" spc="0" normalizeH="0" baseline="0" noProof="0">
                <a:ln>
                  <a:noFill/>
                </a:ln>
                <a:solidFill>
                  <a:srgbClr val="FFFFFF"/>
                </a:solidFill>
                <a:effectLst/>
                <a:uLnTx/>
                <a:uFillTx/>
                <a:latin typeface="Times" charset="0"/>
                <a:ea typeface="宋体" charset="0"/>
                <a:cs typeface="宋体" charset="0"/>
              </a:rPr>
              <a:t>人民</a:t>
            </a:r>
            <a:r>
              <a:rPr kumimoji="0" lang="en-US" altLang="zh-CN" sz="3000" b="1" i="0" u="none" strike="noStrike" kern="1200" cap="none" spc="0" normalizeH="0" baseline="0" noProof="0">
                <a:ln>
                  <a:noFill/>
                </a:ln>
                <a:solidFill>
                  <a:srgbClr val="FFFFFF"/>
                </a:solidFill>
                <a:effectLst/>
                <a:uLnTx/>
                <a:uFillTx/>
                <a:latin typeface="Times" charset="0"/>
                <a:ea typeface="宋体" charset="0"/>
                <a:cs typeface="宋体" charset="0"/>
              </a:rPr>
              <a:t>如</a:t>
            </a:r>
            <a:r>
              <a:rPr kumimoji="0" lang="zh-CN" altLang="en-US" sz="3000" b="1" i="0" u="none" strike="noStrike" kern="1200" cap="none" spc="0" normalizeH="0" baseline="0" noProof="0">
                <a:ln>
                  <a:noFill/>
                </a:ln>
                <a:solidFill>
                  <a:srgbClr val="FFFFFF"/>
                </a:solidFill>
                <a:effectLst/>
                <a:uLnTx/>
                <a:uFillTx/>
                <a:latin typeface="Times" charset="0"/>
                <a:ea typeface="宋体" charset="0"/>
                <a:cs typeface="宋体" charset="0"/>
              </a:rPr>
              <a:t>何在新的社会结构中</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3000" b="1" i="0" u="none" strike="noStrike" kern="1200" cap="none" spc="0" normalizeH="0" baseline="0" noProof="0">
                <a:ln>
                  <a:noFill/>
                </a:ln>
                <a:solidFill>
                  <a:srgbClr val="FFFFFF"/>
                </a:solidFill>
                <a:effectLst/>
                <a:uLnTx/>
                <a:uFillTx/>
                <a:latin typeface="Times" charset="0"/>
                <a:ea typeface="宋体" charset="0"/>
                <a:cs typeface="宋体" charset="0"/>
              </a:rPr>
              <a:t>            敬拜上帝</a:t>
            </a:r>
          </a:p>
        </p:txBody>
      </p:sp>
      <p:sp>
        <p:nvSpPr>
          <p:cNvPr id="89093" name="Rectangle 5"/>
          <p:cNvSpPr>
            <a:spLocks noChangeArrowheads="1"/>
          </p:cNvSpPr>
          <p:nvPr/>
        </p:nvSpPr>
        <p:spPr bwMode="auto">
          <a:xfrm>
            <a:off x="620713" y="160338"/>
            <a:ext cx="739775" cy="143033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zh-CN" sz="8800" b="0" i="0" u="none" strike="noStrike" kern="1200" cap="none" spc="0" normalizeH="0" baseline="0" noProof="0">
                <a:ln>
                  <a:noFill/>
                </a:ln>
                <a:solidFill>
                  <a:srgbClr val="FFD34A"/>
                </a:solidFill>
                <a:effectLst/>
                <a:uLnTx/>
                <a:uFillTx/>
                <a:latin typeface="Times" charset="0"/>
                <a:ea typeface="宋体" charset="0"/>
                <a:cs typeface="宋体" charset="0"/>
              </a:rPr>
              <a:t>7</a:t>
            </a:r>
          </a:p>
        </p:txBody>
      </p:sp>
      <p:sp>
        <p:nvSpPr>
          <p:cNvPr id="89094" name="Line 6"/>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00DFCA"/>
              </a:solidFill>
              <a:effectLst/>
              <a:uLnTx/>
              <a:uFillTx/>
              <a:latin typeface="Comic Sans MS" charset="0"/>
              <a:ea typeface="ＭＳ Ｐゴシック" charset="0"/>
              <a:cs typeface="Arial"/>
            </a:endParaRPr>
          </a:p>
        </p:txBody>
      </p:sp>
      <p:sp>
        <p:nvSpPr>
          <p:cNvPr id="89113" name="Text Box 25"/>
          <p:cNvSpPr txBox="1">
            <a:spLocks noChangeArrowheads="1"/>
          </p:cNvSpPr>
          <p:nvPr/>
        </p:nvSpPr>
        <p:spPr bwMode="auto">
          <a:xfrm>
            <a:off x="1770063" y="15875"/>
            <a:ext cx="1892300" cy="304800"/>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zh-CN" sz="1400" b="1" i="0" u="none" strike="noStrike" kern="1200" cap="none" spc="0" normalizeH="0" baseline="0" noProof="0">
                <a:ln>
                  <a:noFill/>
                </a:ln>
                <a:solidFill>
                  <a:srgbClr val="FFFFFF"/>
                </a:solidFill>
                <a:effectLst/>
                <a:uLnTx/>
                <a:uFillTx/>
                <a:latin typeface="宋体" charset="0"/>
                <a:ea typeface="宋体" charset="0"/>
                <a:cs typeface="宋体" charset="0"/>
              </a:rPr>
              <a:t>出 25-31 </a:t>
            </a:r>
            <a:r>
              <a:rPr kumimoji="0" lang="zh-CN" altLang="en-US" sz="1400" b="1" i="0" u="none" strike="noStrike" kern="1200" cap="none" spc="0" normalizeH="0" baseline="0" noProof="0">
                <a:ln>
                  <a:noFill/>
                </a:ln>
                <a:solidFill>
                  <a:srgbClr val="FFFFFF"/>
                </a:solidFill>
                <a:effectLst/>
                <a:uLnTx/>
                <a:uFillTx/>
                <a:latin typeface="宋体" charset="0"/>
                <a:ea typeface="宋体" charset="0"/>
                <a:cs typeface="宋体" charset="0"/>
              </a:rPr>
              <a:t>章</a:t>
            </a:r>
          </a:p>
        </p:txBody>
      </p:sp>
      <p:sp>
        <p:nvSpPr>
          <p:cNvPr id="89130" name="Text Box 42"/>
          <p:cNvSpPr txBox="1">
            <a:spLocks noChangeArrowheads="1"/>
          </p:cNvSpPr>
          <p:nvPr/>
        </p:nvSpPr>
        <p:spPr bwMode="auto">
          <a:xfrm>
            <a:off x="8720138" y="66675"/>
            <a:ext cx="260350" cy="4460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2000" b="0" i="0" u="none" strike="noStrike" kern="1200" cap="none" spc="0" normalizeH="0" baseline="0" noProof="0">
                <a:ln>
                  <a:noFill/>
                </a:ln>
                <a:solidFill>
                  <a:srgbClr val="FFA27C"/>
                </a:solidFill>
                <a:effectLst/>
                <a:uLnTx/>
                <a:uFillTx/>
                <a:latin typeface="Comic Sans MS" charset="0"/>
                <a:ea typeface="宋体" charset="0"/>
                <a:cs typeface="宋体" charset="0"/>
              </a:rPr>
              <a:t> </a:t>
            </a:r>
          </a:p>
        </p:txBody>
      </p:sp>
      <p:sp>
        <p:nvSpPr>
          <p:cNvPr id="89134" name="Rectangle 46"/>
          <p:cNvSpPr>
            <a:spLocks noChangeArrowheads="1"/>
          </p:cNvSpPr>
          <p:nvPr/>
        </p:nvSpPr>
        <p:spPr bwMode="auto">
          <a:xfrm>
            <a:off x="8091488" y="6524625"/>
            <a:ext cx="339725" cy="244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宋体" charset="0"/>
                <a:cs typeface="宋体" charset="0"/>
              </a:rPr>
              <a:t>13</a:t>
            </a:r>
          </a:p>
        </p:txBody>
      </p:sp>
      <p:sp>
        <p:nvSpPr>
          <p:cNvPr id="89188" name="Text Box 100"/>
          <p:cNvSpPr txBox="1">
            <a:spLocks noChangeArrowheads="1"/>
          </p:cNvSpPr>
          <p:nvPr/>
        </p:nvSpPr>
        <p:spPr bwMode="auto">
          <a:xfrm>
            <a:off x="7070725" y="6284913"/>
            <a:ext cx="147955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1200" b="1" i="0" u="none" strike="noStrike" kern="1200" cap="none" spc="0" normalizeH="0" baseline="0" noProof="0">
                <a:ln>
                  <a:noFill/>
                </a:ln>
                <a:solidFill>
                  <a:srgbClr val="FFFFFF"/>
                </a:solidFill>
                <a:effectLst/>
                <a:uLnTx/>
                <a:uFillTx/>
                <a:latin typeface="宋体" charset="0"/>
                <a:ea typeface="宋体" charset="0"/>
                <a:cs typeface="宋体" charset="0"/>
              </a:rPr>
              <a:t>学生手册第</a:t>
            </a:r>
            <a:r>
              <a:rPr kumimoji="0" lang="en-US" altLang="zh-CN" sz="1200" b="1" i="0" u="none" strike="noStrike" kern="1200" cap="none" spc="0" normalizeH="0" baseline="0" noProof="0">
                <a:ln>
                  <a:noFill/>
                </a:ln>
                <a:solidFill>
                  <a:srgbClr val="FFFFFF"/>
                </a:solidFill>
                <a:effectLst/>
                <a:uLnTx/>
                <a:uFillTx/>
                <a:latin typeface="宋体" charset="0"/>
                <a:ea typeface="宋体" charset="0"/>
                <a:cs typeface="宋体" charset="0"/>
              </a:rPr>
              <a:t>26-29</a:t>
            </a:r>
            <a:r>
              <a:rPr kumimoji="0" lang="zh-CN" altLang="en-US" sz="1200" b="1" i="0" u="none" strike="noStrike" kern="1200" cap="none" spc="0" normalizeH="0" baseline="0" noProof="0">
                <a:ln>
                  <a:noFill/>
                </a:ln>
                <a:solidFill>
                  <a:srgbClr val="FFFFFF"/>
                </a:solidFill>
                <a:effectLst/>
                <a:uLnTx/>
                <a:uFillTx/>
                <a:latin typeface="宋体" charset="0"/>
                <a:ea typeface="宋体" charset="0"/>
                <a:cs typeface="宋体" charset="0"/>
              </a:rPr>
              <a:t>页</a:t>
            </a:r>
          </a:p>
        </p:txBody>
      </p:sp>
      <p:grpSp>
        <p:nvGrpSpPr>
          <p:cNvPr id="89189" name="Group 101"/>
          <p:cNvGrpSpPr>
            <a:grpSpLocks/>
          </p:cNvGrpSpPr>
          <p:nvPr/>
        </p:nvGrpSpPr>
        <p:grpSpPr bwMode="auto">
          <a:xfrm>
            <a:off x="7948613" y="3429000"/>
            <a:ext cx="952500" cy="1330325"/>
            <a:chOff x="5007" y="2160"/>
            <a:chExt cx="600" cy="838"/>
          </a:xfrm>
        </p:grpSpPr>
        <p:grpSp>
          <p:nvGrpSpPr>
            <p:cNvPr id="89190" name="Group 102"/>
            <p:cNvGrpSpPr>
              <a:grpSpLocks/>
            </p:cNvGrpSpPr>
            <p:nvPr/>
          </p:nvGrpSpPr>
          <p:grpSpPr bwMode="auto">
            <a:xfrm>
              <a:off x="5007" y="2160"/>
              <a:ext cx="600" cy="838"/>
              <a:chOff x="5007" y="2160"/>
              <a:chExt cx="600" cy="838"/>
            </a:xfrm>
          </p:grpSpPr>
          <p:grpSp>
            <p:nvGrpSpPr>
              <p:cNvPr id="89191" name="Group 103"/>
              <p:cNvGrpSpPr>
                <a:grpSpLocks/>
              </p:cNvGrpSpPr>
              <p:nvPr/>
            </p:nvGrpSpPr>
            <p:grpSpPr bwMode="auto">
              <a:xfrm>
                <a:off x="5007" y="2160"/>
                <a:ext cx="600" cy="838"/>
                <a:chOff x="5007" y="2160"/>
                <a:chExt cx="600" cy="838"/>
              </a:xfrm>
            </p:grpSpPr>
            <p:sp>
              <p:nvSpPr>
                <p:cNvPr id="89192" name="Rectangle 104"/>
                <p:cNvSpPr>
                  <a:spLocks noChangeArrowheads="1"/>
                </p:cNvSpPr>
                <p:nvPr/>
              </p:nvSpPr>
              <p:spPr bwMode="auto">
                <a:xfrm>
                  <a:off x="5151" y="2774"/>
                  <a:ext cx="160" cy="73"/>
                </a:xfrm>
                <a:prstGeom prst="rect">
                  <a:avLst/>
                </a:prstGeom>
                <a:solidFill>
                  <a:srgbClr val="FFFFFF"/>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00DFCA"/>
                    </a:solidFill>
                    <a:effectLst/>
                    <a:uLnTx/>
                    <a:uFillTx/>
                    <a:latin typeface="Comic Sans MS" charset="0"/>
                    <a:ea typeface="ＭＳ Ｐゴシック" charset="0"/>
                    <a:cs typeface="Arial"/>
                  </a:endParaRPr>
                </a:p>
              </p:txBody>
            </p:sp>
            <p:sp>
              <p:nvSpPr>
                <p:cNvPr id="89193" name="Rectangle 105"/>
                <p:cNvSpPr>
                  <a:spLocks noChangeArrowheads="1"/>
                </p:cNvSpPr>
                <p:nvPr/>
              </p:nvSpPr>
              <p:spPr bwMode="auto">
                <a:xfrm>
                  <a:off x="5116" y="2744"/>
                  <a:ext cx="186" cy="13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800" b="1" i="0" u="none" strike="noStrike" kern="1200" cap="none" spc="0" normalizeH="0" baseline="0" noProof="0">
                      <a:ln>
                        <a:noFill/>
                      </a:ln>
                      <a:solidFill>
                        <a:srgbClr val="000000"/>
                      </a:solidFill>
                      <a:effectLst/>
                      <a:uLnTx/>
                      <a:uFillTx/>
                      <a:latin typeface="Helvetica" charset="0"/>
                      <a:ea typeface="宋体" charset="0"/>
                      <a:cs typeface="宋体" charset="0"/>
                    </a:rPr>
                    <a:t>40</a:t>
                  </a:r>
                </a:p>
              </p:txBody>
            </p:sp>
            <p:sp>
              <p:nvSpPr>
                <p:cNvPr id="89194" name="AutoShape 106"/>
                <p:cNvSpPr>
                  <a:spLocks noChangeArrowheads="1"/>
                </p:cNvSpPr>
                <p:nvPr/>
              </p:nvSpPr>
              <p:spPr bwMode="auto">
                <a:xfrm>
                  <a:off x="5008" y="2178"/>
                  <a:ext cx="460" cy="212"/>
                </a:xfrm>
                <a:prstGeom prst="roundRect">
                  <a:avLst>
                    <a:gd name="adj" fmla="val 16667"/>
                  </a:avLst>
                </a:prstGeom>
                <a:solidFill>
                  <a:srgbClr val="E7EC26"/>
                </a:solidFill>
                <a:ln w="38100">
                  <a:solidFill>
                    <a:schemeClr val="bg2"/>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00DFCA"/>
                    </a:solidFill>
                    <a:effectLst/>
                    <a:uLnTx/>
                    <a:uFillTx/>
                    <a:latin typeface="Comic Sans MS" charset="0"/>
                    <a:ea typeface="ＭＳ Ｐゴシック" charset="0"/>
                    <a:cs typeface="Arial"/>
                  </a:endParaRPr>
                </a:p>
              </p:txBody>
            </p:sp>
            <p:sp>
              <p:nvSpPr>
                <p:cNvPr id="89195" name="Rectangle 107"/>
                <p:cNvSpPr>
                  <a:spLocks noChangeArrowheads="1"/>
                </p:cNvSpPr>
                <p:nvPr/>
              </p:nvSpPr>
              <p:spPr bwMode="auto">
                <a:xfrm>
                  <a:off x="5007" y="2278"/>
                  <a:ext cx="600" cy="720"/>
                </a:xfrm>
                <a:prstGeom prst="rect">
                  <a:avLst/>
                </a:prstGeom>
                <a:solidFill>
                  <a:srgbClr val="FFFF00"/>
                </a:solidFill>
                <a:ln w="38100">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00DFCA"/>
                    </a:solidFill>
                    <a:effectLst/>
                    <a:uLnTx/>
                    <a:uFillTx/>
                    <a:latin typeface="Comic Sans MS" charset="0"/>
                    <a:ea typeface="ＭＳ Ｐゴシック" charset="0"/>
                    <a:cs typeface="Arial"/>
                  </a:endParaRPr>
                </a:p>
              </p:txBody>
            </p:sp>
            <p:sp>
              <p:nvSpPr>
                <p:cNvPr id="89196" name="AutoShape 108"/>
                <p:cNvSpPr>
                  <a:spLocks noChangeArrowheads="1"/>
                </p:cNvSpPr>
                <p:nvPr/>
              </p:nvSpPr>
              <p:spPr bwMode="auto">
                <a:xfrm>
                  <a:off x="5020" y="2196"/>
                  <a:ext cx="440" cy="212"/>
                </a:xfrm>
                <a:prstGeom prst="roundRect">
                  <a:avLst>
                    <a:gd name="adj" fmla="val 16667"/>
                  </a:avLst>
                </a:prstGeom>
                <a:solidFill>
                  <a:srgbClr val="FFFF00"/>
                </a:solidFill>
                <a:ln>
                  <a:noFill/>
                </a:ln>
                <a:effectLst/>
                <a:extLst>
                  <a:ext uri="{91240B29-F687-4f45-9708-019B960494DF}">
                    <a14:hiddenLine xmlns:a14="http://schemas.microsoft.com/office/drawing/2010/main" xmlns="" w="38100">
                      <a:solidFill>
                        <a:schemeClr val="bg2"/>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00DFCA"/>
                    </a:solidFill>
                    <a:effectLst/>
                    <a:uLnTx/>
                    <a:uFillTx/>
                    <a:latin typeface="Comic Sans MS" charset="0"/>
                    <a:ea typeface="ＭＳ Ｐゴシック" charset="0"/>
                    <a:cs typeface="Arial"/>
                  </a:endParaRPr>
                </a:p>
              </p:txBody>
            </p:sp>
            <p:sp>
              <p:nvSpPr>
                <p:cNvPr id="89197" name="Line 109"/>
                <p:cNvSpPr>
                  <a:spLocks noChangeShapeType="1"/>
                </p:cNvSpPr>
                <p:nvPr/>
              </p:nvSpPr>
              <p:spPr bwMode="auto">
                <a:xfrm>
                  <a:off x="5035" y="2418"/>
                  <a:ext cx="536" cy="0"/>
                </a:xfrm>
                <a:prstGeom prst="line">
                  <a:avLst/>
                </a:prstGeom>
                <a:noFill/>
                <a:ln w="127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00DFCA"/>
                    </a:solidFill>
                    <a:effectLst/>
                    <a:uLnTx/>
                    <a:uFillTx/>
                    <a:latin typeface="Comic Sans MS" charset="0"/>
                    <a:ea typeface="ＭＳ Ｐゴシック" charset="0"/>
                    <a:cs typeface="Arial"/>
                  </a:endParaRPr>
                </a:p>
              </p:txBody>
            </p:sp>
            <p:sp>
              <p:nvSpPr>
                <p:cNvPr id="89198" name="Line 110"/>
                <p:cNvSpPr>
                  <a:spLocks noChangeShapeType="1"/>
                </p:cNvSpPr>
                <p:nvPr/>
              </p:nvSpPr>
              <p:spPr bwMode="auto">
                <a:xfrm>
                  <a:off x="5035" y="2530"/>
                  <a:ext cx="536" cy="0"/>
                </a:xfrm>
                <a:prstGeom prst="line">
                  <a:avLst/>
                </a:prstGeom>
                <a:noFill/>
                <a:ln w="127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00DFCA"/>
                    </a:solidFill>
                    <a:effectLst/>
                    <a:uLnTx/>
                    <a:uFillTx/>
                    <a:latin typeface="Comic Sans MS" charset="0"/>
                    <a:ea typeface="ＭＳ Ｐゴシック" charset="0"/>
                    <a:cs typeface="Arial"/>
                  </a:endParaRPr>
                </a:p>
              </p:txBody>
            </p:sp>
            <p:sp>
              <p:nvSpPr>
                <p:cNvPr id="89199" name="Line 111"/>
                <p:cNvSpPr>
                  <a:spLocks noChangeShapeType="1"/>
                </p:cNvSpPr>
                <p:nvPr/>
              </p:nvSpPr>
              <p:spPr bwMode="auto">
                <a:xfrm>
                  <a:off x="5035" y="2642"/>
                  <a:ext cx="536" cy="0"/>
                </a:xfrm>
                <a:prstGeom prst="line">
                  <a:avLst/>
                </a:prstGeom>
                <a:noFill/>
                <a:ln w="127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00DFCA"/>
                    </a:solidFill>
                    <a:effectLst/>
                    <a:uLnTx/>
                    <a:uFillTx/>
                    <a:latin typeface="Comic Sans MS" charset="0"/>
                    <a:ea typeface="ＭＳ Ｐゴシック" charset="0"/>
                    <a:cs typeface="Arial"/>
                  </a:endParaRPr>
                </a:p>
              </p:txBody>
            </p:sp>
            <p:sp>
              <p:nvSpPr>
                <p:cNvPr id="89200" name="Line 112"/>
                <p:cNvSpPr>
                  <a:spLocks noChangeShapeType="1"/>
                </p:cNvSpPr>
                <p:nvPr/>
              </p:nvSpPr>
              <p:spPr bwMode="auto">
                <a:xfrm>
                  <a:off x="5035" y="2754"/>
                  <a:ext cx="536" cy="0"/>
                </a:xfrm>
                <a:prstGeom prst="line">
                  <a:avLst/>
                </a:prstGeom>
                <a:noFill/>
                <a:ln w="127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00DFCA"/>
                    </a:solidFill>
                    <a:effectLst/>
                    <a:uLnTx/>
                    <a:uFillTx/>
                    <a:latin typeface="Comic Sans MS" charset="0"/>
                    <a:ea typeface="ＭＳ Ｐゴシック" charset="0"/>
                    <a:cs typeface="Arial"/>
                  </a:endParaRPr>
                </a:p>
              </p:txBody>
            </p:sp>
            <p:sp>
              <p:nvSpPr>
                <p:cNvPr id="89201" name="Line 113"/>
                <p:cNvSpPr>
                  <a:spLocks noChangeShapeType="1"/>
                </p:cNvSpPr>
                <p:nvPr/>
              </p:nvSpPr>
              <p:spPr bwMode="auto">
                <a:xfrm>
                  <a:off x="5043" y="2866"/>
                  <a:ext cx="536" cy="0"/>
                </a:xfrm>
                <a:prstGeom prst="line">
                  <a:avLst/>
                </a:prstGeom>
                <a:noFill/>
                <a:ln w="127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00DFCA"/>
                    </a:solidFill>
                    <a:effectLst/>
                    <a:uLnTx/>
                    <a:uFillTx/>
                    <a:latin typeface="Comic Sans MS" charset="0"/>
                    <a:ea typeface="ＭＳ Ｐゴシック" charset="0"/>
                    <a:cs typeface="Arial"/>
                  </a:endParaRPr>
                </a:p>
              </p:txBody>
            </p:sp>
            <p:sp>
              <p:nvSpPr>
                <p:cNvPr id="89202" name="Rectangle 114"/>
                <p:cNvSpPr>
                  <a:spLocks noChangeArrowheads="1"/>
                </p:cNvSpPr>
                <p:nvPr/>
              </p:nvSpPr>
              <p:spPr bwMode="auto">
                <a:xfrm>
                  <a:off x="5044" y="2160"/>
                  <a:ext cx="258" cy="14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900" b="1" i="0" u="none" strike="noStrike" kern="1200" cap="none" spc="0" normalizeH="0" baseline="0" noProof="0">
                      <a:ln>
                        <a:noFill/>
                      </a:ln>
                      <a:solidFill>
                        <a:srgbClr val="000000"/>
                      </a:solidFill>
                      <a:effectLst/>
                      <a:uLnTx/>
                      <a:uFillTx/>
                      <a:latin typeface="Chicago" charset="0"/>
                      <a:ea typeface="宋体" charset="0"/>
                      <a:cs typeface="宋体" charset="0"/>
                    </a:rPr>
                    <a:t>摩</a:t>
                  </a:r>
                  <a:r>
                    <a:rPr kumimoji="0" lang="zh-CN" altLang="en-US" sz="900" b="1" i="0" u="none" strike="noStrike" kern="1200" cap="none" spc="0" normalizeH="0" baseline="0" noProof="0">
                      <a:ln>
                        <a:noFill/>
                      </a:ln>
                      <a:solidFill>
                        <a:srgbClr val="000000"/>
                      </a:solidFill>
                      <a:effectLst/>
                      <a:uLnTx/>
                      <a:uFillTx/>
                      <a:latin typeface="Chicago" charset="0"/>
                      <a:ea typeface="宋体" charset="0"/>
                      <a:cs typeface="宋体" charset="0"/>
                    </a:rPr>
                    <a:t>西</a:t>
                  </a:r>
                  <a:endParaRPr kumimoji="0" lang="en-US" altLang="zh-CN" sz="900" b="1" i="0" u="none" strike="noStrike" kern="1200" cap="none" spc="0" normalizeH="0" baseline="0" noProof="0">
                    <a:ln>
                      <a:noFill/>
                    </a:ln>
                    <a:solidFill>
                      <a:srgbClr val="000000"/>
                    </a:solidFill>
                    <a:effectLst/>
                    <a:uLnTx/>
                    <a:uFillTx/>
                    <a:latin typeface="Chicago" charset="0"/>
                    <a:ea typeface="宋体" charset="0"/>
                    <a:cs typeface="宋体" charset="0"/>
                  </a:endParaRPr>
                </a:p>
              </p:txBody>
            </p:sp>
            <p:sp>
              <p:nvSpPr>
                <p:cNvPr id="89203" name="Line 115"/>
                <p:cNvSpPr>
                  <a:spLocks noChangeShapeType="1"/>
                </p:cNvSpPr>
                <p:nvPr/>
              </p:nvSpPr>
              <p:spPr bwMode="auto">
                <a:xfrm>
                  <a:off x="5031" y="2978"/>
                  <a:ext cx="544" cy="0"/>
                </a:xfrm>
                <a:prstGeom prst="line">
                  <a:avLst/>
                </a:prstGeom>
                <a:noFill/>
                <a:ln w="127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00DFCA"/>
                    </a:solidFill>
                    <a:effectLst/>
                    <a:uLnTx/>
                    <a:uFillTx/>
                    <a:latin typeface="Comic Sans MS" charset="0"/>
                    <a:ea typeface="ＭＳ Ｐゴシック" charset="0"/>
                    <a:cs typeface="Arial"/>
                  </a:endParaRPr>
                </a:p>
              </p:txBody>
            </p:sp>
            <p:sp>
              <p:nvSpPr>
                <p:cNvPr id="89204" name="Rectangle 116"/>
                <p:cNvSpPr>
                  <a:spLocks noChangeArrowheads="1"/>
                </p:cNvSpPr>
                <p:nvPr/>
              </p:nvSpPr>
              <p:spPr bwMode="auto">
                <a:xfrm>
                  <a:off x="5115" y="2296"/>
                  <a:ext cx="330" cy="14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900" b="1" i="0" u="none" strike="noStrike" kern="1200" cap="none" spc="0" normalizeH="0" baseline="0" noProof="0">
                      <a:ln>
                        <a:noFill/>
                      </a:ln>
                      <a:solidFill>
                        <a:srgbClr val="000000"/>
                      </a:solidFill>
                      <a:effectLst/>
                      <a:uLnTx/>
                      <a:uFillTx/>
                      <a:latin typeface="Helvetica" charset="0"/>
                      <a:ea typeface="宋体" charset="0"/>
                      <a:cs typeface="宋体" charset="0"/>
                    </a:rPr>
                    <a:t>出</a:t>
                  </a:r>
                  <a:r>
                    <a:rPr kumimoji="0" lang="zh-CN" altLang="en-US" sz="900" b="1" i="0" u="none" strike="noStrike" kern="1200" cap="none" spc="0" normalizeH="0" baseline="0" noProof="0">
                      <a:ln>
                        <a:noFill/>
                      </a:ln>
                      <a:solidFill>
                        <a:srgbClr val="000000"/>
                      </a:solidFill>
                      <a:effectLst/>
                      <a:uLnTx/>
                      <a:uFillTx/>
                      <a:latin typeface="Helvetica" charset="0"/>
                      <a:ea typeface="宋体" charset="0"/>
                      <a:cs typeface="宋体" charset="0"/>
                    </a:rPr>
                    <a:t>埃及</a:t>
                  </a:r>
                  <a:endParaRPr kumimoji="0" lang="en-US" altLang="zh-CN" sz="900" b="1" i="0" u="none" strike="noStrike" kern="1200" cap="none" spc="0" normalizeH="0" baseline="0" noProof="0">
                    <a:ln>
                      <a:noFill/>
                    </a:ln>
                    <a:solidFill>
                      <a:srgbClr val="000000"/>
                    </a:solidFill>
                    <a:effectLst/>
                    <a:uLnTx/>
                    <a:uFillTx/>
                    <a:latin typeface="Helvetica" charset="0"/>
                    <a:ea typeface="宋体" charset="0"/>
                    <a:cs typeface="宋体" charset="0"/>
                  </a:endParaRPr>
                </a:p>
              </p:txBody>
            </p:sp>
          </p:grpSp>
          <p:sp>
            <p:nvSpPr>
              <p:cNvPr id="89205" name="Rectangle 117"/>
              <p:cNvSpPr>
                <a:spLocks noChangeArrowheads="1"/>
              </p:cNvSpPr>
              <p:nvPr/>
            </p:nvSpPr>
            <p:spPr bwMode="auto">
              <a:xfrm>
                <a:off x="5109" y="2411"/>
                <a:ext cx="330" cy="14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900" b="1" i="0" u="none" strike="noStrike" kern="1200" cap="none" spc="0" normalizeH="0" baseline="0" noProof="0">
                    <a:ln>
                      <a:noFill/>
                    </a:ln>
                    <a:solidFill>
                      <a:srgbClr val="000000"/>
                    </a:solidFill>
                    <a:effectLst/>
                    <a:uLnTx/>
                    <a:uFillTx/>
                    <a:latin typeface="Helvetica" charset="0"/>
                    <a:ea typeface="宋体" charset="0"/>
                    <a:cs typeface="宋体" charset="0"/>
                  </a:rPr>
                  <a:t>西奈山</a:t>
                </a:r>
                <a:endParaRPr kumimoji="0" lang="en-US" altLang="zh-CN" sz="900" b="1" i="0" u="none" strike="noStrike" kern="1200" cap="none" spc="0" normalizeH="0" baseline="0" noProof="0">
                  <a:ln>
                    <a:noFill/>
                  </a:ln>
                  <a:solidFill>
                    <a:srgbClr val="000000"/>
                  </a:solidFill>
                  <a:effectLst/>
                  <a:uLnTx/>
                  <a:uFillTx/>
                  <a:latin typeface="Helvetica" charset="0"/>
                  <a:ea typeface="宋体" charset="0"/>
                  <a:cs typeface="宋体" charset="0"/>
                </a:endParaRPr>
              </a:p>
            </p:txBody>
          </p:sp>
        </p:grpSp>
        <p:sp>
          <p:nvSpPr>
            <p:cNvPr id="89206" name="Rectangle 118"/>
            <p:cNvSpPr>
              <a:spLocks noChangeArrowheads="1"/>
            </p:cNvSpPr>
            <p:nvPr/>
          </p:nvSpPr>
          <p:spPr bwMode="auto">
            <a:xfrm>
              <a:off x="5061" y="2534"/>
              <a:ext cx="490" cy="14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900" b="1" i="0" u="none" strike="noStrike" kern="1200" cap="none" spc="0" normalizeH="0" baseline="0" noProof="0">
                  <a:ln>
                    <a:noFill/>
                  </a:ln>
                  <a:solidFill>
                    <a:srgbClr val="000000"/>
                  </a:solidFill>
                  <a:effectLst/>
                  <a:uLnTx/>
                  <a:uFillTx/>
                  <a:latin typeface="Helvetica" charset="0"/>
                  <a:ea typeface="宋体" charset="0"/>
                  <a:cs typeface="宋体" charset="0"/>
                </a:rPr>
                <a:t>德 </a:t>
              </a:r>
              <a:r>
                <a:rPr kumimoji="0" lang="en-US" altLang="zh-CN" sz="900" b="1" i="0" u="none" strike="noStrike" kern="1200" cap="none" spc="0" normalizeH="0" baseline="0" noProof="0">
                  <a:ln>
                    <a:noFill/>
                  </a:ln>
                  <a:solidFill>
                    <a:srgbClr val="000000"/>
                  </a:solidFill>
                  <a:effectLst/>
                  <a:uLnTx/>
                  <a:uFillTx/>
                  <a:latin typeface="Helvetica" charset="0"/>
                  <a:ea typeface="宋体" charset="0"/>
                  <a:cs typeface="宋体" charset="0"/>
                </a:rPr>
                <a:t>– </a:t>
              </a:r>
              <a:r>
                <a:rPr kumimoji="0" lang="zh-CN" altLang="en-US" sz="900" b="1" i="0" u="none" strike="noStrike" kern="1200" cap="none" spc="0" normalizeH="0" baseline="0" noProof="0">
                  <a:ln>
                    <a:noFill/>
                  </a:ln>
                  <a:solidFill>
                    <a:srgbClr val="000000"/>
                  </a:solidFill>
                  <a:effectLst/>
                  <a:uLnTx/>
                  <a:uFillTx/>
                  <a:latin typeface="Helvetica" charset="0"/>
                  <a:ea typeface="宋体" charset="0"/>
                  <a:cs typeface="宋体" charset="0"/>
                </a:rPr>
                <a:t>民 </a:t>
              </a:r>
              <a:r>
                <a:rPr kumimoji="0" lang="en-US" altLang="zh-CN" sz="900" b="1" i="0" u="none" strike="noStrike" kern="1200" cap="none" spc="0" normalizeH="0" baseline="0" noProof="0">
                  <a:ln>
                    <a:noFill/>
                  </a:ln>
                  <a:solidFill>
                    <a:srgbClr val="000000"/>
                  </a:solidFill>
                  <a:effectLst/>
                  <a:uLnTx/>
                  <a:uFillTx/>
                  <a:latin typeface="Helvetica" charset="0"/>
                  <a:ea typeface="宋体" charset="0"/>
                  <a:cs typeface="宋体" charset="0"/>
                </a:rPr>
                <a:t>– </a:t>
              </a:r>
              <a:r>
                <a:rPr kumimoji="0" lang="zh-CN" altLang="en-US" sz="900" b="1" i="0" u="none" strike="noStrike" kern="1200" cap="none" spc="0" normalizeH="0" baseline="0" noProof="0">
                  <a:ln>
                    <a:noFill/>
                  </a:ln>
                  <a:solidFill>
                    <a:srgbClr val="000000"/>
                  </a:solidFill>
                  <a:effectLst/>
                  <a:uLnTx/>
                  <a:uFillTx/>
                  <a:latin typeface="Helvetica" charset="0"/>
                  <a:ea typeface="宋体" charset="0"/>
                  <a:cs typeface="宋体" charset="0"/>
                </a:rPr>
                <a:t>礼</a:t>
              </a:r>
              <a:endParaRPr kumimoji="0" lang="zh-CN" altLang="en-US" sz="1600" b="1" i="0" u="none" strike="noStrike" kern="1200" cap="none" spc="0" normalizeH="0" baseline="0" noProof="0">
                <a:ln>
                  <a:noFill/>
                </a:ln>
                <a:solidFill>
                  <a:srgbClr val="00DFCA"/>
                </a:solidFill>
                <a:effectLst/>
                <a:uLnTx/>
                <a:uFillTx/>
                <a:latin typeface="Comic Sans MS" charset="0"/>
                <a:ea typeface="宋体" charset="0"/>
                <a:cs typeface="宋体" charset="0"/>
              </a:endParaRPr>
            </a:p>
          </p:txBody>
        </p:sp>
      </p:grpSp>
      <p:sp>
        <p:nvSpPr>
          <p:cNvPr id="29" name="Text Box 26"/>
          <p:cNvSpPr txBox="1">
            <a:spLocks noChangeArrowheads="1"/>
          </p:cNvSpPr>
          <p:nvPr/>
        </p:nvSpPr>
        <p:spPr bwMode="auto">
          <a:xfrm rot="20440193">
            <a:off x="830176" y="2327205"/>
            <a:ext cx="7573512" cy="1107996"/>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6600" b="1" i="0" u="none" strike="noStrike" kern="1200" cap="none" spc="0" normalizeH="0" baseline="0" noProof="0" dirty="0">
                <a:ln>
                  <a:noFill/>
                </a:ln>
                <a:solidFill>
                  <a:srgbClr val="FAFD00"/>
                </a:solidFill>
                <a:effectLst/>
                <a:uLnTx/>
                <a:uFillTx/>
                <a:latin typeface="Times" charset="0"/>
                <a:ea typeface="宋体" charset="0"/>
                <a:cs typeface="宋体" charset="0"/>
              </a:rPr>
              <a:t>十戒是否是道德律？</a:t>
            </a:r>
            <a:endParaRPr kumimoji="0" lang="en-US" altLang="ja-JP" sz="6600" b="1" i="0" u="none" strike="noStrike" kern="1200" cap="none" spc="0" normalizeH="0" baseline="0" noProof="0" dirty="0">
              <a:ln>
                <a:noFill/>
              </a:ln>
              <a:solidFill>
                <a:srgbClr val="FAFD00"/>
              </a:solidFill>
              <a:effectLst/>
              <a:uLnTx/>
              <a:uFillTx/>
              <a:latin typeface="Times" charset="0"/>
              <a:ea typeface="MS PGothic" charset="0"/>
            </a:endParaRPr>
          </a:p>
        </p:txBody>
      </p:sp>
    </p:spTree>
    <p:extLst>
      <p:ext uri="{BB962C8B-B14F-4D97-AF65-F5344CB8AC3E}">
        <p14:creationId xmlns:p14="http://schemas.microsoft.com/office/powerpoint/2010/main" val="94367294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6512" y="-20599"/>
            <a:ext cx="9129968" cy="7049999"/>
          </a:xfrm>
          <a:prstGeom prst="rect">
            <a:avLst/>
          </a:prstGeom>
        </p:spPr>
      </p:pic>
      <p:sp>
        <p:nvSpPr>
          <p:cNvPr id="2" name="Title 1"/>
          <p:cNvSpPr>
            <a:spLocks noGrp="1"/>
          </p:cNvSpPr>
          <p:nvPr>
            <p:ph type="title"/>
          </p:nvPr>
        </p:nvSpPr>
        <p:spPr>
          <a:xfrm>
            <a:off x="88912" y="492952"/>
            <a:ext cx="8674905" cy="965282"/>
          </a:xfrm>
          <a:noFill/>
          <a:ln>
            <a:noFill/>
          </a:ln>
        </p:spPr>
        <p:txBody>
          <a:bodyPr vert="horz" wrap="square" lIns="91440" tIns="45720" rIns="91440" bIns="45720" numCol="1" anchor="t" anchorCtr="0" compatLnSpc="1">
            <a:prstTxWarp prst="textNoShape">
              <a:avLst/>
            </a:prstTxWarp>
          </a:bodyPr>
          <a:lstStyle/>
          <a:p>
            <a:r>
              <a:rPr lang="zh-CN" altLang="en-US" sz="4000" b="1" kern="1200" dirty="0">
                <a:solidFill>
                  <a:srgbClr val="FFFFFF"/>
                </a:solidFill>
                <a:effectLst>
                  <a:glow rad="228600">
                    <a:srgbClr val="000000"/>
                  </a:glow>
                </a:effectLst>
                <a:latin typeface="MS PGothic" panose="020B0600070205080204" pitchFamily="34" charset="-128"/>
                <a:ea typeface="MS PGothic" panose="020B0600070205080204" pitchFamily="34" charset="-128"/>
              </a:rPr>
              <a:t>道德法意味着上帝的规则适用于。。。</a:t>
            </a:r>
            <a:endParaRPr lang="en-US" sz="4000" b="1" kern="1200" dirty="0">
              <a:solidFill>
                <a:srgbClr val="FFFFFF"/>
              </a:solidFill>
              <a:effectLst>
                <a:glow rad="228600">
                  <a:srgbClr val="000000"/>
                </a:glow>
              </a:effectLst>
              <a:latin typeface="MS PGothic" panose="020B0600070205080204" pitchFamily="34" charset="-128"/>
              <a:ea typeface="MS PGothic" panose="020B0600070205080204" pitchFamily="34" charset="-128"/>
            </a:endParaRPr>
          </a:p>
        </p:txBody>
      </p:sp>
      <p:sp>
        <p:nvSpPr>
          <p:cNvPr id="3" name="Title 1"/>
          <p:cNvSpPr txBox="1">
            <a:spLocks/>
          </p:cNvSpPr>
          <p:nvPr/>
        </p:nvSpPr>
        <p:spPr bwMode="auto">
          <a:xfrm>
            <a:off x="251520" y="1412776"/>
            <a:ext cx="4311771" cy="23667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sz="3900">
                <a:solidFill>
                  <a:schemeClr val="tx2"/>
                </a:solidFill>
                <a:latin typeface="+mj-lt"/>
                <a:ea typeface="ＭＳ Ｐゴシック" charset="0"/>
                <a:cs typeface="MS PGothic" charset="0"/>
              </a:defRPr>
            </a:lvl1pPr>
            <a:lvl2pPr algn="l" rtl="0" eaLnBrk="0" fontAlgn="base" hangingPunct="0">
              <a:spcBef>
                <a:spcPct val="0"/>
              </a:spcBef>
              <a:spcAft>
                <a:spcPct val="0"/>
              </a:spcAft>
              <a:defRPr sz="3900">
                <a:solidFill>
                  <a:schemeClr val="tx2"/>
                </a:solidFill>
                <a:latin typeface="Arial" pitchFamily="-108" charset="0"/>
                <a:ea typeface="ＭＳ Ｐゴシック" charset="0"/>
                <a:cs typeface="MS PGothic" charset="0"/>
              </a:defRPr>
            </a:lvl2pPr>
            <a:lvl3pPr algn="l" rtl="0" eaLnBrk="0" fontAlgn="base" hangingPunct="0">
              <a:spcBef>
                <a:spcPct val="0"/>
              </a:spcBef>
              <a:spcAft>
                <a:spcPct val="0"/>
              </a:spcAft>
              <a:defRPr sz="3900">
                <a:solidFill>
                  <a:schemeClr val="tx2"/>
                </a:solidFill>
                <a:latin typeface="Arial" pitchFamily="-108" charset="0"/>
                <a:ea typeface="ＭＳ Ｐゴシック" charset="0"/>
                <a:cs typeface="MS PGothic" charset="0"/>
              </a:defRPr>
            </a:lvl3pPr>
            <a:lvl4pPr algn="l" rtl="0" eaLnBrk="0" fontAlgn="base" hangingPunct="0">
              <a:spcBef>
                <a:spcPct val="0"/>
              </a:spcBef>
              <a:spcAft>
                <a:spcPct val="0"/>
              </a:spcAft>
              <a:defRPr sz="3900">
                <a:solidFill>
                  <a:schemeClr val="tx2"/>
                </a:solidFill>
                <a:latin typeface="Arial" pitchFamily="-108" charset="0"/>
                <a:ea typeface="ＭＳ Ｐゴシック" charset="0"/>
                <a:cs typeface="MS PGothic" charset="0"/>
              </a:defRPr>
            </a:lvl4pPr>
            <a:lvl5pPr algn="l" rtl="0" eaLnBrk="0" fontAlgn="base" hangingPunct="0">
              <a:spcBef>
                <a:spcPct val="0"/>
              </a:spcBef>
              <a:spcAft>
                <a:spcPct val="0"/>
              </a:spcAft>
              <a:defRPr sz="3900">
                <a:solidFill>
                  <a:schemeClr val="tx2"/>
                </a:solidFill>
                <a:latin typeface="Arial" pitchFamily="-108" charset="0"/>
                <a:ea typeface="ＭＳ Ｐゴシック" charset="0"/>
                <a:cs typeface="MS PGothic" charset="0"/>
              </a:defRPr>
            </a:lvl5pPr>
            <a:lvl6pPr marL="457200" algn="l" rtl="0" fontAlgn="base">
              <a:spcBef>
                <a:spcPct val="0"/>
              </a:spcBef>
              <a:spcAft>
                <a:spcPct val="0"/>
              </a:spcAft>
              <a:defRPr sz="3900">
                <a:solidFill>
                  <a:schemeClr val="tx2"/>
                </a:solidFill>
                <a:latin typeface="Arial" pitchFamily="-108" charset="0"/>
              </a:defRPr>
            </a:lvl6pPr>
            <a:lvl7pPr marL="914400" algn="l" rtl="0" fontAlgn="base">
              <a:spcBef>
                <a:spcPct val="0"/>
              </a:spcBef>
              <a:spcAft>
                <a:spcPct val="0"/>
              </a:spcAft>
              <a:defRPr sz="3900">
                <a:solidFill>
                  <a:schemeClr val="tx2"/>
                </a:solidFill>
                <a:latin typeface="Arial" pitchFamily="-108" charset="0"/>
              </a:defRPr>
            </a:lvl7pPr>
            <a:lvl8pPr marL="1371600" algn="l" rtl="0" fontAlgn="base">
              <a:spcBef>
                <a:spcPct val="0"/>
              </a:spcBef>
              <a:spcAft>
                <a:spcPct val="0"/>
              </a:spcAft>
              <a:defRPr sz="3900">
                <a:solidFill>
                  <a:schemeClr val="tx2"/>
                </a:solidFill>
                <a:latin typeface="Arial" pitchFamily="-108" charset="0"/>
              </a:defRPr>
            </a:lvl8pPr>
            <a:lvl9pPr marL="1828800" algn="l" rtl="0" fontAlgn="base">
              <a:spcBef>
                <a:spcPct val="0"/>
              </a:spcBef>
              <a:spcAft>
                <a:spcPct val="0"/>
              </a:spcAft>
              <a:defRPr sz="3900">
                <a:solidFill>
                  <a:schemeClr val="tx2"/>
                </a:solidFill>
                <a:latin typeface="Arial" pitchFamily="-108" charset="0"/>
              </a:defRPr>
            </a:lvl9pPr>
          </a:lstStyle>
          <a:p>
            <a:pPr marL="571500" marR="0" lvl="0" indent="-571500" algn="l" defTabSz="914400" rtl="0" eaLnBrk="0" fontAlgn="base" latinLnBrk="0" hangingPunct="0">
              <a:lnSpc>
                <a:spcPct val="100000"/>
              </a:lnSpc>
              <a:spcBef>
                <a:spcPct val="0"/>
              </a:spcBef>
              <a:spcAft>
                <a:spcPct val="0"/>
              </a:spcAft>
              <a:buClrTx/>
              <a:buSzTx/>
              <a:buFont typeface="Arial"/>
              <a:buChar char="•"/>
              <a:tabLst/>
              <a:defRPr/>
            </a:pPr>
            <a:r>
              <a:rPr kumimoji="0" lang="zh-CN" altLang="en-US" sz="3600" b="1" i="0" u="none" strike="noStrike" kern="1200" cap="none" spc="0" normalizeH="0" baseline="0" noProof="0" dirty="0">
                <a:ln>
                  <a:noFill/>
                </a:ln>
                <a:solidFill>
                  <a:srgbClr val="FFFFFF"/>
                </a:solidFill>
                <a:effectLst>
                  <a:glow rad="228600">
                    <a:srgbClr val="000000"/>
                  </a:glow>
                </a:effectLst>
                <a:uLnTx/>
                <a:uFillTx/>
                <a:latin typeface="MS PGothic" panose="020B0600070205080204" pitchFamily="34" charset="-128"/>
                <a:ea typeface="MS PGothic" panose="020B0600070205080204" pitchFamily="34" charset="-128"/>
              </a:rPr>
              <a:t>每个时间段</a:t>
            </a:r>
            <a:endParaRPr kumimoji="0" lang="en-US" sz="3600" b="1" i="0" u="none" strike="noStrike" kern="1200" cap="none" spc="0" normalizeH="0" baseline="0" noProof="0" dirty="0">
              <a:ln>
                <a:noFill/>
              </a:ln>
              <a:solidFill>
                <a:srgbClr val="FFFFFF"/>
              </a:solidFill>
              <a:effectLst>
                <a:glow rad="228600">
                  <a:srgbClr val="000000"/>
                </a:glow>
              </a:effectLst>
              <a:uLnTx/>
              <a:uFillTx/>
              <a:latin typeface="MS PGothic" panose="020B0600070205080204" pitchFamily="34" charset="-128"/>
              <a:ea typeface="MS PGothic" panose="020B0600070205080204" pitchFamily="34" charset="-128"/>
            </a:endParaRPr>
          </a:p>
          <a:p>
            <a:pPr marL="571500" marR="0" lvl="0" indent="-571500" algn="l" defTabSz="914400" rtl="0" eaLnBrk="0" fontAlgn="base" latinLnBrk="0" hangingPunct="0">
              <a:lnSpc>
                <a:spcPct val="100000"/>
              </a:lnSpc>
              <a:spcBef>
                <a:spcPct val="0"/>
              </a:spcBef>
              <a:spcAft>
                <a:spcPct val="0"/>
              </a:spcAft>
              <a:buClrTx/>
              <a:buSzTx/>
              <a:buFont typeface="Arial"/>
              <a:buChar char="•"/>
              <a:tabLst/>
              <a:defRPr/>
            </a:pPr>
            <a:r>
              <a:rPr kumimoji="0" lang="zh-CN" altLang="en-US" sz="3600" b="1" i="0" u="none" strike="noStrike" kern="1200" cap="none" spc="0" normalizeH="0" baseline="0" noProof="0" dirty="0">
                <a:ln>
                  <a:noFill/>
                </a:ln>
                <a:solidFill>
                  <a:srgbClr val="FFFFFF"/>
                </a:solidFill>
                <a:effectLst>
                  <a:glow rad="228600">
                    <a:srgbClr val="000000"/>
                  </a:glow>
                </a:effectLst>
                <a:uLnTx/>
                <a:uFillTx/>
                <a:latin typeface="MS PGothic" panose="020B0600070205080204" pitchFamily="34" charset="-128"/>
                <a:ea typeface="MS PGothic" panose="020B0600070205080204" pitchFamily="34" charset="-128"/>
              </a:rPr>
              <a:t>每一种文化</a:t>
            </a:r>
            <a:endParaRPr kumimoji="0" lang="en-US" sz="3600" b="1" i="0" u="none" strike="noStrike" kern="1200" cap="none" spc="0" normalizeH="0" baseline="0" noProof="0" dirty="0">
              <a:ln>
                <a:noFill/>
              </a:ln>
              <a:solidFill>
                <a:srgbClr val="FFFFFF"/>
              </a:solidFill>
              <a:effectLst>
                <a:glow rad="228600">
                  <a:srgbClr val="000000"/>
                </a:glow>
              </a:effectLst>
              <a:uLnTx/>
              <a:uFillTx/>
              <a:latin typeface="MS PGothic" panose="020B0600070205080204" pitchFamily="34" charset="-128"/>
              <a:ea typeface="MS PGothic" panose="020B0600070205080204" pitchFamily="34" charset="-128"/>
            </a:endParaRPr>
          </a:p>
          <a:p>
            <a:pPr marL="571500" marR="0" lvl="0" indent="-571500" algn="l" defTabSz="914400" rtl="0" eaLnBrk="0" fontAlgn="base" latinLnBrk="0" hangingPunct="0">
              <a:lnSpc>
                <a:spcPct val="100000"/>
              </a:lnSpc>
              <a:spcBef>
                <a:spcPct val="0"/>
              </a:spcBef>
              <a:spcAft>
                <a:spcPct val="0"/>
              </a:spcAft>
              <a:buClrTx/>
              <a:buSzTx/>
              <a:buFont typeface="Arial"/>
              <a:buChar char="•"/>
              <a:tabLst/>
              <a:defRPr/>
            </a:pPr>
            <a:r>
              <a:rPr kumimoji="0" lang="zh-CN" altLang="en-US" sz="3600" b="1" i="0" u="none" strike="noStrike" kern="1200" cap="none" spc="0" normalizeH="0" baseline="0" noProof="0" dirty="0">
                <a:ln>
                  <a:noFill/>
                </a:ln>
                <a:solidFill>
                  <a:srgbClr val="FFFFFF"/>
                </a:solidFill>
                <a:effectLst>
                  <a:glow rad="228600">
                    <a:srgbClr val="000000"/>
                  </a:glow>
                </a:effectLst>
                <a:uLnTx/>
                <a:uFillTx/>
                <a:latin typeface="MS PGothic" panose="020B0600070205080204" pitchFamily="34" charset="-128"/>
                <a:ea typeface="MS PGothic" panose="020B0600070205080204" pitchFamily="34" charset="-128"/>
              </a:rPr>
              <a:t>每个地方</a:t>
            </a:r>
            <a:endParaRPr kumimoji="0" lang="en-US" sz="3600" b="1" i="0" u="none" strike="noStrike" kern="1200" cap="none" spc="0" normalizeH="0" baseline="0" noProof="0" dirty="0">
              <a:ln>
                <a:noFill/>
              </a:ln>
              <a:solidFill>
                <a:srgbClr val="FFFFFF"/>
              </a:solidFill>
              <a:effectLst>
                <a:glow rad="228600">
                  <a:srgbClr val="000000"/>
                </a:glow>
              </a:effectLst>
              <a:uLnTx/>
              <a:uFillTx/>
              <a:latin typeface="MS PGothic" panose="020B0600070205080204" pitchFamily="34" charset="-128"/>
              <a:ea typeface="MS PGothic" panose="020B0600070205080204" pitchFamily="34" charset="-128"/>
            </a:endParaRPr>
          </a:p>
          <a:p>
            <a:pPr marL="571500" marR="0" lvl="0" indent="-571500" algn="l" defTabSz="914400" rtl="0" eaLnBrk="0" fontAlgn="base" latinLnBrk="0" hangingPunct="0">
              <a:lnSpc>
                <a:spcPct val="100000"/>
              </a:lnSpc>
              <a:spcBef>
                <a:spcPct val="0"/>
              </a:spcBef>
              <a:spcAft>
                <a:spcPct val="0"/>
              </a:spcAft>
              <a:buClrTx/>
              <a:buSzTx/>
              <a:buFont typeface="Arial"/>
              <a:buChar char="•"/>
              <a:tabLst/>
              <a:defRPr/>
            </a:pPr>
            <a:r>
              <a:rPr kumimoji="0" lang="zh-CN" altLang="en-US" sz="3600" b="1" i="0" u="none" strike="noStrike" kern="1200" cap="none" spc="0" normalizeH="0" baseline="0" noProof="0" dirty="0">
                <a:ln>
                  <a:noFill/>
                </a:ln>
                <a:solidFill>
                  <a:srgbClr val="FFFFFF"/>
                </a:solidFill>
                <a:effectLst>
                  <a:glow rad="228600">
                    <a:srgbClr val="000000"/>
                  </a:glow>
                </a:effectLst>
                <a:uLnTx/>
                <a:uFillTx/>
                <a:latin typeface="MS PGothic" panose="020B0600070205080204" pitchFamily="34" charset="-128"/>
                <a:ea typeface="MS PGothic" panose="020B0600070205080204" pitchFamily="34" charset="-128"/>
              </a:rPr>
              <a:t>每个人</a:t>
            </a:r>
            <a:endParaRPr kumimoji="0" lang="en-US" sz="3600" b="1" i="0" u="none" strike="noStrike" kern="1200" cap="none" spc="0" normalizeH="0" baseline="0" noProof="0" dirty="0">
              <a:ln>
                <a:noFill/>
              </a:ln>
              <a:solidFill>
                <a:srgbClr val="FFFFFF"/>
              </a:solidFill>
              <a:effectLst>
                <a:glow rad="228600">
                  <a:srgbClr val="000000"/>
                </a:glow>
              </a:effectLst>
              <a:uLnTx/>
              <a:uFillTx/>
              <a:latin typeface="MS PGothic" panose="020B0600070205080204" pitchFamily="34" charset="-128"/>
              <a:ea typeface="MS PGothic" panose="020B0600070205080204" pitchFamily="34" charset="-128"/>
            </a:endParaRPr>
          </a:p>
        </p:txBody>
      </p:sp>
    </p:spTree>
    <p:extLst>
      <p:ext uri="{BB962C8B-B14F-4D97-AF65-F5344CB8AC3E}">
        <p14:creationId xmlns:p14="http://schemas.microsoft.com/office/powerpoint/2010/main" val="2731487500"/>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27383"/>
            <a:ext cx="9144000" cy="6885384"/>
          </a:xfrm>
          <a:prstGeom prst="rect">
            <a:avLst/>
          </a:prstGeom>
        </p:spPr>
      </p:pic>
      <p:sp>
        <p:nvSpPr>
          <p:cNvPr id="488450" name="Rectangle 2"/>
          <p:cNvSpPr>
            <a:spLocks noGrp="1" noChangeArrowheads="1"/>
          </p:cNvSpPr>
          <p:nvPr>
            <p:ph type="title"/>
          </p:nvPr>
        </p:nvSpPr>
        <p:spPr>
          <a:xfrm>
            <a:off x="0" y="5013176"/>
            <a:ext cx="9144000" cy="1777008"/>
          </a:xfrm>
        </p:spPr>
        <p:txBody>
          <a:bodyPr/>
          <a:lstStyle/>
          <a:p>
            <a:pPr algn="ctr" eaLnBrk="1" hangingPunct="1"/>
            <a:r>
              <a:rPr kumimoji="1" lang="zh-CN" altLang="en-US" sz="4800" b="1" dirty="0">
                <a:solidFill>
                  <a:schemeClr val="tx1"/>
                </a:solidFill>
                <a:effectLst>
                  <a:glow rad="228600">
                    <a:schemeClr val="bg2"/>
                  </a:glow>
                </a:effectLst>
                <a:latin typeface="Arial Narrow" charset="0"/>
              </a:rPr>
              <a:t>十诫是摩西之约的核心</a:t>
            </a:r>
            <a:endParaRPr kumimoji="1" lang="en-US" altLang="zh-CN" sz="4800" b="1" dirty="0">
              <a:solidFill>
                <a:schemeClr val="tx1"/>
              </a:solidFill>
              <a:effectLst>
                <a:glow rad="228600">
                  <a:schemeClr val="bg2"/>
                </a:glow>
              </a:effectLst>
              <a:latin typeface="Arial Narrow" charset="0"/>
            </a:endParaRPr>
          </a:p>
        </p:txBody>
      </p:sp>
    </p:spTree>
    <p:extLst>
      <p:ext uri="{BB962C8B-B14F-4D97-AF65-F5344CB8AC3E}">
        <p14:creationId xmlns:p14="http://schemas.microsoft.com/office/powerpoint/2010/main" val="2075740302"/>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ChangeArrowheads="1"/>
          </p:cNvSpPr>
          <p:nvPr/>
        </p:nvSpPr>
        <p:spPr bwMode="auto">
          <a:xfrm>
            <a:off x="1595438" y="869950"/>
            <a:ext cx="6816725" cy="5078413"/>
          </a:xfrm>
          <a:prstGeom prst="rect">
            <a:avLst/>
          </a:prstGeom>
          <a:solidFill>
            <a:schemeClr val="accent2"/>
          </a:solidFill>
          <a:ln w="76200">
            <a:solidFill>
              <a:srgbClr val="00DFCA"/>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00DFCA"/>
              </a:solidFill>
              <a:effectLst/>
              <a:uLnTx/>
              <a:uFillTx/>
              <a:latin typeface="Comic Sans MS" charset="0"/>
              <a:ea typeface="ＭＳ Ｐゴシック" charset="0"/>
              <a:cs typeface="Arial"/>
            </a:endParaRPr>
          </a:p>
        </p:txBody>
      </p:sp>
      <p:sp>
        <p:nvSpPr>
          <p:cNvPr id="89091" name="Rectangle 3"/>
          <p:cNvSpPr>
            <a:spLocks noChangeArrowheads="1"/>
          </p:cNvSpPr>
          <p:nvPr/>
        </p:nvSpPr>
        <p:spPr bwMode="auto">
          <a:xfrm>
            <a:off x="1803400" y="927100"/>
            <a:ext cx="6540500" cy="4775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00DFCA"/>
              </a:solidFill>
              <a:effectLst/>
              <a:uLnTx/>
              <a:uFillTx/>
              <a:latin typeface="Comic Sans MS" charset="0"/>
              <a:ea typeface="ＭＳ Ｐゴシック" charset="0"/>
              <a:cs typeface="Arial"/>
            </a:endParaRPr>
          </a:p>
        </p:txBody>
      </p:sp>
      <p:sp>
        <p:nvSpPr>
          <p:cNvPr id="89092" name="Rectangle 4"/>
          <p:cNvSpPr>
            <a:spLocks noChangeArrowheads="1"/>
          </p:cNvSpPr>
          <p:nvPr/>
        </p:nvSpPr>
        <p:spPr bwMode="auto">
          <a:xfrm>
            <a:off x="1714500" y="974725"/>
            <a:ext cx="6211888" cy="4660900"/>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76200">
                <a:solidFill>
                  <a:schemeClr val="tx1"/>
                </a:solidFill>
                <a:miter lim="800000"/>
                <a:headEnd/>
                <a:tailEnd/>
              </a14:hiddenLine>
            </a:ext>
          </a:extLst>
        </p:spPr>
        <p:txBody>
          <a:bodyPr lIns="90487" tIns="44450" rIns="90487"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3000" b="1" i="0" u="none" strike="noStrike" kern="1200" cap="none" spc="0" normalizeH="0" baseline="0" noProof="0">
                <a:ln>
                  <a:noFill/>
                </a:ln>
                <a:solidFill>
                  <a:srgbClr val="FAFD00"/>
                </a:solidFill>
                <a:effectLst/>
                <a:uLnTx/>
                <a:uFillTx/>
                <a:latin typeface="Comic Sans MS" charset="0"/>
                <a:ea typeface="宋体" charset="0"/>
                <a:cs typeface="宋体" charset="0"/>
              </a:rPr>
              <a:t>律</a:t>
            </a:r>
            <a:r>
              <a:rPr kumimoji="0" lang="zh-CN" altLang="en-US" sz="3000" b="1" i="0" u="none" strike="noStrike" kern="1200" cap="none" spc="0" normalizeH="0" baseline="0" noProof="0">
                <a:ln>
                  <a:noFill/>
                </a:ln>
                <a:solidFill>
                  <a:srgbClr val="FAFD00"/>
                </a:solidFill>
                <a:effectLst/>
                <a:uLnTx/>
                <a:uFillTx/>
                <a:latin typeface="Comic Sans MS" charset="0"/>
                <a:ea typeface="宋体" charset="0"/>
                <a:cs typeface="宋体" charset="0"/>
              </a:rPr>
              <a:t>法 </a:t>
            </a:r>
            <a:r>
              <a:rPr kumimoji="0" lang="en-US" altLang="zh-CN" sz="3000" b="1" i="0" u="none" strike="noStrike" kern="1200" cap="none" spc="0" normalizeH="0" baseline="0" noProof="0">
                <a:ln>
                  <a:noFill/>
                </a:ln>
                <a:solidFill>
                  <a:srgbClr val="FAFD00"/>
                </a:solidFill>
                <a:effectLst/>
                <a:uLnTx/>
                <a:uFillTx/>
                <a:latin typeface="Comic Sans MS" charset="0"/>
                <a:ea typeface="宋体" charset="0"/>
                <a:cs typeface="宋体" charset="0"/>
              </a:rPr>
              <a:t>(TORAH)</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000" b="1" i="0" u="none" strike="noStrike" kern="1200" cap="none" spc="0" normalizeH="0" baseline="0" noProof="0">
                <a:ln>
                  <a:noFill/>
                </a:ln>
                <a:solidFill>
                  <a:srgbClr val="00DFCA"/>
                </a:solidFill>
                <a:effectLst/>
                <a:uLnTx/>
                <a:uFillTx/>
                <a:latin typeface="Comic Sans MS" charset="0"/>
                <a:ea typeface="宋体" charset="0"/>
                <a:cs typeface="宋体" charset="0"/>
              </a:rPr>
              <a:t>敬虔教育的三个方面</a:t>
            </a:r>
            <a:r>
              <a:rPr kumimoji="0" lang="en-US" altLang="zh-CN" sz="3000" b="1" i="0" u="none" strike="noStrike" kern="1200" cap="none" spc="0" normalizeH="0" baseline="0" noProof="0">
                <a:ln>
                  <a:noFill/>
                </a:ln>
                <a:solidFill>
                  <a:srgbClr val="00DFCA"/>
                </a:solidFill>
                <a:effectLst/>
                <a:uLnTx/>
                <a:uFillTx/>
                <a:latin typeface="Comic Sans MS" charset="0"/>
                <a:ea typeface="宋体" charset="0"/>
                <a:cs typeface="宋体" charset="0"/>
              </a:rPr>
              <a:t>:</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zh-CN" sz="3000" b="1" i="0" u="none" strike="noStrike" kern="1200" cap="none" spc="0" normalizeH="0" baseline="0" noProof="0">
              <a:ln>
                <a:noFill/>
              </a:ln>
              <a:solidFill>
                <a:srgbClr val="FFFFFF"/>
              </a:solidFill>
              <a:effectLst/>
              <a:uLnTx/>
              <a:uFillTx/>
              <a:latin typeface="Comic Sans MS" charset="0"/>
              <a:ea typeface="宋体" charset="0"/>
              <a:cs typeface="宋体"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3000" b="1" i="0" u="none" strike="noStrike" kern="1200" cap="none" spc="0" normalizeH="0" baseline="0" noProof="0">
                <a:ln>
                  <a:noFill/>
                </a:ln>
                <a:solidFill>
                  <a:srgbClr val="FAFD00"/>
                </a:solidFill>
                <a:effectLst/>
                <a:uLnTx/>
                <a:uFillTx/>
                <a:latin typeface="Comic Sans MS" charset="0"/>
                <a:ea typeface="宋体" charset="0"/>
                <a:cs typeface="宋体" charset="0"/>
              </a:rPr>
              <a:t>道</a:t>
            </a:r>
            <a:r>
              <a:rPr kumimoji="0" lang="zh-CN" altLang="en-US" sz="3000" b="1" i="0" u="none" strike="noStrike" kern="1200" cap="none" spc="0" normalizeH="0" baseline="0" noProof="0">
                <a:ln>
                  <a:noFill/>
                </a:ln>
                <a:solidFill>
                  <a:srgbClr val="FAFD00"/>
                </a:solidFill>
                <a:effectLst/>
                <a:uLnTx/>
                <a:uFillTx/>
                <a:latin typeface="Comic Sans MS" charset="0"/>
                <a:ea typeface="宋体" charset="0"/>
                <a:cs typeface="宋体" charset="0"/>
              </a:rPr>
              <a:t>德</a:t>
            </a:r>
            <a:r>
              <a:rPr kumimoji="0" lang="en-US" altLang="zh-CN" sz="3000" b="1" i="0" u="none" strike="noStrike" kern="1200" cap="none" spc="0" normalizeH="0" baseline="0" noProof="0">
                <a:ln>
                  <a:noFill/>
                </a:ln>
                <a:solidFill>
                  <a:srgbClr val="FAFD00"/>
                </a:solidFill>
                <a:effectLst/>
                <a:uLnTx/>
                <a:uFillTx/>
                <a:latin typeface="Comic Sans MS" charset="0"/>
                <a:ea typeface="宋体" charset="0"/>
                <a:cs typeface="宋体" charset="0"/>
              </a:rPr>
              <a:t>: </a:t>
            </a:r>
            <a:r>
              <a:rPr kumimoji="0" lang="en-US" altLang="zh-CN" sz="3000" b="1" i="0" u="none" strike="noStrike" kern="1200" cap="none" spc="0" normalizeH="0" baseline="0" noProof="0">
                <a:ln>
                  <a:noFill/>
                </a:ln>
                <a:solidFill>
                  <a:srgbClr val="FFFFFF"/>
                </a:solidFill>
                <a:effectLst/>
                <a:uLnTx/>
                <a:uFillTx/>
                <a:latin typeface="Comic Sans MS" charset="0"/>
                <a:ea typeface="宋体" charset="0"/>
                <a:cs typeface="宋体" charset="0"/>
              </a:rPr>
              <a:t>十</a:t>
            </a:r>
            <a:r>
              <a:rPr kumimoji="0" lang="zh-CN" altLang="en-US" sz="3000" b="1" i="0" u="none" strike="noStrike" kern="1200" cap="none" spc="0" normalizeH="0" baseline="0" noProof="0">
                <a:ln>
                  <a:noFill/>
                </a:ln>
                <a:solidFill>
                  <a:srgbClr val="FFFFFF"/>
                </a:solidFill>
                <a:effectLst/>
                <a:uLnTx/>
                <a:uFillTx/>
                <a:latin typeface="Comic Sans MS" charset="0"/>
                <a:ea typeface="宋体" charset="0"/>
                <a:cs typeface="宋体" charset="0"/>
              </a:rPr>
              <a:t>诫 </a:t>
            </a:r>
            <a:r>
              <a:rPr kumimoji="0" lang="en-US" altLang="zh-CN" sz="3000" b="1" i="0" u="none" strike="noStrike" kern="1200" cap="none" spc="0" normalizeH="0" baseline="0" noProof="0">
                <a:ln>
                  <a:noFill/>
                </a:ln>
                <a:solidFill>
                  <a:srgbClr val="FFFFFF"/>
                </a:solidFill>
                <a:effectLst/>
                <a:uLnTx/>
                <a:uFillTx/>
                <a:latin typeface="Comic Sans MS" charset="0"/>
                <a:ea typeface="宋体" charset="0"/>
                <a:cs typeface="宋体" charset="0"/>
              </a:rPr>
              <a:t>— </a:t>
            </a:r>
            <a:r>
              <a:rPr kumimoji="0" lang="zh-CN" altLang="en-US" sz="3000" b="1" i="0" u="none" strike="noStrike" kern="1200" cap="none" spc="0" normalizeH="0" baseline="0" noProof="0">
                <a:ln>
                  <a:noFill/>
                </a:ln>
                <a:solidFill>
                  <a:srgbClr val="FFFFFF"/>
                </a:solidFill>
                <a:effectLst/>
                <a:uLnTx/>
                <a:uFillTx/>
                <a:latin typeface="Comic Sans MS" charset="0"/>
                <a:ea typeface="宋体" charset="0"/>
                <a:cs typeface="宋体" charset="0"/>
              </a:rPr>
              <a:t>现今法律系统的根基</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3000" b="1" i="0" u="none" strike="noStrike" kern="1200" cap="none" spc="0" normalizeH="0" baseline="0" noProof="0">
              <a:ln>
                <a:noFill/>
              </a:ln>
              <a:solidFill>
                <a:srgbClr val="FFFFFF"/>
              </a:solidFill>
              <a:effectLst/>
              <a:uLnTx/>
              <a:uFillTx/>
              <a:latin typeface="Comic Sans MS" charset="0"/>
              <a:ea typeface="宋体" charset="0"/>
              <a:cs typeface="宋体"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3000" b="1" i="0" u="none" strike="noStrike" kern="1200" cap="none" spc="0" normalizeH="0" baseline="0" noProof="0">
                <a:ln>
                  <a:noFill/>
                </a:ln>
                <a:solidFill>
                  <a:srgbClr val="FAFD00"/>
                </a:solidFill>
                <a:effectLst/>
                <a:uLnTx/>
                <a:uFillTx/>
                <a:latin typeface="Comic Sans MS" charset="0"/>
                <a:ea typeface="宋体" charset="0"/>
                <a:cs typeface="宋体" charset="0"/>
              </a:rPr>
              <a:t>民事</a:t>
            </a:r>
            <a:r>
              <a:rPr kumimoji="0" lang="en-US" altLang="zh-CN" sz="3000" b="1" i="0" u="none" strike="noStrike" kern="1200" cap="none" spc="0" normalizeH="0" baseline="0" noProof="0">
                <a:ln>
                  <a:noFill/>
                </a:ln>
                <a:solidFill>
                  <a:srgbClr val="FAFD00"/>
                </a:solidFill>
                <a:effectLst/>
                <a:uLnTx/>
                <a:uFillTx/>
                <a:latin typeface="Comic Sans MS" charset="0"/>
                <a:ea typeface="宋体" charset="0"/>
                <a:cs typeface="宋体" charset="0"/>
              </a:rPr>
              <a:t>: </a:t>
            </a:r>
            <a:r>
              <a:rPr kumimoji="0" lang="en-US" altLang="zh-CN" sz="3000" b="1" i="0" u="none" strike="noStrike" kern="1200" cap="none" spc="0" normalizeH="0" baseline="0" noProof="0">
                <a:ln>
                  <a:noFill/>
                </a:ln>
                <a:solidFill>
                  <a:srgbClr val="FFFFFF"/>
                </a:solidFill>
                <a:effectLst/>
                <a:uLnTx/>
                <a:uFillTx/>
                <a:latin typeface="Comic Sans MS" charset="0"/>
                <a:ea typeface="宋体" charset="0"/>
                <a:cs typeface="宋体" charset="0"/>
              </a:rPr>
              <a:t>人</a:t>
            </a:r>
            <a:r>
              <a:rPr kumimoji="0" lang="zh-CN" altLang="en-US" sz="3000" b="1" i="0" u="none" strike="noStrike" kern="1200" cap="none" spc="0" normalizeH="0" baseline="0" noProof="0">
                <a:ln>
                  <a:noFill/>
                </a:ln>
                <a:solidFill>
                  <a:srgbClr val="FFFFFF"/>
                </a:solidFill>
                <a:effectLst/>
                <a:uLnTx/>
                <a:uFillTx/>
                <a:latin typeface="Comic Sans MS" charset="0"/>
                <a:ea typeface="宋体" charset="0"/>
                <a:cs typeface="宋体" charset="0"/>
              </a:rPr>
              <a:t>民如何在新的社会结构中</a:t>
            </a:r>
            <a:r>
              <a:rPr kumimoji="0" lang="en-US" altLang="zh-CN" sz="3000" b="1" i="0" u="none" strike="noStrike" kern="1200" cap="none" spc="0" normalizeH="0" baseline="0" noProof="0">
                <a:ln>
                  <a:noFill/>
                </a:ln>
                <a:solidFill>
                  <a:srgbClr val="FFFFFF"/>
                </a:solidFill>
                <a:effectLst/>
                <a:uLnTx/>
                <a:uFillTx/>
                <a:latin typeface="Comic Sans MS" charset="0"/>
                <a:ea typeface="宋体" charset="0"/>
                <a:cs typeface="宋体" charset="0"/>
              </a:rPr>
              <a: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3000" b="1" i="0" u="none" strike="noStrike" kern="1200" cap="none" spc="0" normalizeH="0" baseline="0" noProof="0">
                <a:ln>
                  <a:noFill/>
                </a:ln>
                <a:solidFill>
                  <a:srgbClr val="FFFFFF"/>
                </a:solidFill>
                <a:effectLst/>
                <a:uLnTx/>
                <a:uFillTx/>
                <a:latin typeface="Comic Sans MS" charset="0"/>
                <a:ea typeface="宋体" charset="0"/>
                <a:cs typeface="宋体" charset="0"/>
              </a:rPr>
              <a:t>      彼此相处</a:t>
            </a:r>
            <a:endParaRPr kumimoji="0" lang="zh-CN" altLang="en-US" sz="3000" b="1" i="0" u="none" strike="noStrike" kern="1200" cap="none" spc="0" normalizeH="0" baseline="0" noProof="0">
              <a:ln>
                <a:noFill/>
              </a:ln>
              <a:solidFill>
                <a:srgbClr val="FFFFFF"/>
              </a:solidFill>
              <a:effectLst/>
              <a:uLnTx/>
              <a:uFillTx/>
              <a:latin typeface="Times" charset="0"/>
              <a:ea typeface="宋体" charset="0"/>
              <a:cs typeface="宋体"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3000" b="1" i="0" u="none" strike="noStrike" kern="1200" cap="none" spc="0" normalizeH="0" baseline="0" noProof="0">
              <a:ln>
                <a:noFill/>
              </a:ln>
              <a:solidFill>
                <a:srgbClr val="FFFFFF"/>
              </a:solidFill>
              <a:effectLst/>
              <a:uLnTx/>
              <a:uFillTx/>
              <a:latin typeface="Times" charset="0"/>
              <a:ea typeface="宋体" charset="0"/>
              <a:cs typeface="宋体"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3000" b="1" i="0" u="none" strike="noStrike" kern="1200" cap="none" spc="0" normalizeH="0" baseline="0" noProof="0">
                <a:ln>
                  <a:noFill/>
                </a:ln>
                <a:solidFill>
                  <a:srgbClr val="FAFD00"/>
                </a:solidFill>
                <a:effectLst/>
                <a:uLnTx/>
                <a:uFillTx/>
                <a:latin typeface="Times" charset="0"/>
                <a:ea typeface="宋体" charset="0"/>
                <a:cs typeface="宋体" charset="0"/>
              </a:rPr>
              <a:t>礼</a:t>
            </a:r>
            <a:r>
              <a:rPr kumimoji="0" lang="zh-CN" altLang="en-US" sz="3000" b="1" i="0" u="none" strike="noStrike" kern="1200" cap="none" spc="0" normalizeH="0" baseline="0" noProof="0">
                <a:ln>
                  <a:noFill/>
                </a:ln>
                <a:solidFill>
                  <a:srgbClr val="FAFD00"/>
                </a:solidFill>
                <a:effectLst/>
                <a:uLnTx/>
                <a:uFillTx/>
                <a:latin typeface="Times" charset="0"/>
                <a:ea typeface="宋体" charset="0"/>
                <a:cs typeface="宋体" charset="0"/>
              </a:rPr>
              <a:t>仪：</a:t>
            </a:r>
            <a:r>
              <a:rPr kumimoji="0" lang="zh-CN" altLang="en-US" sz="3000" b="1" i="0" u="none" strike="noStrike" kern="1200" cap="none" spc="0" normalizeH="0" baseline="0" noProof="0">
                <a:ln>
                  <a:noFill/>
                </a:ln>
                <a:solidFill>
                  <a:srgbClr val="FFFFFF"/>
                </a:solidFill>
                <a:effectLst/>
                <a:uLnTx/>
                <a:uFillTx/>
                <a:latin typeface="Times" charset="0"/>
                <a:ea typeface="宋体" charset="0"/>
                <a:cs typeface="宋体" charset="0"/>
              </a:rPr>
              <a:t>人民</a:t>
            </a:r>
            <a:r>
              <a:rPr kumimoji="0" lang="en-US" altLang="zh-CN" sz="3000" b="1" i="0" u="none" strike="noStrike" kern="1200" cap="none" spc="0" normalizeH="0" baseline="0" noProof="0">
                <a:ln>
                  <a:noFill/>
                </a:ln>
                <a:solidFill>
                  <a:srgbClr val="FFFFFF"/>
                </a:solidFill>
                <a:effectLst/>
                <a:uLnTx/>
                <a:uFillTx/>
                <a:latin typeface="Times" charset="0"/>
                <a:ea typeface="宋体" charset="0"/>
                <a:cs typeface="宋体" charset="0"/>
              </a:rPr>
              <a:t>如</a:t>
            </a:r>
            <a:r>
              <a:rPr kumimoji="0" lang="zh-CN" altLang="en-US" sz="3000" b="1" i="0" u="none" strike="noStrike" kern="1200" cap="none" spc="0" normalizeH="0" baseline="0" noProof="0">
                <a:ln>
                  <a:noFill/>
                </a:ln>
                <a:solidFill>
                  <a:srgbClr val="FFFFFF"/>
                </a:solidFill>
                <a:effectLst/>
                <a:uLnTx/>
                <a:uFillTx/>
                <a:latin typeface="Times" charset="0"/>
                <a:ea typeface="宋体" charset="0"/>
                <a:cs typeface="宋体" charset="0"/>
              </a:rPr>
              <a:t>何在新的社会结构中</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3000" b="1" i="0" u="none" strike="noStrike" kern="1200" cap="none" spc="0" normalizeH="0" baseline="0" noProof="0">
                <a:ln>
                  <a:noFill/>
                </a:ln>
                <a:solidFill>
                  <a:srgbClr val="FFFFFF"/>
                </a:solidFill>
                <a:effectLst/>
                <a:uLnTx/>
                <a:uFillTx/>
                <a:latin typeface="Times" charset="0"/>
                <a:ea typeface="宋体" charset="0"/>
                <a:cs typeface="宋体" charset="0"/>
              </a:rPr>
              <a:t>            敬拜上帝</a:t>
            </a:r>
          </a:p>
        </p:txBody>
      </p:sp>
      <p:sp>
        <p:nvSpPr>
          <p:cNvPr id="89093" name="Rectangle 5"/>
          <p:cNvSpPr>
            <a:spLocks noChangeArrowheads="1"/>
          </p:cNvSpPr>
          <p:nvPr/>
        </p:nvSpPr>
        <p:spPr bwMode="auto">
          <a:xfrm>
            <a:off x="620713" y="160338"/>
            <a:ext cx="739775" cy="143033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zh-CN" sz="8800" b="0" i="0" u="none" strike="noStrike" kern="1200" cap="none" spc="0" normalizeH="0" baseline="0" noProof="0">
                <a:ln>
                  <a:noFill/>
                </a:ln>
                <a:solidFill>
                  <a:srgbClr val="FFD34A"/>
                </a:solidFill>
                <a:effectLst/>
                <a:uLnTx/>
                <a:uFillTx/>
                <a:latin typeface="Times" charset="0"/>
                <a:ea typeface="宋体" charset="0"/>
                <a:cs typeface="宋体" charset="0"/>
              </a:rPr>
              <a:t>7</a:t>
            </a:r>
          </a:p>
        </p:txBody>
      </p:sp>
      <p:sp>
        <p:nvSpPr>
          <p:cNvPr id="89094" name="Line 6"/>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00DFCA"/>
              </a:solidFill>
              <a:effectLst/>
              <a:uLnTx/>
              <a:uFillTx/>
              <a:latin typeface="Comic Sans MS" charset="0"/>
              <a:ea typeface="ＭＳ Ｐゴシック" charset="0"/>
              <a:cs typeface="Arial"/>
            </a:endParaRPr>
          </a:p>
        </p:txBody>
      </p:sp>
      <p:sp>
        <p:nvSpPr>
          <p:cNvPr id="89113" name="Text Box 25"/>
          <p:cNvSpPr txBox="1">
            <a:spLocks noChangeArrowheads="1"/>
          </p:cNvSpPr>
          <p:nvPr/>
        </p:nvSpPr>
        <p:spPr bwMode="auto">
          <a:xfrm>
            <a:off x="1770063" y="15875"/>
            <a:ext cx="1892300" cy="304800"/>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zh-CN" sz="1400" b="1" i="0" u="none" strike="noStrike" kern="1200" cap="none" spc="0" normalizeH="0" baseline="0" noProof="0">
                <a:ln>
                  <a:noFill/>
                </a:ln>
                <a:solidFill>
                  <a:srgbClr val="FFFFFF"/>
                </a:solidFill>
                <a:effectLst/>
                <a:uLnTx/>
                <a:uFillTx/>
                <a:latin typeface="宋体" charset="0"/>
                <a:ea typeface="宋体" charset="0"/>
                <a:cs typeface="宋体" charset="0"/>
              </a:rPr>
              <a:t>出 25-31 </a:t>
            </a:r>
            <a:r>
              <a:rPr kumimoji="0" lang="zh-CN" altLang="en-US" sz="1400" b="1" i="0" u="none" strike="noStrike" kern="1200" cap="none" spc="0" normalizeH="0" baseline="0" noProof="0">
                <a:ln>
                  <a:noFill/>
                </a:ln>
                <a:solidFill>
                  <a:srgbClr val="FFFFFF"/>
                </a:solidFill>
                <a:effectLst/>
                <a:uLnTx/>
                <a:uFillTx/>
                <a:latin typeface="宋体" charset="0"/>
                <a:ea typeface="宋体" charset="0"/>
                <a:cs typeface="宋体" charset="0"/>
              </a:rPr>
              <a:t>章</a:t>
            </a:r>
          </a:p>
        </p:txBody>
      </p:sp>
      <p:sp>
        <p:nvSpPr>
          <p:cNvPr id="89130" name="Text Box 42"/>
          <p:cNvSpPr txBox="1">
            <a:spLocks noChangeArrowheads="1"/>
          </p:cNvSpPr>
          <p:nvPr/>
        </p:nvSpPr>
        <p:spPr bwMode="auto">
          <a:xfrm>
            <a:off x="8720138" y="66675"/>
            <a:ext cx="260350" cy="4460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2000" b="0" i="0" u="none" strike="noStrike" kern="1200" cap="none" spc="0" normalizeH="0" baseline="0" noProof="0">
                <a:ln>
                  <a:noFill/>
                </a:ln>
                <a:solidFill>
                  <a:srgbClr val="FFA27C"/>
                </a:solidFill>
                <a:effectLst/>
                <a:uLnTx/>
                <a:uFillTx/>
                <a:latin typeface="Comic Sans MS" charset="0"/>
                <a:ea typeface="宋体" charset="0"/>
                <a:cs typeface="宋体" charset="0"/>
              </a:rPr>
              <a:t> </a:t>
            </a:r>
          </a:p>
        </p:txBody>
      </p:sp>
      <p:sp>
        <p:nvSpPr>
          <p:cNvPr id="89134" name="Rectangle 46"/>
          <p:cNvSpPr>
            <a:spLocks noChangeArrowheads="1"/>
          </p:cNvSpPr>
          <p:nvPr/>
        </p:nvSpPr>
        <p:spPr bwMode="auto">
          <a:xfrm>
            <a:off x="8091488" y="6524625"/>
            <a:ext cx="339725" cy="2444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宋体" charset="0"/>
                <a:cs typeface="宋体" charset="0"/>
              </a:rPr>
              <a:t>13</a:t>
            </a:r>
          </a:p>
        </p:txBody>
      </p:sp>
      <p:sp>
        <p:nvSpPr>
          <p:cNvPr id="89188" name="Text Box 100"/>
          <p:cNvSpPr txBox="1">
            <a:spLocks noChangeArrowheads="1"/>
          </p:cNvSpPr>
          <p:nvPr/>
        </p:nvSpPr>
        <p:spPr bwMode="auto">
          <a:xfrm>
            <a:off x="7070725" y="6284913"/>
            <a:ext cx="1479550" cy="2746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1200" b="1" i="0" u="none" strike="noStrike" kern="1200" cap="none" spc="0" normalizeH="0" baseline="0" noProof="0">
                <a:ln>
                  <a:noFill/>
                </a:ln>
                <a:solidFill>
                  <a:srgbClr val="FFFFFF"/>
                </a:solidFill>
                <a:effectLst/>
                <a:uLnTx/>
                <a:uFillTx/>
                <a:latin typeface="宋体" charset="0"/>
                <a:ea typeface="宋体" charset="0"/>
                <a:cs typeface="宋体" charset="0"/>
              </a:rPr>
              <a:t>学生手册第</a:t>
            </a:r>
            <a:r>
              <a:rPr kumimoji="0" lang="en-US" altLang="zh-CN" sz="1200" b="1" i="0" u="none" strike="noStrike" kern="1200" cap="none" spc="0" normalizeH="0" baseline="0" noProof="0">
                <a:ln>
                  <a:noFill/>
                </a:ln>
                <a:solidFill>
                  <a:srgbClr val="FFFFFF"/>
                </a:solidFill>
                <a:effectLst/>
                <a:uLnTx/>
                <a:uFillTx/>
                <a:latin typeface="宋体" charset="0"/>
                <a:ea typeface="宋体" charset="0"/>
                <a:cs typeface="宋体" charset="0"/>
              </a:rPr>
              <a:t>26-29</a:t>
            </a:r>
            <a:r>
              <a:rPr kumimoji="0" lang="zh-CN" altLang="en-US" sz="1200" b="1" i="0" u="none" strike="noStrike" kern="1200" cap="none" spc="0" normalizeH="0" baseline="0" noProof="0">
                <a:ln>
                  <a:noFill/>
                </a:ln>
                <a:solidFill>
                  <a:srgbClr val="FFFFFF"/>
                </a:solidFill>
                <a:effectLst/>
                <a:uLnTx/>
                <a:uFillTx/>
                <a:latin typeface="宋体" charset="0"/>
                <a:ea typeface="宋体" charset="0"/>
                <a:cs typeface="宋体" charset="0"/>
              </a:rPr>
              <a:t>页</a:t>
            </a:r>
          </a:p>
        </p:txBody>
      </p:sp>
      <p:grpSp>
        <p:nvGrpSpPr>
          <p:cNvPr id="89189" name="Group 101"/>
          <p:cNvGrpSpPr>
            <a:grpSpLocks/>
          </p:cNvGrpSpPr>
          <p:nvPr/>
        </p:nvGrpSpPr>
        <p:grpSpPr bwMode="auto">
          <a:xfrm>
            <a:off x="7948613" y="3429000"/>
            <a:ext cx="952500" cy="1330325"/>
            <a:chOff x="5007" y="2160"/>
            <a:chExt cx="600" cy="838"/>
          </a:xfrm>
        </p:grpSpPr>
        <p:grpSp>
          <p:nvGrpSpPr>
            <p:cNvPr id="89190" name="Group 102"/>
            <p:cNvGrpSpPr>
              <a:grpSpLocks/>
            </p:cNvGrpSpPr>
            <p:nvPr/>
          </p:nvGrpSpPr>
          <p:grpSpPr bwMode="auto">
            <a:xfrm>
              <a:off x="5007" y="2160"/>
              <a:ext cx="600" cy="838"/>
              <a:chOff x="5007" y="2160"/>
              <a:chExt cx="600" cy="838"/>
            </a:xfrm>
          </p:grpSpPr>
          <p:grpSp>
            <p:nvGrpSpPr>
              <p:cNvPr id="89191" name="Group 103"/>
              <p:cNvGrpSpPr>
                <a:grpSpLocks/>
              </p:cNvGrpSpPr>
              <p:nvPr/>
            </p:nvGrpSpPr>
            <p:grpSpPr bwMode="auto">
              <a:xfrm>
                <a:off x="5007" y="2160"/>
                <a:ext cx="600" cy="838"/>
                <a:chOff x="5007" y="2160"/>
                <a:chExt cx="600" cy="838"/>
              </a:xfrm>
            </p:grpSpPr>
            <p:sp>
              <p:nvSpPr>
                <p:cNvPr id="89192" name="Rectangle 104"/>
                <p:cNvSpPr>
                  <a:spLocks noChangeArrowheads="1"/>
                </p:cNvSpPr>
                <p:nvPr/>
              </p:nvSpPr>
              <p:spPr bwMode="auto">
                <a:xfrm>
                  <a:off x="5151" y="2774"/>
                  <a:ext cx="160" cy="73"/>
                </a:xfrm>
                <a:prstGeom prst="rect">
                  <a:avLst/>
                </a:prstGeom>
                <a:solidFill>
                  <a:srgbClr val="FFFFFF"/>
                </a:soli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00DFCA"/>
                    </a:solidFill>
                    <a:effectLst/>
                    <a:uLnTx/>
                    <a:uFillTx/>
                    <a:latin typeface="Comic Sans MS" charset="0"/>
                    <a:ea typeface="ＭＳ Ｐゴシック" charset="0"/>
                    <a:cs typeface="Arial"/>
                  </a:endParaRPr>
                </a:p>
              </p:txBody>
            </p:sp>
            <p:sp>
              <p:nvSpPr>
                <p:cNvPr id="89193" name="Rectangle 105"/>
                <p:cNvSpPr>
                  <a:spLocks noChangeArrowheads="1"/>
                </p:cNvSpPr>
                <p:nvPr/>
              </p:nvSpPr>
              <p:spPr bwMode="auto">
                <a:xfrm>
                  <a:off x="5116" y="2744"/>
                  <a:ext cx="186" cy="13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800" b="1" i="0" u="none" strike="noStrike" kern="1200" cap="none" spc="0" normalizeH="0" baseline="0" noProof="0">
                      <a:ln>
                        <a:noFill/>
                      </a:ln>
                      <a:solidFill>
                        <a:srgbClr val="000000"/>
                      </a:solidFill>
                      <a:effectLst/>
                      <a:uLnTx/>
                      <a:uFillTx/>
                      <a:latin typeface="Helvetica" charset="0"/>
                      <a:ea typeface="宋体" charset="0"/>
                      <a:cs typeface="宋体" charset="0"/>
                    </a:rPr>
                    <a:t>40</a:t>
                  </a:r>
                </a:p>
              </p:txBody>
            </p:sp>
            <p:sp>
              <p:nvSpPr>
                <p:cNvPr id="89194" name="AutoShape 106"/>
                <p:cNvSpPr>
                  <a:spLocks noChangeArrowheads="1"/>
                </p:cNvSpPr>
                <p:nvPr/>
              </p:nvSpPr>
              <p:spPr bwMode="auto">
                <a:xfrm>
                  <a:off x="5008" y="2178"/>
                  <a:ext cx="460" cy="212"/>
                </a:xfrm>
                <a:prstGeom prst="roundRect">
                  <a:avLst>
                    <a:gd name="adj" fmla="val 16667"/>
                  </a:avLst>
                </a:prstGeom>
                <a:solidFill>
                  <a:srgbClr val="E7EC26"/>
                </a:solidFill>
                <a:ln w="38100">
                  <a:solidFill>
                    <a:schemeClr val="bg2"/>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00DFCA"/>
                    </a:solidFill>
                    <a:effectLst/>
                    <a:uLnTx/>
                    <a:uFillTx/>
                    <a:latin typeface="Comic Sans MS" charset="0"/>
                    <a:ea typeface="ＭＳ Ｐゴシック" charset="0"/>
                    <a:cs typeface="Arial"/>
                  </a:endParaRPr>
                </a:p>
              </p:txBody>
            </p:sp>
            <p:sp>
              <p:nvSpPr>
                <p:cNvPr id="89195" name="Rectangle 107"/>
                <p:cNvSpPr>
                  <a:spLocks noChangeArrowheads="1"/>
                </p:cNvSpPr>
                <p:nvPr/>
              </p:nvSpPr>
              <p:spPr bwMode="auto">
                <a:xfrm>
                  <a:off x="5007" y="2278"/>
                  <a:ext cx="600" cy="720"/>
                </a:xfrm>
                <a:prstGeom prst="rect">
                  <a:avLst/>
                </a:prstGeom>
                <a:solidFill>
                  <a:srgbClr val="FFFF00"/>
                </a:solidFill>
                <a:ln w="38100">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00DFCA"/>
                    </a:solidFill>
                    <a:effectLst/>
                    <a:uLnTx/>
                    <a:uFillTx/>
                    <a:latin typeface="Comic Sans MS" charset="0"/>
                    <a:ea typeface="ＭＳ Ｐゴシック" charset="0"/>
                    <a:cs typeface="Arial"/>
                  </a:endParaRPr>
                </a:p>
              </p:txBody>
            </p:sp>
            <p:sp>
              <p:nvSpPr>
                <p:cNvPr id="89196" name="AutoShape 108"/>
                <p:cNvSpPr>
                  <a:spLocks noChangeArrowheads="1"/>
                </p:cNvSpPr>
                <p:nvPr/>
              </p:nvSpPr>
              <p:spPr bwMode="auto">
                <a:xfrm>
                  <a:off x="5020" y="2196"/>
                  <a:ext cx="440" cy="212"/>
                </a:xfrm>
                <a:prstGeom prst="roundRect">
                  <a:avLst>
                    <a:gd name="adj" fmla="val 16667"/>
                  </a:avLst>
                </a:prstGeom>
                <a:solidFill>
                  <a:srgbClr val="FFFF00"/>
                </a:solidFill>
                <a:ln>
                  <a:noFill/>
                </a:ln>
                <a:effectLst/>
                <a:extLst>
                  <a:ext uri="{91240B29-F687-4f45-9708-019B960494DF}">
                    <a14:hiddenLine xmlns="" xmlns:a14="http://schemas.microsoft.com/office/drawing/2010/main" w="38100">
                      <a:solidFill>
                        <a:schemeClr val="bg2"/>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00DFCA"/>
                    </a:solidFill>
                    <a:effectLst/>
                    <a:uLnTx/>
                    <a:uFillTx/>
                    <a:latin typeface="Comic Sans MS" charset="0"/>
                    <a:ea typeface="ＭＳ Ｐゴシック" charset="0"/>
                    <a:cs typeface="Arial"/>
                  </a:endParaRPr>
                </a:p>
              </p:txBody>
            </p:sp>
            <p:sp>
              <p:nvSpPr>
                <p:cNvPr id="89197" name="Line 109"/>
                <p:cNvSpPr>
                  <a:spLocks noChangeShapeType="1"/>
                </p:cNvSpPr>
                <p:nvPr/>
              </p:nvSpPr>
              <p:spPr bwMode="auto">
                <a:xfrm>
                  <a:off x="5035" y="2418"/>
                  <a:ext cx="536"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00DFCA"/>
                    </a:solidFill>
                    <a:effectLst/>
                    <a:uLnTx/>
                    <a:uFillTx/>
                    <a:latin typeface="Comic Sans MS" charset="0"/>
                    <a:ea typeface="ＭＳ Ｐゴシック" charset="0"/>
                    <a:cs typeface="Arial"/>
                  </a:endParaRPr>
                </a:p>
              </p:txBody>
            </p:sp>
            <p:sp>
              <p:nvSpPr>
                <p:cNvPr id="89198" name="Line 110"/>
                <p:cNvSpPr>
                  <a:spLocks noChangeShapeType="1"/>
                </p:cNvSpPr>
                <p:nvPr/>
              </p:nvSpPr>
              <p:spPr bwMode="auto">
                <a:xfrm>
                  <a:off x="5035" y="2530"/>
                  <a:ext cx="536"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00DFCA"/>
                    </a:solidFill>
                    <a:effectLst/>
                    <a:uLnTx/>
                    <a:uFillTx/>
                    <a:latin typeface="Comic Sans MS" charset="0"/>
                    <a:ea typeface="ＭＳ Ｐゴシック" charset="0"/>
                    <a:cs typeface="Arial"/>
                  </a:endParaRPr>
                </a:p>
              </p:txBody>
            </p:sp>
            <p:sp>
              <p:nvSpPr>
                <p:cNvPr id="89199" name="Line 111"/>
                <p:cNvSpPr>
                  <a:spLocks noChangeShapeType="1"/>
                </p:cNvSpPr>
                <p:nvPr/>
              </p:nvSpPr>
              <p:spPr bwMode="auto">
                <a:xfrm>
                  <a:off x="5035" y="2642"/>
                  <a:ext cx="536"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00DFCA"/>
                    </a:solidFill>
                    <a:effectLst/>
                    <a:uLnTx/>
                    <a:uFillTx/>
                    <a:latin typeface="Comic Sans MS" charset="0"/>
                    <a:ea typeface="ＭＳ Ｐゴシック" charset="0"/>
                    <a:cs typeface="Arial"/>
                  </a:endParaRPr>
                </a:p>
              </p:txBody>
            </p:sp>
            <p:sp>
              <p:nvSpPr>
                <p:cNvPr id="89200" name="Line 112"/>
                <p:cNvSpPr>
                  <a:spLocks noChangeShapeType="1"/>
                </p:cNvSpPr>
                <p:nvPr/>
              </p:nvSpPr>
              <p:spPr bwMode="auto">
                <a:xfrm>
                  <a:off x="5035" y="2754"/>
                  <a:ext cx="536"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00DFCA"/>
                    </a:solidFill>
                    <a:effectLst/>
                    <a:uLnTx/>
                    <a:uFillTx/>
                    <a:latin typeface="Comic Sans MS" charset="0"/>
                    <a:ea typeface="ＭＳ Ｐゴシック" charset="0"/>
                    <a:cs typeface="Arial"/>
                  </a:endParaRPr>
                </a:p>
              </p:txBody>
            </p:sp>
            <p:sp>
              <p:nvSpPr>
                <p:cNvPr id="89201" name="Line 113"/>
                <p:cNvSpPr>
                  <a:spLocks noChangeShapeType="1"/>
                </p:cNvSpPr>
                <p:nvPr/>
              </p:nvSpPr>
              <p:spPr bwMode="auto">
                <a:xfrm>
                  <a:off x="5043" y="2866"/>
                  <a:ext cx="536"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00DFCA"/>
                    </a:solidFill>
                    <a:effectLst/>
                    <a:uLnTx/>
                    <a:uFillTx/>
                    <a:latin typeface="Comic Sans MS" charset="0"/>
                    <a:ea typeface="ＭＳ Ｐゴシック" charset="0"/>
                    <a:cs typeface="Arial"/>
                  </a:endParaRPr>
                </a:p>
              </p:txBody>
            </p:sp>
            <p:sp>
              <p:nvSpPr>
                <p:cNvPr id="89202" name="Rectangle 114"/>
                <p:cNvSpPr>
                  <a:spLocks noChangeArrowheads="1"/>
                </p:cNvSpPr>
                <p:nvPr/>
              </p:nvSpPr>
              <p:spPr bwMode="auto">
                <a:xfrm>
                  <a:off x="5044" y="2160"/>
                  <a:ext cx="258" cy="14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900" b="1" i="0" u="none" strike="noStrike" kern="1200" cap="none" spc="0" normalizeH="0" baseline="0" noProof="0">
                      <a:ln>
                        <a:noFill/>
                      </a:ln>
                      <a:solidFill>
                        <a:srgbClr val="000000"/>
                      </a:solidFill>
                      <a:effectLst/>
                      <a:uLnTx/>
                      <a:uFillTx/>
                      <a:latin typeface="Chicago" charset="0"/>
                      <a:ea typeface="宋体" charset="0"/>
                      <a:cs typeface="宋体" charset="0"/>
                    </a:rPr>
                    <a:t>摩</a:t>
                  </a:r>
                  <a:r>
                    <a:rPr kumimoji="0" lang="zh-CN" altLang="en-US" sz="900" b="1" i="0" u="none" strike="noStrike" kern="1200" cap="none" spc="0" normalizeH="0" baseline="0" noProof="0">
                      <a:ln>
                        <a:noFill/>
                      </a:ln>
                      <a:solidFill>
                        <a:srgbClr val="000000"/>
                      </a:solidFill>
                      <a:effectLst/>
                      <a:uLnTx/>
                      <a:uFillTx/>
                      <a:latin typeface="Chicago" charset="0"/>
                      <a:ea typeface="宋体" charset="0"/>
                      <a:cs typeface="宋体" charset="0"/>
                    </a:rPr>
                    <a:t>西</a:t>
                  </a:r>
                  <a:endParaRPr kumimoji="0" lang="en-US" altLang="zh-CN" sz="900" b="1" i="0" u="none" strike="noStrike" kern="1200" cap="none" spc="0" normalizeH="0" baseline="0" noProof="0">
                    <a:ln>
                      <a:noFill/>
                    </a:ln>
                    <a:solidFill>
                      <a:srgbClr val="000000"/>
                    </a:solidFill>
                    <a:effectLst/>
                    <a:uLnTx/>
                    <a:uFillTx/>
                    <a:latin typeface="Chicago" charset="0"/>
                    <a:ea typeface="宋体" charset="0"/>
                    <a:cs typeface="宋体" charset="0"/>
                  </a:endParaRPr>
                </a:p>
              </p:txBody>
            </p:sp>
            <p:sp>
              <p:nvSpPr>
                <p:cNvPr id="89203" name="Line 115"/>
                <p:cNvSpPr>
                  <a:spLocks noChangeShapeType="1"/>
                </p:cNvSpPr>
                <p:nvPr/>
              </p:nvSpPr>
              <p:spPr bwMode="auto">
                <a:xfrm>
                  <a:off x="5031" y="2978"/>
                  <a:ext cx="544"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00DFCA"/>
                    </a:solidFill>
                    <a:effectLst/>
                    <a:uLnTx/>
                    <a:uFillTx/>
                    <a:latin typeface="Comic Sans MS" charset="0"/>
                    <a:ea typeface="ＭＳ Ｐゴシック" charset="0"/>
                    <a:cs typeface="Arial"/>
                  </a:endParaRPr>
                </a:p>
              </p:txBody>
            </p:sp>
            <p:sp>
              <p:nvSpPr>
                <p:cNvPr id="89204" name="Rectangle 116"/>
                <p:cNvSpPr>
                  <a:spLocks noChangeArrowheads="1"/>
                </p:cNvSpPr>
                <p:nvPr/>
              </p:nvSpPr>
              <p:spPr bwMode="auto">
                <a:xfrm>
                  <a:off x="5115" y="2296"/>
                  <a:ext cx="330" cy="14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900" b="1" i="0" u="none" strike="noStrike" kern="1200" cap="none" spc="0" normalizeH="0" baseline="0" noProof="0">
                      <a:ln>
                        <a:noFill/>
                      </a:ln>
                      <a:solidFill>
                        <a:srgbClr val="000000"/>
                      </a:solidFill>
                      <a:effectLst/>
                      <a:uLnTx/>
                      <a:uFillTx/>
                      <a:latin typeface="Helvetica" charset="0"/>
                      <a:ea typeface="宋体" charset="0"/>
                      <a:cs typeface="宋体" charset="0"/>
                    </a:rPr>
                    <a:t>出</a:t>
                  </a:r>
                  <a:r>
                    <a:rPr kumimoji="0" lang="zh-CN" altLang="en-US" sz="900" b="1" i="0" u="none" strike="noStrike" kern="1200" cap="none" spc="0" normalizeH="0" baseline="0" noProof="0">
                      <a:ln>
                        <a:noFill/>
                      </a:ln>
                      <a:solidFill>
                        <a:srgbClr val="000000"/>
                      </a:solidFill>
                      <a:effectLst/>
                      <a:uLnTx/>
                      <a:uFillTx/>
                      <a:latin typeface="Helvetica" charset="0"/>
                      <a:ea typeface="宋体" charset="0"/>
                      <a:cs typeface="宋体" charset="0"/>
                    </a:rPr>
                    <a:t>埃及</a:t>
                  </a:r>
                  <a:endParaRPr kumimoji="0" lang="en-US" altLang="zh-CN" sz="900" b="1" i="0" u="none" strike="noStrike" kern="1200" cap="none" spc="0" normalizeH="0" baseline="0" noProof="0">
                    <a:ln>
                      <a:noFill/>
                    </a:ln>
                    <a:solidFill>
                      <a:srgbClr val="000000"/>
                    </a:solidFill>
                    <a:effectLst/>
                    <a:uLnTx/>
                    <a:uFillTx/>
                    <a:latin typeface="Helvetica" charset="0"/>
                    <a:ea typeface="宋体" charset="0"/>
                    <a:cs typeface="宋体" charset="0"/>
                  </a:endParaRPr>
                </a:p>
              </p:txBody>
            </p:sp>
          </p:grpSp>
          <p:sp>
            <p:nvSpPr>
              <p:cNvPr id="89205" name="Rectangle 117"/>
              <p:cNvSpPr>
                <a:spLocks noChangeArrowheads="1"/>
              </p:cNvSpPr>
              <p:nvPr/>
            </p:nvSpPr>
            <p:spPr bwMode="auto">
              <a:xfrm>
                <a:off x="5109" y="2411"/>
                <a:ext cx="330" cy="14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900" b="1" i="0" u="none" strike="noStrike" kern="1200" cap="none" spc="0" normalizeH="0" baseline="0" noProof="0">
                    <a:ln>
                      <a:noFill/>
                    </a:ln>
                    <a:solidFill>
                      <a:srgbClr val="000000"/>
                    </a:solidFill>
                    <a:effectLst/>
                    <a:uLnTx/>
                    <a:uFillTx/>
                    <a:latin typeface="Helvetica" charset="0"/>
                    <a:ea typeface="宋体" charset="0"/>
                    <a:cs typeface="宋体" charset="0"/>
                  </a:rPr>
                  <a:t>西奈山</a:t>
                </a:r>
                <a:endParaRPr kumimoji="0" lang="en-US" altLang="zh-CN" sz="900" b="1" i="0" u="none" strike="noStrike" kern="1200" cap="none" spc="0" normalizeH="0" baseline="0" noProof="0">
                  <a:ln>
                    <a:noFill/>
                  </a:ln>
                  <a:solidFill>
                    <a:srgbClr val="000000"/>
                  </a:solidFill>
                  <a:effectLst/>
                  <a:uLnTx/>
                  <a:uFillTx/>
                  <a:latin typeface="Helvetica" charset="0"/>
                  <a:ea typeface="宋体" charset="0"/>
                  <a:cs typeface="宋体" charset="0"/>
                </a:endParaRPr>
              </a:p>
            </p:txBody>
          </p:sp>
        </p:grpSp>
        <p:sp>
          <p:nvSpPr>
            <p:cNvPr id="89206" name="Rectangle 118"/>
            <p:cNvSpPr>
              <a:spLocks noChangeArrowheads="1"/>
            </p:cNvSpPr>
            <p:nvPr/>
          </p:nvSpPr>
          <p:spPr bwMode="auto">
            <a:xfrm>
              <a:off x="5061" y="2534"/>
              <a:ext cx="490" cy="14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900" b="1" i="0" u="none" strike="noStrike" kern="1200" cap="none" spc="0" normalizeH="0" baseline="0" noProof="0">
                  <a:ln>
                    <a:noFill/>
                  </a:ln>
                  <a:solidFill>
                    <a:srgbClr val="000000"/>
                  </a:solidFill>
                  <a:effectLst/>
                  <a:uLnTx/>
                  <a:uFillTx/>
                  <a:latin typeface="Helvetica" charset="0"/>
                  <a:ea typeface="宋体" charset="0"/>
                  <a:cs typeface="宋体" charset="0"/>
                </a:rPr>
                <a:t>德 </a:t>
              </a:r>
              <a:r>
                <a:rPr kumimoji="0" lang="en-US" altLang="zh-CN" sz="900" b="1" i="0" u="none" strike="noStrike" kern="1200" cap="none" spc="0" normalizeH="0" baseline="0" noProof="0">
                  <a:ln>
                    <a:noFill/>
                  </a:ln>
                  <a:solidFill>
                    <a:srgbClr val="000000"/>
                  </a:solidFill>
                  <a:effectLst/>
                  <a:uLnTx/>
                  <a:uFillTx/>
                  <a:latin typeface="Helvetica" charset="0"/>
                  <a:ea typeface="宋体" charset="0"/>
                  <a:cs typeface="宋体" charset="0"/>
                </a:rPr>
                <a:t>– </a:t>
              </a:r>
              <a:r>
                <a:rPr kumimoji="0" lang="zh-CN" altLang="en-US" sz="900" b="1" i="0" u="none" strike="noStrike" kern="1200" cap="none" spc="0" normalizeH="0" baseline="0" noProof="0">
                  <a:ln>
                    <a:noFill/>
                  </a:ln>
                  <a:solidFill>
                    <a:srgbClr val="000000"/>
                  </a:solidFill>
                  <a:effectLst/>
                  <a:uLnTx/>
                  <a:uFillTx/>
                  <a:latin typeface="Helvetica" charset="0"/>
                  <a:ea typeface="宋体" charset="0"/>
                  <a:cs typeface="宋体" charset="0"/>
                </a:rPr>
                <a:t>民 </a:t>
              </a:r>
              <a:r>
                <a:rPr kumimoji="0" lang="en-US" altLang="zh-CN" sz="900" b="1" i="0" u="none" strike="noStrike" kern="1200" cap="none" spc="0" normalizeH="0" baseline="0" noProof="0">
                  <a:ln>
                    <a:noFill/>
                  </a:ln>
                  <a:solidFill>
                    <a:srgbClr val="000000"/>
                  </a:solidFill>
                  <a:effectLst/>
                  <a:uLnTx/>
                  <a:uFillTx/>
                  <a:latin typeface="Helvetica" charset="0"/>
                  <a:ea typeface="宋体" charset="0"/>
                  <a:cs typeface="宋体" charset="0"/>
                </a:rPr>
                <a:t>– </a:t>
              </a:r>
              <a:r>
                <a:rPr kumimoji="0" lang="zh-CN" altLang="en-US" sz="900" b="1" i="0" u="none" strike="noStrike" kern="1200" cap="none" spc="0" normalizeH="0" baseline="0" noProof="0">
                  <a:ln>
                    <a:noFill/>
                  </a:ln>
                  <a:solidFill>
                    <a:srgbClr val="000000"/>
                  </a:solidFill>
                  <a:effectLst/>
                  <a:uLnTx/>
                  <a:uFillTx/>
                  <a:latin typeface="Helvetica" charset="0"/>
                  <a:ea typeface="宋体" charset="0"/>
                  <a:cs typeface="宋体" charset="0"/>
                </a:rPr>
                <a:t>礼</a:t>
              </a:r>
              <a:endParaRPr kumimoji="0" lang="zh-CN" altLang="en-US" sz="1600" b="1" i="0" u="none" strike="noStrike" kern="1200" cap="none" spc="0" normalizeH="0" baseline="0" noProof="0">
                <a:ln>
                  <a:noFill/>
                </a:ln>
                <a:solidFill>
                  <a:srgbClr val="00DFCA"/>
                </a:solidFill>
                <a:effectLst/>
                <a:uLnTx/>
                <a:uFillTx/>
                <a:latin typeface="Comic Sans MS" charset="0"/>
                <a:ea typeface="宋体" charset="0"/>
                <a:cs typeface="宋体" charset="0"/>
              </a:endParaRPr>
            </a:p>
          </p:txBody>
        </p:sp>
      </p:grpSp>
      <p:sp>
        <p:nvSpPr>
          <p:cNvPr id="29" name="Text Box 26"/>
          <p:cNvSpPr txBox="1">
            <a:spLocks noChangeArrowheads="1"/>
          </p:cNvSpPr>
          <p:nvPr/>
        </p:nvSpPr>
        <p:spPr bwMode="auto">
          <a:xfrm rot="20440193">
            <a:off x="830176" y="2327205"/>
            <a:ext cx="7573512" cy="1107996"/>
          </a:xfrm>
          <a:prstGeom prst="rect">
            <a:avLst/>
          </a:prstGeom>
          <a:solidFill>
            <a:srgbClr val="000000"/>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6600" b="1" i="0" u="none" strike="noStrike" kern="1200" cap="none" spc="0" normalizeH="0" baseline="0" noProof="0" dirty="0">
                <a:ln>
                  <a:noFill/>
                </a:ln>
                <a:solidFill>
                  <a:srgbClr val="FAFD00"/>
                </a:solidFill>
                <a:effectLst/>
                <a:uLnTx/>
                <a:uFillTx/>
                <a:latin typeface="Times" charset="0"/>
                <a:ea typeface="宋体" charset="0"/>
                <a:cs typeface="宋体" charset="0"/>
              </a:rPr>
              <a:t>十戒是否是道德律？</a:t>
            </a:r>
            <a:endParaRPr kumimoji="0" lang="en-US" altLang="ja-JP" sz="6600" b="1" i="0" u="none" strike="noStrike" kern="1200" cap="none" spc="0" normalizeH="0" baseline="0" noProof="0" dirty="0">
              <a:ln>
                <a:noFill/>
              </a:ln>
              <a:solidFill>
                <a:srgbClr val="FAFD00"/>
              </a:solidFill>
              <a:effectLst/>
              <a:uLnTx/>
              <a:uFillTx/>
              <a:latin typeface="Times" charset="0"/>
              <a:ea typeface="MS PGothic" charset="0"/>
            </a:endParaRPr>
          </a:p>
        </p:txBody>
      </p:sp>
    </p:spTree>
    <p:extLst>
      <p:ext uri="{BB962C8B-B14F-4D97-AF65-F5344CB8AC3E}">
        <p14:creationId xmlns:p14="http://schemas.microsoft.com/office/powerpoint/2010/main" val="197065858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6512" y="-20599"/>
            <a:ext cx="9129968" cy="7049999"/>
          </a:xfrm>
          <a:prstGeom prst="rect">
            <a:avLst/>
          </a:prstGeom>
        </p:spPr>
      </p:pic>
      <p:sp>
        <p:nvSpPr>
          <p:cNvPr id="2" name="Title 1"/>
          <p:cNvSpPr>
            <a:spLocks noGrp="1"/>
          </p:cNvSpPr>
          <p:nvPr>
            <p:ph type="title"/>
          </p:nvPr>
        </p:nvSpPr>
        <p:spPr>
          <a:xfrm>
            <a:off x="88912" y="492952"/>
            <a:ext cx="8674905" cy="965282"/>
          </a:xfrm>
          <a:noFill/>
          <a:ln>
            <a:noFill/>
          </a:ln>
        </p:spPr>
        <p:txBody>
          <a:bodyPr vert="horz" wrap="square" lIns="91440" tIns="45720" rIns="91440" bIns="45720" numCol="1" anchor="t" anchorCtr="0" compatLnSpc="1">
            <a:prstTxWarp prst="textNoShape">
              <a:avLst/>
            </a:prstTxWarp>
          </a:bodyPr>
          <a:lstStyle/>
          <a:p>
            <a:r>
              <a:rPr lang="zh-CN" altLang="en-US" sz="4000" b="1" kern="1200" dirty="0">
                <a:solidFill>
                  <a:srgbClr val="FFFFFF"/>
                </a:solidFill>
                <a:effectLst>
                  <a:glow rad="228600">
                    <a:srgbClr val="000000"/>
                  </a:glow>
                </a:effectLst>
                <a:latin typeface="MS PGothic" panose="020B0600070205080204" pitchFamily="34" charset="-128"/>
                <a:ea typeface="MS PGothic" panose="020B0600070205080204" pitchFamily="34" charset="-128"/>
              </a:rPr>
              <a:t>道德法意味着上帝的规则适用于。。。</a:t>
            </a:r>
            <a:endParaRPr lang="en-US" sz="4000" b="1" kern="1200" dirty="0">
              <a:solidFill>
                <a:srgbClr val="FFFFFF"/>
              </a:solidFill>
              <a:effectLst>
                <a:glow rad="228600">
                  <a:srgbClr val="000000"/>
                </a:glow>
              </a:effectLst>
              <a:latin typeface="MS PGothic" panose="020B0600070205080204" pitchFamily="34" charset="-128"/>
              <a:ea typeface="MS PGothic" panose="020B0600070205080204" pitchFamily="34" charset="-128"/>
            </a:endParaRPr>
          </a:p>
        </p:txBody>
      </p:sp>
      <p:sp>
        <p:nvSpPr>
          <p:cNvPr id="3" name="Title 1"/>
          <p:cNvSpPr txBox="1">
            <a:spLocks/>
          </p:cNvSpPr>
          <p:nvPr/>
        </p:nvSpPr>
        <p:spPr bwMode="auto">
          <a:xfrm>
            <a:off x="251520" y="1412776"/>
            <a:ext cx="4311771" cy="23667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sz="3900">
                <a:solidFill>
                  <a:schemeClr val="tx2"/>
                </a:solidFill>
                <a:latin typeface="+mj-lt"/>
                <a:ea typeface="ＭＳ Ｐゴシック" charset="0"/>
                <a:cs typeface="MS PGothic" charset="0"/>
              </a:defRPr>
            </a:lvl1pPr>
            <a:lvl2pPr algn="l" rtl="0" eaLnBrk="0" fontAlgn="base" hangingPunct="0">
              <a:spcBef>
                <a:spcPct val="0"/>
              </a:spcBef>
              <a:spcAft>
                <a:spcPct val="0"/>
              </a:spcAft>
              <a:defRPr sz="3900">
                <a:solidFill>
                  <a:schemeClr val="tx2"/>
                </a:solidFill>
                <a:latin typeface="Arial" pitchFamily="-108" charset="0"/>
                <a:ea typeface="ＭＳ Ｐゴシック" charset="0"/>
                <a:cs typeface="MS PGothic" charset="0"/>
              </a:defRPr>
            </a:lvl2pPr>
            <a:lvl3pPr algn="l" rtl="0" eaLnBrk="0" fontAlgn="base" hangingPunct="0">
              <a:spcBef>
                <a:spcPct val="0"/>
              </a:spcBef>
              <a:spcAft>
                <a:spcPct val="0"/>
              </a:spcAft>
              <a:defRPr sz="3900">
                <a:solidFill>
                  <a:schemeClr val="tx2"/>
                </a:solidFill>
                <a:latin typeface="Arial" pitchFamily="-108" charset="0"/>
                <a:ea typeface="ＭＳ Ｐゴシック" charset="0"/>
                <a:cs typeface="MS PGothic" charset="0"/>
              </a:defRPr>
            </a:lvl3pPr>
            <a:lvl4pPr algn="l" rtl="0" eaLnBrk="0" fontAlgn="base" hangingPunct="0">
              <a:spcBef>
                <a:spcPct val="0"/>
              </a:spcBef>
              <a:spcAft>
                <a:spcPct val="0"/>
              </a:spcAft>
              <a:defRPr sz="3900">
                <a:solidFill>
                  <a:schemeClr val="tx2"/>
                </a:solidFill>
                <a:latin typeface="Arial" pitchFamily="-108" charset="0"/>
                <a:ea typeface="ＭＳ Ｐゴシック" charset="0"/>
                <a:cs typeface="MS PGothic" charset="0"/>
              </a:defRPr>
            </a:lvl4pPr>
            <a:lvl5pPr algn="l" rtl="0" eaLnBrk="0" fontAlgn="base" hangingPunct="0">
              <a:spcBef>
                <a:spcPct val="0"/>
              </a:spcBef>
              <a:spcAft>
                <a:spcPct val="0"/>
              </a:spcAft>
              <a:defRPr sz="3900">
                <a:solidFill>
                  <a:schemeClr val="tx2"/>
                </a:solidFill>
                <a:latin typeface="Arial" pitchFamily="-108" charset="0"/>
                <a:ea typeface="ＭＳ Ｐゴシック" charset="0"/>
                <a:cs typeface="MS PGothic" charset="0"/>
              </a:defRPr>
            </a:lvl5pPr>
            <a:lvl6pPr marL="457200" algn="l" rtl="0" fontAlgn="base">
              <a:spcBef>
                <a:spcPct val="0"/>
              </a:spcBef>
              <a:spcAft>
                <a:spcPct val="0"/>
              </a:spcAft>
              <a:defRPr sz="3900">
                <a:solidFill>
                  <a:schemeClr val="tx2"/>
                </a:solidFill>
                <a:latin typeface="Arial" pitchFamily="-108" charset="0"/>
              </a:defRPr>
            </a:lvl6pPr>
            <a:lvl7pPr marL="914400" algn="l" rtl="0" fontAlgn="base">
              <a:spcBef>
                <a:spcPct val="0"/>
              </a:spcBef>
              <a:spcAft>
                <a:spcPct val="0"/>
              </a:spcAft>
              <a:defRPr sz="3900">
                <a:solidFill>
                  <a:schemeClr val="tx2"/>
                </a:solidFill>
                <a:latin typeface="Arial" pitchFamily="-108" charset="0"/>
              </a:defRPr>
            </a:lvl7pPr>
            <a:lvl8pPr marL="1371600" algn="l" rtl="0" fontAlgn="base">
              <a:spcBef>
                <a:spcPct val="0"/>
              </a:spcBef>
              <a:spcAft>
                <a:spcPct val="0"/>
              </a:spcAft>
              <a:defRPr sz="3900">
                <a:solidFill>
                  <a:schemeClr val="tx2"/>
                </a:solidFill>
                <a:latin typeface="Arial" pitchFamily="-108" charset="0"/>
              </a:defRPr>
            </a:lvl8pPr>
            <a:lvl9pPr marL="1828800" algn="l" rtl="0" fontAlgn="base">
              <a:spcBef>
                <a:spcPct val="0"/>
              </a:spcBef>
              <a:spcAft>
                <a:spcPct val="0"/>
              </a:spcAft>
              <a:defRPr sz="3900">
                <a:solidFill>
                  <a:schemeClr val="tx2"/>
                </a:solidFill>
                <a:latin typeface="Arial" pitchFamily="-108" charset="0"/>
              </a:defRPr>
            </a:lvl9pPr>
          </a:lstStyle>
          <a:p>
            <a:pPr marL="571500" marR="0" lvl="0" indent="-571500" algn="l" defTabSz="914400" rtl="0" eaLnBrk="0" fontAlgn="base" latinLnBrk="0" hangingPunct="0">
              <a:lnSpc>
                <a:spcPct val="100000"/>
              </a:lnSpc>
              <a:spcBef>
                <a:spcPct val="0"/>
              </a:spcBef>
              <a:spcAft>
                <a:spcPct val="0"/>
              </a:spcAft>
              <a:buClrTx/>
              <a:buSzTx/>
              <a:buFont typeface="Arial"/>
              <a:buChar char="•"/>
              <a:tabLst/>
              <a:defRPr/>
            </a:pPr>
            <a:r>
              <a:rPr kumimoji="0" lang="zh-CN" altLang="en-US" sz="3600" b="1" i="0" u="none" strike="noStrike" kern="1200" cap="none" spc="0" normalizeH="0" baseline="0" noProof="0" dirty="0">
                <a:ln>
                  <a:noFill/>
                </a:ln>
                <a:solidFill>
                  <a:srgbClr val="FFFFFF"/>
                </a:solidFill>
                <a:effectLst>
                  <a:glow rad="228600">
                    <a:srgbClr val="000000"/>
                  </a:glow>
                </a:effectLst>
                <a:uLnTx/>
                <a:uFillTx/>
                <a:latin typeface="MS PGothic" panose="020B0600070205080204" pitchFamily="34" charset="-128"/>
                <a:ea typeface="MS PGothic" panose="020B0600070205080204" pitchFamily="34" charset="-128"/>
              </a:rPr>
              <a:t>每个时间段</a:t>
            </a:r>
            <a:endParaRPr kumimoji="0" lang="en-US" sz="3600" b="1" i="0" u="none" strike="noStrike" kern="1200" cap="none" spc="0" normalizeH="0" baseline="0" noProof="0" dirty="0">
              <a:ln>
                <a:noFill/>
              </a:ln>
              <a:solidFill>
                <a:srgbClr val="FFFFFF"/>
              </a:solidFill>
              <a:effectLst>
                <a:glow rad="228600">
                  <a:srgbClr val="000000"/>
                </a:glow>
              </a:effectLst>
              <a:uLnTx/>
              <a:uFillTx/>
              <a:latin typeface="MS PGothic" panose="020B0600070205080204" pitchFamily="34" charset="-128"/>
              <a:ea typeface="MS PGothic" panose="020B0600070205080204" pitchFamily="34" charset="-128"/>
            </a:endParaRPr>
          </a:p>
          <a:p>
            <a:pPr marL="571500" marR="0" lvl="0" indent="-571500" algn="l" defTabSz="914400" rtl="0" eaLnBrk="0" fontAlgn="base" latinLnBrk="0" hangingPunct="0">
              <a:lnSpc>
                <a:spcPct val="100000"/>
              </a:lnSpc>
              <a:spcBef>
                <a:spcPct val="0"/>
              </a:spcBef>
              <a:spcAft>
                <a:spcPct val="0"/>
              </a:spcAft>
              <a:buClrTx/>
              <a:buSzTx/>
              <a:buFont typeface="Arial"/>
              <a:buChar char="•"/>
              <a:tabLst/>
              <a:defRPr/>
            </a:pPr>
            <a:r>
              <a:rPr kumimoji="0" lang="zh-CN" altLang="en-US" sz="3600" b="1" i="0" u="none" strike="noStrike" kern="1200" cap="none" spc="0" normalizeH="0" baseline="0" noProof="0" dirty="0">
                <a:ln>
                  <a:noFill/>
                </a:ln>
                <a:solidFill>
                  <a:srgbClr val="FFFFFF"/>
                </a:solidFill>
                <a:effectLst>
                  <a:glow rad="228600">
                    <a:srgbClr val="000000"/>
                  </a:glow>
                </a:effectLst>
                <a:uLnTx/>
                <a:uFillTx/>
                <a:latin typeface="MS PGothic" panose="020B0600070205080204" pitchFamily="34" charset="-128"/>
                <a:ea typeface="MS PGothic" panose="020B0600070205080204" pitchFamily="34" charset="-128"/>
              </a:rPr>
              <a:t>每一种文化</a:t>
            </a:r>
            <a:endParaRPr kumimoji="0" lang="en-US" sz="3600" b="1" i="0" u="none" strike="noStrike" kern="1200" cap="none" spc="0" normalizeH="0" baseline="0" noProof="0" dirty="0">
              <a:ln>
                <a:noFill/>
              </a:ln>
              <a:solidFill>
                <a:srgbClr val="FFFFFF"/>
              </a:solidFill>
              <a:effectLst>
                <a:glow rad="228600">
                  <a:srgbClr val="000000"/>
                </a:glow>
              </a:effectLst>
              <a:uLnTx/>
              <a:uFillTx/>
              <a:latin typeface="MS PGothic" panose="020B0600070205080204" pitchFamily="34" charset="-128"/>
              <a:ea typeface="MS PGothic" panose="020B0600070205080204" pitchFamily="34" charset="-128"/>
            </a:endParaRPr>
          </a:p>
          <a:p>
            <a:pPr marL="571500" marR="0" lvl="0" indent="-571500" algn="l" defTabSz="914400" rtl="0" eaLnBrk="0" fontAlgn="base" latinLnBrk="0" hangingPunct="0">
              <a:lnSpc>
                <a:spcPct val="100000"/>
              </a:lnSpc>
              <a:spcBef>
                <a:spcPct val="0"/>
              </a:spcBef>
              <a:spcAft>
                <a:spcPct val="0"/>
              </a:spcAft>
              <a:buClrTx/>
              <a:buSzTx/>
              <a:buFont typeface="Arial"/>
              <a:buChar char="•"/>
              <a:tabLst/>
              <a:defRPr/>
            </a:pPr>
            <a:r>
              <a:rPr kumimoji="0" lang="zh-CN" altLang="en-US" sz="3600" b="1" i="0" u="none" strike="noStrike" kern="1200" cap="none" spc="0" normalizeH="0" baseline="0" noProof="0" dirty="0">
                <a:ln>
                  <a:noFill/>
                </a:ln>
                <a:solidFill>
                  <a:srgbClr val="FFFFFF"/>
                </a:solidFill>
                <a:effectLst>
                  <a:glow rad="228600">
                    <a:srgbClr val="000000"/>
                  </a:glow>
                </a:effectLst>
                <a:uLnTx/>
                <a:uFillTx/>
                <a:latin typeface="MS PGothic" panose="020B0600070205080204" pitchFamily="34" charset="-128"/>
                <a:ea typeface="MS PGothic" panose="020B0600070205080204" pitchFamily="34" charset="-128"/>
              </a:rPr>
              <a:t>每个地方</a:t>
            </a:r>
            <a:endParaRPr kumimoji="0" lang="en-US" sz="3600" b="1" i="0" u="none" strike="noStrike" kern="1200" cap="none" spc="0" normalizeH="0" baseline="0" noProof="0" dirty="0">
              <a:ln>
                <a:noFill/>
              </a:ln>
              <a:solidFill>
                <a:srgbClr val="FFFFFF"/>
              </a:solidFill>
              <a:effectLst>
                <a:glow rad="228600">
                  <a:srgbClr val="000000"/>
                </a:glow>
              </a:effectLst>
              <a:uLnTx/>
              <a:uFillTx/>
              <a:latin typeface="MS PGothic" panose="020B0600070205080204" pitchFamily="34" charset="-128"/>
              <a:ea typeface="MS PGothic" panose="020B0600070205080204" pitchFamily="34" charset="-128"/>
            </a:endParaRPr>
          </a:p>
          <a:p>
            <a:pPr marL="571500" marR="0" lvl="0" indent="-571500" algn="l" defTabSz="914400" rtl="0" eaLnBrk="0" fontAlgn="base" latinLnBrk="0" hangingPunct="0">
              <a:lnSpc>
                <a:spcPct val="100000"/>
              </a:lnSpc>
              <a:spcBef>
                <a:spcPct val="0"/>
              </a:spcBef>
              <a:spcAft>
                <a:spcPct val="0"/>
              </a:spcAft>
              <a:buClrTx/>
              <a:buSzTx/>
              <a:buFont typeface="Arial"/>
              <a:buChar char="•"/>
              <a:tabLst/>
              <a:defRPr/>
            </a:pPr>
            <a:r>
              <a:rPr kumimoji="0" lang="zh-CN" altLang="en-US" sz="3600" b="1" i="0" u="none" strike="noStrike" kern="1200" cap="none" spc="0" normalizeH="0" baseline="0" noProof="0" dirty="0">
                <a:ln>
                  <a:noFill/>
                </a:ln>
                <a:solidFill>
                  <a:srgbClr val="FFFFFF"/>
                </a:solidFill>
                <a:effectLst>
                  <a:glow rad="228600">
                    <a:srgbClr val="000000"/>
                  </a:glow>
                </a:effectLst>
                <a:uLnTx/>
                <a:uFillTx/>
                <a:latin typeface="MS PGothic" panose="020B0600070205080204" pitchFamily="34" charset="-128"/>
                <a:ea typeface="MS PGothic" panose="020B0600070205080204" pitchFamily="34" charset="-128"/>
              </a:rPr>
              <a:t>每个人</a:t>
            </a:r>
            <a:endParaRPr kumimoji="0" lang="en-US" sz="3600" b="1" i="0" u="none" strike="noStrike" kern="1200" cap="none" spc="0" normalizeH="0" baseline="0" noProof="0" dirty="0">
              <a:ln>
                <a:noFill/>
              </a:ln>
              <a:solidFill>
                <a:srgbClr val="FFFFFF"/>
              </a:solidFill>
              <a:effectLst>
                <a:glow rad="228600">
                  <a:srgbClr val="000000"/>
                </a:glow>
              </a:effectLst>
              <a:uLnTx/>
              <a:uFillTx/>
              <a:latin typeface="MS PGothic" panose="020B0600070205080204" pitchFamily="34" charset="-128"/>
              <a:ea typeface="MS PGothic" panose="020B0600070205080204" pitchFamily="34" charset="-128"/>
            </a:endParaRPr>
          </a:p>
        </p:txBody>
      </p:sp>
    </p:spTree>
    <p:extLst>
      <p:ext uri="{BB962C8B-B14F-4D97-AF65-F5344CB8AC3E}">
        <p14:creationId xmlns:p14="http://schemas.microsoft.com/office/powerpoint/2010/main" val="34825017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82" name="Picture 2" descr="Image result for be free from sin">
            <a:extLst>
              <a:ext uri="{FF2B5EF4-FFF2-40B4-BE49-F238E27FC236}">
                <a16:creationId xmlns:a16="http://schemas.microsoft.com/office/drawing/2014/main" id="{D0191574-A7F3-FA4A-9190-1DFF19D183C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39944" cy="6093296"/>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defRPr/>
            </a:pPr>
            <a:r>
              <a:rPr lang="zh-CN" alt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为什么救恩是</a:t>
            </a:r>
            <a:r>
              <a:rPr lang="zh-CN" altLang="en-US" sz="5400" b="1" dirty="0">
                <a:solidFill>
                  <a:srgbClr val="FFFF00"/>
                </a:solidFill>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单单</a:t>
            </a:r>
            <a:r>
              <a:rPr lang="zh-CN" alt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靠信心？</a:t>
            </a:r>
            <a:endParaRPr 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endParaRPr>
          </a:p>
        </p:txBody>
      </p:sp>
      <p:sp>
        <p:nvSpPr>
          <p:cNvPr id="4" name="Rectangle 2">
            <a:extLst>
              <a:ext uri="{FF2B5EF4-FFF2-40B4-BE49-F238E27FC236}">
                <a16:creationId xmlns:a16="http://schemas.microsoft.com/office/drawing/2014/main" id="{899E8807-FF5D-7D46-A408-BBF5F19827AD}"/>
              </a:ext>
            </a:extLst>
          </p:cNvPr>
          <p:cNvSpPr txBox="1">
            <a:spLocks noChangeArrowheads="1"/>
          </p:cNvSpPr>
          <p:nvPr/>
        </p:nvSpPr>
        <p:spPr bwMode="auto">
          <a:xfrm>
            <a:off x="3635896" y="4437112"/>
            <a:ext cx="5343004" cy="1888192"/>
          </a:xfrm>
          <a:prstGeom prst="rect">
            <a:avLst/>
          </a:prstGeom>
          <a:noFill/>
          <a:ln>
            <a:noFill/>
          </a:ln>
          <a:effectLst>
            <a:outerShdw blurRad="63500" dist="35921" dir="2700000" algn="ctr" rotWithShape="0">
              <a:schemeClr val="tx2">
                <a:alpha val="74998"/>
              </a:schemeClr>
            </a:outerShdw>
          </a:effectLst>
        </p:spPr>
        <p:txBody>
          <a:bodyPr vert="horz" wrap="square" lIns="91435" tIns="45718" rIns="91435" bIns="45718"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54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保罗给</a:t>
            </a:r>
            <a:endParaRPr kumimoji="0" lang="en-US" altLang="zh-CN" sz="54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54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三个理由</a:t>
            </a:r>
            <a:endParaRPr kumimoji="0" lang="en-US" sz="54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5" name="Rectangle 2">
            <a:extLst>
              <a:ext uri="{FF2B5EF4-FFF2-40B4-BE49-F238E27FC236}">
                <a16:creationId xmlns:a16="http://schemas.microsoft.com/office/drawing/2014/main" id="{61CA5113-FA79-FD47-A719-FFFD4AE7C728}"/>
              </a:ext>
            </a:extLst>
          </p:cNvPr>
          <p:cNvSpPr txBox="1">
            <a:spLocks noChangeArrowheads="1"/>
          </p:cNvSpPr>
          <p:nvPr/>
        </p:nvSpPr>
        <p:spPr bwMode="auto">
          <a:xfrm>
            <a:off x="395536" y="5964167"/>
            <a:ext cx="7272808" cy="86409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1435" tIns="45718" rIns="91435" bIns="45718"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353" rtl="0" eaLnBrk="0" fontAlgn="base" latinLnBrk="0" hangingPunct="0">
              <a:lnSpc>
                <a:spcPct val="100000"/>
              </a:lnSpc>
              <a:spcBef>
                <a:spcPct val="0"/>
              </a:spcBef>
              <a:spcAft>
                <a:spcPct val="0"/>
              </a:spcAft>
              <a:buClrTx/>
              <a:buSzTx/>
              <a:buFontTx/>
              <a:buNone/>
              <a:tabLst/>
              <a:defRPr/>
            </a:pPr>
            <a:r>
              <a:rPr kumimoji="0" lang="zh-SG" altLang="en-US" sz="4800" b="1" i="1"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加拉太书</a:t>
            </a:r>
          </a:p>
        </p:txBody>
      </p:sp>
    </p:spTree>
    <p:extLst>
      <p:ext uri="{BB962C8B-B14F-4D97-AF65-F5344CB8AC3E}">
        <p14:creationId xmlns:p14="http://schemas.microsoft.com/office/powerpoint/2010/main" val="1734577646"/>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 name="Rectangle 2"/>
          <p:cNvSpPr/>
          <p:nvPr/>
        </p:nvSpPr>
        <p:spPr bwMode="auto">
          <a:xfrm>
            <a:off x="0" y="0"/>
            <a:ext cx="9144000" cy="6858000"/>
          </a:xfrm>
          <a:prstGeom prst="rect">
            <a:avLst/>
          </a:prstGeom>
          <a:gradFill flip="none" rotWithShape="1">
            <a:gsLst>
              <a:gs pos="0">
                <a:schemeClr val="accent5">
                  <a:lumMod val="25000"/>
                </a:schemeClr>
              </a:gs>
              <a:gs pos="100000">
                <a:srgbClr val="000000"/>
              </a:gs>
            </a:gsLst>
            <a:path path="rect">
              <a:fillToRect l="100000" t="100000"/>
            </a:path>
            <a:tileRect r="-100000" b="-100000"/>
          </a:gradFill>
          <a:ln w="12700" cap="flat" cmpd="sng" algn="ctr">
            <a:noFill/>
            <a:prstDash val="solid"/>
            <a:round/>
            <a:headEnd type="none" w="sm" len="sm"/>
            <a:tailEnd type="none" w="sm" len="sm"/>
          </a:ln>
          <a:effec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ＭＳ Ｐゴシック" charset="0"/>
            </a:endParaRPr>
          </a:p>
        </p:txBody>
      </p:sp>
      <p:sp>
        <p:nvSpPr>
          <p:cNvPr id="2" name="Title 1"/>
          <p:cNvSpPr>
            <a:spLocks noGrp="1"/>
          </p:cNvSpPr>
          <p:nvPr>
            <p:ph type="title" idx="4294967295"/>
          </p:nvPr>
        </p:nvSpPr>
        <p:spPr>
          <a:xfrm>
            <a:off x="0" y="3777"/>
            <a:ext cx="9144000" cy="461665"/>
          </a:xfrm>
          <a:prstGeom prst="rect">
            <a:avLst/>
          </a:prstGeom>
          <a:gradFill rotWithShape="1">
            <a:gsLst>
              <a:gs pos="0">
                <a:srgbClr val="9933FF"/>
              </a:gs>
              <a:gs pos="50000">
                <a:schemeClr val="bg2"/>
              </a:gs>
              <a:gs pos="100000">
                <a:srgbClr val="9933FF"/>
              </a:gs>
            </a:gsLst>
            <a:lin ang="5400000" scaled="1"/>
          </a:gradFill>
          <a:ln w="12700">
            <a:noFill/>
            <a:miter lim="800000"/>
            <a:headEnd type="none" w="sm" len="sm"/>
            <a:tailEnd type="none" w="sm" len="sm"/>
          </a:ln>
          <a:effectLst/>
        </p:spPr>
        <p:txBody>
          <a:bodyPr wrap="square">
            <a:spAutoFit/>
          </a:bodyPr>
          <a:lstStyle/>
          <a:p>
            <a:r>
              <a:rPr lang="zh-CN" altLang="en-US" sz="2400" b="1" dirty="0">
                <a:solidFill>
                  <a:srgbClr val="FFFFFF"/>
                </a:solidFill>
                <a:effectLst/>
                <a:latin typeface="Times" charset="0"/>
                <a:ea typeface="宋体" charset="0"/>
                <a:cs typeface="宋体" charset="0"/>
              </a:rPr>
              <a:t>摩西的律法对我适用吗？</a:t>
            </a:r>
            <a:endParaRPr lang="en-US" sz="2400" b="1" kern="1200" dirty="0">
              <a:solidFill>
                <a:srgbClr val="FFFFFF"/>
              </a:solidFill>
              <a:latin typeface="Arial"/>
              <a:ea typeface="SimSun" pitchFamily="2" charset="-122"/>
              <a:cs typeface="Arial"/>
            </a:endParaRPr>
          </a:p>
        </p:txBody>
      </p:sp>
      <p:sp>
        <p:nvSpPr>
          <p:cNvPr id="140292" name="Rectangle 4"/>
          <p:cNvSpPr>
            <a:spLocks noChangeArrowheads="1"/>
          </p:cNvSpPr>
          <p:nvPr/>
        </p:nvSpPr>
        <p:spPr bwMode="auto">
          <a:xfrm>
            <a:off x="465138" y="1695450"/>
            <a:ext cx="9144000" cy="3054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p>
            <a:pPr marL="0" marR="0" lvl="0" indent="0" algn="just" defTabSz="914400" rtl="0" eaLnBrk="1" fontAlgn="base" latinLnBrk="0" hangingPunct="1">
              <a:lnSpc>
                <a:spcPct val="100000"/>
              </a:lnSpc>
              <a:spcBef>
                <a:spcPct val="0"/>
              </a:spcBef>
              <a:spcAft>
                <a:spcPct val="0"/>
              </a:spcAft>
              <a:buClrTx/>
              <a:buSzTx/>
              <a:buFontTx/>
              <a:buNone/>
              <a:tabLst>
                <a:tab pos="457200" algn="r"/>
                <a:tab pos="2743200" algn="ctr"/>
                <a:tab pos="5486400" algn="r"/>
              </a:tabLst>
              <a:defRPr/>
            </a:pPr>
            <a:r>
              <a:rPr kumimoji="0" lang="en-US" altLang="zh-CN" sz="1100" b="0" i="0" u="none" strike="noStrike" kern="1200" cap="none" spc="0" normalizeH="0" baseline="0" noProof="0">
                <a:ln>
                  <a:noFill/>
                </a:ln>
                <a:solidFill>
                  <a:srgbClr val="FFFFFF"/>
                </a:solidFill>
                <a:effectLst/>
                <a:uLnTx/>
                <a:uFillTx/>
                <a:latin typeface="Arial" charset="0"/>
                <a:ea typeface="ＭＳ Ｐゴシック" charset="0"/>
                <a:cs typeface="Arial" charset="0"/>
              </a:rPr>
              <a:t> </a:t>
            </a:r>
            <a:endParaRPr kumimoji="0" lang="en-US" altLang="zh-CN" sz="12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100" b="0" i="0" u="none" strike="noStrike" kern="1200" cap="none" spc="0" normalizeH="0" baseline="0" noProof="0">
                <a:ln>
                  <a:noFill/>
                </a:ln>
                <a:solidFill>
                  <a:srgbClr val="FFFFFF"/>
                </a:solidFill>
                <a:effectLst/>
                <a:uLnTx/>
                <a:uFillTx/>
                <a:latin typeface="Arial" charset="0"/>
                <a:ea typeface="ＭＳ Ｐゴシック" charset="0"/>
                <a:cs typeface="Arial" charset="0"/>
              </a:rPr>
              <a:t> </a:t>
            </a:r>
            <a:endParaRPr kumimoji="0" lang="en-US" altLang="zh-CN" sz="12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br>
              <a:rPr kumimoji="0" lang="en-US" altLang="zh-CN" sz="1800" b="0" i="0" u="none" strike="noStrike" kern="1200" cap="none" spc="0" normalizeH="0" baseline="0" noProof="0">
                <a:ln>
                  <a:noFill/>
                </a:ln>
                <a:solidFill>
                  <a:srgbClr val="FFFFFF"/>
                </a:solidFill>
                <a:effectLst/>
                <a:uLnTx/>
                <a:uFillTx/>
                <a:latin typeface="Arial" charset="0"/>
                <a:ea typeface="ＭＳ Ｐゴシック" charset="0"/>
                <a:cs typeface="Arial" charset="0"/>
              </a:rPr>
            </a:br>
            <a:endParaRPr kumimoji="0" lang="en-US" altLang="zh-CN" sz="12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100" b="0" i="0" u="none" strike="noStrike" kern="1200" cap="none" spc="0" normalizeH="0" baseline="0" noProof="0">
                <a:ln>
                  <a:noFill/>
                </a:ln>
                <a:solidFill>
                  <a:srgbClr val="FFFFFF"/>
                </a:solidFill>
                <a:effectLst/>
                <a:uLnTx/>
                <a:uFillTx/>
                <a:latin typeface="Arial" charset="0"/>
                <a:ea typeface="ＭＳ Ｐゴシック" charset="0"/>
                <a:cs typeface="Arial" charset="0"/>
              </a:rPr>
              <a:t> </a:t>
            </a:r>
            <a:endParaRPr kumimoji="0" lang="en-US" altLang="zh-CN" sz="12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100" b="0" i="0" u="none" strike="noStrike" kern="1200" cap="none" spc="0" normalizeH="0" baseline="0" noProof="0">
                <a:ln>
                  <a:noFill/>
                </a:ln>
                <a:solidFill>
                  <a:srgbClr val="FFFFFF"/>
                </a:solidFill>
                <a:effectLst/>
                <a:uLnTx/>
                <a:uFillTx/>
                <a:latin typeface="Arial" charset="0"/>
                <a:ea typeface="ＭＳ Ｐゴシック" charset="0"/>
                <a:cs typeface="Arial" charset="0"/>
              </a:rPr>
              <a:t> </a:t>
            </a:r>
            <a:endParaRPr kumimoji="0" lang="en-US" altLang="zh-CN" sz="12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100" b="0" i="0" u="none" strike="noStrike" kern="1200" cap="none" spc="0" normalizeH="0" baseline="0" noProof="0">
                <a:ln>
                  <a:noFill/>
                </a:ln>
                <a:solidFill>
                  <a:srgbClr val="FFFFFF"/>
                </a:solidFill>
                <a:effectLst/>
                <a:uLnTx/>
                <a:uFillTx/>
                <a:latin typeface="Arial" charset="0"/>
                <a:ea typeface="ＭＳ Ｐゴシック" charset="0"/>
                <a:cs typeface="Arial" charset="0"/>
              </a:rPr>
              <a:t> </a:t>
            </a:r>
            <a:endParaRPr kumimoji="0" lang="en-US" altLang="zh-CN" sz="12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100" b="0" i="0" u="none" strike="noStrike" kern="1200" cap="none" spc="0" normalizeH="0" baseline="0" noProof="0">
                <a:ln>
                  <a:noFill/>
                </a:ln>
                <a:solidFill>
                  <a:srgbClr val="FFFFFF"/>
                </a:solidFill>
                <a:effectLst/>
                <a:uLnTx/>
                <a:uFillTx/>
                <a:latin typeface="Arial" charset="0"/>
                <a:ea typeface="ＭＳ Ｐゴシック" charset="0"/>
                <a:cs typeface="Arial" charset="0"/>
              </a:rPr>
              <a:t> </a:t>
            </a:r>
            <a:endParaRPr kumimoji="0" lang="en-US" altLang="zh-CN" sz="12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100" b="0" i="0" u="none" strike="noStrike" kern="1200" cap="none" spc="0" normalizeH="0" baseline="0" noProof="0">
                <a:ln>
                  <a:noFill/>
                </a:ln>
                <a:solidFill>
                  <a:srgbClr val="FFFFFF"/>
                </a:solidFill>
                <a:effectLst/>
                <a:uLnTx/>
                <a:uFillTx/>
                <a:latin typeface="Arial" charset="0"/>
                <a:ea typeface="ＭＳ Ｐゴシック" charset="0"/>
                <a:cs typeface="Arial" charset="0"/>
              </a:rPr>
              <a:t> </a:t>
            </a:r>
            <a:endParaRPr kumimoji="0" lang="en-US" altLang="zh-CN" sz="12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100" b="0" i="0" u="none" strike="noStrike" kern="1200" cap="none" spc="0" normalizeH="0" baseline="0" noProof="0">
                <a:ln>
                  <a:noFill/>
                </a:ln>
                <a:solidFill>
                  <a:srgbClr val="FFFFFF"/>
                </a:solidFill>
                <a:effectLst/>
                <a:uLnTx/>
                <a:uFillTx/>
                <a:latin typeface="Arial" charset="0"/>
                <a:ea typeface="ＭＳ Ｐゴシック" charset="0"/>
                <a:cs typeface="Arial" charset="0"/>
              </a:rPr>
              <a:t> </a:t>
            </a:r>
            <a:endParaRPr kumimoji="0" lang="en-US" altLang="zh-CN" sz="12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br>
              <a:rPr kumimoji="0" lang="en-US" altLang="zh-CN" sz="1800" b="0" i="0" u="none" strike="noStrike" kern="1200" cap="none" spc="0" normalizeH="0" baseline="0" noProof="0">
                <a:ln>
                  <a:noFill/>
                </a:ln>
                <a:solidFill>
                  <a:srgbClr val="FFFFFF"/>
                </a:solidFill>
                <a:effectLst/>
                <a:uLnTx/>
                <a:uFillTx/>
                <a:latin typeface="Arial" charset="0"/>
                <a:ea typeface="ＭＳ Ｐゴシック" charset="0"/>
                <a:cs typeface="Arial" charset="0"/>
              </a:rPr>
            </a:br>
            <a:endParaRPr kumimoji="0" lang="en-US" altLang="zh-CN" sz="12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100" b="0" i="0" u="none" strike="noStrike" kern="1200" cap="none" spc="0" normalizeH="0" baseline="0" noProof="0">
                <a:ln>
                  <a:noFill/>
                </a:ln>
                <a:solidFill>
                  <a:srgbClr val="FFFFFF"/>
                </a:solidFill>
                <a:effectLst/>
                <a:uLnTx/>
                <a:uFillTx/>
                <a:latin typeface="Arial" charset="0"/>
                <a:ea typeface="ＭＳ Ｐゴシック" charset="0"/>
                <a:cs typeface="Arial" charset="0"/>
              </a:rPr>
              <a:t> </a:t>
            </a:r>
            <a:endParaRPr kumimoji="0" lang="en-US" altLang="zh-CN" sz="12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100" b="0" i="0" u="none" strike="noStrike" kern="1200" cap="none" spc="0" normalizeH="0" baseline="0" noProof="0">
                <a:ln>
                  <a:noFill/>
                </a:ln>
                <a:solidFill>
                  <a:srgbClr val="FFFFFF"/>
                </a:solidFill>
                <a:effectLst/>
                <a:uLnTx/>
                <a:uFillTx/>
                <a:latin typeface="Arial" charset="0"/>
                <a:ea typeface="ＭＳ Ｐゴシック" charset="0"/>
                <a:cs typeface="Arial" charset="0"/>
              </a:rPr>
              <a:t> </a:t>
            </a:r>
            <a:endParaRPr kumimoji="0" lang="en-US" altLang="zh-CN" sz="12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endParaRPr kumimoji="0" lang="en-US" altLang="zh-CN"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125957" name="Rectangle 5"/>
          <p:cNvSpPr>
            <a:spLocks noChangeArrowheads="1"/>
          </p:cNvSpPr>
          <p:nvPr/>
        </p:nvSpPr>
        <p:spPr bwMode="auto">
          <a:xfrm>
            <a:off x="465138" y="1649413"/>
            <a:ext cx="9144000" cy="457200"/>
          </a:xfrm>
          <a:prstGeom prst="rect">
            <a:avLst/>
          </a:prstGeom>
          <a:noFill/>
          <a:ln w="12700">
            <a:noFill/>
            <a:miter lim="800000"/>
            <a:headEnd type="none" w="sm" len="sm"/>
            <a:tailEnd type="none" w="sm" len="sm"/>
          </a:ln>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tab pos="457200" algn="r"/>
                <a:tab pos="2743200" algn="ctr"/>
                <a:tab pos="5486400" algn="r"/>
              </a:tabLst>
              <a:defRPr/>
            </a:pPr>
            <a:endParaRPr kumimoji="0" lang="en-GB" sz="24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125958" name="Rectangle 6"/>
          <p:cNvSpPr>
            <a:spLocks noChangeArrowheads="1"/>
          </p:cNvSpPr>
          <p:nvPr/>
        </p:nvSpPr>
        <p:spPr bwMode="auto">
          <a:xfrm>
            <a:off x="465138" y="1649413"/>
            <a:ext cx="9144000" cy="457200"/>
          </a:xfrm>
          <a:prstGeom prst="rect">
            <a:avLst/>
          </a:prstGeom>
          <a:noFill/>
          <a:ln w="12700">
            <a:noFill/>
            <a:miter lim="800000"/>
            <a:headEnd type="none" w="sm" len="sm"/>
            <a:tailEnd type="none" w="sm" len="sm"/>
          </a:ln>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tab pos="457200" algn="r"/>
                <a:tab pos="2743200" algn="ctr"/>
                <a:tab pos="5486400" algn="r"/>
              </a:tabLst>
              <a:defRPr/>
            </a:pPr>
            <a:endParaRPr kumimoji="0" lang="en-GB" sz="24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125959" name="Rectangle 8"/>
          <p:cNvSpPr>
            <a:spLocks noChangeArrowheads="1"/>
          </p:cNvSpPr>
          <p:nvPr/>
        </p:nvSpPr>
        <p:spPr bwMode="auto">
          <a:xfrm>
            <a:off x="465138" y="1649413"/>
            <a:ext cx="9144000" cy="457200"/>
          </a:xfrm>
          <a:prstGeom prst="rect">
            <a:avLst/>
          </a:prstGeom>
          <a:noFill/>
          <a:ln w="12700">
            <a:noFill/>
            <a:miter lim="800000"/>
            <a:headEnd type="none" w="sm" len="sm"/>
            <a:tailEnd type="none" w="sm" len="sm"/>
          </a:ln>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tab pos="457200" algn="r"/>
                <a:tab pos="2743200" algn="ctr"/>
                <a:tab pos="5486400" algn="r"/>
              </a:tabLst>
              <a:defRPr/>
            </a:pPr>
            <a:endParaRPr kumimoji="0" lang="en-GB" sz="24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125960" name="Rectangle 9"/>
          <p:cNvSpPr>
            <a:spLocks noChangeArrowheads="1"/>
          </p:cNvSpPr>
          <p:nvPr/>
        </p:nvSpPr>
        <p:spPr bwMode="auto">
          <a:xfrm>
            <a:off x="1938338" y="-9525"/>
            <a:ext cx="9144000" cy="461963"/>
          </a:xfrm>
          <a:prstGeom prst="rect">
            <a:avLst/>
          </a:prstGeom>
          <a:noFill/>
          <a:ln w="12700">
            <a:noFill/>
            <a:miter lim="800000"/>
            <a:headEnd type="none" w="sm" len="sm"/>
            <a:tailEnd type="none" w="sm" len="sm"/>
          </a:ln>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125961" name="Rectangle 10"/>
          <p:cNvSpPr>
            <a:spLocks noChangeArrowheads="1"/>
          </p:cNvSpPr>
          <p:nvPr/>
        </p:nvSpPr>
        <p:spPr bwMode="auto">
          <a:xfrm>
            <a:off x="1933575" y="1219200"/>
            <a:ext cx="9144000" cy="461963"/>
          </a:xfrm>
          <a:prstGeom prst="rect">
            <a:avLst/>
          </a:prstGeom>
          <a:noFill/>
          <a:ln w="12700">
            <a:noFill/>
            <a:miter lim="800000"/>
            <a:headEnd type="none" w="sm" len="sm"/>
            <a:tailEnd type="none" w="sm" len="sm"/>
          </a:ln>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125962" name="Rectangle 11"/>
          <p:cNvSpPr>
            <a:spLocks noChangeArrowheads="1"/>
          </p:cNvSpPr>
          <p:nvPr/>
        </p:nvSpPr>
        <p:spPr bwMode="auto">
          <a:xfrm>
            <a:off x="1933575" y="1528763"/>
            <a:ext cx="9144000" cy="461962"/>
          </a:xfrm>
          <a:prstGeom prst="rect">
            <a:avLst/>
          </a:prstGeom>
          <a:noFill/>
          <a:ln w="12700">
            <a:noFill/>
            <a:miter lim="800000"/>
            <a:headEnd type="none" w="sm" len="sm"/>
            <a:tailEnd type="none" w="sm" len="sm"/>
          </a:ln>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125963" name="Rectangle 12"/>
          <p:cNvSpPr>
            <a:spLocks noChangeArrowheads="1"/>
          </p:cNvSpPr>
          <p:nvPr/>
        </p:nvSpPr>
        <p:spPr bwMode="auto">
          <a:xfrm>
            <a:off x="1933575" y="1743075"/>
            <a:ext cx="9144000" cy="461963"/>
          </a:xfrm>
          <a:prstGeom prst="rect">
            <a:avLst/>
          </a:prstGeom>
          <a:noFill/>
          <a:ln w="12700">
            <a:noFill/>
            <a:miter lim="800000"/>
            <a:headEnd type="none" w="sm" len="sm"/>
            <a:tailEnd type="none" w="sm" len="sm"/>
          </a:ln>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125964" name="Rectangle 15"/>
          <p:cNvSpPr>
            <a:spLocks noChangeArrowheads="1"/>
          </p:cNvSpPr>
          <p:nvPr/>
        </p:nvSpPr>
        <p:spPr bwMode="auto">
          <a:xfrm>
            <a:off x="1933575" y="2047875"/>
            <a:ext cx="9144000" cy="461963"/>
          </a:xfrm>
          <a:prstGeom prst="rect">
            <a:avLst/>
          </a:prstGeom>
          <a:noFill/>
          <a:ln w="12700">
            <a:noFill/>
            <a:miter lim="800000"/>
            <a:headEnd type="none" w="sm" len="sm"/>
            <a:tailEnd type="none" w="sm" len="sm"/>
          </a:ln>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140317" name="Left-Right Arrow 3"/>
          <p:cNvSpPr>
            <a:spLocks noChangeArrowheads="1"/>
          </p:cNvSpPr>
          <p:nvPr/>
        </p:nvSpPr>
        <p:spPr bwMode="auto">
          <a:xfrm>
            <a:off x="1908175" y="2565400"/>
            <a:ext cx="5327650" cy="1368425"/>
          </a:xfrm>
          <a:prstGeom prst="leftRightArrow">
            <a:avLst>
              <a:gd name="adj1" fmla="val 50000"/>
              <a:gd name="adj2" fmla="val 49982"/>
            </a:avLst>
          </a:prstGeom>
          <a:solidFill>
            <a:schemeClr val="accent1"/>
          </a:solidFill>
          <a:ln w="12700">
            <a:solidFill>
              <a:schemeClr val="tx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ＭＳ Ｐゴシック" charset="0"/>
            </a:endParaRPr>
          </a:p>
        </p:txBody>
      </p:sp>
      <p:sp>
        <p:nvSpPr>
          <p:cNvPr id="140291" name="Text Box 2"/>
          <p:cNvSpPr txBox="1">
            <a:spLocks noChangeArrowheads="1"/>
          </p:cNvSpPr>
          <p:nvPr/>
        </p:nvSpPr>
        <p:spPr bwMode="auto">
          <a:xfrm>
            <a:off x="8153400" y="0"/>
            <a:ext cx="784225"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174i</a:t>
            </a:r>
          </a:p>
        </p:txBody>
      </p:sp>
      <p:sp>
        <p:nvSpPr>
          <p:cNvPr id="20" name="TextBox 18"/>
          <p:cNvSpPr txBox="1">
            <a:spLocks noChangeArrowheads="1"/>
          </p:cNvSpPr>
          <p:nvPr/>
        </p:nvSpPr>
        <p:spPr bwMode="auto">
          <a:xfrm>
            <a:off x="0" y="4227255"/>
            <a:ext cx="9144000" cy="18158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t" latinLnBrk="0" hangingPunct="0">
              <a:lnSpc>
                <a:spcPct val="100000"/>
              </a:lnSpc>
              <a:spcBef>
                <a:spcPct val="0"/>
              </a:spcBef>
              <a:spcAft>
                <a:spcPct val="0"/>
              </a:spcAft>
              <a:buClrTx/>
              <a:buSzTx/>
              <a:buFontTx/>
              <a:buNone/>
              <a:tabLst/>
              <a:defRPr/>
            </a:pPr>
            <a:r>
              <a:rPr kumimoji="0" lang="zh-CN" altLang="en-US" sz="1600" b="1" i="0" u="none" strike="noStrike" kern="1200" cap="none" spc="0" normalizeH="0" baseline="0" noProof="0" dirty="0">
                <a:ln>
                  <a:noFill/>
                </a:ln>
                <a:solidFill>
                  <a:srgbClr val="FFFFFF"/>
                </a:solidFill>
                <a:effectLst/>
                <a:uLnTx/>
                <a:uFillTx/>
                <a:latin typeface="Tahoma" charset="0"/>
                <a:ea typeface="宋体" charset="0"/>
                <a:cs typeface="宋体" charset="0"/>
              </a:rPr>
              <a:t>此图表总结了赤柱</a:t>
            </a:r>
            <a:r>
              <a:rPr kumimoji="0" lang="en-SG" sz="1600" b="1" i="0" u="none" strike="noStrike" kern="1200" cap="none" spc="0" normalizeH="0" baseline="0" noProof="0" dirty="0">
                <a:ln>
                  <a:noFill/>
                </a:ln>
                <a:solidFill>
                  <a:srgbClr val="FFFFFF"/>
                </a:solidFill>
                <a:effectLst/>
                <a:uLnTx/>
                <a:uFillTx/>
                <a:latin typeface="Tahoma" charset="0"/>
                <a:ea typeface="宋体" charset="0"/>
                <a:cs typeface="宋体" charset="0"/>
              </a:rPr>
              <a:t>; </a:t>
            </a:r>
            <a:r>
              <a:rPr kumimoji="0" lang="zh-CN" altLang="en-US" sz="1600" b="1" i="0" u="none" strike="noStrike" kern="1200" cap="none" spc="0" normalizeH="0" baseline="0" noProof="0" dirty="0">
                <a:ln>
                  <a:noFill/>
                </a:ln>
                <a:solidFill>
                  <a:srgbClr val="FFFFFF"/>
                </a:solidFill>
                <a:effectLst/>
                <a:uLnTx/>
                <a:uFillTx/>
                <a:latin typeface="Tahoma" charset="0"/>
                <a:ea typeface="宋体" charset="0"/>
                <a:cs typeface="宋体" charset="0"/>
              </a:rPr>
              <a:t>冈德里主编“律法与福音的五个看法”</a:t>
            </a:r>
            <a:r>
              <a:rPr kumimoji="0" lang="en-SG" sz="1600" b="1" i="0" u="none" strike="noStrike" kern="1200" cap="none" spc="0" normalizeH="0" baseline="0" noProof="0" dirty="0">
                <a:ln>
                  <a:noFill/>
                </a:ln>
                <a:solidFill>
                  <a:srgbClr val="FFFFFF"/>
                </a:solidFill>
                <a:effectLst/>
                <a:uLnTx/>
                <a:uFillTx/>
                <a:latin typeface="Tahoma" charset="0"/>
                <a:ea typeface="宋体" charset="0"/>
                <a:cs typeface="宋体" charset="0"/>
              </a:rPr>
              <a:t>(</a:t>
            </a:r>
            <a:r>
              <a:rPr kumimoji="0" lang="zh-CN" altLang="en-US" sz="1600" b="1" i="0" u="none" strike="noStrike" kern="1200" cap="none" spc="0" normalizeH="0" baseline="0" noProof="0" dirty="0">
                <a:ln>
                  <a:noFill/>
                </a:ln>
                <a:solidFill>
                  <a:srgbClr val="FFFFFF"/>
                </a:solidFill>
                <a:effectLst/>
                <a:uLnTx/>
                <a:uFillTx/>
                <a:latin typeface="Tahoma" charset="0"/>
                <a:ea typeface="宋体" charset="0"/>
                <a:cs typeface="宋体" charset="0"/>
              </a:rPr>
              <a:t>大急流城</a:t>
            </a:r>
            <a:r>
              <a:rPr kumimoji="0" lang="en-SG" sz="1600" b="1" i="0" u="none" strike="noStrike" kern="1200" cap="none" spc="0" normalizeH="0" baseline="0" noProof="0" dirty="0">
                <a:ln>
                  <a:noFill/>
                </a:ln>
                <a:solidFill>
                  <a:srgbClr val="FFFFFF"/>
                </a:solidFill>
                <a:effectLst/>
                <a:uLnTx/>
                <a:uFillTx/>
                <a:latin typeface="Tahoma" charset="0"/>
                <a:ea typeface="宋体" charset="0"/>
                <a:cs typeface="宋体" charset="0"/>
              </a:rPr>
              <a:t>: </a:t>
            </a:r>
            <a:r>
              <a:rPr kumimoji="0" lang="zh-CN" altLang="en-US" sz="1600" b="1" i="0" u="none" strike="noStrike" kern="1200" cap="none" spc="0" normalizeH="0" baseline="0" noProof="0" dirty="0">
                <a:ln>
                  <a:noFill/>
                </a:ln>
                <a:solidFill>
                  <a:srgbClr val="FFFFFF"/>
                </a:solidFill>
                <a:effectLst/>
                <a:uLnTx/>
                <a:uFillTx/>
                <a:latin typeface="Tahoma" charset="0"/>
                <a:ea typeface="宋体" charset="0"/>
                <a:cs typeface="宋体" charset="0"/>
              </a:rPr>
              <a:t>宗德文出版社，</a:t>
            </a:r>
            <a:r>
              <a:rPr kumimoji="0" lang="en-SG" sz="1600" b="1" i="0" u="none" strike="noStrike" kern="1200" cap="none" spc="0" normalizeH="0" baseline="0" noProof="0" dirty="0">
                <a:ln>
                  <a:noFill/>
                </a:ln>
                <a:solidFill>
                  <a:srgbClr val="FFFFFF"/>
                </a:solidFill>
                <a:effectLst/>
                <a:uLnTx/>
                <a:uFillTx/>
                <a:latin typeface="Tahoma" charset="0"/>
                <a:ea typeface="宋体" charset="0"/>
                <a:cs typeface="宋体" charset="0"/>
              </a:rPr>
              <a:t>1996</a:t>
            </a:r>
            <a:r>
              <a:rPr kumimoji="0" lang="zh-CN" altLang="en-US" sz="1600" b="1" i="0" u="none" strike="noStrike" kern="1200" cap="none" spc="0" normalizeH="0" baseline="0" noProof="0" dirty="0">
                <a:ln>
                  <a:noFill/>
                </a:ln>
                <a:solidFill>
                  <a:srgbClr val="FFFFFF"/>
                </a:solidFill>
                <a:effectLst/>
                <a:uLnTx/>
                <a:uFillTx/>
                <a:latin typeface="Tahoma" charset="0"/>
                <a:ea typeface="宋体" charset="0"/>
                <a:cs typeface="宋体" charset="0"/>
              </a:rPr>
              <a:t>年</a:t>
            </a:r>
            <a:r>
              <a:rPr kumimoji="0" lang="en-SG" sz="1600" b="1" i="0" u="none" strike="noStrike" kern="1200" cap="none" spc="0" normalizeH="0" baseline="0" noProof="0" dirty="0">
                <a:ln>
                  <a:noFill/>
                </a:ln>
                <a:solidFill>
                  <a:srgbClr val="FFFFFF"/>
                </a:solidFill>
                <a:effectLst/>
                <a:uLnTx/>
                <a:uFillTx/>
                <a:latin typeface="Tahoma" charset="0"/>
                <a:ea typeface="宋体" charset="0"/>
                <a:cs typeface="宋体" charset="0"/>
              </a:rPr>
              <a:t>)</a:t>
            </a:r>
            <a:r>
              <a:rPr kumimoji="0" lang="zh-CN" altLang="en-US" sz="1600" b="1" i="0" u="none" strike="noStrike" kern="1200" cap="none" spc="0" normalizeH="0" baseline="0" noProof="0" dirty="0">
                <a:ln>
                  <a:noFill/>
                </a:ln>
                <a:solidFill>
                  <a:srgbClr val="FFFFFF"/>
                </a:solidFill>
                <a:effectLst/>
                <a:uLnTx/>
                <a:uFillTx/>
                <a:latin typeface="Tahoma" charset="0"/>
                <a:ea typeface="宋体" charset="0"/>
                <a:cs typeface="宋体" charset="0"/>
              </a:rPr>
              <a:t>。每位作者提出了他的观点和回应其他四种观点。一般来说，</a:t>
            </a:r>
            <a:r>
              <a:rPr kumimoji="0" lang="en-SG" sz="1600" b="1" i="0" u="none" strike="noStrike" kern="1200" cap="none" spc="0" normalizeH="0" baseline="0" noProof="0" dirty="0">
                <a:ln>
                  <a:noFill/>
                </a:ln>
                <a:solidFill>
                  <a:srgbClr val="FFFFFF"/>
                </a:solidFill>
                <a:effectLst/>
                <a:uLnTx/>
                <a:uFillTx/>
                <a:latin typeface="Tahoma" charset="0"/>
                <a:ea typeface="宋体" charset="0"/>
                <a:cs typeface="宋体" charset="0"/>
              </a:rPr>
              <a:t>1</a:t>
            </a:r>
            <a:r>
              <a:rPr kumimoji="0" lang="zh-CN" altLang="en-US" sz="1600" b="1" i="0" u="none" strike="noStrike" kern="1200" cap="none" spc="0" normalizeH="0" baseline="0" noProof="0" dirty="0">
                <a:ln>
                  <a:noFill/>
                </a:ln>
                <a:solidFill>
                  <a:srgbClr val="FFFFFF"/>
                </a:solidFill>
                <a:effectLst/>
                <a:uLnTx/>
                <a:uFillTx/>
                <a:latin typeface="Tahoma" charset="0"/>
                <a:ea typeface="宋体" charset="0"/>
                <a:cs typeface="宋体" charset="0"/>
              </a:rPr>
              <a:t>、</a:t>
            </a:r>
            <a:r>
              <a:rPr kumimoji="0" lang="en-SG" sz="1600" b="1" i="0" u="none" strike="noStrike" kern="1200" cap="none" spc="0" normalizeH="0" baseline="0" noProof="0" dirty="0">
                <a:ln>
                  <a:noFill/>
                </a:ln>
                <a:solidFill>
                  <a:srgbClr val="FFFFFF"/>
                </a:solidFill>
                <a:effectLst/>
                <a:uLnTx/>
                <a:uFillTx/>
                <a:latin typeface="Tahoma" charset="0"/>
                <a:ea typeface="宋体" charset="0"/>
                <a:cs typeface="宋体" charset="0"/>
              </a:rPr>
              <a:t>2 </a:t>
            </a:r>
            <a:r>
              <a:rPr kumimoji="0" lang="zh-CN" altLang="en-US" sz="1600" b="1" i="0" u="none" strike="noStrike" kern="1200" cap="none" spc="0" normalizeH="0" baseline="0" noProof="0" dirty="0">
                <a:ln>
                  <a:noFill/>
                </a:ln>
                <a:solidFill>
                  <a:srgbClr val="FFFFFF"/>
                </a:solidFill>
                <a:effectLst/>
                <a:uLnTx/>
                <a:uFillTx/>
                <a:latin typeface="Tahoma" charset="0"/>
                <a:ea typeface="宋体" charset="0"/>
                <a:cs typeface="宋体" charset="0"/>
              </a:rPr>
              <a:t>的看法是相似，都为改革派</a:t>
            </a:r>
            <a:r>
              <a:rPr kumimoji="0" lang="en-SG" sz="1600" b="1" i="0" u="none" strike="noStrike" kern="1200" cap="none" spc="0" normalizeH="0" baseline="0" noProof="0" dirty="0">
                <a:ln>
                  <a:noFill/>
                </a:ln>
                <a:solidFill>
                  <a:srgbClr val="FFFFFF"/>
                </a:solidFill>
                <a:effectLst/>
                <a:uLnTx/>
                <a:uFillTx/>
                <a:latin typeface="Tahoma" charset="0"/>
                <a:ea typeface="宋体" charset="0"/>
                <a:cs typeface="宋体" charset="0"/>
              </a:rPr>
              <a:t> (</a:t>
            </a:r>
            <a:r>
              <a:rPr kumimoji="0" lang="zh-CN" altLang="en-US" sz="1600" b="1" i="0" u="none" strike="noStrike" kern="1200" cap="none" spc="0" normalizeH="0" baseline="0" noProof="0" dirty="0">
                <a:ln>
                  <a:noFill/>
                </a:ln>
                <a:solidFill>
                  <a:srgbClr val="FFFFFF"/>
                </a:solidFill>
                <a:effectLst/>
                <a:uLnTx/>
                <a:uFillTx/>
                <a:latin typeface="Tahoma" charset="0"/>
                <a:ea typeface="宋体" charset="0"/>
                <a:cs typeface="宋体" charset="0"/>
              </a:rPr>
              <a:t>强调新约和旧约之间的连续性</a:t>
            </a:r>
            <a:r>
              <a:rPr kumimoji="0" lang="en-SG" sz="1600" b="1" i="0" u="none" strike="noStrike" kern="1200" cap="none" spc="0" normalizeH="0" baseline="0" noProof="0" dirty="0">
                <a:ln>
                  <a:noFill/>
                </a:ln>
                <a:solidFill>
                  <a:srgbClr val="FFFFFF"/>
                </a:solidFill>
                <a:effectLst/>
                <a:uLnTx/>
                <a:uFillTx/>
                <a:latin typeface="Tahoma" charset="0"/>
                <a:ea typeface="宋体" charset="0"/>
                <a:cs typeface="宋体" charset="0"/>
              </a:rPr>
              <a:t>) </a:t>
            </a:r>
            <a:r>
              <a:rPr kumimoji="0" lang="zh-CN" altLang="en-US" sz="1600" b="1" i="0" u="none" strike="noStrike" kern="1200" cap="none" spc="0" normalizeH="0" baseline="0" noProof="0" dirty="0">
                <a:ln>
                  <a:noFill/>
                </a:ln>
                <a:solidFill>
                  <a:srgbClr val="FFFFFF"/>
                </a:solidFill>
                <a:effectLst/>
                <a:uLnTx/>
                <a:uFillTx/>
                <a:latin typeface="Tahoma" charset="0"/>
                <a:ea typeface="宋体" charset="0"/>
                <a:cs typeface="宋体" charset="0"/>
              </a:rPr>
              <a:t>。这两种观点反对意见</a:t>
            </a:r>
            <a:r>
              <a:rPr kumimoji="0" lang="en-SG" sz="1600" b="1" i="0" u="none" strike="noStrike" kern="1200" cap="none" spc="0" normalizeH="0" baseline="0" noProof="0" dirty="0">
                <a:ln>
                  <a:noFill/>
                </a:ln>
                <a:solidFill>
                  <a:srgbClr val="FFFFFF"/>
                </a:solidFill>
                <a:effectLst/>
                <a:uLnTx/>
                <a:uFillTx/>
                <a:latin typeface="Tahoma" charset="0"/>
                <a:ea typeface="宋体" charset="0"/>
                <a:cs typeface="宋体" charset="0"/>
              </a:rPr>
              <a:t> 3</a:t>
            </a:r>
            <a:r>
              <a:rPr kumimoji="0" lang="zh-CN" altLang="en-US" sz="1600" b="1" i="0" u="none" strike="noStrike" kern="1200" cap="none" spc="0" normalizeH="0" baseline="0" noProof="0" dirty="0">
                <a:ln>
                  <a:noFill/>
                </a:ln>
                <a:solidFill>
                  <a:srgbClr val="FFFFFF"/>
                </a:solidFill>
                <a:effectLst/>
                <a:uLnTx/>
                <a:uFillTx/>
                <a:latin typeface="Tahoma" charset="0"/>
                <a:ea typeface="宋体" charset="0"/>
                <a:cs typeface="宋体" charset="0"/>
              </a:rPr>
              <a:t>至</a:t>
            </a:r>
            <a:r>
              <a:rPr kumimoji="0" lang="en-SG" sz="1600" b="1" i="0" u="none" strike="noStrike" kern="1200" cap="none" spc="0" normalizeH="0" baseline="0" noProof="0" dirty="0">
                <a:ln>
                  <a:noFill/>
                </a:ln>
                <a:solidFill>
                  <a:srgbClr val="FFFFFF"/>
                </a:solidFill>
                <a:effectLst/>
                <a:uLnTx/>
                <a:uFillTx/>
                <a:latin typeface="Tahoma" charset="0"/>
                <a:ea typeface="宋体" charset="0"/>
                <a:cs typeface="宋体" charset="0"/>
              </a:rPr>
              <a:t>5</a:t>
            </a:r>
            <a:r>
              <a:rPr kumimoji="0" lang="zh-CN" altLang="en-US" sz="1600" b="1" i="0" u="none" strike="noStrike" kern="1200" cap="none" spc="0" normalizeH="0" baseline="0" noProof="0" dirty="0">
                <a:ln>
                  <a:noFill/>
                </a:ln>
                <a:solidFill>
                  <a:srgbClr val="FFFFFF"/>
                </a:solidFill>
                <a:effectLst/>
                <a:uLnTx/>
                <a:uFillTx/>
                <a:latin typeface="Tahoma" charset="0"/>
                <a:ea typeface="宋体" charset="0"/>
                <a:cs typeface="宋体" charset="0"/>
              </a:rPr>
              <a:t>，都强调不连续性。在我看来，时代论观点有最值得赞扬，因法律在新约从不会拆分为组件部分，这一观点明确区分以色列与教会。再者，将安息日</a:t>
            </a:r>
            <a:r>
              <a:rPr kumimoji="0" lang="en-SG" sz="1600" b="1" i="0" u="none" strike="noStrike" kern="1200" cap="none" spc="0" normalizeH="0" baseline="0" noProof="0" dirty="0">
                <a:ln>
                  <a:noFill/>
                </a:ln>
                <a:solidFill>
                  <a:srgbClr val="FFFFFF"/>
                </a:solidFill>
                <a:effectLst/>
                <a:uLnTx/>
                <a:uFillTx/>
                <a:latin typeface="Tahoma" charset="0"/>
                <a:ea typeface="宋体" charset="0"/>
                <a:cs typeface="宋体" charset="0"/>
              </a:rPr>
              <a:t> (</a:t>
            </a:r>
            <a:r>
              <a:rPr kumimoji="0" lang="zh-CN" altLang="en-US" sz="1600" b="1" i="0" u="none" strike="noStrike" kern="1200" cap="none" spc="0" normalizeH="0" baseline="0" noProof="0" dirty="0">
                <a:ln>
                  <a:noFill/>
                </a:ln>
                <a:solidFill>
                  <a:srgbClr val="FFFFFF"/>
                </a:solidFill>
                <a:effectLst/>
                <a:uLnTx/>
                <a:uFillTx/>
                <a:latin typeface="Tahoma" charset="0"/>
                <a:ea typeface="宋体" charset="0"/>
                <a:cs typeface="宋体" charset="0"/>
              </a:rPr>
              <a:t>星期六</a:t>
            </a:r>
            <a:r>
              <a:rPr kumimoji="0" lang="en-SG" sz="1600" b="1" i="0" u="none" strike="noStrike" kern="1200" cap="none" spc="0" normalizeH="0" baseline="0" noProof="0" dirty="0">
                <a:ln>
                  <a:noFill/>
                </a:ln>
                <a:solidFill>
                  <a:srgbClr val="FFFFFF"/>
                </a:solidFill>
                <a:effectLst/>
                <a:uLnTx/>
                <a:uFillTx/>
                <a:latin typeface="Tahoma" charset="0"/>
                <a:ea typeface="宋体" charset="0"/>
                <a:cs typeface="宋体" charset="0"/>
              </a:rPr>
              <a:t>) </a:t>
            </a:r>
            <a:r>
              <a:rPr kumimoji="0" lang="zh-CN" altLang="en-US" sz="1600" b="1" i="0" u="none" strike="noStrike" kern="1200" cap="none" spc="0" normalizeH="0" baseline="0" noProof="0" dirty="0">
                <a:ln>
                  <a:noFill/>
                </a:ln>
                <a:solidFill>
                  <a:srgbClr val="FFFFFF"/>
                </a:solidFill>
                <a:effectLst/>
                <a:uLnTx/>
                <a:uFillTx/>
                <a:latin typeface="Tahoma" charset="0"/>
                <a:ea typeface="宋体" charset="0"/>
                <a:cs typeface="宋体" charset="0"/>
              </a:rPr>
              <a:t>改到周日即不一致，但旧约犯安息日处罚</a:t>
            </a:r>
            <a:r>
              <a:rPr kumimoji="0" lang="en-SG" sz="1600" b="1" i="0" u="none" strike="noStrike" kern="1200" cap="none" spc="0" normalizeH="0" baseline="0" noProof="0" dirty="0">
                <a:ln>
                  <a:noFill/>
                </a:ln>
                <a:solidFill>
                  <a:srgbClr val="FFFFFF"/>
                </a:solidFill>
                <a:effectLst/>
                <a:uLnTx/>
                <a:uFillTx/>
                <a:latin typeface="Tahoma" charset="0"/>
                <a:ea typeface="宋体" charset="0"/>
                <a:cs typeface="宋体" charset="0"/>
              </a:rPr>
              <a:t> (</a:t>
            </a:r>
            <a:r>
              <a:rPr kumimoji="0" lang="zh-CN" altLang="en-US" sz="1600" b="1" i="0" u="none" strike="noStrike" kern="1200" cap="none" spc="0" normalizeH="0" baseline="0" noProof="0" dirty="0">
                <a:ln>
                  <a:noFill/>
                </a:ln>
                <a:solidFill>
                  <a:srgbClr val="FFFFFF"/>
                </a:solidFill>
                <a:effectLst/>
                <a:uLnTx/>
                <a:uFillTx/>
                <a:latin typeface="Tahoma" charset="0"/>
                <a:ea typeface="宋体" charset="0"/>
                <a:cs typeface="宋体" charset="0"/>
              </a:rPr>
              <a:t>即被乱石砸死</a:t>
            </a:r>
            <a:r>
              <a:rPr kumimoji="0" lang="en-SG" sz="1600" b="1" i="0" u="none" strike="noStrike" kern="1200" cap="none" spc="0" normalizeH="0" baseline="0" noProof="0" dirty="0">
                <a:ln>
                  <a:noFill/>
                </a:ln>
                <a:solidFill>
                  <a:srgbClr val="FFFFFF"/>
                </a:solidFill>
                <a:effectLst/>
                <a:uLnTx/>
                <a:uFillTx/>
                <a:latin typeface="Tahoma" charset="0"/>
                <a:ea typeface="宋体" charset="0"/>
                <a:cs typeface="宋体" charset="0"/>
              </a:rPr>
              <a:t>; </a:t>
            </a:r>
            <a:r>
              <a:rPr kumimoji="0" lang="zh-CN" altLang="en-US" sz="1600" b="1" i="0" u="none" strike="noStrike" kern="1200" cap="none" spc="0" normalizeH="0" baseline="0" noProof="0" dirty="0">
                <a:ln>
                  <a:noFill/>
                </a:ln>
                <a:solidFill>
                  <a:srgbClr val="FFFFFF"/>
                </a:solidFill>
                <a:effectLst/>
                <a:uLnTx/>
                <a:uFillTx/>
                <a:latin typeface="Tahoma" charset="0"/>
                <a:ea typeface="宋体" charset="0"/>
                <a:cs typeface="宋体" charset="0"/>
              </a:rPr>
              <a:t>参看出</a:t>
            </a:r>
            <a:r>
              <a:rPr kumimoji="0" lang="en-SG" sz="1600" b="1" i="0" u="none" strike="noStrike" kern="1200" cap="none" spc="0" normalizeH="0" baseline="0" noProof="0" dirty="0">
                <a:ln>
                  <a:noFill/>
                </a:ln>
                <a:solidFill>
                  <a:srgbClr val="FFFFFF"/>
                </a:solidFill>
                <a:effectLst/>
                <a:uLnTx/>
                <a:uFillTx/>
                <a:latin typeface="Tahoma" charset="0"/>
                <a:ea typeface="宋体" charset="0"/>
                <a:cs typeface="宋体" charset="0"/>
              </a:rPr>
              <a:t> 31: 14-15; 35:2)</a:t>
            </a:r>
            <a:r>
              <a:rPr kumimoji="0" lang="zh-CN" altLang="en-US" sz="1600" b="1" i="0" u="none" strike="noStrike" kern="1200" cap="none" spc="0" normalizeH="0" baseline="0" noProof="0" dirty="0">
                <a:ln>
                  <a:noFill/>
                </a:ln>
                <a:solidFill>
                  <a:srgbClr val="FFFFFF"/>
                </a:solidFill>
                <a:effectLst/>
                <a:uLnTx/>
                <a:uFillTx/>
                <a:latin typeface="Tahoma" charset="0"/>
                <a:ea typeface="宋体" charset="0"/>
                <a:cs typeface="宋体" charset="0"/>
              </a:rPr>
              <a:t>今日却不适用。下面的图表是改编自 </a:t>
            </a:r>
            <a:r>
              <a:rPr kumimoji="0" lang="en-SG" sz="1600" b="1" i="0" u="none" strike="noStrike" kern="1200" cap="none" spc="0" normalizeH="0" baseline="0" noProof="0" dirty="0">
                <a:ln>
                  <a:noFill/>
                </a:ln>
                <a:solidFill>
                  <a:srgbClr val="FFFFFF"/>
                </a:solidFill>
                <a:effectLst/>
                <a:uLnTx/>
                <a:uFillTx/>
                <a:latin typeface="Tahoma" charset="0"/>
                <a:ea typeface="宋体" charset="0"/>
                <a:cs typeface="宋体" charset="0"/>
              </a:rPr>
              <a:t>Lee </a:t>
            </a:r>
            <a:r>
              <a:rPr kumimoji="0" lang="en-SG" sz="1600" b="1" i="0" u="none" strike="noStrike" kern="1200" cap="none" spc="0" normalizeH="0" baseline="0" noProof="0" dirty="0" err="1">
                <a:ln>
                  <a:noFill/>
                </a:ln>
                <a:solidFill>
                  <a:srgbClr val="FFFFFF"/>
                </a:solidFill>
                <a:effectLst/>
                <a:uLnTx/>
                <a:uFillTx/>
                <a:latin typeface="Tahoma" charset="0"/>
                <a:ea typeface="宋体" charset="0"/>
                <a:cs typeface="宋体" charset="0"/>
              </a:rPr>
              <a:t>Hwee</a:t>
            </a:r>
            <a:r>
              <a:rPr kumimoji="0" lang="en-SG" sz="1600" b="1" i="0" u="none" strike="noStrike" kern="1200" cap="none" spc="0" normalizeH="0" baseline="0" noProof="0" dirty="0">
                <a:ln>
                  <a:noFill/>
                </a:ln>
                <a:solidFill>
                  <a:srgbClr val="FFFFFF"/>
                </a:solidFill>
                <a:effectLst/>
                <a:uLnTx/>
                <a:uFillTx/>
                <a:latin typeface="Tahoma" charset="0"/>
                <a:ea typeface="宋体" charset="0"/>
                <a:cs typeface="宋体" charset="0"/>
              </a:rPr>
              <a:t> Chin</a:t>
            </a:r>
            <a:r>
              <a:rPr kumimoji="0" lang="zh-CN" altLang="en-US" sz="1600" b="1" i="0" u="none" strike="noStrike" kern="1200" cap="none" spc="0" normalizeH="0" baseline="0" noProof="0" dirty="0">
                <a:ln>
                  <a:noFill/>
                </a:ln>
                <a:solidFill>
                  <a:srgbClr val="FFFFFF"/>
                </a:solidFill>
                <a:effectLst/>
                <a:uLnTx/>
                <a:uFillTx/>
                <a:latin typeface="Tahoma" charset="0"/>
                <a:ea typeface="宋体" charset="0"/>
                <a:cs typeface="宋体" charset="0"/>
              </a:rPr>
              <a:t> “旧约纵览“未出版的研究论文</a:t>
            </a:r>
            <a:r>
              <a:rPr kumimoji="0" lang="en-SG" sz="1600" b="1" i="0" u="none" strike="noStrike" kern="1200" cap="none" spc="0" normalizeH="0" baseline="0" noProof="0" dirty="0">
                <a:ln>
                  <a:noFill/>
                </a:ln>
                <a:solidFill>
                  <a:srgbClr val="FFFFFF"/>
                </a:solidFill>
                <a:effectLst/>
                <a:uLnTx/>
                <a:uFillTx/>
                <a:latin typeface="Tahoma" charset="0"/>
                <a:ea typeface="宋体" charset="0"/>
                <a:cs typeface="宋体" charset="0"/>
              </a:rPr>
              <a:t>"</a:t>
            </a:r>
            <a:r>
              <a:rPr kumimoji="0" lang="zh-CN" altLang="en-US" sz="1600" b="1" i="0" u="none" strike="noStrike" kern="1200" cap="none" spc="0" normalizeH="0" baseline="0" noProof="0" dirty="0">
                <a:ln>
                  <a:noFill/>
                </a:ln>
                <a:solidFill>
                  <a:srgbClr val="FFFFFF"/>
                </a:solidFill>
                <a:effectLst/>
                <a:uLnTx/>
                <a:uFillTx/>
                <a:latin typeface="Tahoma" charset="0"/>
                <a:ea typeface="宋体" charset="0"/>
                <a:cs typeface="宋体" charset="0"/>
              </a:rPr>
              <a:t>法律今天的适用性“，新加坡</a:t>
            </a:r>
            <a:r>
              <a:rPr kumimoji="0" lang="en-SG" sz="1600" b="1" i="0" u="none" strike="noStrike" kern="1200" cap="none" spc="0" normalizeH="0" baseline="0" noProof="0" dirty="0">
                <a:ln>
                  <a:noFill/>
                </a:ln>
                <a:solidFill>
                  <a:srgbClr val="FFFFFF"/>
                </a:solidFill>
                <a:effectLst/>
                <a:uLnTx/>
                <a:uFillTx/>
                <a:latin typeface="Tahoma" charset="0"/>
                <a:ea typeface="宋体" charset="0"/>
                <a:cs typeface="宋体" charset="0"/>
              </a:rPr>
              <a:t>: </a:t>
            </a:r>
            <a:r>
              <a:rPr kumimoji="0" lang="zh-CN" altLang="en-US" sz="1600" b="1" i="0" u="none" strike="noStrike" kern="1200" cap="none" spc="0" normalizeH="0" baseline="0" noProof="0" dirty="0">
                <a:ln>
                  <a:noFill/>
                </a:ln>
                <a:solidFill>
                  <a:srgbClr val="FFFFFF"/>
                </a:solidFill>
                <a:effectLst/>
                <a:uLnTx/>
                <a:uFillTx/>
                <a:latin typeface="Tahoma" charset="0"/>
                <a:ea typeface="宋体" charset="0"/>
                <a:cs typeface="宋体" charset="0"/>
              </a:rPr>
              <a:t>新加坡神学院，</a:t>
            </a:r>
            <a:r>
              <a:rPr kumimoji="0" lang="en-SG" sz="1600" b="1" i="0" u="none" strike="noStrike" kern="1200" cap="none" spc="0" normalizeH="0" baseline="0" noProof="0" dirty="0">
                <a:ln>
                  <a:noFill/>
                </a:ln>
                <a:solidFill>
                  <a:srgbClr val="FFFFFF"/>
                </a:solidFill>
                <a:effectLst/>
                <a:uLnTx/>
                <a:uFillTx/>
                <a:latin typeface="Tahoma" charset="0"/>
                <a:ea typeface="宋体" charset="0"/>
                <a:cs typeface="宋体" charset="0"/>
              </a:rPr>
              <a:t>2001</a:t>
            </a:r>
            <a:r>
              <a:rPr kumimoji="0" lang="zh-CN" altLang="en-US" sz="1600" b="1" i="0" u="none" strike="noStrike" kern="1200" cap="none" spc="0" normalizeH="0" baseline="0" noProof="0" dirty="0">
                <a:ln>
                  <a:noFill/>
                </a:ln>
                <a:solidFill>
                  <a:srgbClr val="FFFFFF"/>
                </a:solidFill>
                <a:effectLst/>
                <a:uLnTx/>
                <a:uFillTx/>
                <a:latin typeface="Tahoma" charset="0"/>
                <a:ea typeface="宋体" charset="0"/>
                <a:cs typeface="宋体" charset="0"/>
              </a:rPr>
              <a:t>年，</a:t>
            </a:r>
            <a:r>
              <a:rPr kumimoji="0" lang="en-SG" sz="1600" b="1" i="0" u="none" strike="noStrike" kern="1200" cap="none" spc="0" normalizeH="0" baseline="0" noProof="0" dirty="0">
                <a:ln>
                  <a:noFill/>
                </a:ln>
                <a:solidFill>
                  <a:srgbClr val="FFFFFF"/>
                </a:solidFill>
                <a:effectLst/>
                <a:uLnTx/>
                <a:uFillTx/>
                <a:latin typeface="Tahoma" charset="0"/>
                <a:ea typeface="宋体" charset="0"/>
                <a:cs typeface="宋体" charset="0"/>
              </a:rPr>
              <a:t>1</a:t>
            </a:r>
            <a:r>
              <a:rPr kumimoji="0" lang="zh-CN" altLang="en-US" sz="1600" b="1" i="0" u="none" strike="noStrike" kern="1200" cap="none" spc="0" normalizeH="0" baseline="0" noProof="0" dirty="0">
                <a:ln>
                  <a:noFill/>
                </a:ln>
                <a:solidFill>
                  <a:srgbClr val="FFFFFF"/>
                </a:solidFill>
                <a:effectLst/>
                <a:uLnTx/>
                <a:uFillTx/>
                <a:latin typeface="Tahoma" charset="0"/>
                <a:ea typeface="宋体" charset="0"/>
                <a:cs typeface="宋体" charset="0"/>
              </a:rPr>
              <a:t>。</a:t>
            </a:r>
            <a:endParaRPr kumimoji="0" lang="en-SG" sz="1600" b="1" i="0" u="none" strike="noStrike" kern="1200" cap="none" spc="0" normalizeH="0" baseline="0" noProof="0" dirty="0">
              <a:ln>
                <a:noFill/>
              </a:ln>
              <a:solidFill>
                <a:srgbClr val="FFFFFF"/>
              </a:solidFill>
              <a:effectLst/>
              <a:uLnTx/>
              <a:uFillTx/>
              <a:latin typeface="Tahoma" charset="0"/>
              <a:ea typeface="宋体" charset="0"/>
              <a:cs typeface="宋体" charset="0"/>
            </a:endParaRPr>
          </a:p>
        </p:txBody>
      </p:sp>
      <p:graphicFrame>
        <p:nvGraphicFramePr>
          <p:cNvPr id="21" name="Group 180"/>
          <p:cNvGraphicFramePr>
            <a:graphicFrameLocks noGrp="1"/>
          </p:cNvGraphicFramePr>
          <p:nvPr/>
        </p:nvGraphicFramePr>
        <p:xfrm>
          <a:off x="635000" y="1268413"/>
          <a:ext cx="7824788" cy="731837"/>
        </p:xfrm>
        <a:graphic>
          <a:graphicData uri="http://schemas.openxmlformats.org/drawingml/2006/table">
            <a:tbl>
              <a:tblPr/>
              <a:tblGrid>
                <a:gridCol w="1447800">
                  <a:extLst>
                    <a:ext uri="{9D8B030D-6E8A-4147-A177-3AD203B41FA5}">
                      <a16:colId xmlns:a16="http://schemas.microsoft.com/office/drawing/2014/main" val="20000"/>
                    </a:ext>
                  </a:extLst>
                </a:gridCol>
                <a:gridCol w="1376363">
                  <a:extLst>
                    <a:ext uri="{9D8B030D-6E8A-4147-A177-3AD203B41FA5}">
                      <a16:colId xmlns:a16="http://schemas.microsoft.com/office/drawing/2014/main" val="20001"/>
                    </a:ext>
                  </a:extLst>
                </a:gridCol>
                <a:gridCol w="1885950">
                  <a:extLst>
                    <a:ext uri="{9D8B030D-6E8A-4147-A177-3AD203B41FA5}">
                      <a16:colId xmlns:a16="http://schemas.microsoft.com/office/drawing/2014/main" val="20002"/>
                    </a:ext>
                  </a:extLst>
                </a:gridCol>
                <a:gridCol w="1508125">
                  <a:extLst>
                    <a:ext uri="{9D8B030D-6E8A-4147-A177-3AD203B41FA5}">
                      <a16:colId xmlns:a16="http://schemas.microsoft.com/office/drawing/2014/main" val="20003"/>
                    </a:ext>
                  </a:extLst>
                </a:gridCol>
                <a:gridCol w="1606550">
                  <a:extLst>
                    <a:ext uri="{9D8B030D-6E8A-4147-A177-3AD203B41FA5}">
                      <a16:colId xmlns:a16="http://schemas.microsoft.com/office/drawing/2014/main" val="20004"/>
                    </a:ext>
                  </a:extLst>
                </a:gridCol>
              </a:tblGrid>
              <a:tr h="731837">
                <a:tc>
                  <a:txBody>
                    <a:bodyPr/>
                    <a:lstStyle/>
                    <a:p>
                      <a:pPr marL="0" marR="0" lvl="0" indent="0" algn="ctr" defTabSz="457200" rtl="0" eaLnBrk="1" fontAlgn="base" latinLnBrk="0" hangingPunct="1">
                        <a:lnSpc>
                          <a:spcPct val="100000"/>
                        </a:lnSpc>
                        <a:spcBef>
                          <a:spcPct val="50000"/>
                        </a:spcBef>
                        <a:spcAft>
                          <a:spcPct val="0"/>
                        </a:spcAft>
                        <a:buClrTx/>
                        <a:buSzTx/>
                        <a:buFontTx/>
                        <a:buNone/>
                        <a:tabLst/>
                      </a:pPr>
                      <a:r>
                        <a:rPr kumimoji="0" lang="zh-CN" altLang="en-GB" sz="1600" b="1" i="0" u="none" strike="noStrike" cap="none" normalizeH="0" baseline="0" dirty="0">
                          <a:ln>
                            <a:noFill/>
                          </a:ln>
                          <a:solidFill>
                            <a:srgbClr val="FFFFFF"/>
                          </a:solidFill>
                          <a:effectLst/>
                          <a:latin typeface="Tahoma" charset="0"/>
                          <a:ea typeface="宋体" charset="0"/>
                          <a:cs typeface="宋体" charset="0"/>
                        </a:rPr>
                        <a:t>神律</a:t>
                      </a:r>
                    </a:p>
                  </a:txBody>
                  <a:tcPr marL="68578" marR="6857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GB" sz="1600" b="1" i="0" u="none" strike="noStrike" cap="none" normalizeH="0" baseline="0">
                          <a:ln>
                            <a:noFill/>
                          </a:ln>
                          <a:solidFill>
                            <a:srgbClr val="FFFFFF"/>
                          </a:solidFill>
                          <a:effectLst>
                            <a:outerShdw blurRad="38100" dist="38100" dir="2700000" algn="tl">
                              <a:srgbClr val="000066"/>
                            </a:outerShdw>
                          </a:effectLst>
                          <a:latin typeface="Tahoma" charset="0"/>
                          <a:ea typeface="宋体" charset="0"/>
                          <a:cs typeface="宋体" charset="0"/>
                        </a:rPr>
                        <a:t>改革宗</a:t>
                      </a:r>
                      <a:endParaRPr kumimoji="0" lang="en-US" sz="1600" b="1" i="0" u="none" strike="noStrike" cap="none" normalizeH="0" baseline="0">
                        <a:ln>
                          <a:noFill/>
                        </a:ln>
                        <a:solidFill>
                          <a:schemeClr val="tx1"/>
                        </a:solidFill>
                        <a:effectLst/>
                        <a:latin typeface="Arial" charset="0"/>
                        <a:ea typeface="SimSun" charset="0"/>
                        <a:cs typeface="Times" charset="0"/>
                      </a:endParaRPr>
                    </a:p>
                  </a:txBody>
                  <a:tcPr marL="68578" marR="6857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GB" sz="1600" b="1" i="0" u="none" strike="noStrike" cap="none" normalizeH="0" baseline="0">
                          <a:ln>
                            <a:noFill/>
                          </a:ln>
                          <a:solidFill>
                            <a:srgbClr val="FFFFFF"/>
                          </a:solidFill>
                          <a:effectLst>
                            <a:outerShdw blurRad="38100" dist="38100" dir="2700000" algn="tl">
                              <a:srgbClr val="000066"/>
                            </a:outerShdw>
                          </a:effectLst>
                          <a:latin typeface="Tahoma" charset="0"/>
                          <a:ea typeface="宋体" charset="0"/>
                          <a:cs typeface="宋体" charset="0"/>
                        </a:rPr>
                        <a:t>更重的问题</a:t>
                      </a:r>
                      <a:endParaRPr kumimoji="0" lang="en-US" sz="1600" b="1" i="0" u="none" strike="noStrike" cap="none" normalizeH="0" baseline="0">
                        <a:ln>
                          <a:noFill/>
                        </a:ln>
                        <a:solidFill>
                          <a:schemeClr val="tx1"/>
                        </a:solidFill>
                        <a:effectLst/>
                        <a:latin typeface="Arial" charset="0"/>
                        <a:ea typeface="SimSun" charset="0"/>
                        <a:cs typeface="Times" charset="0"/>
                      </a:endParaRPr>
                    </a:p>
                  </a:txBody>
                  <a:tcPr marL="68578" marR="6857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GB" sz="1600" b="1" i="0" u="none" strike="noStrike" cap="none" normalizeH="0" baseline="0">
                          <a:ln>
                            <a:noFill/>
                          </a:ln>
                          <a:solidFill>
                            <a:srgbClr val="FFFFFF"/>
                          </a:solidFill>
                          <a:effectLst>
                            <a:outerShdw blurRad="38100" dist="38100" dir="2700000" algn="tl">
                              <a:srgbClr val="000066"/>
                            </a:outerShdw>
                          </a:effectLst>
                          <a:latin typeface="Tahoma" charset="0"/>
                          <a:ea typeface="宋体" charset="0"/>
                          <a:cs typeface="宋体" charset="0"/>
                        </a:rPr>
                        <a:t>修改过的路德宗</a:t>
                      </a:r>
                      <a:endParaRPr kumimoji="0" lang="en-US" sz="1600" b="1" i="0" u="none" strike="noStrike" cap="none" normalizeH="0" baseline="0">
                        <a:ln>
                          <a:noFill/>
                        </a:ln>
                        <a:solidFill>
                          <a:schemeClr val="tx1"/>
                        </a:solidFill>
                        <a:effectLst/>
                        <a:latin typeface="Arial" charset="0"/>
                        <a:ea typeface="SimSun" charset="0"/>
                        <a:cs typeface="Times" charset="0"/>
                      </a:endParaRPr>
                    </a:p>
                  </a:txBody>
                  <a:tcPr marL="68578" marR="6857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GB" sz="1600" b="1" i="0" u="none" strike="noStrike" cap="none" normalizeH="0" baseline="0">
                          <a:ln>
                            <a:noFill/>
                          </a:ln>
                          <a:solidFill>
                            <a:srgbClr val="FFFFFF"/>
                          </a:solidFill>
                          <a:effectLst>
                            <a:outerShdw blurRad="38100" dist="38100" dir="2700000" algn="tl">
                              <a:srgbClr val="000066"/>
                            </a:outerShdw>
                          </a:effectLst>
                          <a:latin typeface="Tahoma" charset="0"/>
                          <a:ea typeface="宋体" charset="0"/>
                          <a:cs typeface="宋体" charset="0"/>
                        </a:rPr>
                        <a:t>时代主义</a:t>
                      </a:r>
                      <a:endParaRPr kumimoji="0" lang="en-US" sz="1600" b="1" i="0" u="none" strike="noStrike" cap="none" normalizeH="0" baseline="0">
                        <a:ln>
                          <a:noFill/>
                        </a:ln>
                        <a:solidFill>
                          <a:schemeClr val="tx1"/>
                        </a:solidFill>
                        <a:effectLst/>
                        <a:latin typeface="Arial" charset="0"/>
                        <a:ea typeface="SimSun" charset="0"/>
                        <a:cs typeface="Times" charset="0"/>
                      </a:endParaRPr>
                    </a:p>
                  </a:txBody>
                  <a:tcPr marL="68578" marR="6857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00"/>
                    </a:solidFill>
                  </a:tcPr>
                </a:tc>
                <a:extLst>
                  <a:ext uri="{0D108BD9-81ED-4DB2-BD59-A6C34878D82A}">
                    <a16:rowId xmlns:a16="http://schemas.microsoft.com/office/drawing/2014/main" val="10000"/>
                  </a:ext>
                </a:extLst>
              </a:tr>
            </a:tbl>
          </a:graphicData>
        </a:graphic>
      </p:graphicFrame>
      <p:sp>
        <p:nvSpPr>
          <p:cNvPr id="22" name="TextBox 1"/>
          <p:cNvSpPr txBox="1">
            <a:spLocks noChangeArrowheads="1"/>
          </p:cNvSpPr>
          <p:nvPr/>
        </p:nvSpPr>
        <p:spPr bwMode="auto">
          <a:xfrm>
            <a:off x="381000" y="2311400"/>
            <a:ext cx="1370013" cy="1200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Arial" charset="0"/>
                <a:ea typeface="SimSun" charset="0"/>
                <a:cs typeface="Arial" charset="0"/>
              </a:rPr>
              <a:t>律法完全的适用</a:t>
            </a:r>
          </a:p>
        </p:txBody>
      </p:sp>
      <p:sp>
        <p:nvSpPr>
          <p:cNvPr id="23" name="TextBox 16"/>
          <p:cNvSpPr txBox="1">
            <a:spLocks noChangeArrowheads="1"/>
          </p:cNvSpPr>
          <p:nvPr/>
        </p:nvSpPr>
        <p:spPr bwMode="auto">
          <a:xfrm>
            <a:off x="7383463" y="2495550"/>
            <a:ext cx="1379537" cy="831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GB" sz="2400" b="0" i="0" u="none" strike="noStrike" kern="1200" cap="none" spc="0" normalizeH="0" baseline="0" noProof="0" dirty="0">
                <a:ln>
                  <a:noFill/>
                </a:ln>
                <a:solidFill>
                  <a:srgbClr val="FFFFFF"/>
                </a:solidFill>
                <a:effectLst/>
                <a:uLnTx/>
                <a:uFillTx/>
                <a:latin typeface="Arial" charset="0"/>
                <a:ea typeface="SimSun" charset="0"/>
                <a:cs typeface="Arial" charset="0"/>
              </a:rPr>
              <a:t>律法完全废除</a:t>
            </a:r>
          </a:p>
        </p:txBody>
      </p:sp>
      <p:sp>
        <p:nvSpPr>
          <p:cNvPr id="24" name="TextBox 18"/>
          <p:cNvSpPr txBox="1">
            <a:spLocks noChangeArrowheads="1"/>
          </p:cNvSpPr>
          <p:nvPr/>
        </p:nvSpPr>
        <p:spPr bwMode="auto">
          <a:xfrm>
            <a:off x="-28575" y="692150"/>
            <a:ext cx="57531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zh-CN" altLang="en-GB" sz="2400" b="0" i="0" u="none" strike="noStrike" kern="1200" cap="none" spc="0" normalizeH="0" baseline="0" noProof="0">
                <a:ln>
                  <a:noFill/>
                </a:ln>
                <a:solidFill>
                  <a:srgbClr val="FFFFFF"/>
                </a:solidFill>
                <a:effectLst/>
                <a:uLnTx/>
                <a:uFillTx/>
                <a:latin typeface="Times New Roman" charset="0"/>
                <a:ea typeface="宋体" charset="0"/>
                <a:cs typeface="宋体" charset="0"/>
              </a:rPr>
              <a:t>光谱适用性的程度*</a:t>
            </a:r>
          </a:p>
        </p:txBody>
      </p:sp>
    </p:spTree>
    <p:extLst>
      <p:ext uri="{BB962C8B-B14F-4D97-AF65-F5344CB8AC3E}">
        <p14:creationId xmlns:p14="http://schemas.microsoft.com/office/powerpoint/2010/main" val="1886181128"/>
      </p:ext>
    </p:extLst>
  </p:cSld>
  <p:clrMapOvr>
    <a:masterClrMapping/>
  </p:clrMapOvr>
  <p:transition/>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3175" y="-19050"/>
            <a:ext cx="9147175" cy="585788"/>
          </a:xfrm>
          <a:gradFill rotWithShape="1">
            <a:gsLst>
              <a:gs pos="0">
                <a:srgbClr val="9933FF"/>
              </a:gs>
              <a:gs pos="50000">
                <a:schemeClr val="bg2"/>
              </a:gs>
              <a:gs pos="100000">
                <a:srgbClr val="9933FF"/>
              </a:gs>
            </a:gsLst>
            <a:lin ang="5400000" scaled="1"/>
          </a:gradFill>
          <a:ln w="12700">
            <a:headEnd type="none" w="sm" len="sm"/>
            <a:tailEnd type="none" w="sm" len="sm"/>
          </a:ln>
        </p:spPr>
        <p:txBody>
          <a:bodyPr>
            <a:spAutoFit/>
          </a:bodyPr>
          <a:lstStyle/>
          <a:p>
            <a:pPr>
              <a:defRPr/>
            </a:pPr>
            <a:r>
              <a:rPr lang="zh-CN" altLang="en-US" sz="3200" b="1">
                <a:solidFill>
                  <a:srgbClr val="FFFFFF"/>
                </a:solidFill>
                <a:effectLst/>
                <a:latin typeface="Times New Roman" charset="0"/>
                <a:ea typeface="宋体" charset="0"/>
                <a:cs typeface="宋体" charset="0"/>
              </a:rPr>
              <a:t>摩西的律法对我适用吗？</a:t>
            </a:r>
            <a:endParaRPr lang="en-US" sz="2400" b="1">
              <a:solidFill>
                <a:srgbClr val="FFFFFF"/>
              </a:solidFill>
              <a:latin typeface="Arial" charset="0"/>
              <a:ea typeface="SimSun" charset="0"/>
            </a:endParaRPr>
          </a:p>
        </p:txBody>
      </p:sp>
      <p:sp>
        <p:nvSpPr>
          <p:cNvPr id="612354" name="Text Box 2"/>
          <p:cNvSpPr txBox="1">
            <a:spLocks noChangeArrowheads="1"/>
          </p:cNvSpPr>
          <p:nvPr/>
        </p:nvSpPr>
        <p:spPr bwMode="auto">
          <a:xfrm>
            <a:off x="8153400" y="0"/>
            <a:ext cx="885825"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SimSun" charset="0"/>
                <a:cs typeface="Arial" charset="0"/>
              </a:rPr>
              <a:t>174h</a:t>
            </a:r>
          </a:p>
        </p:txBody>
      </p:sp>
      <p:sp>
        <p:nvSpPr>
          <p:cNvPr id="612355" name="Rectangle 5"/>
          <p:cNvSpPr>
            <a:spLocks noChangeArrowheads="1"/>
          </p:cNvSpPr>
          <p:nvPr/>
        </p:nvSpPr>
        <p:spPr bwMode="auto">
          <a:xfrm>
            <a:off x="465138" y="1649413"/>
            <a:ext cx="9144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tab pos="457200" algn="r"/>
                <a:tab pos="2743200" algn="ctr"/>
                <a:tab pos="5486400" algn="r"/>
              </a:tabLst>
              <a:defRPr/>
            </a:pPr>
            <a:endParaRPr kumimoji="0" lang="en-GB" sz="2400" b="0" i="0" u="none" strike="noStrike" kern="1200" cap="none" spc="0" normalizeH="0" baseline="0" noProof="0">
              <a:ln>
                <a:noFill/>
              </a:ln>
              <a:solidFill>
                <a:srgbClr val="FFFFFF"/>
              </a:solidFill>
              <a:effectLst/>
              <a:uLnTx/>
              <a:uFillTx/>
              <a:latin typeface="Arial" charset="0"/>
              <a:ea typeface="SimSun" charset="0"/>
              <a:cs typeface="Arial" charset="0"/>
            </a:endParaRPr>
          </a:p>
        </p:txBody>
      </p:sp>
      <p:sp>
        <p:nvSpPr>
          <p:cNvPr id="612356" name="Rectangle 6"/>
          <p:cNvSpPr>
            <a:spLocks noChangeArrowheads="1"/>
          </p:cNvSpPr>
          <p:nvPr/>
        </p:nvSpPr>
        <p:spPr bwMode="auto">
          <a:xfrm>
            <a:off x="465138" y="1649413"/>
            <a:ext cx="9144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tab pos="457200" algn="r"/>
                <a:tab pos="2743200" algn="ctr"/>
                <a:tab pos="5486400" algn="r"/>
              </a:tabLst>
              <a:defRPr/>
            </a:pPr>
            <a:endParaRPr kumimoji="0" lang="en-GB" sz="2400" b="0" i="0" u="none" strike="noStrike" kern="1200" cap="none" spc="0" normalizeH="0" baseline="0" noProof="0">
              <a:ln>
                <a:noFill/>
              </a:ln>
              <a:solidFill>
                <a:srgbClr val="FFFFFF"/>
              </a:solidFill>
              <a:effectLst/>
              <a:uLnTx/>
              <a:uFillTx/>
              <a:latin typeface="Arial" charset="0"/>
              <a:ea typeface="SimSun" charset="0"/>
              <a:cs typeface="Arial" charset="0"/>
            </a:endParaRPr>
          </a:p>
        </p:txBody>
      </p:sp>
      <p:sp>
        <p:nvSpPr>
          <p:cNvPr id="612357" name="Rectangle 8"/>
          <p:cNvSpPr>
            <a:spLocks noChangeArrowheads="1"/>
          </p:cNvSpPr>
          <p:nvPr/>
        </p:nvSpPr>
        <p:spPr bwMode="auto">
          <a:xfrm>
            <a:off x="465138" y="1649413"/>
            <a:ext cx="9144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tab pos="457200" algn="r"/>
                <a:tab pos="2743200" algn="ctr"/>
                <a:tab pos="5486400" algn="r"/>
              </a:tabLst>
              <a:defRPr/>
            </a:pPr>
            <a:endParaRPr kumimoji="0" lang="en-GB" sz="2400" b="0" i="0" u="none" strike="noStrike" kern="1200" cap="none" spc="0" normalizeH="0" baseline="0" noProof="0">
              <a:ln>
                <a:noFill/>
              </a:ln>
              <a:solidFill>
                <a:srgbClr val="FFFFFF"/>
              </a:solidFill>
              <a:effectLst/>
              <a:uLnTx/>
              <a:uFillTx/>
              <a:latin typeface="Arial" charset="0"/>
              <a:ea typeface="SimSun" charset="0"/>
              <a:cs typeface="Arial" charset="0"/>
            </a:endParaRPr>
          </a:p>
        </p:txBody>
      </p:sp>
      <p:sp>
        <p:nvSpPr>
          <p:cNvPr id="612358" name="Rectangle 9"/>
          <p:cNvSpPr>
            <a:spLocks noChangeArrowheads="1"/>
          </p:cNvSpPr>
          <p:nvPr/>
        </p:nvSpPr>
        <p:spPr bwMode="auto">
          <a:xfrm>
            <a:off x="1938338" y="-9525"/>
            <a:ext cx="91440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SimSun" charset="0"/>
              <a:cs typeface="Arial" charset="0"/>
            </a:endParaRPr>
          </a:p>
        </p:txBody>
      </p:sp>
      <p:sp>
        <p:nvSpPr>
          <p:cNvPr id="612359" name="Rectangle 10"/>
          <p:cNvSpPr>
            <a:spLocks noChangeArrowheads="1"/>
          </p:cNvSpPr>
          <p:nvPr/>
        </p:nvSpPr>
        <p:spPr bwMode="auto">
          <a:xfrm>
            <a:off x="1933575" y="1219200"/>
            <a:ext cx="91440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SimSun" charset="0"/>
              <a:cs typeface="Arial" charset="0"/>
            </a:endParaRPr>
          </a:p>
        </p:txBody>
      </p:sp>
      <p:sp>
        <p:nvSpPr>
          <p:cNvPr id="612360" name="Rectangle 11"/>
          <p:cNvSpPr>
            <a:spLocks noChangeArrowheads="1"/>
          </p:cNvSpPr>
          <p:nvPr/>
        </p:nvSpPr>
        <p:spPr bwMode="auto">
          <a:xfrm>
            <a:off x="1933575" y="1528763"/>
            <a:ext cx="9144000"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SimSun" charset="0"/>
              <a:cs typeface="Arial" charset="0"/>
            </a:endParaRPr>
          </a:p>
        </p:txBody>
      </p:sp>
      <p:sp>
        <p:nvSpPr>
          <p:cNvPr id="612361" name="Rectangle 12"/>
          <p:cNvSpPr>
            <a:spLocks noChangeArrowheads="1"/>
          </p:cNvSpPr>
          <p:nvPr/>
        </p:nvSpPr>
        <p:spPr bwMode="auto">
          <a:xfrm>
            <a:off x="1933575" y="1743075"/>
            <a:ext cx="91440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SimSun" charset="0"/>
              <a:cs typeface="Arial" charset="0"/>
            </a:endParaRPr>
          </a:p>
        </p:txBody>
      </p:sp>
      <p:sp>
        <p:nvSpPr>
          <p:cNvPr id="612362" name="Rectangle 15"/>
          <p:cNvSpPr>
            <a:spLocks noChangeArrowheads="1"/>
          </p:cNvSpPr>
          <p:nvPr/>
        </p:nvSpPr>
        <p:spPr bwMode="auto">
          <a:xfrm>
            <a:off x="1933575" y="2047875"/>
            <a:ext cx="91440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SimSun" charset="0"/>
              <a:cs typeface="Arial" charset="0"/>
            </a:endParaRPr>
          </a:p>
        </p:txBody>
      </p:sp>
      <p:graphicFrame>
        <p:nvGraphicFramePr>
          <p:cNvPr id="2" name="Table 1"/>
          <p:cNvGraphicFramePr>
            <a:graphicFrameLocks noGrp="1"/>
          </p:cNvGraphicFramePr>
          <p:nvPr/>
        </p:nvGraphicFramePr>
        <p:xfrm>
          <a:off x="0" y="536575"/>
          <a:ext cx="9144000" cy="6550025"/>
        </p:xfrm>
        <a:graphic>
          <a:graphicData uri="http://schemas.openxmlformats.org/drawingml/2006/table">
            <a:tbl>
              <a:tblPr/>
              <a:tblGrid>
                <a:gridCol w="1114425">
                  <a:extLst>
                    <a:ext uri="{9D8B030D-6E8A-4147-A177-3AD203B41FA5}">
                      <a16:colId xmlns:a16="http://schemas.microsoft.com/office/drawing/2014/main" val="20000"/>
                    </a:ext>
                  </a:extLst>
                </a:gridCol>
                <a:gridCol w="1485900">
                  <a:extLst>
                    <a:ext uri="{9D8B030D-6E8A-4147-A177-3AD203B41FA5}">
                      <a16:colId xmlns:a16="http://schemas.microsoft.com/office/drawing/2014/main" val="20001"/>
                    </a:ext>
                  </a:extLst>
                </a:gridCol>
                <a:gridCol w="1412875">
                  <a:extLst>
                    <a:ext uri="{9D8B030D-6E8A-4147-A177-3AD203B41FA5}">
                      <a16:colId xmlns:a16="http://schemas.microsoft.com/office/drawing/2014/main" val="20002"/>
                    </a:ext>
                  </a:extLst>
                </a:gridCol>
                <a:gridCol w="1560513">
                  <a:extLst>
                    <a:ext uri="{9D8B030D-6E8A-4147-A177-3AD203B41FA5}">
                      <a16:colId xmlns:a16="http://schemas.microsoft.com/office/drawing/2014/main" val="20003"/>
                    </a:ext>
                  </a:extLst>
                </a:gridCol>
                <a:gridCol w="374650">
                  <a:extLst>
                    <a:ext uri="{9D8B030D-6E8A-4147-A177-3AD203B41FA5}">
                      <a16:colId xmlns:a16="http://schemas.microsoft.com/office/drawing/2014/main" val="20004"/>
                    </a:ext>
                  </a:extLst>
                </a:gridCol>
                <a:gridCol w="1547812">
                  <a:extLst>
                    <a:ext uri="{9D8B030D-6E8A-4147-A177-3AD203B41FA5}">
                      <a16:colId xmlns:a16="http://schemas.microsoft.com/office/drawing/2014/main" val="20005"/>
                    </a:ext>
                  </a:extLst>
                </a:gridCol>
                <a:gridCol w="1647825">
                  <a:extLst>
                    <a:ext uri="{9D8B030D-6E8A-4147-A177-3AD203B41FA5}">
                      <a16:colId xmlns:a16="http://schemas.microsoft.com/office/drawing/2014/main" val="20006"/>
                    </a:ext>
                  </a:extLst>
                </a:gridCol>
              </a:tblGrid>
              <a:tr h="739790">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zh-CN" altLang="en-GB" sz="1800" b="0" i="0" u="none" strike="noStrike" cap="none" normalizeH="0" baseline="0">
                          <a:ln>
                            <a:noFill/>
                          </a:ln>
                          <a:solidFill>
                            <a:srgbClr val="FFFF00"/>
                          </a:solidFill>
                          <a:effectLst>
                            <a:outerShdw blurRad="38100" dist="38100" dir="2700000" algn="tl">
                              <a:srgbClr val="FFFFFF"/>
                            </a:outerShdw>
                          </a:effectLst>
                          <a:latin typeface="Tahoma" charset="0"/>
                          <a:ea typeface="宋体" charset="0"/>
                          <a:cs typeface="宋体" charset="0"/>
                        </a:rPr>
                        <a:t>时代主义</a:t>
                      </a:r>
                      <a:endParaRPr kumimoji="0" lang="zh-CN" altLang="en-GB" sz="1800" b="0" i="0" u="none" strike="noStrike" cap="none" normalizeH="0" baseline="0">
                        <a:ln>
                          <a:noFill/>
                        </a:ln>
                        <a:solidFill>
                          <a:srgbClr val="FFFF00"/>
                        </a:solidFill>
                        <a:effectLst>
                          <a:outerShdw blurRad="38100" dist="38100" dir="2700000" algn="tl">
                            <a:srgbClr val="FFFFFF"/>
                          </a:outerShdw>
                        </a:effectLst>
                        <a:latin typeface="Arial" charset="0"/>
                        <a:ea typeface="宋体" charset="0"/>
                        <a:cs typeface="宋体" charset="0"/>
                      </a:endParaRPr>
                    </a:p>
                  </a:txBody>
                  <a:tcPr marT="45721" marB="4572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GB" sz="1800" b="0" i="0" u="none" strike="noStrike" cap="none" normalizeH="0" baseline="0">
                          <a:ln>
                            <a:noFill/>
                          </a:ln>
                          <a:solidFill>
                            <a:srgbClr val="FFFF00"/>
                          </a:solidFill>
                          <a:effectLst>
                            <a:outerShdw blurRad="38100" dist="38100" dir="2700000" algn="tl">
                              <a:srgbClr val="FFFFFF"/>
                            </a:outerShdw>
                          </a:effectLst>
                          <a:latin typeface="Tahoma" charset="0"/>
                          <a:ea typeface="宋体" charset="0"/>
                          <a:cs typeface="宋体" charset="0"/>
                        </a:rPr>
                        <a:t>时代主义</a:t>
                      </a:r>
                      <a:endParaRPr kumimoji="0" lang="en-US" sz="1800" b="0" i="0" u="none" strike="noStrike" cap="none" normalizeH="0" baseline="0">
                        <a:ln>
                          <a:noFill/>
                        </a:ln>
                        <a:solidFill>
                          <a:srgbClr val="FFFF00"/>
                        </a:solidFill>
                        <a:effectLst/>
                        <a:latin typeface="Arial" charset="0"/>
                        <a:ea typeface="SimSun" charset="0"/>
                        <a:cs typeface="Times"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GB" sz="1800" b="0" i="0" u="none" strike="noStrike" cap="none" normalizeH="0" baseline="0">
                          <a:ln>
                            <a:noFill/>
                          </a:ln>
                          <a:solidFill>
                            <a:srgbClr val="FFFF00"/>
                          </a:solidFill>
                          <a:effectLst>
                            <a:outerShdw blurRad="38100" dist="38100" dir="2700000" algn="tl">
                              <a:srgbClr val="FFFFFF"/>
                            </a:outerShdw>
                          </a:effectLst>
                          <a:latin typeface="Tahoma" charset="0"/>
                          <a:ea typeface="宋体" charset="0"/>
                          <a:cs typeface="宋体" charset="0"/>
                        </a:rPr>
                        <a:t>时代主义</a:t>
                      </a:r>
                      <a:endParaRPr kumimoji="0" lang="en-US" sz="1800" b="0" i="0" u="none" strike="noStrike" cap="none" normalizeH="0" baseline="0">
                        <a:ln>
                          <a:noFill/>
                        </a:ln>
                        <a:solidFill>
                          <a:srgbClr val="FFFF00"/>
                        </a:solidFill>
                        <a:effectLst/>
                        <a:latin typeface="Arial" charset="0"/>
                        <a:ea typeface="SimSun" charset="0"/>
                        <a:cs typeface="Times"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00"/>
                    </a:solidFill>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GB" sz="1800" b="0" i="0" u="none" strike="noStrike" cap="none" normalizeH="0" baseline="0">
                          <a:ln>
                            <a:noFill/>
                          </a:ln>
                          <a:solidFill>
                            <a:srgbClr val="FFFF00"/>
                          </a:solidFill>
                          <a:effectLst>
                            <a:outerShdw blurRad="38100" dist="38100" dir="2700000" algn="tl">
                              <a:srgbClr val="FFFFFF"/>
                            </a:outerShdw>
                          </a:effectLst>
                          <a:latin typeface="Tahoma" charset="0"/>
                          <a:ea typeface="宋体" charset="0"/>
                          <a:cs typeface="宋体" charset="0"/>
                        </a:rPr>
                        <a:t>时代主义</a:t>
                      </a:r>
                      <a:endParaRPr kumimoji="0" lang="en-US" sz="1800" b="0" i="0" u="none" strike="noStrike" cap="none" normalizeH="0" baseline="0">
                        <a:ln>
                          <a:noFill/>
                        </a:ln>
                        <a:solidFill>
                          <a:srgbClr val="FFFF00"/>
                        </a:solidFill>
                        <a:effectLst/>
                        <a:latin typeface="Arial" charset="0"/>
                        <a:ea typeface="SimSun" charset="0"/>
                        <a:cs typeface="Times"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00"/>
                    </a:solidFill>
                  </a:tcPr>
                </a:tc>
                <a:tc hMerge="1">
                  <a:txBody>
                    <a:bodyPr/>
                    <a:lstStyle/>
                    <a:p>
                      <a:endParaRPr lang="en-US"/>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GB" sz="1800" b="0" i="0" u="none" strike="noStrike" cap="none" normalizeH="0" baseline="0">
                          <a:ln>
                            <a:noFill/>
                          </a:ln>
                          <a:solidFill>
                            <a:srgbClr val="FFFF00"/>
                          </a:solidFill>
                          <a:effectLst>
                            <a:outerShdw blurRad="38100" dist="38100" dir="2700000" algn="tl">
                              <a:srgbClr val="FFFFFF"/>
                            </a:outerShdw>
                          </a:effectLst>
                          <a:latin typeface="Tahoma" charset="0"/>
                          <a:ea typeface="宋体" charset="0"/>
                          <a:cs typeface="宋体" charset="0"/>
                        </a:rPr>
                        <a:t>时代主义</a:t>
                      </a:r>
                      <a:endParaRPr kumimoji="0" lang="en-US" sz="1800" b="0" i="0" u="none" strike="noStrike" cap="none" normalizeH="0" baseline="0">
                        <a:ln>
                          <a:noFill/>
                        </a:ln>
                        <a:solidFill>
                          <a:srgbClr val="FFFF00"/>
                        </a:solidFill>
                        <a:effectLst/>
                        <a:latin typeface="Arial" charset="0"/>
                        <a:ea typeface="SimSun" charset="0"/>
                        <a:cs typeface="Times"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GB" sz="1800" b="0" i="0" u="none" strike="noStrike" cap="none" normalizeH="0" baseline="0">
                          <a:ln>
                            <a:noFill/>
                          </a:ln>
                          <a:solidFill>
                            <a:srgbClr val="FFFF00"/>
                          </a:solidFill>
                          <a:effectLst>
                            <a:outerShdw blurRad="38100" dist="38100" dir="2700000" algn="tl">
                              <a:srgbClr val="FFFFFF"/>
                            </a:outerShdw>
                          </a:effectLst>
                          <a:latin typeface="Tahoma" charset="0"/>
                          <a:ea typeface="宋体" charset="0"/>
                          <a:cs typeface="宋体" charset="0"/>
                        </a:rPr>
                        <a:t>时代主义</a:t>
                      </a:r>
                      <a:endParaRPr kumimoji="0" lang="en-US" sz="1800" b="0" i="0" u="none" strike="noStrike" cap="none" normalizeH="0" baseline="0">
                        <a:ln>
                          <a:noFill/>
                        </a:ln>
                        <a:solidFill>
                          <a:srgbClr val="FFFF00"/>
                        </a:solidFill>
                        <a:effectLst/>
                        <a:latin typeface="Arial" charset="0"/>
                        <a:ea typeface="SimSun" charset="0"/>
                        <a:cs typeface="Times"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00"/>
                    </a:solidFill>
                  </a:tcPr>
                </a:tc>
                <a:extLst>
                  <a:ext uri="{0D108BD9-81ED-4DB2-BD59-A6C34878D82A}">
                    <a16:rowId xmlns:a16="http://schemas.microsoft.com/office/drawing/2014/main" val="10000"/>
                  </a:ext>
                </a:extLst>
              </a:tr>
              <a:tr h="1310667">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zh-CN" altLang="en-GB" sz="2000" b="0"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rPr>
                        <a:t>律法是什么？</a:t>
                      </a:r>
                    </a:p>
                  </a:txBody>
                  <a:tcPr marT="45721" marB="4572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1">
                      <a:gsLst>
                        <a:gs pos="0">
                          <a:srgbClr val="000000"/>
                        </a:gs>
                        <a:gs pos="3999">
                          <a:srgbClr val="000000"/>
                        </a:gs>
                        <a:gs pos="100000">
                          <a:srgbClr val="340072"/>
                        </a:gs>
                      </a:gsLst>
                      <a:lin ang="0" scaled="1"/>
                    </a:gra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zh-CN" altLang="en-GB" sz="2000" b="0"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rPr>
                        <a:t>与</a:t>
                      </a:r>
                      <a:r>
                        <a:rPr kumimoji="0" lang="en-GB" altLang="zh-CN" sz="2000" b="0"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rPr>
                        <a:t>3-5</a:t>
                      </a:r>
                      <a:r>
                        <a:rPr kumimoji="0" lang="zh-CN" altLang="en-GB" sz="2000" b="0"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rPr>
                        <a:t>有同定义</a:t>
                      </a:r>
                      <a:endParaRPr kumimoji="0" lang="en-GB" altLang="zh-CN" sz="2000" b="0"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endParaRPr>
                    </a:p>
                  </a:txBody>
                  <a:tcPr marT="45721" marB="4572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1">
                      <a:gsLst>
                        <a:gs pos="0">
                          <a:srgbClr val="000000"/>
                        </a:gs>
                        <a:gs pos="3999">
                          <a:srgbClr val="000000"/>
                        </a:gs>
                        <a:gs pos="100000">
                          <a:srgbClr val="340072"/>
                        </a:gs>
                      </a:gsLst>
                      <a:lin ang="0" scaled="1"/>
                    </a:gra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zh-CN" altLang="en-GB" sz="2000" b="0"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rPr>
                        <a:t>身子从创造的口述或写的指示</a:t>
                      </a:r>
                    </a:p>
                  </a:txBody>
                  <a:tcPr marT="45721" marB="4572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1">
                      <a:gsLst>
                        <a:gs pos="0">
                          <a:srgbClr val="000000"/>
                        </a:gs>
                        <a:gs pos="3999">
                          <a:srgbClr val="000000"/>
                        </a:gs>
                        <a:gs pos="100000">
                          <a:srgbClr val="340072"/>
                        </a:gs>
                      </a:gsLst>
                      <a:lin ang="0" scaled="1"/>
                    </a:gradFill>
                  </a:tcPr>
                </a:tc>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GB" sz="1800" b="0"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rPr>
                        <a:t>五经（创</a:t>
                      </a:r>
                      <a:r>
                        <a:rPr kumimoji="0" lang="en-GB" altLang="zh-CN" sz="1800" b="0"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rPr>
                        <a:t>-</a:t>
                      </a:r>
                      <a:r>
                        <a:rPr kumimoji="0" lang="zh-CN" altLang="en-GB" sz="1800" b="0"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rPr>
                        <a:t>申）里给的摩西律法但在其他处的旧约也放大</a:t>
                      </a:r>
                      <a:endParaRPr kumimoji="0" lang="en-US" sz="1800" b="0" i="0" u="none" strike="noStrike" cap="none" normalizeH="0" baseline="0">
                        <a:ln>
                          <a:noFill/>
                        </a:ln>
                        <a:solidFill>
                          <a:schemeClr val="tx1"/>
                        </a:solidFill>
                        <a:effectLst/>
                        <a:latin typeface="Arial" charset="0"/>
                        <a:ea typeface="SimSun" charset="0"/>
                        <a:cs typeface="Times" charset="0"/>
                      </a:endParaRPr>
                    </a:p>
                  </a:txBody>
                  <a:tcPr marL="36000" marR="36000" marT="36001" marB="3600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1">
                      <a:gsLst>
                        <a:gs pos="0">
                          <a:srgbClr val="000000"/>
                        </a:gs>
                        <a:gs pos="3999">
                          <a:srgbClr val="000000"/>
                        </a:gs>
                        <a:gs pos="100000">
                          <a:srgbClr val="340072"/>
                        </a:gs>
                      </a:gsLst>
                      <a:lin ang="0" scaled="1"/>
                    </a:gra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949844">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zh-CN" altLang="en-GB" sz="1600" b="0"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rPr>
                        <a:t>律法是给谁？</a:t>
                      </a:r>
                    </a:p>
                  </a:txBody>
                  <a:tcPr marT="45721" marB="4572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1">
                      <a:gsLst>
                        <a:gs pos="0">
                          <a:srgbClr val="000000"/>
                        </a:gs>
                        <a:gs pos="3999">
                          <a:srgbClr val="000000"/>
                        </a:gs>
                        <a:gs pos="100000">
                          <a:srgbClr val="340072"/>
                        </a:gs>
                      </a:gsLst>
                      <a:lin ang="0" scaled="1"/>
                    </a:gra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zh-CN" altLang="en-GB" sz="1600" b="0"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rPr>
                        <a:t>选民</a:t>
                      </a:r>
                    </a:p>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zh-CN" altLang="en-GB" sz="1600" b="0"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rPr>
                        <a:t>（以色列</a:t>
                      </a:r>
                      <a:r>
                        <a:rPr kumimoji="0" lang="en-GB" altLang="zh-CN" sz="1600" b="0"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rPr>
                        <a:t>=</a:t>
                      </a:r>
                      <a:r>
                        <a:rPr kumimoji="0" lang="zh-CN" altLang="en-GB" sz="1600" b="0"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rPr>
                        <a:t>教会）</a:t>
                      </a:r>
                    </a:p>
                  </a:txBody>
                  <a:tcPr marT="45721" marB="4572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1">
                      <a:gsLst>
                        <a:gs pos="0">
                          <a:srgbClr val="000000"/>
                        </a:gs>
                        <a:gs pos="3999">
                          <a:srgbClr val="000000"/>
                        </a:gs>
                        <a:gs pos="100000">
                          <a:srgbClr val="340072"/>
                        </a:gs>
                      </a:gsLst>
                      <a:lin ang="0" scaled="1"/>
                    </a:gra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zh-CN" altLang="en-GB" sz="1600" b="0"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rPr>
                        <a:t>所有人类</a:t>
                      </a:r>
                    </a:p>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zh-CN" altLang="en-GB" sz="1600" b="0"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rPr>
                        <a:t>（以色列</a:t>
                      </a:r>
                      <a:r>
                        <a:rPr kumimoji="0" lang="en-GB" altLang="zh-CN" sz="1600" b="0"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rPr>
                        <a:t>=</a:t>
                      </a:r>
                      <a:r>
                        <a:rPr kumimoji="0" lang="zh-CN" altLang="en-GB" sz="1600" b="0"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rPr>
                        <a:t>教会）</a:t>
                      </a:r>
                    </a:p>
                  </a:txBody>
                  <a:tcPr marT="45721" marB="4572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1">
                      <a:gsLst>
                        <a:gs pos="0">
                          <a:srgbClr val="000000"/>
                        </a:gs>
                        <a:gs pos="3999">
                          <a:srgbClr val="000000"/>
                        </a:gs>
                        <a:gs pos="100000">
                          <a:srgbClr val="340072"/>
                        </a:gs>
                      </a:gsLst>
                      <a:lin ang="0" scaled="1"/>
                    </a:gra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zh-CN" altLang="en-GB" sz="1800" b="0"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rPr>
                        <a:t>信徒</a:t>
                      </a:r>
                    </a:p>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zh-CN" altLang="en-GB" sz="1800" b="0"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rPr>
                        <a:t>（以色列与教会）</a:t>
                      </a:r>
                    </a:p>
                  </a:txBody>
                  <a:tcPr marL="36000" marR="36000" marT="36001" marB="3600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1">
                      <a:gsLst>
                        <a:gs pos="0">
                          <a:srgbClr val="000000"/>
                        </a:gs>
                        <a:gs pos="3999">
                          <a:srgbClr val="000000"/>
                        </a:gs>
                        <a:gs pos="100000">
                          <a:srgbClr val="340072"/>
                        </a:gs>
                      </a:gsLst>
                      <a:lin ang="0" scaled="1"/>
                    </a:gradFill>
                  </a:tcPr>
                </a:tc>
                <a:tc gridSpan="2">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zh-CN" altLang="en-GB" sz="1800" b="0"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rPr>
                        <a:t>信徒 （以色列与教会）</a:t>
                      </a:r>
                      <a:endParaRPr kumimoji="0" lang="en-GB" sz="1800" b="0"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endParaRPr>
                    </a:p>
                  </a:txBody>
                  <a:tcPr marL="36000" marR="36000" marT="36001" marB="3600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1">
                      <a:gsLst>
                        <a:gs pos="0">
                          <a:srgbClr val="000000"/>
                        </a:gs>
                        <a:gs pos="3999">
                          <a:srgbClr val="000000"/>
                        </a:gs>
                        <a:gs pos="100000">
                          <a:srgbClr val="340072"/>
                        </a:gs>
                      </a:gsLst>
                      <a:lin ang="0" scaled="1"/>
                    </a:gradFill>
                  </a:tcPr>
                </a:tc>
                <a:tc hMerge="1">
                  <a:txBody>
                    <a:bodyPr/>
                    <a:lstStyle/>
                    <a:p>
                      <a:endParaRPr lang="en-US"/>
                    </a:p>
                  </a:txBody>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zh-CN" altLang="en-GB" sz="1800" b="0"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rPr>
                        <a:t>单单以色列（以色列不等于教会）</a:t>
                      </a:r>
                      <a:endParaRPr kumimoji="0" lang="en-GB" sz="1800" b="0"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endParaRPr>
                    </a:p>
                  </a:txBody>
                  <a:tcPr marL="36000" marR="36000" marT="36001" marB="3600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1">
                      <a:gsLst>
                        <a:gs pos="0">
                          <a:srgbClr val="000000"/>
                        </a:gs>
                        <a:gs pos="3999">
                          <a:srgbClr val="000000"/>
                        </a:gs>
                        <a:gs pos="100000">
                          <a:srgbClr val="340072"/>
                        </a:gs>
                      </a:gsLst>
                      <a:lin ang="0" scaled="1"/>
                    </a:gradFill>
                  </a:tcPr>
                </a:tc>
                <a:extLst>
                  <a:ext uri="{0D108BD9-81ED-4DB2-BD59-A6C34878D82A}">
                    <a16:rowId xmlns:a16="http://schemas.microsoft.com/office/drawing/2014/main" val="10002"/>
                  </a:ext>
                </a:extLst>
              </a:tr>
              <a:tr h="3549724">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zh-CN" altLang="en-GB" sz="1600" b="0"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rPr>
                        <a:t>律法哪部分对今天适用？</a:t>
                      </a:r>
                    </a:p>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zh-CN" altLang="en-GB" sz="1600" b="0"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rPr>
                        <a:t>“道德律法”？</a:t>
                      </a:r>
                    </a:p>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zh-CN" altLang="en-GB" sz="1600" b="0"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rPr>
                        <a:t>（就是十诫）</a:t>
                      </a:r>
                    </a:p>
                  </a:txBody>
                  <a:tcPr marT="45721" marB="4572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1">
                      <a:gsLst>
                        <a:gs pos="0">
                          <a:srgbClr val="000000"/>
                        </a:gs>
                        <a:gs pos="3999">
                          <a:srgbClr val="000000"/>
                        </a:gs>
                        <a:gs pos="100000">
                          <a:srgbClr val="340072"/>
                        </a:gs>
                      </a:gsLst>
                      <a:lin ang="0" scaled="1"/>
                    </a:gra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zh-CN" altLang="en-GB" sz="1600" b="0"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rPr>
                        <a:t>所有道德律法在每个时代只合用于神的自民；因此所有的选民应该遵守犹太安息日（星期六，基督前）或者“基督徒安息日</a:t>
                      </a:r>
                      <a:r>
                        <a:rPr kumimoji="0" lang="en-GB" altLang="zh-CN" sz="1600" b="0"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rPr>
                        <a:t>,”</a:t>
                      </a:r>
                      <a:r>
                        <a:rPr kumimoji="0" lang="zh-CN" altLang="en-GB" sz="1600" b="0"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rPr>
                        <a:t>（星期天，基督后）</a:t>
                      </a:r>
                    </a:p>
                  </a:txBody>
                  <a:tcPr marT="45721" marB="4572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1">
                      <a:gsLst>
                        <a:gs pos="0">
                          <a:srgbClr val="000000"/>
                        </a:gs>
                        <a:gs pos="3999">
                          <a:srgbClr val="000000"/>
                        </a:gs>
                        <a:gs pos="100000">
                          <a:srgbClr val="340072"/>
                        </a:gs>
                      </a:gsLst>
                      <a:lin ang="0" scaled="1"/>
                    </a:gra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zh-CN" altLang="en-GB" sz="1600" b="0"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rPr>
                        <a:t>所有道德律法在每段时代对信徒与非信徒适用（例：每个人，包括从创造的非信的外邦人</a:t>
                      </a:r>
                      <a:r>
                        <a:rPr kumimoji="0" lang="en-GB" altLang="zh-CN" sz="1600" b="0"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rPr>
                        <a:t>-</a:t>
                      </a:r>
                      <a:r>
                        <a:rPr kumimoji="0" lang="zh-CN" altLang="en-GB" sz="1600" b="0"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rPr>
                        <a:t>应该遵守安息日或“基督徒安息日</a:t>
                      </a:r>
                      <a:r>
                        <a:rPr kumimoji="0" lang="en-GB" altLang="zh-CN" sz="1600" b="0"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rPr>
                        <a:t>,”</a:t>
                      </a:r>
                      <a:r>
                        <a:rPr kumimoji="0" lang="zh-CN" altLang="en-GB" sz="1600" b="0"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rPr>
                        <a:t>星期天）</a:t>
                      </a:r>
                    </a:p>
                  </a:txBody>
                  <a:tcPr marT="45721" marB="4572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1">
                      <a:gsLst>
                        <a:gs pos="0">
                          <a:srgbClr val="000000"/>
                        </a:gs>
                        <a:gs pos="3999">
                          <a:srgbClr val="000000"/>
                        </a:gs>
                        <a:gs pos="100000">
                          <a:srgbClr val="340072"/>
                        </a:gs>
                      </a:gsLst>
                      <a:lin ang="0" scaled="1"/>
                    </a:gra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zh-CN" altLang="en-GB" sz="1800" b="0"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rPr>
                        <a:t>所有从神性格出的道德律法：</a:t>
                      </a:r>
                    </a:p>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zh-CN" altLang="en-GB" sz="1800" b="0"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rPr>
                        <a:t>十诫</a:t>
                      </a:r>
                    </a:p>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zh-CN" altLang="en-GB" sz="1800" b="0"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rPr>
                        <a:t>利</a:t>
                      </a:r>
                      <a:r>
                        <a:rPr kumimoji="0" lang="en-GB" altLang="zh-CN" sz="1800" b="0"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rPr>
                        <a:t>18-19</a:t>
                      </a:r>
                      <a:r>
                        <a:rPr kumimoji="0" lang="zh-CN" altLang="en-GB" sz="1800" b="0"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rPr>
                        <a:t>（性）（就是安息日是必需的，因为以色列的国度制与性交的严禁还适用）</a:t>
                      </a:r>
                      <a:endParaRPr kumimoji="0" lang="en-GB" altLang="zh-CN" sz="1800" b="0"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endParaRPr>
                    </a:p>
                  </a:txBody>
                  <a:tcPr marL="36000" marR="36000" marT="36001" marB="3600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1">
                      <a:gsLst>
                        <a:gs pos="0">
                          <a:srgbClr val="000000"/>
                        </a:gs>
                        <a:gs pos="3999">
                          <a:srgbClr val="000000"/>
                        </a:gs>
                        <a:gs pos="100000">
                          <a:srgbClr val="340072"/>
                        </a:gs>
                      </a:gsLst>
                      <a:lin ang="0" scaled="1"/>
                    </a:gradFill>
                  </a:tcPr>
                </a:tc>
                <a:tc gridSpan="2">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zh-CN" altLang="en-GB" sz="1800" b="0"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rPr>
                        <a:t>就如时代主义，摩西律法完全废除；但他道德的内容供应基督徒生活方式好指南，虽然基督通过圣灵的事工对今天的信徒有最后的言；没有固定的遵守安息日</a:t>
                      </a:r>
                      <a:r>
                        <a:rPr kumimoji="0" lang="en-GB" altLang="zh-CN" sz="1800" b="0"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rPr>
                        <a:t>(?)</a:t>
                      </a:r>
                    </a:p>
                  </a:txBody>
                  <a:tcPr marL="36000" marR="36000" marT="36001" marB="3600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1">
                      <a:gsLst>
                        <a:gs pos="0">
                          <a:srgbClr val="000000"/>
                        </a:gs>
                        <a:gs pos="3999">
                          <a:srgbClr val="000000"/>
                        </a:gs>
                        <a:gs pos="100000">
                          <a:srgbClr val="340072"/>
                        </a:gs>
                      </a:gsLst>
                      <a:lin ang="0" scaled="1"/>
                    </a:gradFill>
                  </a:tcPr>
                </a:tc>
                <a:tc hMerge="1">
                  <a:txBody>
                    <a:bodyPr/>
                    <a:lstStyle/>
                    <a:p>
                      <a:endParaRPr lang="en-US"/>
                    </a:p>
                  </a:txBody>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zh-CN" altLang="en-GB" sz="1600" b="0"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rPr>
                        <a:t>摩西之前的神的“道德律法”现在称为“基督的律法”（加六</a:t>
                      </a:r>
                      <a:r>
                        <a:rPr kumimoji="0" lang="en-GB" altLang="zh-CN" sz="1600" b="0"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rPr>
                        <a:t>2</a:t>
                      </a:r>
                      <a:r>
                        <a:rPr kumimoji="0" lang="zh-CN" altLang="en-GB" sz="1600" b="0"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rPr>
                        <a:t>）他通过圣灵的存在治理信徒。律法不轻易分成部分并完全地不使用（罗七</a:t>
                      </a:r>
                      <a:r>
                        <a:rPr kumimoji="0" lang="en-GB" altLang="zh-CN" sz="1600" b="0"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rPr>
                        <a:t>1-6;  </a:t>
                      </a:r>
                      <a:r>
                        <a:rPr kumimoji="0" lang="zh-CN" altLang="en-GB" sz="1600" b="0"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rPr>
                        <a:t>林前九</a:t>
                      </a:r>
                      <a:r>
                        <a:rPr kumimoji="0" lang="en-GB" altLang="zh-CN" sz="1600" b="0"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rPr>
                        <a:t>19-21; </a:t>
                      </a:r>
                      <a:r>
                        <a:rPr kumimoji="0" lang="zh-CN" altLang="en-GB" sz="1600" b="0"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rPr>
                        <a:t>来八</a:t>
                      </a:r>
                      <a:r>
                        <a:rPr kumimoji="0" lang="en-GB" altLang="zh-CN" sz="1600" b="0"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rPr>
                        <a:t>13</a:t>
                      </a:r>
                      <a:r>
                        <a:rPr kumimoji="0" lang="zh-CN" altLang="en-GB" sz="1600" b="0"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rPr>
                        <a:t>）包括安息日（西二</a:t>
                      </a:r>
                      <a:r>
                        <a:rPr kumimoji="0" lang="en-GB" altLang="zh-CN" sz="1600" b="0"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rPr>
                        <a:t>16-17</a:t>
                      </a:r>
                    </a:p>
                  </a:txBody>
                  <a:tcPr marL="36000" marR="36000" marT="36001" marB="3600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1">
                      <a:gsLst>
                        <a:gs pos="0">
                          <a:srgbClr val="000000"/>
                        </a:gs>
                        <a:gs pos="3999">
                          <a:srgbClr val="000000"/>
                        </a:gs>
                        <a:gs pos="100000">
                          <a:srgbClr val="340072"/>
                        </a:gs>
                      </a:gsLst>
                      <a:lin ang="0" scaled="1"/>
                    </a:grad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1984761810"/>
      </p:ext>
    </p:extLst>
  </p:cSld>
  <p:clrMapOvr>
    <a:masterClrMapping/>
  </p:clrMapOvr>
  <p:transition/>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01" name="Rectangle 4"/>
          <p:cNvSpPr>
            <a:spLocks noChangeArrowheads="1"/>
          </p:cNvSpPr>
          <p:nvPr/>
        </p:nvSpPr>
        <p:spPr bwMode="auto">
          <a:xfrm>
            <a:off x="465138" y="1695450"/>
            <a:ext cx="9144000" cy="3054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marL="0" marR="0" lvl="0" indent="0" algn="just" defTabSz="914400" rtl="0" eaLnBrk="1" fontAlgn="base" latinLnBrk="0" hangingPunct="1">
              <a:lnSpc>
                <a:spcPct val="100000"/>
              </a:lnSpc>
              <a:spcBef>
                <a:spcPct val="0"/>
              </a:spcBef>
              <a:spcAft>
                <a:spcPct val="0"/>
              </a:spcAft>
              <a:buClrTx/>
              <a:buSzTx/>
              <a:buFontTx/>
              <a:buNone/>
              <a:tabLst>
                <a:tab pos="457200" algn="r"/>
                <a:tab pos="2743200" algn="ctr"/>
                <a:tab pos="5486400" algn="r"/>
              </a:tabLst>
              <a:defRPr/>
            </a:pPr>
            <a:r>
              <a:rPr kumimoji="0" lang="en-US" altLang="zh-CN" sz="1100" b="0" i="0" u="none" strike="noStrike" kern="1200" cap="none" spc="0" normalizeH="0" baseline="0" noProof="0">
                <a:ln>
                  <a:noFill/>
                </a:ln>
                <a:solidFill>
                  <a:srgbClr val="FFFFFF"/>
                </a:solidFill>
                <a:effectLst/>
                <a:uLnTx/>
                <a:uFillTx/>
                <a:latin typeface="Arial" charset="0"/>
                <a:ea typeface="SimSun" charset="0"/>
                <a:cs typeface="Arial" charset="0"/>
              </a:rPr>
              <a:t> </a:t>
            </a:r>
            <a:endParaRPr kumimoji="0" lang="en-US" altLang="zh-CN" sz="1200" b="0" i="0" u="none" strike="noStrike" kern="1200" cap="none" spc="0" normalizeH="0" baseline="0" noProof="0">
              <a:ln>
                <a:noFill/>
              </a:ln>
              <a:solidFill>
                <a:srgbClr val="FFFFFF"/>
              </a:solidFill>
              <a:effectLst/>
              <a:uLnTx/>
              <a:uFillTx/>
              <a:latin typeface="Arial" charset="0"/>
              <a:ea typeface="SimSun" charset="0"/>
              <a:cs typeface="Arial"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100" b="0" i="0" u="none" strike="noStrike" kern="1200" cap="none" spc="0" normalizeH="0" baseline="0" noProof="0">
                <a:ln>
                  <a:noFill/>
                </a:ln>
                <a:solidFill>
                  <a:srgbClr val="FFFFFF"/>
                </a:solidFill>
                <a:effectLst/>
                <a:uLnTx/>
                <a:uFillTx/>
                <a:latin typeface="Arial" charset="0"/>
                <a:ea typeface="SimSun" charset="0"/>
                <a:cs typeface="Arial" charset="0"/>
              </a:rPr>
              <a:t> </a:t>
            </a:r>
            <a:endParaRPr kumimoji="0" lang="en-US" altLang="zh-CN" sz="1200" b="0" i="0" u="none" strike="noStrike" kern="1200" cap="none" spc="0" normalizeH="0" baseline="0" noProof="0">
              <a:ln>
                <a:noFill/>
              </a:ln>
              <a:solidFill>
                <a:srgbClr val="FFFFFF"/>
              </a:solidFill>
              <a:effectLst/>
              <a:uLnTx/>
              <a:uFillTx/>
              <a:latin typeface="Arial" charset="0"/>
              <a:ea typeface="SimSun" charset="0"/>
              <a:cs typeface="Arial"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br>
              <a:rPr kumimoji="0" lang="en-US" altLang="zh-CN" sz="1800" b="0" i="0" u="none" strike="noStrike" kern="1200" cap="none" spc="0" normalizeH="0" baseline="0" noProof="0">
                <a:ln>
                  <a:noFill/>
                </a:ln>
                <a:solidFill>
                  <a:srgbClr val="FFFFFF"/>
                </a:solidFill>
                <a:effectLst/>
                <a:uLnTx/>
                <a:uFillTx/>
                <a:latin typeface="Arial" charset="0"/>
                <a:ea typeface="SimSun" charset="0"/>
                <a:cs typeface="Arial" charset="0"/>
              </a:rPr>
            </a:br>
            <a:endParaRPr kumimoji="0" lang="en-US" altLang="zh-CN" sz="1200" b="0" i="0" u="none" strike="noStrike" kern="1200" cap="none" spc="0" normalizeH="0" baseline="0" noProof="0">
              <a:ln>
                <a:noFill/>
              </a:ln>
              <a:solidFill>
                <a:srgbClr val="FFFFFF"/>
              </a:solidFill>
              <a:effectLst/>
              <a:uLnTx/>
              <a:uFillTx/>
              <a:latin typeface="Arial" charset="0"/>
              <a:ea typeface="SimSun" charset="0"/>
              <a:cs typeface="Arial"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100" b="0" i="0" u="none" strike="noStrike" kern="1200" cap="none" spc="0" normalizeH="0" baseline="0" noProof="0">
                <a:ln>
                  <a:noFill/>
                </a:ln>
                <a:solidFill>
                  <a:srgbClr val="FFFFFF"/>
                </a:solidFill>
                <a:effectLst/>
                <a:uLnTx/>
                <a:uFillTx/>
                <a:latin typeface="Arial" charset="0"/>
                <a:ea typeface="SimSun" charset="0"/>
                <a:cs typeface="Arial" charset="0"/>
              </a:rPr>
              <a:t> </a:t>
            </a:r>
            <a:endParaRPr kumimoji="0" lang="en-US" altLang="zh-CN" sz="1200" b="0" i="0" u="none" strike="noStrike" kern="1200" cap="none" spc="0" normalizeH="0" baseline="0" noProof="0">
              <a:ln>
                <a:noFill/>
              </a:ln>
              <a:solidFill>
                <a:srgbClr val="FFFFFF"/>
              </a:solidFill>
              <a:effectLst/>
              <a:uLnTx/>
              <a:uFillTx/>
              <a:latin typeface="Arial" charset="0"/>
              <a:ea typeface="SimSun" charset="0"/>
              <a:cs typeface="Arial"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100" b="0" i="0" u="none" strike="noStrike" kern="1200" cap="none" spc="0" normalizeH="0" baseline="0" noProof="0">
                <a:ln>
                  <a:noFill/>
                </a:ln>
                <a:solidFill>
                  <a:srgbClr val="FFFFFF"/>
                </a:solidFill>
                <a:effectLst/>
                <a:uLnTx/>
                <a:uFillTx/>
                <a:latin typeface="Arial" charset="0"/>
                <a:ea typeface="SimSun" charset="0"/>
                <a:cs typeface="Arial" charset="0"/>
              </a:rPr>
              <a:t> </a:t>
            </a:r>
            <a:endParaRPr kumimoji="0" lang="en-US" altLang="zh-CN" sz="1200" b="0" i="0" u="none" strike="noStrike" kern="1200" cap="none" spc="0" normalizeH="0" baseline="0" noProof="0">
              <a:ln>
                <a:noFill/>
              </a:ln>
              <a:solidFill>
                <a:srgbClr val="FFFFFF"/>
              </a:solidFill>
              <a:effectLst/>
              <a:uLnTx/>
              <a:uFillTx/>
              <a:latin typeface="Arial" charset="0"/>
              <a:ea typeface="SimSun" charset="0"/>
              <a:cs typeface="Arial"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100" b="0" i="0" u="none" strike="noStrike" kern="1200" cap="none" spc="0" normalizeH="0" baseline="0" noProof="0">
                <a:ln>
                  <a:noFill/>
                </a:ln>
                <a:solidFill>
                  <a:srgbClr val="FFFFFF"/>
                </a:solidFill>
                <a:effectLst/>
                <a:uLnTx/>
                <a:uFillTx/>
                <a:latin typeface="Arial" charset="0"/>
                <a:ea typeface="SimSun" charset="0"/>
                <a:cs typeface="Arial" charset="0"/>
              </a:rPr>
              <a:t> </a:t>
            </a:r>
            <a:endParaRPr kumimoji="0" lang="en-US" altLang="zh-CN" sz="1200" b="0" i="0" u="none" strike="noStrike" kern="1200" cap="none" spc="0" normalizeH="0" baseline="0" noProof="0">
              <a:ln>
                <a:noFill/>
              </a:ln>
              <a:solidFill>
                <a:srgbClr val="FFFFFF"/>
              </a:solidFill>
              <a:effectLst/>
              <a:uLnTx/>
              <a:uFillTx/>
              <a:latin typeface="Arial" charset="0"/>
              <a:ea typeface="SimSun" charset="0"/>
              <a:cs typeface="Arial"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100" b="0" i="0" u="none" strike="noStrike" kern="1200" cap="none" spc="0" normalizeH="0" baseline="0" noProof="0">
                <a:ln>
                  <a:noFill/>
                </a:ln>
                <a:solidFill>
                  <a:srgbClr val="FFFFFF"/>
                </a:solidFill>
                <a:effectLst/>
                <a:uLnTx/>
                <a:uFillTx/>
                <a:latin typeface="Arial" charset="0"/>
                <a:ea typeface="SimSun" charset="0"/>
                <a:cs typeface="Arial" charset="0"/>
              </a:rPr>
              <a:t> </a:t>
            </a:r>
            <a:endParaRPr kumimoji="0" lang="en-US" altLang="zh-CN" sz="1200" b="0" i="0" u="none" strike="noStrike" kern="1200" cap="none" spc="0" normalizeH="0" baseline="0" noProof="0">
              <a:ln>
                <a:noFill/>
              </a:ln>
              <a:solidFill>
                <a:srgbClr val="FFFFFF"/>
              </a:solidFill>
              <a:effectLst/>
              <a:uLnTx/>
              <a:uFillTx/>
              <a:latin typeface="Arial" charset="0"/>
              <a:ea typeface="SimSun" charset="0"/>
              <a:cs typeface="Arial"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100" b="0" i="0" u="none" strike="noStrike" kern="1200" cap="none" spc="0" normalizeH="0" baseline="0" noProof="0">
                <a:ln>
                  <a:noFill/>
                </a:ln>
                <a:solidFill>
                  <a:srgbClr val="FFFFFF"/>
                </a:solidFill>
                <a:effectLst/>
                <a:uLnTx/>
                <a:uFillTx/>
                <a:latin typeface="Arial" charset="0"/>
                <a:ea typeface="SimSun" charset="0"/>
                <a:cs typeface="Arial" charset="0"/>
              </a:rPr>
              <a:t> </a:t>
            </a:r>
            <a:endParaRPr kumimoji="0" lang="en-US" altLang="zh-CN" sz="1200" b="0" i="0" u="none" strike="noStrike" kern="1200" cap="none" spc="0" normalizeH="0" baseline="0" noProof="0">
              <a:ln>
                <a:noFill/>
              </a:ln>
              <a:solidFill>
                <a:srgbClr val="FFFFFF"/>
              </a:solidFill>
              <a:effectLst/>
              <a:uLnTx/>
              <a:uFillTx/>
              <a:latin typeface="Arial" charset="0"/>
              <a:ea typeface="SimSun" charset="0"/>
              <a:cs typeface="Arial"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100" b="0" i="0" u="none" strike="noStrike" kern="1200" cap="none" spc="0" normalizeH="0" baseline="0" noProof="0">
                <a:ln>
                  <a:noFill/>
                </a:ln>
                <a:solidFill>
                  <a:srgbClr val="FFFFFF"/>
                </a:solidFill>
                <a:effectLst/>
                <a:uLnTx/>
                <a:uFillTx/>
                <a:latin typeface="Arial" charset="0"/>
                <a:ea typeface="SimSun" charset="0"/>
                <a:cs typeface="Arial" charset="0"/>
              </a:rPr>
              <a:t> </a:t>
            </a:r>
            <a:endParaRPr kumimoji="0" lang="en-US" altLang="zh-CN" sz="1200" b="0" i="0" u="none" strike="noStrike" kern="1200" cap="none" spc="0" normalizeH="0" baseline="0" noProof="0">
              <a:ln>
                <a:noFill/>
              </a:ln>
              <a:solidFill>
                <a:srgbClr val="FFFFFF"/>
              </a:solidFill>
              <a:effectLst/>
              <a:uLnTx/>
              <a:uFillTx/>
              <a:latin typeface="Arial" charset="0"/>
              <a:ea typeface="SimSun" charset="0"/>
              <a:cs typeface="Arial"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br>
              <a:rPr kumimoji="0" lang="en-US" altLang="zh-CN" sz="1800" b="0" i="0" u="none" strike="noStrike" kern="1200" cap="none" spc="0" normalizeH="0" baseline="0" noProof="0">
                <a:ln>
                  <a:noFill/>
                </a:ln>
                <a:solidFill>
                  <a:srgbClr val="FFFFFF"/>
                </a:solidFill>
                <a:effectLst/>
                <a:uLnTx/>
                <a:uFillTx/>
                <a:latin typeface="Arial" charset="0"/>
                <a:ea typeface="SimSun" charset="0"/>
                <a:cs typeface="Arial" charset="0"/>
              </a:rPr>
            </a:br>
            <a:endParaRPr kumimoji="0" lang="en-US" altLang="zh-CN" sz="1200" b="0" i="0" u="none" strike="noStrike" kern="1200" cap="none" spc="0" normalizeH="0" baseline="0" noProof="0">
              <a:ln>
                <a:noFill/>
              </a:ln>
              <a:solidFill>
                <a:srgbClr val="FFFFFF"/>
              </a:solidFill>
              <a:effectLst/>
              <a:uLnTx/>
              <a:uFillTx/>
              <a:latin typeface="Arial" charset="0"/>
              <a:ea typeface="SimSun" charset="0"/>
              <a:cs typeface="Arial"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100" b="0" i="0" u="none" strike="noStrike" kern="1200" cap="none" spc="0" normalizeH="0" baseline="0" noProof="0">
                <a:ln>
                  <a:noFill/>
                </a:ln>
                <a:solidFill>
                  <a:srgbClr val="FFFFFF"/>
                </a:solidFill>
                <a:effectLst/>
                <a:uLnTx/>
                <a:uFillTx/>
                <a:latin typeface="Arial" charset="0"/>
                <a:ea typeface="SimSun" charset="0"/>
                <a:cs typeface="Arial" charset="0"/>
              </a:rPr>
              <a:t> </a:t>
            </a:r>
            <a:endParaRPr kumimoji="0" lang="en-US" altLang="zh-CN" sz="1200" b="0" i="0" u="none" strike="noStrike" kern="1200" cap="none" spc="0" normalizeH="0" baseline="0" noProof="0">
              <a:ln>
                <a:noFill/>
              </a:ln>
              <a:solidFill>
                <a:srgbClr val="FFFFFF"/>
              </a:solidFill>
              <a:effectLst/>
              <a:uLnTx/>
              <a:uFillTx/>
              <a:latin typeface="Arial" charset="0"/>
              <a:ea typeface="SimSun" charset="0"/>
              <a:cs typeface="Arial"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100" b="0" i="0" u="none" strike="noStrike" kern="1200" cap="none" spc="0" normalizeH="0" baseline="0" noProof="0">
                <a:ln>
                  <a:noFill/>
                </a:ln>
                <a:solidFill>
                  <a:srgbClr val="FFFFFF"/>
                </a:solidFill>
                <a:effectLst/>
                <a:uLnTx/>
                <a:uFillTx/>
                <a:latin typeface="Arial" charset="0"/>
                <a:ea typeface="SimSun" charset="0"/>
                <a:cs typeface="Arial" charset="0"/>
              </a:rPr>
              <a:t> </a:t>
            </a:r>
            <a:endParaRPr kumimoji="0" lang="en-US" altLang="zh-CN" sz="1200" b="0" i="0" u="none" strike="noStrike" kern="1200" cap="none" spc="0" normalizeH="0" baseline="0" noProof="0">
              <a:ln>
                <a:noFill/>
              </a:ln>
              <a:solidFill>
                <a:srgbClr val="FFFFFF"/>
              </a:solidFill>
              <a:effectLst/>
              <a:uLnTx/>
              <a:uFillTx/>
              <a:latin typeface="Arial" charset="0"/>
              <a:ea typeface="SimSun"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endParaRPr kumimoji="0" lang="en-US" altLang="zh-CN" sz="2400" b="0" i="0" u="none" strike="noStrike" kern="1200" cap="none" spc="0" normalizeH="0" baseline="0" noProof="0">
              <a:ln>
                <a:noFill/>
              </a:ln>
              <a:solidFill>
                <a:srgbClr val="FFFFFF"/>
              </a:solidFill>
              <a:effectLst/>
              <a:uLnTx/>
              <a:uFillTx/>
              <a:latin typeface="Arial" charset="0"/>
              <a:ea typeface="SimSun" charset="0"/>
              <a:cs typeface="Arial" charset="0"/>
            </a:endParaRPr>
          </a:p>
        </p:txBody>
      </p:sp>
      <p:sp>
        <p:nvSpPr>
          <p:cNvPr id="614402" name="Rectangle 5"/>
          <p:cNvSpPr>
            <a:spLocks noChangeArrowheads="1"/>
          </p:cNvSpPr>
          <p:nvPr/>
        </p:nvSpPr>
        <p:spPr bwMode="auto">
          <a:xfrm>
            <a:off x="465138" y="1649413"/>
            <a:ext cx="9144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tab pos="457200" algn="r"/>
                <a:tab pos="2743200" algn="ctr"/>
                <a:tab pos="5486400" algn="r"/>
              </a:tabLst>
              <a:defRPr/>
            </a:pPr>
            <a:endParaRPr kumimoji="0" lang="en-GB" sz="2400" b="0" i="0" u="none" strike="noStrike" kern="1200" cap="none" spc="0" normalizeH="0" baseline="0" noProof="0">
              <a:ln>
                <a:noFill/>
              </a:ln>
              <a:solidFill>
                <a:srgbClr val="FFFFFF"/>
              </a:solidFill>
              <a:effectLst/>
              <a:uLnTx/>
              <a:uFillTx/>
              <a:latin typeface="Arial" charset="0"/>
              <a:ea typeface="SimSun" charset="0"/>
              <a:cs typeface="Arial" charset="0"/>
            </a:endParaRPr>
          </a:p>
        </p:txBody>
      </p:sp>
      <p:sp>
        <p:nvSpPr>
          <p:cNvPr id="614403" name="Rectangle 6"/>
          <p:cNvSpPr>
            <a:spLocks noChangeArrowheads="1"/>
          </p:cNvSpPr>
          <p:nvPr/>
        </p:nvSpPr>
        <p:spPr bwMode="auto">
          <a:xfrm>
            <a:off x="465138" y="1649413"/>
            <a:ext cx="9144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tab pos="457200" algn="r"/>
                <a:tab pos="2743200" algn="ctr"/>
                <a:tab pos="5486400" algn="r"/>
              </a:tabLst>
              <a:defRPr/>
            </a:pPr>
            <a:endParaRPr kumimoji="0" lang="en-GB" sz="2400" b="0" i="0" u="none" strike="noStrike" kern="1200" cap="none" spc="0" normalizeH="0" baseline="0" noProof="0">
              <a:ln>
                <a:noFill/>
              </a:ln>
              <a:solidFill>
                <a:srgbClr val="FFFFFF"/>
              </a:solidFill>
              <a:effectLst/>
              <a:uLnTx/>
              <a:uFillTx/>
              <a:latin typeface="Arial" charset="0"/>
              <a:ea typeface="SimSun" charset="0"/>
              <a:cs typeface="Arial" charset="0"/>
            </a:endParaRPr>
          </a:p>
        </p:txBody>
      </p:sp>
      <p:sp>
        <p:nvSpPr>
          <p:cNvPr id="614404" name="Rectangle 8"/>
          <p:cNvSpPr>
            <a:spLocks noChangeArrowheads="1"/>
          </p:cNvSpPr>
          <p:nvPr/>
        </p:nvSpPr>
        <p:spPr bwMode="auto">
          <a:xfrm>
            <a:off x="465138" y="1649413"/>
            <a:ext cx="9144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tab pos="457200" algn="r"/>
                <a:tab pos="2743200" algn="ctr"/>
                <a:tab pos="5486400" algn="r"/>
              </a:tabLst>
              <a:defRPr/>
            </a:pPr>
            <a:endParaRPr kumimoji="0" lang="en-GB" sz="2400" b="0" i="0" u="none" strike="noStrike" kern="1200" cap="none" spc="0" normalizeH="0" baseline="0" noProof="0">
              <a:ln>
                <a:noFill/>
              </a:ln>
              <a:solidFill>
                <a:srgbClr val="FFFFFF"/>
              </a:solidFill>
              <a:effectLst/>
              <a:uLnTx/>
              <a:uFillTx/>
              <a:latin typeface="Arial" charset="0"/>
              <a:ea typeface="SimSun" charset="0"/>
              <a:cs typeface="Arial" charset="0"/>
            </a:endParaRPr>
          </a:p>
        </p:txBody>
      </p:sp>
      <p:sp>
        <p:nvSpPr>
          <p:cNvPr id="614405" name="Rectangle 9"/>
          <p:cNvSpPr>
            <a:spLocks noChangeArrowheads="1"/>
          </p:cNvSpPr>
          <p:nvPr/>
        </p:nvSpPr>
        <p:spPr bwMode="auto">
          <a:xfrm>
            <a:off x="1938338" y="-9525"/>
            <a:ext cx="91440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SimSun" charset="0"/>
              <a:cs typeface="Arial" charset="0"/>
            </a:endParaRPr>
          </a:p>
        </p:txBody>
      </p:sp>
      <p:sp>
        <p:nvSpPr>
          <p:cNvPr id="614406" name="Rectangle 10"/>
          <p:cNvSpPr>
            <a:spLocks noChangeArrowheads="1"/>
          </p:cNvSpPr>
          <p:nvPr/>
        </p:nvSpPr>
        <p:spPr bwMode="auto">
          <a:xfrm>
            <a:off x="1933575" y="1219200"/>
            <a:ext cx="91440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SimSun" charset="0"/>
              <a:cs typeface="Arial" charset="0"/>
            </a:endParaRPr>
          </a:p>
        </p:txBody>
      </p:sp>
      <p:sp>
        <p:nvSpPr>
          <p:cNvPr id="614407" name="Rectangle 11"/>
          <p:cNvSpPr>
            <a:spLocks noChangeArrowheads="1"/>
          </p:cNvSpPr>
          <p:nvPr/>
        </p:nvSpPr>
        <p:spPr bwMode="auto">
          <a:xfrm>
            <a:off x="1933575" y="1528763"/>
            <a:ext cx="9144000"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SimSun" charset="0"/>
              <a:cs typeface="Arial" charset="0"/>
            </a:endParaRPr>
          </a:p>
        </p:txBody>
      </p:sp>
      <p:sp>
        <p:nvSpPr>
          <p:cNvPr id="614408" name="Rectangle 12"/>
          <p:cNvSpPr>
            <a:spLocks noChangeArrowheads="1"/>
          </p:cNvSpPr>
          <p:nvPr/>
        </p:nvSpPr>
        <p:spPr bwMode="auto">
          <a:xfrm>
            <a:off x="1933575" y="1743075"/>
            <a:ext cx="91440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SimSun" charset="0"/>
              <a:cs typeface="Arial" charset="0"/>
            </a:endParaRPr>
          </a:p>
        </p:txBody>
      </p:sp>
      <p:sp>
        <p:nvSpPr>
          <p:cNvPr id="614409" name="Rectangle 15"/>
          <p:cNvSpPr>
            <a:spLocks noChangeArrowheads="1"/>
          </p:cNvSpPr>
          <p:nvPr/>
        </p:nvSpPr>
        <p:spPr bwMode="auto">
          <a:xfrm>
            <a:off x="1933575" y="2047875"/>
            <a:ext cx="91440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SimSun" charset="0"/>
              <a:cs typeface="Arial" charset="0"/>
            </a:endParaRPr>
          </a:p>
        </p:txBody>
      </p:sp>
      <p:graphicFrame>
        <p:nvGraphicFramePr>
          <p:cNvPr id="33972" name="Group 180"/>
          <p:cNvGraphicFramePr>
            <a:graphicFrameLocks noGrp="1"/>
          </p:cNvGraphicFramePr>
          <p:nvPr/>
        </p:nvGraphicFramePr>
        <p:xfrm>
          <a:off x="0" y="592138"/>
          <a:ext cx="9144000" cy="6189663"/>
        </p:xfrm>
        <a:graphic>
          <a:graphicData uri="http://schemas.openxmlformats.org/drawingml/2006/table">
            <a:tbl>
              <a:tblPr/>
              <a:tblGrid>
                <a:gridCol w="1114425">
                  <a:extLst>
                    <a:ext uri="{9D8B030D-6E8A-4147-A177-3AD203B41FA5}">
                      <a16:colId xmlns:a16="http://schemas.microsoft.com/office/drawing/2014/main" val="20000"/>
                    </a:ext>
                  </a:extLst>
                </a:gridCol>
                <a:gridCol w="1485900">
                  <a:extLst>
                    <a:ext uri="{9D8B030D-6E8A-4147-A177-3AD203B41FA5}">
                      <a16:colId xmlns:a16="http://schemas.microsoft.com/office/drawing/2014/main" val="20001"/>
                    </a:ext>
                  </a:extLst>
                </a:gridCol>
                <a:gridCol w="1412875">
                  <a:extLst>
                    <a:ext uri="{9D8B030D-6E8A-4147-A177-3AD203B41FA5}">
                      <a16:colId xmlns:a16="http://schemas.microsoft.com/office/drawing/2014/main" val="20002"/>
                    </a:ext>
                  </a:extLst>
                </a:gridCol>
                <a:gridCol w="1560513">
                  <a:extLst>
                    <a:ext uri="{9D8B030D-6E8A-4147-A177-3AD203B41FA5}">
                      <a16:colId xmlns:a16="http://schemas.microsoft.com/office/drawing/2014/main" val="20003"/>
                    </a:ext>
                  </a:extLst>
                </a:gridCol>
                <a:gridCol w="374650">
                  <a:extLst>
                    <a:ext uri="{9D8B030D-6E8A-4147-A177-3AD203B41FA5}">
                      <a16:colId xmlns:a16="http://schemas.microsoft.com/office/drawing/2014/main" val="20004"/>
                    </a:ext>
                  </a:extLst>
                </a:gridCol>
                <a:gridCol w="1547812">
                  <a:extLst>
                    <a:ext uri="{9D8B030D-6E8A-4147-A177-3AD203B41FA5}">
                      <a16:colId xmlns:a16="http://schemas.microsoft.com/office/drawing/2014/main" val="20005"/>
                    </a:ext>
                  </a:extLst>
                </a:gridCol>
                <a:gridCol w="1647825">
                  <a:extLst>
                    <a:ext uri="{9D8B030D-6E8A-4147-A177-3AD203B41FA5}">
                      <a16:colId xmlns:a16="http://schemas.microsoft.com/office/drawing/2014/main" val="20006"/>
                    </a:ext>
                  </a:extLst>
                </a:gridCol>
              </a:tblGrid>
              <a:tr h="731838">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zh-CN" altLang="en-GB" sz="1800" b="0" i="0" u="none" strike="noStrike" cap="none" normalizeH="0" baseline="0">
                          <a:ln>
                            <a:noFill/>
                          </a:ln>
                          <a:solidFill>
                            <a:srgbClr val="FFFF00"/>
                          </a:solidFill>
                          <a:effectLst>
                            <a:outerShdw blurRad="38100" dist="38100" dir="2700000" algn="tl">
                              <a:srgbClr val="FFFFFF"/>
                            </a:outerShdw>
                          </a:effectLst>
                          <a:latin typeface="Tahoma" charset="0"/>
                          <a:ea typeface="宋体" charset="0"/>
                          <a:cs typeface="宋体" charset="0"/>
                        </a:rPr>
                        <a:t>时代主义</a:t>
                      </a:r>
                      <a:endParaRPr kumimoji="0" lang="zh-CN" altLang="en-GB" sz="1800" b="0" i="0" u="none" strike="noStrike" cap="none" normalizeH="0" baseline="0">
                        <a:ln>
                          <a:noFill/>
                        </a:ln>
                        <a:solidFill>
                          <a:srgbClr val="FFFF00"/>
                        </a:solidFill>
                        <a:effectLst>
                          <a:outerShdw blurRad="38100" dist="38100" dir="2700000" algn="tl">
                            <a:srgbClr val="FFFFFF"/>
                          </a:outerShdw>
                        </a:effectLst>
                        <a:latin typeface="Arial" charset="0"/>
                        <a:ea typeface="宋体" charset="0"/>
                        <a:cs typeface="宋体"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GB" sz="1800" b="0" i="0" u="none" strike="noStrike" cap="none" normalizeH="0" baseline="0">
                          <a:ln>
                            <a:noFill/>
                          </a:ln>
                          <a:solidFill>
                            <a:srgbClr val="FFFF00"/>
                          </a:solidFill>
                          <a:effectLst>
                            <a:outerShdw blurRad="38100" dist="38100" dir="2700000" algn="tl">
                              <a:srgbClr val="FFFFFF"/>
                            </a:outerShdw>
                          </a:effectLst>
                          <a:latin typeface="Tahoma" charset="0"/>
                          <a:ea typeface="宋体" charset="0"/>
                          <a:cs typeface="宋体" charset="0"/>
                        </a:rPr>
                        <a:t>时代主义</a:t>
                      </a:r>
                      <a:endParaRPr kumimoji="0" lang="en-US" sz="1800" b="0" i="0" u="none" strike="noStrike" cap="none" normalizeH="0" baseline="0">
                        <a:ln>
                          <a:noFill/>
                        </a:ln>
                        <a:solidFill>
                          <a:srgbClr val="FFFF00"/>
                        </a:solidFill>
                        <a:effectLst/>
                        <a:latin typeface="Arial" charset="0"/>
                        <a:ea typeface="SimSun" charset="0"/>
                        <a:cs typeface="Times"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GB" sz="1800" b="0" i="0" u="none" strike="noStrike" cap="none" normalizeH="0" baseline="0">
                          <a:ln>
                            <a:noFill/>
                          </a:ln>
                          <a:solidFill>
                            <a:srgbClr val="FFFF00"/>
                          </a:solidFill>
                          <a:effectLst>
                            <a:outerShdw blurRad="38100" dist="38100" dir="2700000" algn="tl">
                              <a:srgbClr val="FFFFFF"/>
                            </a:outerShdw>
                          </a:effectLst>
                          <a:latin typeface="Tahoma" charset="0"/>
                          <a:ea typeface="宋体" charset="0"/>
                          <a:cs typeface="宋体" charset="0"/>
                        </a:rPr>
                        <a:t>时代主义</a:t>
                      </a:r>
                      <a:endParaRPr kumimoji="0" lang="en-US" sz="1800" b="0" i="0" u="none" strike="noStrike" cap="none" normalizeH="0" baseline="0">
                        <a:ln>
                          <a:noFill/>
                        </a:ln>
                        <a:solidFill>
                          <a:srgbClr val="FFFF00"/>
                        </a:solidFill>
                        <a:effectLst/>
                        <a:latin typeface="Arial" charset="0"/>
                        <a:ea typeface="SimSun" charset="0"/>
                        <a:cs typeface="Times"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00"/>
                    </a:solidFill>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GB" sz="1800" b="0" i="0" u="none" strike="noStrike" cap="none" normalizeH="0" baseline="0">
                          <a:ln>
                            <a:noFill/>
                          </a:ln>
                          <a:solidFill>
                            <a:srgbClr val="FFFF00"/>
                          </a:solidFill>
                          <a:effectLst>
                            <a:outerShdw blurRad="38100" dist="38100" dir="2700000" algn="tl">
                              <a:srgbClr val="FFFFFF"/>
                            </a:outerShdw>
                          </a:effectLst>
                          <a:latin typeface="Tahoma" charset="0"/>
                          <a:ea typeface="宋体" charset="0"/>
                          <a:cs typeface="宋体" charset="0"/>
                        </a:rPr>
                        <a:t>时代主义</a:t>
                      </a:r>
                      <a:endParaRPr kumimoji="0" lang="en-US" sz="1800" b="0" i="0" u="none" strike="noStrike" cap="none" normalizeH="0" baseline="0">
                        <a:ln>
                          <a:noFill/>
                        </a:ln>
                        <a:solidFill>
                          <a:srgbClr val="FFFF00"/>
                        </a:solidFill>
                        <a:effectLst/>
                        <a:latin typeface="Arial" charset="0"/>
                        <a:ea typeface="SimSun" charset="0"/>
                        <a:cs typeface="Times"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00"/>
                    </a:solidFill>
                  </a:tcPr>
                </a:tc>
                <a:tc hMerge="1">
                  <a:txBody>
                    <a:bodyPr/>
                    <a:lstStyle/>
                    <a:p>
                      <a:endParaRPr lang="en-US"/>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GB" sz="1800" b="0" i="0" u="none" strike="noStrike" cap="none" normalizeH="0" baseline="0">
                          <a:ln>
                            <a:noFill/>
                          </a:ln>
                          <a:solidFill>
                            <a:srgbClr val="FFFF00"/>
                          </a:solidFill>
                          <a:effectLst>
                            <a:outerShdw blurRad="38100" dist="38100" dir="2700000" algn="tl">
                              <a:srgbClr val="FFFFFF"/>
                            </a:outerShdw>
                          </a:effectLst>
                          <a:latin typeface="Tahoma" charset="0"/>
                          <a:ea typeface="宋体" charset="0"/>
                          <a:cs typeface="宋体" charset="0"/>
                        </a:rPr>
                        <a:t>时代主义</a:t>
                      </a:r>
                      <a:endParaRPr kumimoji="0" lang="en-US" sz="1800" b="0" i="0" u="none" strike="noStrike" cap="none" normalizeH="0" baseline="0">
                        <a:ln>
                          <a:noFill/>
                        </a:ln>
                        <a:solidFill>
                          <a:srgbClr val="FFFF00"/>
                        </a:solidFill>
                        <a:effectLst/>
                        <a:latin typeface="Arial" charset="0"/>
                        <a:ea typeface="SimSun" charset="0"/>
                        <a:cs typeface="Times"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GB" sz="1800" b="0" i="0" u="none" strike="noStrike" cap="none" normalizeH="0" baseline="0">
                          <a:ln>
                            <a:noFill/>
                          </a:ln>
                          <a:solidFill>
                            <a:srgbClr val="FFFF00"/>
                          </a:solidFill>
                          <a:effectLst>
                            <a:outerShdw blurRad="38100" dist="38100" dir="2700000" algn="tl">
                              <a:srgbClr val="FFFFFF"/>
                            </a:outerShdw>
                          </a:effectLst>
                          <a:latin typeface="Tahoma" charset="0"/>
                          <a:ea typeface="宋体" charset="0"/>
                          <a:cs typeface="宋体" charset="0"/>
                        </a:rPr>
                        <a:t>时代主义</a:t>
                      </a:r>
                      <a:endParaRPr kumimoji="0" lang="en-US" sz="1800" b="0" i="0" u="none" strike="noStrike" cap="none" normalizeH="0" baseline="0">
                        <a:ln>
                          <a:noFill/>
                        </a:ln>
                        <a:solidFill>
                          <a:srgbClr val="FFFF00"/>
                        </a:solidFill>
                        <a:effectLst/>
                        <a:latin typeface="Arial" charset="0"/>
                        <a:ea typeface="SimSun" charset="0"/>
                        <a:cs typeface="Times"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00"/>
                    </a:solidFill>
                  </a:tcPr>
                </a:tc>
                <a:extLst>
                  <a:ext uri="{0D108BD9-81ED-4DB2-BD59-A6C34878D82A}">
                    <a16:rowId xmlns:a16="http://schemas.microsoft.com/office/drawing/2014/main" val="10000"/>
                  </a:ext>
                </a:extLst>
              </a:tr>
              <a:tr h="2193925">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zh-CN" altLang="en-GB" sz="1800" b="0"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rPr>
                        <a:t>民用律法</a:t>
                      </a:r>
                      <a:r>
                        <a:rPr kumimoji="0" lang="en-GB" altLang="zh-CN" sz="1800" b="0"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rPr>
                        <a:t>?</a:t>
                      </a:r>
                    </a:p>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en-US" altLang="zh-CN" sz="1800" b="0"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rPr>
                        <a:t>(</a:t>
                      </a:r>
                      <a:r>
                        <a:rPr kumimoji="0" lang="zh-CN" altLang="en-US" sz="1800" b="0"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rPr>
                        <a:t>九十四发</a:t>
                      </a:r>
                      <a:r>
                        <a:rPr kumimoji="0" lang="en-US" altLang="zh-CN" sz="1800" b="0"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rPr>
                        <a:t>)</a:t>
                      </a:r>
                      <a:endParaRPr kumimoji="0" lang="en-GB" altLang="zh-CN" sz="1800" b="0"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1">
                      <a:gsLst>
                        <a:gs pos="0">
                          <a:srgbClr val="000000"/>
                        </a:gs>
                        <a:gs pos="3999">
                          <a:srgbClr val="000000"/>
                        </a:gs>
                        <a:gs pos="100000">
                          <a:srgbClr val="340072"/>
                        </a:gs>
                      </a:gsLst>
                      <a:lin ang="0" scaled="1"/>
                    </a:gra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zh-CN" altLang="en-GB" sz="1800" b="0"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rPr>
                        <a:t>全部适用</a:t>
                      </a:r>
                    </a:p>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zh-CN" altLang="en-GB" sz="1800" b="0"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rPr>
                        <a:t>（例：今天的法律应该判奸淫死）</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1">
                      <a:gsLst>
                        <a:gs pos="0">
                          <a:srgbClr val="000000"/>
                        </a:gs>
                        <a:gs pos="3999">
                          <a:srgbClr val="000000"/>
                        </a:gs>
                        <a:gs pos="100000">
                          <a:srgbClr val="340072"/>
                        </a:gs>
                      </a:gsLst>
                      <a:lin ang="0" scaled="1"/>
                    </a:gradFill>
                  </a:tcPr>
                </a:tc>
                <a:tc gridSpan="2">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zh-CN" altLang="en-GB" sz="1800" b="0"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rPr>
                        <a:t>一些适用</a:t>
                      </a:r>
                    </a:p>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zh-CN" altLang="en-GB" sz="1800" b="0"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rPr>
                        <a:t>（例：还须十一奉献和不收信徒利息）</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1">
                      <a:gsLst>
                        <a:gs pos="0">
                          <a:srgbClr val="000000"/>
                        </a:gs>
                        <a:gs pos="3999">
                          <a:srgbClr val="000000"/>
                        </a:gs>
                        <a:gs pos="100000">
                          <a:srgbClr val="340072"/>
                        </a:gs>
                      </a:gsLst>
                      <a:lin ang="0" scaled="1"/>
                    </a:gradFill>
                  </a:tcPr>
                </a:tc>
                <a:tc hMerge="1">
                  <a:txBody>
                    <a:bodyPr/>
                    <a:lstStyle/>
                    <a:p>
                      <a:endParaRPr lang="en-US"/>
                    </a:p>
                  </a:txBody>
                  <a:tcPr/>
                </a:tc>
                <a:tc gridSpan="2">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zh-CN" altLang="en-GB" sz="1800" b="0"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rPr>
                        <a:t>司法原则（不是律法）适用因为既然所有道德律法涵盖所有司法与礼仪律法</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1">
                      <a:gsLst>
                        <a:gs pos="0">
                          <a:srgbClr val="000000"/>
                        </a:gs>
                        <a:gs pos="3999">
                          <a:srgbClr val="000000"/>
                        </a:gs>
                        <a:gs pos="100000">
                          <a:srgbClr val="340072"/>
                        </a:gs>
                      </a:gsLst>
                      <a:lin ang="0" scaled="1"/>
                    </a:gradFill>
                  </a:tcPr>
                </a:tc>
                <a:tc hMerge="1">
                  <a:txBody>
                    <a:bodyPr/>
                    <a:lstStyle/>
                    <a:p>
                      <a:endParaRPr lang="en-US"/>
                    </a:p>
                  </a:txBody>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zh-CN" altLang="en-GB" sz="1800" b="0"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rPr>
                        <a:t>现在只有原则是用因为摩西律法只是给以色列</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1">
                      <a:gsLst>
                        <a:gs pos="0">
                          <a:srgbClr val="000000"/>
                        </a:gs>
                        <a:gs pos="3999">
                          <a:srgbClr val="000000"/>
                        </a:gs>
                        <a:gs pos="100000">
                          <a:srgbClr val="340072"/>
                        </a:gs>
                      </a:gsLst>
                      <a:lin ang="0" scaled="1"/>
                    </a:gradFill>
                  </a:tcPr>
                </a:tc>
                <a:extLst>
                  <a:ext uri="{0D108BD9-81ED-4DB2-BD59-A6C34878D82A}">
                    <a16:rowId xmlns:a16="http://schemas.microsoft.com/office/drawing/2014/main" val="10001"/>
                  </a:ext>
                </a:extLst>
              </a:tr>
              <a:tr h="581025">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GB" sz="1600" b="0"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rPr>
                        <a:t>礼仪律法？</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1">
                      <a:gsLst>
                        <a:gs pos="0">
                          <a:srgbClr val="000000"/>
                        </a:gs>
                        <a:gs pos="3999">
                          <a:srgbClr val="000000"/>
                        </a:gs>
                        <a:gs pos="100000">
                          <a:srgbClr val="340072"/>
                        </a:gs>
                      </a:gsLst>
                      <a:lin ang="0" scaled="1"/>
                    </a:gradFill>
                  </a:tcPr>
                </a:tc>
                <a:tc gridSpan="6">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GB" sz="1800" b="0"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rPr>
                        <a:t>所有</a:t>
                      </a:r>
                      <a:r>
                        <a:rPr kumimoji="0" lang="en-GB" altLang="zh-CN" sz="1800" b="0"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rPr>
                        <a:t>5</a:t>
                      </a:r>
                      <a:r>
                        <a:rPr kumimoji="0" lang="zh-CN" altLang="en-GB" sz="1800" b="0"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rPr>
                        <a:t>观都认同礼仪方面如献祭制度与犹太祭司身份以北耶稣基督已完成</a:t>
                      </a:r>
                      <a:endParaRPr kumimoji="0" lang="zh-CN" altLang="en-GB" sz="1600" b="0"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1">
                      <a:gsLst>
                        <a:gs pos="0">
                          <a:srgbClr val="000000"/>
                        </a:gs>
                        <a:gs pos="3999">
                          <a:srgbClr val="000000"/>
                        </a:gs>
                        <a:gs pos="100000">
                          <a:srgbClr val="340072"/>
                        </a:gs>
                      </a:gsLst>
                      <a:lin ang="0" scaled="1"/>
                    </a:gra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2682875">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zh-CN" altLang="en-GB" sz="1800" b="0"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rPr>
                        <a:t>亚伯拉罕之约与摩西之约有什么关系？</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1">
                      <a:gsLst>
                        <a:gs pos="0">
                          <a:srgbClr val="000000"/>
                        </a:gs>
                        <a:gs pos="3999">
                          <a:srgbClr val="000000"/>
                        </a:gs>
                        <a:gs pos="100000">
                          <a:srgbClr val="340072"/>
                        </a:gs>
                      </a:gsLst>
                      <a:lin ang="0" scaled="1"/>
                    </a:gra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zh-CN" altLang="en-GB" sz="1800" b="0"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rPr>
                        <a:t>两个都是神的“恩之约</a:t>
                      </a:r>
                      <a:r>
                        <a:rPr kumimoji="0" lang="en-GB" altLang="zh-CN" sz="1800" b="0"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rPr>
                        <a:t>.”</a:t>
                      </a:r>
                      <a:r>
                        <a:rPr kumimoji="0" lang="zh-CN" altLang="en-GB" sz="1800" b="0"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rPr>
                        <a:t>他们包含同样与神救恩的关系的观点，是摩西之约直到今天还适用</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1">
                      <a:gsLst>
                        <a:gs pos="0">
                          <a:srgbClr val="000000"/>
                        </a:gs>
                        <a:gs pos="3999">
                          <a:srgbClr val="000000"/>
                        </a:gs>
                        <a:gs pos="100000">
                          <a:srgbClr val="340072"/>
                        </a:gs>
                      </a:gsLst>
                      <a:lin ang="0" scaled="1"/>
                    </a:gra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GB" sz="1800" b="0"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rPr>
                        <a:t>摩西之约被加入亚伯拉罕之约；两个还是适用，虽然他们的内涵相似但形式与用途不同</a:t>
                      </a:r>
                      <a:endParaRPr kumimoji="0" lang="en-US" sz="1800" b="0" i="0" u="none" strike="noStrike" cap="none" normalizeH="0" baseline="0">
                        <a:ln>
                          <a:noFill/>
                        </a:ln>
                        <a:solidFill>
                          <a:schemeClr val="tx1"/>
                        </a:solidFill>
                        <a:effectLst/>
                        <a:latin typeface="Arial" charset="0"/>
                        <a:ea typeface="SimSun" charset="0"/>
                        <a:cs typeface="Times"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1">
                      <a:gsLst>
                        <a:gs pos="0">
                          <a:srgbClr val="000000"/>
                        </a:gs>
                        <a:gs pos="3999">
                          <a:srgbClr val="000000"/>
                        </a:gs>
                        <a:gs pos="100000">
                          <a:srgbClr val="340072"/>
                        </a:gs>
                      </a:gsLst>
                      <a:lin ang="0" scaled="1"/>
                    </a:gra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GB" sz="1800" b="0"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rPr>
                        <a:t>摩西之约是特定给以色列但他的道德原则海狮队在亚伯拉罕之约下的信徒有相关</a:t>
                      </a:r>
                      <a:endParaRPr kumimoji="0" lang="en-US" sz="1800" b="0" i="0" u="none" strike="noStrike" cap="none" normalizeH="0" baseline="0">
                        <a:ln>
                          <a:noFill/>
                        </a:ln>
                        <a:solidFill>
                          <a:schemeClr val="tx1"/>
                        </a:solidFill>
                        <a:effectLst/>
                        <a:latin typeface="Arial" charset="0"/>
                        <a:ea typeface="SimSun" charset="0"/>
                        <a:cs typeface="Times"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1">
                      <a:gsLst>
                        <a:gs pos="0">
                          <a:srgbClr val="000000"/>
                        </a:gs>
                        <a:gs pos="3999">
                          <a:srgbClr val="000000"/>
                        </a:gs>
                        <a:gs pos="100000">
                          <a:srgbClr val="340072"/>
                        </a:gs>
                      </a:gsLst>
                      <a:lin ang="0" scaled="1"/>
                    </a:gradFill>
                  </a:tcPr>
                </a:tc>
                <a:tc gridSpan="2">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GB" sz="1800" b="0"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rPr>
                        <a:t>就如现代主义，摩西之约有附条件但亚伯拉罕之约没有；摩西之约是暂时的框架说明是以色列在律法时代顺服</a:t>
                      </a:r>
                      <a:endParaRPr kumimoji="0" lang="en-US" sz="1800" b="0" i="0" u="none" strike="noStrike" cap="none" normalizeH="0" baseline="0">
                        <a:ln>
                          <a:noFill/>
                        </a:ln>
                        <a:solidFill>
                          <a:schemeClr val="tx1"/>
                        </a:solidFill>
                        <a:effectLst/>
                        <a:latin typeface="Arial" charset="0"/>
                        <a:ea typeface="SimSun" charset="0"/>
                        <a:cs typeface="Times"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1">
                      <a:gsLst>
                        <a:gs pos="0">
                          <a:srgbClr val="000000"/>
                        </a:gs>
                        <a:gs pos="3999">
                          <a:srgbClr val="000000"/>
                        </a:gs>
                        <a:gs pos="100000">
                          <a:srgbClr val="340072"/>
                        </a:gs>
                      </a:gsLst>
                      <a:lin ang="0" scaled="1"/>
                    </a:gradFill>
                  </a:tcPr>
                </a:tc>
                <a:tc hMerge="1">
                  <a:txBody>
                    <a:bodyPr/>
                    <a:lstStyle/>
                    <a:p>
                      <a:endParaRPr lang="en-US"/>
                    </a:p>
                  </a:txBody>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GB" sz="1800" b="0"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rPr>
                        <a:t>摩西之约管制以色列生活使得她能体会到亚伯拉罕之约的祝福，但摩西之约不再有效因为基督已经完成了</a:t>
                      </a:r>
                      <a:endParaRPr kumimoji="0" lang="en-US" sz="1800" b="0" i="0" u="none" strike="noStrike" cap="none" normalizeH="0" baseline="0">
                        <a:ln>
                          <a:noFill/>
                        </a:ln>
                        <a:solidFill>
                          <a:schemeClr val="tx1"/>
                        </a:solidFill>
                        <a:effectLst/>
                        <a:latin typeface="Arial" charset="0"/>
                        <a:ea typeface="SimSun" charset="0"/>
                        <a:cs typeface="Times"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1">
                      <a:gsLst>
                        <a:gs pos="0">
                          <a:srgbClr val="000000"/>
                        </a:gs>
                        <a:gs pos="3999">
                          <a:srgbClr val="000000"/>
                        </a:gs>
                        <a:gs pos="100000">
                          <a:srgbClr val="340072"/>
                        </a:gs>
                      </a:gsLst>
                      <a:lin ang="0" scaled="1"/>
                    </a:gradFill>
                  </a:tcPr>
                </a:tc>
                <a:extLst>
                  <a:ext uri="{0D108BD9-81ED-4DB2-BD59-A6C34878D82A}">
                    <a16:rowId xmlns:a16="http://schemas.microsoft.com/office/drawing/2014/main" val="10003"/>
                  </a:ext>
                </a:extLst>
              </a:tr>
            </a:tbl>
          </a:graphicData>
        </a:graphic>
      </p:graphicFrame>
      <p:sp>
        <p:nvSpPr>
          <p:cNvPr id="2" name="Title 1"/>
          <p:cNvSpPr>
            <a:spLocks noGrp="1"/>
          </p:cNvSpPr>
          <p:nvPr>
            <p:ph type="title" idx="4294967295"/>
          </p:nvPr>
        </p:nvSpPr>
        <p:spPr>
          <a:xfrm>
            <a:off x="0" y="11113"/>
            <a:ext cx="9144000" cy="585787"/>
          </a:xfrm>
          <a:gradFill rotWithShape="1">
            <a:gsLst>
              <a:gs pos="0">
                <a:srgbClr val="9933FF"/>
              </a:gs>
              <a:gs pos="50000">
                <a:schemeClr val="bg2"/>
              </a:gs>
              <a:gs pos="100000">
                <a:srgbClr val="9933FF"/>
              </a:gs>
            </a:gsLst>
            <a:lin ang="5400000" scaled="1"/>
          </a:gradFill>
          <a:ln w="12700">
            <a:headEnd type="none" w="sm" len="sm"/>
            <a:tailEnd type="none" w="sm" len="sm"/>
          </a:ln>
        </p:spPr>
        <p:txBody>
          <a:bodyPr>
            <a:spAutoFit/>
          </a:bodyPr>
          <a:lstStyle/>
          <a:p>
            <a:pPr>
              <a:defRPr/>
            </a:pPr>
            <a:r>
              <a:rPr lang="zh-CN" altLang="en-US" sz="3200" b="1">
                <a:solidFill>
                  <a:srgbClr val="FFFFFF"/>
                </a:solidFill>
                <a:effectLst/>
                <a:latin typeface="Times New Roman" charset="0"/>
                <a:ea typeface="宋体" charset="0"/>
                <a:cs typeface="宋体" charset="0"/>
              </a:rPr>
              <a:t>摩西的律法对我适用吗？</a:t>
            </a:r>
            <a:endParaRPr lang="en-US" sz="2400" b="1">
              <a:solidFill>
                <a:srgbClr val="FFFFFF"/>
              </a:solidFill>
              <a:latin typeface="Arial" charset="0"/>
              <a:ea typeface="SimSun" charset="0"/>
            </a:endParaRPr>
          </a:p>
        </p:txBody>
      </p:sp>
      <p:sp>
        <p:nvSpPr>
          <p:cNvPr id="614448" name="Text Box 2"/>
          <p:cNvSpPr txBox="1">
            <a:spLocks noChangeArrowheads="1"/>
          </p:cNvSpPr>
          <p:nvPr/>
        </p:nvSpPr>
        <p:spPr bwMode="auto">
          <a:xfrm>
            <a:off x="8153400" y="0"/>
            <a:ext cx="885825"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SimSun" charset="0"/>
                <a:cs typeface="Arial" charset="0"/>
              </a:rPr>
              <a:t>174h</a:t>
            </a:r>
          </a:p>
        </p:txBody>
      </p:sp>
    </p:spTree>
    <p:extLst>
      <p:ext uri="{BB962C8B-B14F-4D97-AF65-F5344CB8AC3E}">
        <p14:creationId xmlns:p14="http://schemas.microsoft.com/office/powerpoint/2010/main" val="3360276782"/>
      </p:ext>
    </p:extLst>
  </p:cSld>
  <p:clrMapOvr>
    <a:masterClrMapping/>
  </p:clrMapOvr>
  <p:transition/>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6513" y="-122238"/>
            <a:ext cx="9180513" cy="584201"/>
          </a:xfrm>
          <a:gradFill rotWithShape="1">
            <a:gsLst>
              <a:gs pos="0">
                <a:srgbClr val="9933FF"/>
              </a:gs>
              <a:gs pos="50000">
                <a:schemeClr val="bg2"/>
              </a:gs>
              <a:gs pos="100000">
                <a:srgbClr val="9933FF"/>
              </a:gs>
            </a:gsLst>
            <a:lin ang="5400000" scaled="1"/>
          </a:gradFill>
          <a:ln w="12700">
            <a:headEnd type="none" w="sm" len="sm"/>
            <a:tailEnd type="none" w="sm" len="sm"/>
          </a:ln>
        </p:spPr>
        <p:txBody>
          <a:bodyPr>
            <a:spAutoFit/>
          </a:bodyPr>
          <a:lstStyle/>
          <a:p>
            <a:pPr>
              <a:defRPr/>
            </a:pPr>
            <a:r>
              <a:rPr lang="zh-CN" altLang="en-US" sz="3200" b="1">
                <a:solidFill>
                  <a:srgbClr val="FFFFFF"/>
                </a:solidFill>
                <a:effectLst/>
                <a:latin typeface="Times New Roman" charset="0"/>
                <a:ea typeface="宋体" charset="0"/>
                <a:cs typeface="宋体" charset="0"/>
              </a:rPr>
              <a:t>摩西的律法对我适用吗？</a:t>
            </a:r>
            <a:endParaRPr lang="en-US" sz="2400" b="1">
              <a:solidFill>
                <a:srgbClr val="FFFFFF"/>
              </a:solidFill>
              <a:latin typeface="Arial" charset="0"/>
              <a:ea typeface="SimSun" charset="0"/>
            </a:endParaRPr>
          </a:p>
        </p:txBody>
      </p:sp>
      <p:sp>
        <p:nvSpPr>
          <p:cNvPr id="616450" name="Text Box 2"/>
          <p:cNvSpPr txBox="1">
            <a:spLocks noChangeArrowheads="1"/>
          </p:cNvSpPr>
          <p:nvPr/>
        </p:nvSpPr>
        <p:spPr bwMode="auto">
          <a:xfrm>
            <a:off x="8153400" y="0"/>
            <a:ext cx="784225"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SimSun" charset="0"/>
                <a:cs typeface="Arial" charset="0"/>
              </a:rPr>
              <a:t>174i</a:t>
            </a:r>
          </a:p>
        </p:txBody>
      </p:sp>
      <p:sp>
        <p:nvSpPr>
          <p:cNvPr id="616451" name="Rectangle 4"/>
          <p:cNvSpPr>
            <a:spLocks noChangeArrowheads="1"/>
          </p:cNvSpPr>
          <p:nvPr/>
        </p:nvSpPr>
        <p:spPr bwMode="auto">
          <a:xfrm>
            <a:off x="465138" y="1695450"/>
            <a:ext cx="9144000" cy="3054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marL="0" marR="0" lvl="0" indent="0" algn="just" defTabSz="914400" rtl="0" eaLnBrk="1" fontAlgn="base" latinLnBrk="0" hangingPunct="1">
              <a:lnSpc>
                <a:spcPct val="100000"/>
              </a:lnSpc>
              <a:spcBef>
                <a:spcPct val="0"/>
              </a:spcBef>
              <a:spcAft>
                <a:spcPct val="0"/>
              </a:spcAft>
              <a:buClrTx/>
              <a:buSzTx/>
              <a:buFontTx/>
              <a:buNone/>
              <a:tabLst>
                <a:tab pos="457200" algn="r"/>
                <a:tab pos="2743200" algn="ctr"/>
                <a:tab pos="5486400" algn="r"/>
              </a:tabLst>
              <a:defRPr/>
            </a:pPr>
            <a:r>
              <a:rPr kumimoji="0" lang="en-US" altLang="zh-CN" sz="1100" b="0" i="0" u="none" strike="noStrike" kern="1200" cap="none" spc="0" normalizeH="0" baseline="0" noProof="0">
                <a:ln>
                  <a:noFill/>
                </a:ln>
                <a:solidFill>
                  <a:srgbClr val="FFFFFF"/>
                </a:solidFill>
                <a:effectLst/>
                <a:uLnTx/>
                <a:uFillTx/>
                <a:latin typeface="Arial" charset="0"/>
                <a:ea typeface="SimSun" charset="0"/>
                <a:cs typeface="Arial" charset="0"/>
              </a:rPr>
              <a:t> </a:t>
            </a:r>
            <a:endParaRPr kumimoji="0" lang="en-US" altLang="zh-CN" sz="1200" b="0" i="0" u="none" strike="noStrike" kern="1200" cap="none" spc="0" normalizeH="0" baseline="0" noProof="0">
              <a:ln>
                <a:noFill/>
              </a:ln>
              <a:solidFill>
                <a:srgbClr val="FFFFFF"/>
              </a:solidFill>
              <a:effectLst/>
              <a:uLnTx/>
              <a:uFillTx/>
              <a:latin typeface="Arial" charset="0"/>
              <a:ea typeface="SimSun" charset="0"/>
              <a:cs typeface="Arial"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100" b="0" i="0" u="none" strike="noStrike" kern="1200" cap="none" spc="0" normalizeH="0" baseline="0" noProof="0">
                <a:ln>
                  <a:noFill/>
                </a:ln>
                <a:solidFill>
                  <a:srgbClr val="FFFFFF"/>
                </a:solidFill>
                <a:effectLst/>
                <a:uLnTx/>
                <a:uFillTx/>
                <a:latin typeface="Arial" charset="0"/>
                <a:ea typeface="SimSun" charset="0"/>
                <a:cs typeface="Arial" charset="0"/>
              </a:rPr>
              <a:t> </a:t>
            </a:r>
            <a:endParaRPr kumimoji="0" lang="en-US" altLang="zh-CN" sz="1200" b="0" i="0" u="none" strike="noStrike" kern="1200" cap="none" spc="0" normalizeH="0" baseline="0" noProof="0">
              <a:ln>
                <a:noFill/>
              </a:ln>
              <a:solidFill>
                <a:srgbClr val="FFFFFF"/>
              </a:solidFill>
              <a:effectLst/>
              <a:uLnTx/>
              <a:uFillTx/>
              <a:latin typeface="Arial" charset="0"/>
              <a:ea typeface="SimSun" charset="0"/>
              <a:cs typeface="Arial"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br>
              <a:rPr kumimoji="0" lang="en-US" altLang="zh-CN" sz="1800" b="0" i="0" u="none" strike="noStrike" kern="1200" cap="none" spc="0" normalizeH="0" baseline="0" noProof="0">
                <a:ln>
                  <a:noFill/>
                </a:ln>
                <a:solidFill>
                  <a:srgbClr val="FFFFFF"/>
                </a:solidFill>
                <a:effectLst/>
                <a:uLnTx/>
                <a:uFillTx/>
                <a:latin typeface="Arial" charset="0"/>
                <a:ea typeface="SimSun" charset="0"/>
                <a:cs typeface="Arial" charset="0"/>
              </a:rPr>
            </a:br>
            <a:endParaRPr kumimoji="0" lang="en-US" altLang="zh-CN" sz="1200" b="0" i="0" u="none" strike="noStrike" kern="1200" cap="none" spc="0" normalizeH="0" baseline="0" noProof="0">
              <a:ln>
                <a:noFill/>
              </a:ln>
              <a:solidFill>
                <a:srgbClr val="FFFFFF"/>
              </a:solidFill>
              <a:effectLst/>
              <a:uLnTx/>
              <a:uFillTx/>
              <a:latin typeface="Arial" charset="0"/>
              <a:ea typeface="SimSun" charset="0"/>
              <a:cs typeface="Arial"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100" b="0" i="0" u="none" strike="noStrike" kern="1200" cap="none" spc="0" normalizeH="0" baseline="0" noProof="0">
                <a:ln>
                  <a:noFill/>
                </a:ln>
                <a:solidFill>
                  <a:srgbClr val="FFFFFF"/>
                </a:solidFill>
                <a:effectLst/>
                <a:uLnTx/>
                <a:uFillTx/>
                <a:latin typeface="Arial" charset="0"/>
                <a:ea typeface="SimSun" charset="0"/>
                <a:cs typeface="Arial" charset="0"/>
              </a:rPr>
              <a:t> </a:t>
            </a:r>
            <a:endParaRPr kumimoji="0" lang="en-US" altLang="zh-CN" sz="1200" b="0" i="0" u="none" strike="noStrike" kern="1200" cap="none" spc="0" normalizeH="0" baseline="0" noProof="0">
              <a:ln>
                <a:noFill/>
              </a:ln>
              <a:solidFill>
                <a:srgbClr val="FFFFFF"/>
              </a:solidFill>
              <a:effectLst/>
              <a:uLnTx/>
              <a:uFillTx/>
              <a:latin typeface="Arial" charset="0"/>
              <a:ea typeface="SimSun" charset="0"/>
              <a:cs typeface="Arial"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100" b="0" i="0" u="none" strike="noStrike" kern="1200" cap="none" spc="0" normalizeH="0" baseline="0" noProof="0">
                <a:ln>
                  <a:noFill/>
                </a:ln>
                <a:solidFill>
                  <a:srgbClr val="FFFFFF"/>
                </a:solidFill>
                <a:effectLst/>
                <a:uLnTx/>
                <a:uFillTx/>
                <a:latin typeface="Arial" charset="0"/>
                <a:ea typeface="SimSun" charset="0"/>
                <a:cs typeface="Arial" charset="0"/>
              </a:rPr>
              <a:t> </a:t>
            </a:r>
            <a:endParaRPr kumimoji="0" lang="en-US" altLang="zh-CN" sz="1200" b="0" i="0" u="none" strike="noStrike" kern="1200" cap="none" spc="0" normalizeH="0" baseline="0" noProof="0">
              <a:ln>
                <a:noFill/>
              </a:ln>
              <a:solidFill>
                <a:srgbClr val="FFFFFF"/>
              </a:solidFill>
              <a:effectLst/>
              <a:uLnTx/>
              <a:uFillTx/>
              <a:latin typeface="Arial" charset="0"/>
              <a:ea typeface="SimSun" charset="0"/>
              <a:cs typeface="Arial"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100" b="0" i="0" u="none" strike="noStrike" kern="1200" cap="none" spc="0" normalizeH="0" baseline="0" noProof="0">
                <a:ln>
                  <a:noFill/>
                </a:ln>
                <a:solidFill>
                  <a:srgbClr val="FFFFFF"/>
                </a:solidFill>
                <a:effectLst/>
                <a:uLnTx/>
                <a:uFillTx/>
                <a:latin typeface="Arial" charset="0"/>
                <a:ea typeface="SimSun" charset="0"/>
                <a:cs typeface="Arial" charset="0"/>
              </a:rPr>
              <a:t> </a:t>
            </a:r>
            <a:endParaRPr kumimoji="0" lang="en-US" altLang="zh-CN" sz="1200" b="0" i="0" u="none" strike="noStrike" kern="1200" cap="none" spc="0" normalizeH="0" baseline="0" noProof="0">
              <a:ln>
                <a:noFill/>
              </a:ln>
              <a:solidFill>
                <a:srgbClr val="FFFFFF"/>
              </a:solidFill>
              <a:effectLst/>
              <a:uLnTx/>
              <a:uFillTx/>
              <a:latin typeface="Arial" charset="0"/>
              <a:ea typeface="SimSun" charset="0"/>
              <a:cs typeface="Arial"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100" b="0" i="0" u="none" strike="noStrike" kern="1200" cap="none" spc="0" normalizeH="0" baseline="0" noProof="0">
                <a:ln>
                  <a:noFill/>
                </a:ln>
                <a:solidFill>
                  <a:srgbClr val="FFFFFF"/>
                </a:solidFill>
                <a:effectLst/>
                <a:uLnTx/>
                <a:uFillTx/>
                <a:latin typeface="Arial" charset="0"/>
                <a:ea typeface="SimSun" charset="0"/>
                <a:cs typeface="Arial" charset="0"/>
              </a:rPr>
              <a:t> </a:t>
            </a:r>
            <a:endParaRPr kumimoji="0" lang="en-US" altLang="zh-CN" sz="1200" b="0" i="0" u="none" strike="noStrike" kern="1200" cap="none" spc="0" normalizeH="0" baseline="0" noProof="0">
              <a:ln>
                <a:noFill/>
              </a:ln>
              <a:solidFill>
                <a:srgbClr val="FFFFFF"/>
              </a:solidFill>
              <a:effectLst/>
              <a:uLnTx/>
              <a:uFillTx/>
              <a:latin typeface="Arial" charset="0"/>
              <a:ea typeface="SimSun" charset="0"/>
              <a:cs typeface="Arial"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100" b="0" i="0" u="none" strike="noStrike" kern="1200" cap="none" spc="0" normalizeH="0" baseline="0" noProof="0">
                <a:ln>
                  <a:noFill/>
                </a:ln>
                <a:solidFill>
                  <a:srgbClr val="FFFFFF"/>
                </a:solidFill>
                <a:effectLst/>
                <a:uLnTx/>
                <a:uFillTx/>
                <a:latin typeface="Arial" charset="0"/>
                <a:ea typeface="SimSun" charset="0"/>
                <a:cs typeface="Arial" charset="0"/>
              </a:rPr>
              <a:t> </a:t>
            </a:r>
            <a:endParaRPr kumimoji="0" lang="en-US" altLang="zh-CN" sz="1200" b="0" i="0" u="none" strike="noStrike" kern="1200" cap="none" spc="0" normalizeH="0" baseline="0" noProof="0">
              <a:ln>
                <a:noFill/>
              </a:ln>
              <a:solidFill>
                <a:srgbClr val="FFFFFF"/>
              </a:solidFill>
              <a:effectLst/>
              <a:uLnTx/>
              <a:uFillTx/>
              <a:latin typeface="Arial" charset="0"/>
              <a:ea typeface="SimSun" charset="0"/>
              <a:cs typeface="Arial"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100" b="0" i="0" u="none" strike="noStrike" kern="1200" cap="none" spc="0" normalizeH="0" baseline="0" noProof="0">
                <a:ln>
                  <a:noFill/>
                </a:ln>
                <a:solidFill>
                  <a:srgbClr val="FFFFFF"/>
                </a:solidFill>
                <a:effectLst/>
                <a:uLnTx/>
                <a:uFillTx/>
                <a:latin typeface="Arial" charset="0"/>
                <a:ea typeface="SimSun" charset="0"/>
                <a:cs typeface="Arial" charset="0"/>
              </a:rPr>
              <a:t> </a:t>
            </a:r>
            <a:endParaRPr kumimoji="0" lang="en-US" altLang="zh-CN" sz="1200" b="0" i="0" u="none" strike="noStrike" kern="1200" cap="none" spc="0" normalizeH="0" baseline="0" noProof="0">
              <a:ln>
                <a:noFill/>
              </a:ln>
              <a:solidFill>
                <a:srgbClr val="FFFFFF"/>
              </a:solidFill>
              <a:effectLst/>
              <a:uLnTx/>
              <a:uFillTx/>
              <a:latin typeface="Arial" charset="0"/>
              <a:ea typeface="SimSun" charset="0"/>
              <a:cs typeface="Arial"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br>
              <a:rPr kumimoji="0" lang="en-US" altLang="zh-CN" sz="1800" b="0" i="0" u="none" strike="noStrike" kern="1200" cap="none" spc="0" normalizeH="0" baseline="0" noProof="0">
                <a:ln>
                  <a:noFill/>
                </a:ln>
                <a:solidFill>
                  <a:srgbClr val="FFFFFF"/>
                </a:solidFill>
                <a:effectLst/>
                <a:uLnTx/>
                <a:uFillTx/>
                <a:latin typeface="Arial" charset="0"/>
                <a:ea typeface="SimSun" charset="0"/>
                <a:cs typeface="Arial" charset="0"/>
              </a:rPr>
            </a:br>
            <a:endParaRPr kumimoji="0" lang="en-US" altLang="zh-CN" sz="1200" b="0" i="0" u="none" strike="noStrike" kern="1200" cap="none" spc="0" normalizeH="0" baseline="0" noProof="0">
              <a:ln>
                <a:noFill/>
              </a:ln>
              <a:solidFill>
                <a:srgbClr val="FFFFFF"/>
              </a:solidFill>
              <a:effectLst/>
              <a:uLnTx/>
              <a:uFillTx/>
              <a:latin typeface="Arial" charset="0"/>
              <a:ea typeface="SimSun" charset="0"/>
              <a:cs typeface="Arial"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100" b="0" i="0" u="none" strike="noStrike" kern="1200" cap="none" spc="0" normalizeH="0" baseline="0" noProof="0">
                <a:ln>
                  <a:noFill/>
                </a:ln>
                <a:solidFill>
                  <a:srgbClr val="FFFFFF"/>
                </a:solidFill>
                <a:effectLst/>
                <a:uLnTx/>
                <a:uFillTx/>
                <a:latin typeface="Arial" charset="0"/>
                <a:ea typeface="SimSun" charset="0"/>
                <a:cs typeface="Arial" charset="0"/>
              </a:rPr>
              <a:t> </a:t>
            </a:r>
            <a:endParaRPr kumimoji="0" lang="en-US" altLang="zh-CN" sz="1200" b="0" i="0" u="none" strike="noStrike" kern="1200" cap="none" spc="0" normalizeH="0" baseline="0" noProof="0">
              <a:ln>
                <a:noFill/>
              </a:ln>
              <a:solidFill>
                <a:srgbClr val="FFFFFF"/>
              </a:solidFill>
              <a:effectLst/>
              <a:uLnTx/>
              <a:uFillTx/>
              <a:latin typeface="Arial" charset="0"/>
              <a:ea typeface="SimSun" charset="0"/>
              <a:cs typeface="Arial"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100" b="0" i="0" u="none" strike="noStrike" kern="1200" cap="none" spc="0" normalizeH="0" baseline="0" noProof="0">
                <a:ln>
                  <a:noFill/>
                </a:ln>
                <a:solidFill>
                  <a:srgbClr val="FFFFFF"/>
                </a:solidFill>
                <a:effectLst/>
                <a:uLnTx/>
                <a:uFillTx/>
                <a:latin typeface="Arial" charset="0"/>
                <a:ea typeface="SimSun" charset="0"/>
                <a:cs typeface="Arial" charset="0"/>
              </a:rPr>
              <a:t> </a:t>
            </a:r>
            <a:endParaRPr kumimoji="0" lang="en-US" altLang="zh-CN" sz="1200" b="0" i="0" u="none" strike="noStrike" kern="1200" cap="none" spc="0" normalizeH="0" baseline="0" noProof="0">
              <a:ln>
                <a:noFill/>
              </a:ln>
              <a:solidFill>
                <a:srgbClr val="FFFFFF"/>
              </a:solidFill>
              <a:effectLst/>
              <a:uLnTx/>
              <a:uFillTx/>
              <a:latin typeface="Arial" charset="0"/>
              <a:ea typeface="SimSun"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endParaRPr kumimoji="0" lang="en-US" altLang="zh-CN" sz="2400" b="0" i="0" u="none" strike="noStrike" kern="1200" cap="none" spc="0" normalizeH="0" baseline="0" noProof="0">
              <a:ln>
                <a:noFill/>
              </a:ln>
              <a:solidFill>
                <a:srgbClr val="FFFFFF"/>
              </a:solidFill>
              <a:effectLst/>
              <a:uLnTx/>
              <a:uFillTx/>
              <a:latin typeface="Arial" charset="0"/>
              <a:ea typeface="SimSun" charset="0"/>
              <a:cs typeface="Arial" charset="0"/>
            </a:endParaRPr>
          </a:p>
        </p:txBody>
      </p:sp>
      <p:sp>
        <p:nvSpPr>
          <p:cNvPr id="616452" name="Rectangle 5"/>
          <p:cNvSpPr>
            <a:spLocks noChangeArrowheads="1"/>
          </p:cNvSpPr>
          <p:nvPr/>
        </p:nvSpPr>
        <p:spPr bwMode="auto">
          <a:xfrm>
            <a:off x="465138" y="1649413"/>
            <a:ext cx="9144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tab pos="457200" algn="r"/>
                <a:tab pos="2743200" algn="ctr"/>
                <a:tab pos="5486400" algn="r"/>
              </a:tabLst>
              <a:defRPr/>
            </a:pPr>
            <a:endParaRPr kumimoji="0" lang="en-GB" sz="2400" b="0" i="0" u="none" strike="noStrike" kern="1200" cap="none" spc="0" normalizeH="0" baseline="0" noProof="0">
              <a:ln>
                <a:noFill/>
              </a:ln>
              <a:solidFill>
                <a:srgbClr val="FFFFFF"/>
              </a:solidFill>
              <a:effectLst/>
              <a:uLnTx/>
              <a:uFillTx/>
              <a:latin typeface="Arial" charset="0"/>
              <a:ea typeface="SimSun" charset="0"/>
              <a:cs typeface="Arial" charset="0"/>
            </a:endParaRPr>
          </a:p>
        </p:txBody>
      </p:sp>
      <p:sp>
        <p:nvSpPr>
          <p:cNvPr id="616453" name="Rectangle 6"/>
          <p:cNvSpPr>
            <a:spLocks noChangeArrowheads="1"/>
          </p:cNvSpPr>
          <p:nvPr/>
        </p:nvSpPr>
        <p:spPr bwMode="auto">
          <a:xfrm>
            <a:off x="465138" y="1649413"/>
            <a:ext cx="9144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tab pos="457200" algn="r"/>
                <a:tab pos="2743200" algn="ctr"/>
                <a:tab pos="5486400" algn="r"/>
              </a:tabLst>
              <a:defRPr/>
            </a:pPr>
            <a:endParaRPr kumimoji="0" lang="en-GB" sz="2400" b="0" i="0" u="none" strike="noStrike" kern="1200" cap="none" spc="0" normalizeH="0" baseline="0" noProof="0">
              <a:ln>
                <a:noFill/>
              </a:ln>
              <a:solidFill>
                <a:srgbClr val="FFFFFF"/>
              </a:solidFill>
              <a:effectLst/>
              <a:uLnTx/>
              <a:uFillTx/>
              <a:latin typeface="Arial" charset="0"/>
              <a:ea typeface="SimSun" charset="0"/>
              <a:cs typeface="Arial" charset="0"/>
            </a:endParaRPr>
          </a:p>
        </p:txBody>
      </p:sp>
      <p:sp>
        <p:nvSpPr>
          <p:cNvPr id="616454" name="Rectangle 8"/>
          <p:cNvSpPr>
            <a:spLocks noChangeArrowheads="1"/>
          </p:cNvSpPr>
          <p:nvPr/>
        </p:nvSpPr>
        <p:spPr bwMode="auto">
          <a:xfrm>
            <a:off x="465138" y="1649413"/>
            <a:ext cx="9144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tab pos="457200" algn="r"/>
                <a:tab pos="2743200" algn="ctr"/>
                <a:tab pos="5486400" algn="r"/>
              </a:tabLst>
              <a:defRPr/>
            </a:pPr>
            <a:endParaRPr kumimoji="0" lang="en-GB" sz="2400" b="0" i="0" u="none" strike="noStrike" kern="1200" cap="none" spc="0" normalizeH="0" baseline="0" noProof="0">
              <a:ln>
                <a:noFill/>
              </a:ln>
              <a:solidFill>
                <a:srgbClr val="FFFFFF"/>
              </a:solidFill>
              <a:effectLst/>
              <a:uLnTx/>
              <a:uFillTx/>
              <a:latin typeface="Arial" charset="0"/>
              <a:ea typeface="SimSun" charset="0"/>
              <a:cs typeface="Arial" charset="0"/>
            </a:endParaRPr>
          </a:p>
        </p:txBody>
      </p:sp>
      <p:sp>
        <p:nvSpPr>
          <p:cNvPr id="616455" name="Rectangle 9"/>
          <p:cNvSpPr>
            <a:spLocks noChangeArrowheads="1"/>
          </p:cNvSpPr>
          <p:nvPr/>
        </p:nvSpPr>
        <p:spPr bwMode="auto">
          <a:xfrm>
            <a:off x="1938338" y="-9525"/>
            <a:ext cx="91440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SimSun" charset="0"/>
              <a:cs typeface="Arial" charset="0"/>
            </a:endParaRPr>
          </a:p>
        </p:txBody>
      </p:sp>
      <p:sp>
        <p:nvSpPr>
          <p:cNvPr id="616456" name="Rectangle 10"/>
          <p:cNvSpPr>
            <a:spLocks noChangeArrowheads="1"/>
          </p:cNvSpPr>
          <p:nvPr/>
        </p:nvSpPr>
        <p:spPr bwMode="auto">
          <a:xfrm>
            <a:off x="1933575" y="1219200"/>
            <a:ext cx="91440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SimSun" charset="0"/>
              <a:cs typeface="Arial" charset="0"/>
            </a:endParaRPr>
          </a:p>
        </p:txBody>
      </p:sp>
      <p:sp>
        <p:nvSpPr>
          <p:cNvPr id="616457" name="Rectangle 11"/>
          <p:cNvSpPr>
            <a:spLocks noChangeArrowheads="1"/>
          </p:cNvSpPr>
          <p:nvPr/>
        </p:nvSpPr>
        <p:spPr bwMode="auto">
          <a:xfrm>
            <a:off x="1933575" y="1528763"/>
            <a:ext cx="9144000"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SimSun" charset="0"/>
              <a:cs typeface="Arial" charset="0"/>
            </a:endParaRPr>
          </a:p>
        </p:txBody>
      </p:sp>
      <p:sp>
        <p:nvSpPr>
          <p:cNvPr id="616458" name="Rectangle 12"/>
          <p:cNvSpPr>
            <a:spLocks noChangeArrowheads="1"/>
          </p:cNvSpPr>
          <p:nvPr/>
        </p:nvSpPr>
        <p:spPr bwMode="auto">
          <a:xfrm>
            <a:off x="1933575" y="1743075"/>
            <a:ext cx="91440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SimSun" charset="0"/>
              <a:cs typeface="Arial" charset="0"/>
            </a:endParaRPr>
          </a:p>
        </p:txBody>
      </p:sp>
      <p:sp>
        <p:nvSpPr>
          <p:cNvPr id="616459" name="Rectangle 15"/>
          <p:cNvSpPr>
            <a:spLocks noChangeArrowheads="1"/>
          </p:cNvSpPr>
          <p:nvPr/>
        </p:nvSpPr>
        <p:spPr bwMode="auto">
          <a:xfrm>
            <a:off x="1933575" y="2047875"/>
            <a:ext cx="91440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SimSun" charset="0"/>
              <a:cs typeface="Arial" charset="0"/>
            </a:endParaRPr>
          </a:p>
        </p:txBody>
      </p:sp>
      <p:graphicFrame>
        <p:nvGraphicFramePr>
          <p:cNvPr id="33972" name="Group 180"/>
          <p:cNvGraphicFramePr>
            <a:graphicFrameLocks noGrp="1"/>
          </p:cNvGraphicFramePr>
          <p:nvPr/>
        </p:nvGraphicFramePr>
        <p:xfrm>
          <a:off x="0" y="457200"/>
          <a:ext cx="9144000" cy="6534150"/>
        </p:xfrm>
        <a:graphic>
          <a:graphicData uri="http://schemas.openxmlformats.org/drawingml/2006/table">
            <a:tbl>
              <a:tblPr/>
              <a:tblGrid>
                <a:gridCol w="1114425">
                  <a:extLst>
                    <a:ext uri="{9D8B030D-6E8A-4147-A177-3AD203B41FA5}">
                      <a16:colId xmlns:a16="http://schemas.microsoft.com/office/drawing/2014/main" val="20000"/>
                    </a:ext>
                  </a:extLst>
                </a:gridCol>
                <a:gridCol w="1485900">
                  <a:extLst>
                    <a:ext uri="{9D8B030D-6E8A-4147-A177-3AD203B41FA5}">
                      <a16:colId xmlns:a16="http://schemas.microsoft.com/office/drawing/2014/main" val="20001"/>
                    </a:ext>
                  </a:extLst>
                </a:gridCol>
                <a:gridCol w="1412875">
                  <a:extLst>
                    <a:ext uri="{9D8B030D-6E8A-4147-A177-3AD203B41FA5}">
                      <a16:colId xmlns:a16="http://schemas.microsoft.com/office/drawing/2014/main" val="20002"/>
                    </a:ext>
                  </a:extLst>
                </a:gridCol>
                <a:gridCol w="1560513">
                  <a:extLst>
                    <a:ext uri="{9D8B030D-6E8A-4147-A177-3AD203B41FA5}">
                      <a16:colId xmlns:a16="http://schemas.microsoft.com/office/drawing/2014/main" val="20003"/>
                    </a:ext>
                  </a:extLst>
                </a:gridCol>
                <a:gridCol w="374650">
                  <a:extLst>
                    <a:ext uri="{9D8B030D-6E8A-4147-A177-3AD203B41FA5}">
                      <a16:colId xmlns:a16="http://schemas.microsoft.com/office/drawing/2014/main" val="20004"/>
                    </a:ext>
                  </a:extLst>
                </a:gridCol>
                <a:gridCol w="1547812">
                  <a:extLst>
                    <a:ext uri="{9D8B030D-6E8A-4147-A177-3AD203B41FA5}">
                      <a16:colId xmlns:a16="http://schemas.microsoft.com/office/drawing/2014/main" val="20005"/>
                    </a:ext>
                  </a:extLst>
                </a:gridCol>
                <a:gridCol w="1647825">
                  <a:extLst>
                    <a:ext uri="{9D8B030D-6E8A-4147-A177-3AD203B41FA5}">
                      <a16:colId xmlns:a16="http://schemas.microsoft.com/office/drawing/2014/main" val="20006"/>
                    </a:ext>
                  </a:extLst>
                </a:gridCol>
              </a:tblGrid>
              <a:tr h="731846">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zh-CN" altLang="en-GB" sz="1800" b="0" i="0" u="none" strike="noStrike" cap="none" normalizeH="0" baseline="0">
                          <a:ln>
                            <a:noFill/>
                          </a:ln>
                          <a:solidFill>
                            <a:srgbClr val="FFFF00"/>
                          </a:solidFill>
                          <a:effectLst>
                            <a:outerShdw blurRad="38100" dist="38100" dir="2700000" algn="tl">
                              <a:srgbClr val="FFFFFF"/>
                            </a:outerShdw>
                          </a:effectLst>
                          <a:latin typeface="Tahoma" charset="0"/>
                          <a:ea typeface="宋体" charset="0"/>
                          <a:cs typeface="宋体" charset="0"/>
                        </a:rPr>
                        <a:t>时代主义</a:t>
                      </a:r>
                      <a:endParaRPr kumimoji="0" lang="zh-CN" altLang="en-GB" sz="1800" b="0" i="0" u="none" strike="noStrike" cap="none" normalizeH="0" baseline="0">
                        <a:ln>
                          <a:noFill/>
                        </a:ln>
                        <a:solidFill>
                          <a:srgbClr val="FFFF00"/>
                        </a:solidFill>
                        <a:effectLst>
                          <a:outerShdw blurRad="38100" dist="38100" dir="2700000" algn="tl">
                            <a:srgbClr val="FFFFFF"/>
                          </a:outerShdw>
                        </a:effectLst>
                        <a:latin typeface="Arial" charset="0"/>
                        <a:ea typeface="宋体" charset="0"/>
                        <a:cs typeface="宋体" charset="0"/>
                      </a:endParaRPr>
                    </a:p>
                  </a:txBody>
                  <a:tcPr marT="45721" marB="4572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GB" sz="1800" b="0" i="0" u="none" strike="noStrike" cap="none" normalizeH="0" baseline="0">
                          <a:ln>
                            <a:noFill/>
                          </a:ln>
                          <a:solidFill>
                            <a:srgbClr val="FFFF00"/>
                          </a:solidFill>
                          <a:effectLst>
                            <a:outerShdw blurRad="38100" dist="38100" dir="2700000" algn="tl">
                              <a:srgbClr val="FFFFFF"/>
                            </a:outerShdw>
                          </a:effectLst>
                          <a:latin typeface="Tahoma" charset="0"/>
                          <a:ea typeface="宋体" charset="0"/>
                          <a:cs typeface="宋体" charset="0"/>
                        </a:rPr>
                        <a:t>时代主义</a:t>
                      </a:r>
                      <a:endParaRPr kumimoji="0" lang="en-US" sz="1800" b="0" i="0" u="none" strike="noStrike" cap="none" normalizeH="0" baseline="0">
                        <a:ln>
                          <a:noFill/>
                        </a:ln>
                        <a:solidFill>
                          <a:srgbClr val="FFFF00"/>
                        </a:solidFill>
                        <a:effectLst/>
                        <a:latin typeface="Arial" charset="0"/>
                        <a:ea typeface="SimSun" charset="0"/>
                        <a:cs typeface="Times"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GB" sz="1800" b="0" i="0" u="none" strike="noStrike" cap="none" normalizeH="0" baseline="0">
                          <a:ln>
                            <a:noFill/>
                          </a:ln>
                          <a:solidFill>
                            <a:srgbClr val="FFFF00"/>
                          </a:solidFill>
                          <a:effectLst>
                            <a:outerShdw blurRad="38100" dist="38100" dir="2700000" algn="tl">
                              <a:srgbClr val="FFFFFF"/>
                            </a:outerShdw>
                          </a:effectLst>
                          <a:latin typeface="Tahoma" charset="0"/>
                          <a:ea typeface="宋体" charset="0"/>
                          <a:cs typeface="宋体" charset="0"/>
                        </a:rPr>
                        <a:t>时代主义</a:t>
                      </a:r>
                      <a:endParaRPr kumimoji="0" lang="en-US" sz="1800" b="0" i="0" u="none" strike="noStrike" cap="none" normalizeH="0" baseline="0">
                        <a:ln>
                          <a:noFill/>
                        </a:ln>
                        <a:solidFill>
                          <a:srgbClr val="FFFF00"/>
                        </a:solidFill>
                        <a:effectLst/>
                        <a:latin typeface="Arial" charset="0"/>
                        <a:ea typeface="SimSun" charset="0"/>
                        <a:cs typeface="Times"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00"/>
                    </a:solidFill>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GB" sz="1800" b="0" i="0" u="none" strike="noStrike" cap="none" normalizeH="0" baseline="0">
                          <a:ln>
                            <a:noFill/>
                          </a:ln>
                          <a:solidFill>
                            <a:srgbClr val="FFFF00"/>
                          </a:solidFill>
                          <a:effectLst>
                            <a:outerShdw blurRad="38100" dist="38100" dir="2700000" algn="tl">
                              <a:srgbClr val="FFFFFF"/>
                            </a:outerShdw>
                          </a:effectLst>
                          <a:latin typeface="Tahoma" charset="0"/>
                          <a:ea typeface="宋体" charset="0"/>
                          <a:cs typeface="宋体" charset="0"/>
                        </a:rPr>
                        <a:t>时代主义</a:t>
                      </a:r>
                      <a:endParaRPr kumimoji="0" lang="en-US" sz="1800" b="0" i="0" u="none" strike="noStrike" cap="none" normalizeH="0" baseline="0">
                        <a:ln>
                          <a:noFill/>
                        </a:ln>
                        <a:solidFill>
                          <a:srgbClr val="FFFF00"/>
                        </a:solidFill>
                        <a:effectLst/>
                        <a:latin typeface="Arial" charset="0"/>
                        <a:ea typeface="SimSun" charset="0"/>
                        <a:cs typeface="Times"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00"/>
                    </a:solidFill>
                  </a:tcPr>
                </a:tc>
                <a:tc hMerge="1">
                  <a:txBody>
                    <a:bodyPr/>
                    <a:lstStyle/>
                    <a:p>
                      <a:endParaRPr lang="en-US"/>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GB" sz="1800" b="0" i="0" u="none" strike="noStrike" cap="none" normalizeH="0" baseline="0">
                          <a:ln>
                            <a:noFill/>
                          </a:ln>
                          <a:solidFill>
                            <a:srgbClr val="FFFF00"/>
                          </a:solidFill>
                          <a:effectLst>
                            <a:outerShdw blurRad="38100" dist="38100" dir="2700000" algn="tl">
                              <a:srgbClr val="FFFFFF"/>
                            </a:outerShdw>
                          </a:effectLst>
                          <a:latin typeface="Tahoma" charset="0"/>
                          <a:ea typeface="宋体" charset="0"/>
                          <a:cs typeface="宋体" charset="0"/>
                        </a:rPr>
                        <a:t>时代主义</a:t>
                      </a:r>
                      <a:endParaRPr kumimoji="0" lang="en-US" sz="1800" b="0" i="0" u="none" strike="noStrike" cap="none" normalizeH="0" baseline="0">
                        <a:ln>
                          <a:noFill/>
                        </a:ln>
                        <a:solidFill>
                          <a:srgbClr val="FFFF00"/>
                        </a:solidFill>
                        <a:effectLst/>
                        <a:latin typeface="Arial" charset="0"/>
                        <a:ea typeface="SimSun" charset="0"/>
                        <a:cs typeface="Times"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GB" sz="1800" b="0" i="0" u="none" strike="noStrike" cap="none" normalizeH="0" baseline="0">
                          <a:ln>
                            <a:noFill/>
                          </a:ln>
                          <a:solidFill>
                            <a:srgbClr val="FFFF00"/>
                          </a:solidFill>
                          <a:effectLst>
                            <a:outerShdw blurRad="38100" dist="38100" dir="2700000" algn="tl">
                              <a:srgbClr val="FFFFFF"/>
                            </a:outerShdw>
                          </a:effectLst>
                          <a:latin typeface="Tahoma" charset="0"/>
                          <a:ea typeface="宋体" charset="0"/>
                          <a:cs typeface="宋体" charset="0"/>
                        </a:rPr>
                        <a:t>时代主义</a:t>
                      </a:r>
                      <a:endParaRPr kumimoji="0" lang="en-US" sz="1800" b="0" i="0" u="none" strike="noStrike" cap="none" normalizeH="0" baseline="0">
                        <a:ln>
                          <a:noFill/>
                        </a:ln>
                        <a:solidFill>
                          <a:srgbClr val="FFFF00"/>
                        </a:solidFill>
                        <a:effectLst/>
                        <a:latin typeface="Arial" charset="0"/>
                        <a:ea typeface="SimSun" charset="0"/>
                        <a:cs typeface="Times"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00"/>
                    </a:solidFill>
                  </a:tcPr>
                </a:tc>
                <a:extLst>
                  <a:ext uri="{0D108BD9-81ED-4DB2-BD59-A6C34878D82A}">
                    <a16:rowId xmlns:a16="http://schemas.microsoft.com/office/drawing/2014/main" val="10000"/>
                  </a:ext>
                </a:extLst>
              </a:tr>
              <a:tr h="5802304">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zh-CN" altLang="en-GB" sz="2000" b="1"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rPr>
                        <a:t>优点</a:t>
                      </a:r>
                    </a:p>
                  </a:txBody>
                  <a:tcPr marT="45721" marB="4572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1">
                      <a:gsLst>
                        <a:gs pos="0">
                          <a:srgbClr val="000000"/>
                        </a:gs>
                        <a:gs pos="3999">
                          <a:srgbClr val="000000"/>
                        </a:gs>
                        <a:gs pos="100000">
                          <a:srgbClr val="340072"/>
                        </a:gs>
                      </a:gsLst>
                      <a:lin ang="0" scaled="1"/>
                    </a:gra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zh-CN" altLang="en-GB" sz="2000" b="1"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rPr>
                        <a:t>旧约与新约的连续性</a:t>
                      </a:r>
                    </a:p>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endParaRPr kumimoji="0" lang="en-US" altLang="zh-CN" sz="2000" b="1"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endParaRPr>
                    </a:p>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zh-CN" altLang="en-GB" sz="2000" b="1"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rPr>
                        <a:t>欲望道德能与所有生命有关系</a:t>
                      </a:r>
                    </a:p>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endParaRPr kumimoji="0" lang="zh-CN" altLang="en-US" sz="2000" b="1"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endParaRPr>
                    </a:p>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zh-CN" altLang="en-GB" sz="2000" b="1"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rPr>
                        <a:t>看重律法的好方面</a:t>
                      </a:r>
                    </a:p>
                  </a:txBody>
                  <a:tcPr marT="45721" marB="4572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1">
                      <a:gsLst>
                        <a:gs pos="0">
                          <a:srgbClr val="000000"/>
                        </a:gs>
                        <a:gs pos="3999">
                          <a:srgbClr val="000000"/>
                        </a:gs>
                        <a:gs pos="100000">
                          <a:srgbClr val="340072"/>
                        </a:gs>
                      </a:gsLst>
                      <a:lin ang="0" scaled="1"/>
                    </a:gra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zh-CN" altLang="en-GB" sz="2000" b="1"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rPr>
                        <a:t>旧约与新约的连续性</a:t>
                      </a:r>
                    </a:p>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endParaRPr kumimoji="0" lang="zh-CN" altLang="en-US" sz="2000" b="1"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endParaRPr>
                    </a:p>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zh-CN" altLang="en-GB" sz="2000" b="1"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rPr>
                        <a:t>显示摩西律法是预示基督</a:t>
                      </a:r>
                    </a:p>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endParaRPr kumimoji="0" lang="zh-CN" altLang="en-US" sz="2000" b="1"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endParaRPr>
                    </a:p>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zh-CN" altLang="en-GB" sz="2000" b="1"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rPr>
                        <a:t>看到非信徒对律法的犯罪角色</a:t>
                      </a:r>
                    </a:p>
                  </a:txBody>
                  <a:tcPr marT="45721" marB="4572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1">
                      <a:gsLst>
                        <a:gs pos="0">
                          <a:srgbClr val="000000"/>
                        </a:gs>
                        <a:gs pos="3999">
                          <a:srgbClr val="000000"/>
                        </a:gs>
                        <a:gs pos="100000">
                          <a:srgbClr val="340072"/>
                        </a:gs>
                      </a:gsLst>
                      <a:lin ang="0" scaled="1"/>
                    </a:gra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zh-CN" altLang="en-GB" sz="2000" b="1"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rPr>
                        <a:t>一些律法方面有圣经的支撑（就是道德）比起其他更重（太二三</a:t>
                      </a:r>
                      <a:r>
                        <a:rPr kumimoji="0" lang="en-GB" altLang="zh-CN" sz="2000" b="1"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rPr>
                        <a:t>23</a:t>
                      </a:r>
                      <a:r>
                        <a:rPr kumimoji="0" lang="zh-CN" altLang="en-GB" sz="2000" b="1"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rPr>
                        <a:t>）</a:t>
                      </a:r>
                    </a:p>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endParaRPr kumimoji="0" lang="zh-CN" altLang="en-US" sz="2000" b="1"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endParaRPr>
                    </a:p>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zh-CN" altLang="en-GB" sz="2000" b="1"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rPr>
                        <a:t>利未记</a:t>
                      </a:r>
                      <a:r>
                        <a:rPr kumimoji="0" lang="en-GB" altLang="zh-CN" sz="2000" b="1"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rPr>
                        <a:t>18-19</a:t>
                      </a:r>
                      <a:r>
                        <a:rPr kumimoji="0" lang="zh-CN" altLang="en-GB" sz="2000" b="1"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rPr>
                        <a:t>的圣洁法典出于神</a:t>
                      </a:r>
                      <a:endParaRPr kumimoji="0" lang="en-US" sz="2000" b="1" i="0" u="none" strike="noStrike" cap="none" normalizeH="0" baseline="0">
                        <a:ln>
                          <a:noFill/>
                        </a:ln>
                        <a:solidFill>
                          <a:schemeClr val="tx1"/>
                        </a:solidFill>
                        <a:effectLst/>
                        <a:latin typeface="Arial" charset="0"/>
                        <a:ea typeface="SimSun" charset="0"/>
                        <a:cs typeface="Times"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1">
                      <a:gsLst>
                        <a:gs pos="0">
                          <a:srgbClr val="000000"/>
                        </a:gs>
                        <a:gs pos="3999">
                          <a:srgbClr val="000000"/>
                        </a:gs>
                        <a:gs pos="100000">
                          <a:srgbClr val="340072"/>
                        </a:gs>
                      </a:gsLst>
                      <a:lin ang="0" scaled="1"/>
                    </a:gradFill>
                  </a:tcPr>
                </a:tc>
                <a:tc gridSpan="2">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zh-CN" altLang="en-GB" sz="2000" b="1"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rPr>
                        <a:t>解释强调新约下的基督的律法（加六</a:t>
                      </a:r>
                      <a:r>
                        <a:rPr kumimoji="0" lang="en-GB" altLang="zh-CN" sz="2000" b="1"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rPr>
                        <a:t>2</a:t>
                      </a:r>
                      <a:r>
                        <a:rPr kumimoji="0" lang="zh-CN" altLang="en-GB" sz="2000" b="1"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rPr>
                        <a:t>）</a:t>
                      </a:r>
                    </a:p>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endParaRPr kumimoji="0" lang="zh-CN" altLang="en-US" sz="2000" b="1"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endParaRPr>
                    </a:p>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zh-CN" altLang="en-GB" sz="2000" b="1"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rPr>
                        <a:t>说明在新约重复旧约律法的是使用的</a:t>
                      </a:r>
                    </a:p>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endParaRPr kumimoji="0" lang="zh-CN" altLang="en-US" sz="2000" b="1"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endParaRPr>
                    </a:p>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zh-CN" altLang="en-GB" sz="2000" b="1"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rPr>
                        <a:t>使用率法原则</a:t>
                      </a:r>
                      <a:endParaRPr kumimoji="0" lang="en-US" sz="2000" b="1" i="0" u="none" strike="noStrike" cap="none" normalizeH="0" baseline="0">
                        <a:ln>
                          <a:noFill/>
                        </a:ln>
                        <a:solidFill>
                          <a:schemeClr val="tx1"/>
                        </a:solidFill>
                        <a:effectLst/>
                        <a:latin typeface="Arial" charset="0"/>
                        <a:ea typeface="SimSun" charset="0"/>
                        <a:cs typeface="Times" charset="0"/>
                      </a:endParaRPr>
                    </a:p>
                  </a:txBody>
                  <a:tcPr marL="36000" marR="36000" marT="36000" marB="360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1">
                      <a:gsLst>
                        <a:gs pos="0">
                          <a:srgbClr val="000000"/>
                        </a:gs>
                        <a:gs pos="3999">
                          <a:srgbClr val="000000"/>
                        </a:gs>
                        <a:gs pos="100000">
                          <a:srgbClr val="340072"/>
                        </a:gs>
                      </a:gsLst>
                      <a:lin ang="0" scaled="1"/>
                    </a:gradFill>
                  </a:tcPr>
                </a:tc>
                <a:tc hMerge="1">
                  <a:txBody>
                    <a:bodyPr/>
                    <a:lstStyle/>
                    <a:p>
                      <a:endParaRPr lang="en-US"/>
                    </a:p>
                  </a:txBody>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zh-CN" altLang="en-GB" sz="2000" b="1"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rPr>
                        <a:t>根据圣经的是摩西律法源于西奈并且与基督的死结束，为暂时的保管人或家庭教师（加三</a:t>
                      </a:r>
                      <a:r>
                        <a:rPr kumimoji="0" lang="en-GB" altLang="zh-CN" sz="2000" b="1"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rPr>
                        <a:t>19; 24-25)</a:t>
                      </a:r>
                    </a:p>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endParaRPr kumimoji="0" lang="en-US" altLang="zh-CN" sz="2000" b="1"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endParaRPr>
                    </a:p>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zh-CN" altLang="en-GB" sz="2000" b="1"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rPr>
                        <a:t>清楚区别以色列与教会</a:t>
                      </a:r>
                    </a:p>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endParaRPr kumimoji="0" lang="zh-CN" altLang="en-US" sz="2000" b="1"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endParaRPr>
                    </a:p>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zh-CN" altLang="en-GB" sz="2000" b="1"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rPr>
                        <a:t>提倡者继续在基督的律法带领</a:t>
                      </a:r>
                      <a:endParaRPr kumimoji="0" lang="en-US" altLang="ja-JP" sz="2000" b="1" i="0" u="none" strike="noStrike" cap="none" normalizeH="0" baseline="0">
                        <a:ln>
                          <a:noFill/>
                        </a:ln>
                        <a:solidFill>
                          <a:schemeClr val="tx1"/>
                        </a:solidFill>
                        <a:effectLst/>
                        <a:latin typeface="Arial" charset="0"/>
                        <a:ea typeface="SimSun" charset="0"/>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a:ln>
                          <a:noFill/>
                        </a:ln>
                        <a:solidFill>
                          <a:schemeClr val="tx1"/>
                        </a:solidFill>
                        <a:effectLst/>
                        <a:latin typeface="Arial" charset="0"/>
                        <a:ea typeface="SimSun" charset="0"/>
                        <a:cs typeface="Times"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a:ln>
                          <a:noFill/>
                        </a:ln>
                        <a:solidFill>
                          <a:schemeClr val="tx1"/>
                        </a:solidFill>
                        <a:effectLst/>
                        <a:latin typeface="Arial" charset="0"/>
                        <a:ea typeface="SimSun" charset="0"/>
                        <a:cs typeface="Times"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a:ln>
                          <a:noFill/>
                        </a:ln>
                        <a:solidFill>
                          <a:schemeClr val="tx1"/>
                        </a:solidFill>
                        <a:effectLst/>
                        <a:latin typeface="Arial" charset="0"/>
                        <a:ea typeface="SimSun" charset="0"/>
                        <a:cs typeface="Times" charset="0"/>
                      </a:endParaRPr>
                    </a:p>
                  </a:txBody>
                  <a:tcPr marL="36000" marR="36000" marT="36000" marB="36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1">
                      <a:gsLst>
                        <a:gs pos="0">
                          <a:srgbClr val="000000"/>
                        </a:gs>
                        <a:gs pos="3999">
                          <a:srgbClr val="000000"/>
                        </a:gs>
                        <a:gs pos="100000">
                          <a:srgbClr val="340072"/>
                        </a:gs>
                      </a:gsLst>
                      <a:lin ang="0" scaled="1"/>
                    </a:grad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3518989999"/>
      </p:ext>
    </p:extLst>
  </p:cSld>
  <p:clrMapOvr>
    <a:masterClrMapping/>
  </p:clrMapOvr>
  <p:transition/>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8497" name="Rectangle 4"/>
          <p:cNvSpPr>
            <a:spLocks noChangeArrowheads="1"/>
          </p:cNvSpPr>
          <p:nvPr/>
        </p:nvSpPr>
        <p:spPr bwMode="auto">
          <a:xfrm>
            <a:off x="465138" y="1695450"/>
            <a:ext cx="9144000" cy="3054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marL="0" marR="0" lvl="0" indent="0" algn="just" defTabSz="914400" rtl="0" eaLnBrk="1" fontAlgn="base" latinLnBrk="0" hangingPunct="1">
              <a:lnSpc>
                <a:spcPct val="100000"/>
              </a:lnSpc>
              <a:spcBef>
                <a:spcPct val="0"/>
              </a:spcBef>
              <a:spcAft>
                <a:spcPct val="0"/>
              </a:spcAft>
              <a:buClrTx/>
              <a:buSzTx/>
              <a:buFontTx/>
              <a:buNone/>
              <a:tabLst>
                <a:tab pos="457200" algn="r"/>
                <a:tab pos="2743200" algn="ctr"/>
                <a:tab pos="5486400" algn="r"/>
              </a:tabLst>
              <a:defRPr/>
            </a:pPr>
            <a:r>
              <a:rPr kumimoji="0" lang="en-US" altLang="zh-CN" sz="1100" b="0" i="0" u="none" strike="noStrike" kern="1200" cap="none" spc="0" normalizeH="0" baseline="0" noProof="0">
                <a:ln>
                  <a:noFill/>
                </a:ln>
                <a:solidFill>
                  <a:srgbClr val="FFFFFF"/>
                </a:solidFill>
                <a:effectLst/>
                <a:uLnTx/>
                <a:uFillTx/>
                <a:latin typeface="Arial" charset="0"/>
                <a:ea typeface="SimSun" charset="0"/>
                <a:cs typeface="Arial" charset="0"/>
              </a:rPr>
              <a:t> </a:t>
            </a:r>
            <a:endParaRPr kumimoji="0" lang="en-US" altLang="zh-CN" sz="1200" b="0" i="0" u="none" strike="noStrike" kern="1200" cap="none" spc="0" normalizeH="0" baseline="0" noProof="0">
              <a:ln>
                <a:noFill/>
              </a:ln>
              <a:solidFill>
                <a:srgbClr val="FFFFFF"/>
              </a:solidFill>
              <a:effectLst/>
              <a:uLnTx/>
              <a:uFillTx/>
              <a:latin typeface="Arial" charset="0"/>
              <a:ea typeface="SimSun" charset="0"/>
              <a:cs typeface="Arial"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100" b="0" i="0" u="none" strike="noStrike" kern="1200" cap="none" spc="0" normalizeH="0" baseline="0" noProof="0">
                <a:ln>
                  <a:noFill/>
                </a:ln>
                <a:solidFill>
                  <a:srgbClr val="FFFFFF"/>
                </a:solidFill>
                <a:effectLst/>
                <a:uLnTx/>
                <a:uFillTx/>
                <a:latin typeface="Arial" charset="0"/>
                <a:ea typeface="SimSun" charset="0"/>
                <a:cs typeface="Arial" charset="0"/>
              </a:rPr>
              <a:t> </a:t>
            </a:r>
            <a:endParaRPr kumimoji="0" lang="en-US" altLang="zh-CN" sz="1200" b="0" i="0" u="none" strike="noStrike" kern="1200" cap="none" spc="0" normalizeH="0" baseline="0" noProof="0">
              <a:ln>
                <a:noFill/>
              </a:ln>
              <a:solidFill>
                <a:srgbClr val="FFFFFF"/>
              </a:solidFill>
              <a:effectLst/>
              <a:uLnTx/>
              <a:uFillTx/>
              <a:latin typeface="Arial" charset="0"/>
              <a:ea typeface="SimSun" charset="0"/>
              <a:cs typeface="Arial"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br>
              <a:rPr kumimoji="0" lang="en-US" altLang="zh-CN" sz="1800" b="0" i="0" u="none" strike="noStrike" kern="1200" cap="none" spc="0" normalizeH="0" baseline="0" noProof="0">
                <a:ln>
                  <a:noFill/>
                </a:ln>
                <a:solidFill>
                  <a:srgbClr val="FFFFFF"/>
                </a:solidFill>
                <a:effectLst/>
                <a:uLnTx/>
                <a:uFillTx/>
                <a:latin typeface="Arial" charset="0"/>
                <a:ea typeface="SimSun" charset="0"/>
                <a:cs typeface="Arial" charset="0"/>
              </a:rPr>
            </a:br>
            <a:endParaRPr kumimoji="0" lang="en-US" altLang="zh-CN" sz="1200" b="0" i="0" u="none" strike="noStrike" kern="1200" cap="none" spc="0" normalizeH="0" baseline="0" noProof="0">
              <a:ln>
                <a:noFill/>
              </a:ln>
              <a:solidFill>
                <a:srgbClr val="FFFFFF"/>
              </a:solidFill>
              <a:effectLst/>
              <a:uLnTx/>
              <a:uFillTx/>
              <a:latin typeface="Arial" charset="0"/>
              <a:ea typeface="SimSun" charset="0"/>
              <a:cs typeface="Arial"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100" b="0" i="0" u="none" strike="noStrike" kern="1200" cap="none" spc="0" normalizeH="0" baseline="0" noProof="0">
                <a:ln>
                  <a:noFill/>
                </a:ln>
                <a:solidFill>
                  <a:srgbClr val="FFFFFF"/>
                </a:solidFill>
                <a:effectLst/>
                <a:uLnTx/>
                <a:uFillTx/>
                <a:latin typeface="Arial" charset="0"/>
                <a:ea typeface="SimSun" charset="0"/>
                <a:cs typeface="Arial" charset="0"/>
              </a:rPr>
              <a:t> </a:t>
            </a:r>
            <a:endParaRPr kumimoji="0" lang="en-US" altLang="zh-CN" sz="1200" b="0" i="0" u="none" strike="noStrike" kern="1200" cap="none" spc="0" normalizeH="0" baseline="0" noProof="0">
              <a:ln>
                <a:noFill/>
              </a:ln>
              <a:solidFill>
                <a:srgbClr val="FFFFFF"/>
              </a:solidFill>
              <a:effectLst/>
              <a:uLnTx/>
              <a:uFillTx/>
              <a:latin typeface="Arial" charset="0"/>
              <a:ea typeface="SimSun" charset="0"/>
              <a:cs typeface="Arial"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100" b="0" i="0" u="none" strike="noStrike" kern="1200" cap="none" spc="0" normalizeH="0" baseline="0" noProof="0">
                <a:ln>
                  <a:noFill/>
                </a:ln>
                <a:solidFill>
                  <a:srgbClr val="FFFFFF"/>
                </a:solidFill>
                <a:effectLst/>
                <a:uLnTx/>
                <a:uFillTx/>
                <a:latin typeface="Arial" charset="0"/>
                <a:ea typeface="SimSun" charset="0"/>
                <a:cs typeface="Arial" charset="0"/>
              </a:rPr>
              <a:t> </a:t>
            </a:r>
            <a:endParaRPr kumimoji="0" lang="en-US" altLang="zh-CN" sz="1200" b="0" i="0" u="none" strike="noStrike" kern="1200" cap="none" spc="0" normalizeH="0" baseline="0" noProof="0">
              <a:ln>
                <a:noFill/>
              </a:ln>
              <a:solidFill>
                <a:srgbClr val="FFFFFF"/>
              </a:solidFill>
              <a:effectLst/>
              <a:uLnTx/>
              <a:uFillTx/>
              <a:latin typeface="Arial" charset="0"/>
              <a:ea typeface="SimSun" charset="0"/>
              <a:cs typeface="Arial"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100" b="0" i="0" u="none" strike="noStrike" kern="1200" cap="none" spc="0" normalizeH="0" baseline="0" noProof="0">
                <a:ln>
                  <a:noFill/>
                </a:ln>
                <a:solidFill>
                  <a:srgbClr val="FFFFFF"/>
                </a:solidFill>
                <a:effectLst/>
                <a:uLnTx/>
                <a:uFillTx/>
                <a:latin typeface="Arial" charset="0"/>
                <a:ea typeface="SimSun" charset="0"/>
                <a:cs typeface="Arial" charset="0"/>
              </a:rPr>
              <a:t> </a:t>
            </a:r>
            <a:endParaRPr kumimoji="0" lang="en-US" altLang="zh-CN" sz="1200" b="0" i="0" u="none" strike="noStrike" kern="1200" cap="none" spc="0" normalizeH="0" baseline="0" noProof="0">
              <a:ln>
                <a:noFill/>
              </a:ln>
              <a:solidFill>
                <a:srgbClr val="FFFFFF"/>
              </a:solidFill>
              <a:effectLst/>
              <a:uLnTx/>
              <a:uFillTx/>
              <a:latin typeface="Arial" charset="0"/>
              <a:ea typeface="SimSun" charset="0"/>
              <a:cs typeface="Arial"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100" b="0" i="0" u="none" strike="noStrike" kern="1200" cap="none" spc="0" normalizeH="0" baseline="0" noProof="0">
                <a:ln>
                  <a:noFill/>
                </a:ln>
                <a:solidFill>
                  <a:srgbClr val="FFFFFF"/>
                </a:solidFill>
                <a:effectLst/>
                <a:uLnTx/>
                <a:uFillTx/>
                <a:latin typeface="Arial" charset="0"/>
                <a:ea typeface="SimSun" charset="0"/>
                <a:cs typeface="Arial" charset="0"/>
              </a:rPr>
              <a:t> </a:t>
            </a:r>
            <a:endParaRPr kumimoji="0" lang="en-US" altLang="zh-CN" sz="1200" b="0" i="0" u="none" strike="noStrike" kern="1200" cap="none" spc="0" normalizeH="0" baseline="0" noProof="0">
              <a:ln>
                <a:noFill/>
              </a:ln>
              <a:solidFill>
                <a:srgbClr val="FFFFFF"/>
              </a:solidFill>
              <a:effectLst/>
              <a:uLnTx/>
              <a:uFillTx/>
              <a:latin typeface="Arial" charset="0"/>
              <a:ea typeface="SimSun" charset="0"/>
              <a:cs typeface="Arial"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100" b="0" i="0" u="none" strike="noStrike" kern="1200" cap="none" spc="0" normalizeH="0" baseline="0" noProof="0">
                <a:ln>
                  <a:noFill/>
                </a:ln>
                <a:solidFill>
                  <a:srgbClr val="FFFFFF"/>
                </a:solidFill>
                <a:effectLst/>
                <a:uLnTx/>
                <a:uFillTx/>
                <a:latin typeface="Arial" charset="0"/>
                <a:ea typeface="SimSun" charset="0"/>
                <a:cs typeface="Arial" charset="0"/>
              </a:rPr>
              <a:t> </a:t>
            </a:r>
            <a:endParaRPr kumimoji="0" lang="en-US" altLang="zh-CN" sz="1200" b="0" i="0" u="none" strike="noStrike" kern="1200" cap="none" spc="0" normalizeH="0" baseline="0" noProof="0">
              <a:ln>
                <a:noFill/>
              </a:ln>
              <a:solidFill>
                <a:srgbClr val="FFFFFF"/>
              </a:solidFill>
              <a:effectLst/>
              <a:uLnTx/>
              <a:uFillTx/>
              <a:latin typeface="Arial" charset="0"/>
              <a:ea typeface="SimSun" charset="0"/>
              <a:cs typeface="Arial"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100" b="0" i="0" u="none" strike="noStrike" kern="1200" cap="none" spc="0" normalizeH="0" baseline="0" noProof="0">
                <a:ln>
                  <a:noFill/>
                </a:ln>
                <a:solidFill>
                  <a:srgbClr val="FFFFFF"/>
                </a:solidFill>
                <a:effectLst/>
                <a:uLnTx/>
                <a:uFillTx/>
                <a:latin typeface="Arial" charset="0"/>
                <a:ea typeface="SimSun" charset="0"/>
                <a:cs typeface="Arial" charset="0"/>
              </a:rPr>
              <a:t> </a:t>
            </a:r>
            <a:endParaRPr kumimoji="0" lang="en-US" altLang="zh-CN" sz="1200" b="0" i="0" u="none" strike="noStrike" kern="1200" cap="none" spc="0" normalizeH="0" baseline="0" noProof="0">
              <a:ln>
                <a:noFill/>
              </a:ln>
              <a:solidFill>
                <a:srgbClr val="FFFFFF"/>
              </a:solidFill>
              <a:effectLst/>
              <a:uLnTx/>
              <a:uFillTx/>
              <a:latin typeface="Arial" charset="0"/>
              <a:ea typeface="SimSun" charset="0"/>
              <a:cs typeface="Arial"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br>
              <a:rPr kumimoji="0" lang="en-US" altLang="zh-CN" sz="1800" b="0" i="0" u="none" strike="noStrike" kern="1200" cap="none" spc="0" normalizeH="0" baseline="0" noProof="0">
                <a:ln>
                  <a:noFill/>
                </a:ln>
                <a:solidFill>
                  <a:srgbClr val="FFFFFF"/>
                </a:solidFill>
                <a:effectLst/>
                <a:uLnTx/>
                <a:uFillTx/>
                <a:latin typeface="Arial" charset="0"/>
                <a:ea typeface="SimSun" charset="0"/>
                <a:cs typeface="Arial" charset="0"/>
              </a:rPr>
            </a:br>
            <a:endParaRPr kumimoji="0" lang="en-US" altLang="zh-CN" sz="1200" b="0" i="0" u="none" strike="noStrike" kern="1200" cap="none" spc="0" normalizeH="0" baseline="0" noProof="0">
              <a:ln>
                <a:noFill/>
              </a:ln>
              <a:solidFill>
                <a:srgbClr val="FFFFFF"/>
              </a:solidFill>
              <a:effectLst/>
              <a:uLnTx/>
              <a:uFillTx/>
              <a:latin typeface="Arial" charset="0"/>
              <a:ea typeface="SimSun" charset="0"/>
              <a:cs typeface="Arial"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100" b="0" i="0" u="none" strike="noStrike" kern="1200" cap="none" spc="0" normalizeH="0" baseline="0" noProof="0">
                <a:ln>
                  <a:noFill/>
                </a:ln>
                <a:solidFill>
                  <a:srgbClr val="FFFFFF"/>
                </a:solidFill>
                <a:effectLst/>
                <a:uLnTx/>
                <a:uFillTx/>
                <a:latin typeface="Arial" charset="0"/>
                <a:ea typeface="SimSun" charset="0"/>
                <a:cs typeface="Arial" charset="0"/>
              </a:rPr>
              <a:t> </a:t>
            </a:r>
            <a:endParaRPr kumimoji="0" lang="en-US" altLang="zh-CN" sz="1200" b="0" i="0" u="none" strike="noStrike" kern="1200" cap="none" spc="0" normalizeH="0" baseline="0" noProof="0">
              <a:ln>
                <a:noFill/>
              </a:ln>
              <a:solidFill>
                <a:srgbClr val="FFFFFF"/>
              </a:solidFill>
              <a:effectLst/>
              <a:uLnTx/>
              <a:uFillTx/>
              <a:latin typeface="Arial" charset="0"/>
              <a:ea typeface="SimSun" charset="0"/>
              <a:cs typeface="Arial"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100" b="0" i="0" u="none" strike="noStrike" kern="1200" cap="none" spc="0" normalizeH="0" baseline="0" noProof="0">
                <a:ln>
                  <a:noFill/>
                </a:ln>
                <a:solidFill>
                  <a:srgbClr val="FFFFFF"/>
                </a:solidFill>
                <a:effectLst/>
                <a:uLnTx/>
                <a:uFillTx/>
                <a:latin typeface="Arial" charset="0"/>
                <a:ea typeface="SimSun" charset="0"/>
                <a:cs typeface="Arial" charset="0"/>
              </a:rPr>
              <a:t> </a:t>
            </a:r>
            <a:endParaRPr kumimoji="0" lang="en-US" altLang="zh-CN" sz="1200" b="0" i="0" u="none" strike="noStrike" kern="1200" cap="none" spc="0" normalizeH="0" baseline="0" noProof="0">
              <a:ln>
                <a:noFill/>
              </a:ln>
              <a:solidFill>
                <a:srgbClr val="FFFFFF"/>
              </a:solidFill>
              <a:effectLst/>
              <a:uLnTx/>
              <a:uFillTx/>
              <a:latin typeface="Arial" charset="0"/>
              <a:ea typeface="SimSun"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endParaRPr kumimoji="0" lang="en-US" altLang="zh-CN" sz="2400" b="0" i="0" u="none" strike="noStrike" kern="1200" cap="none" spc="0" normalizeH="0" baseline="0" noProof="0">
              <a:ln>
                <a:noFill/>
              </a:ln>
              <a:solidFill>
                <a:srgbClr val="FFFFFF"/>
              </a:solidFill>
              <a:effectLst/>
              <a:uLnTx/>
              <a:uFillTx/>
              <a:latin typeface="Arial" charset="0"/>
              <a:ea typeface="SimSun" charset="0"/>
              <a:cs typeface="Arial" charset="0"/>
            </a:endParaRPr>
          </a:p>
        </p:txBody>
      </p:sp>
      <p:sp>
        <p:nvSpPr>
          <p:cNvPr id="618498" name="Rectangle 5"/>
          <p:cNvSpPr>
            <a:spLocks noChangeArrowheads="1"/>
          </p:cNvSpPr>
          <p:nvPr/>
        </p:nvSpPr>
        <p:spPr bwMode="auto">
          <a:xfrm>
            <a:off x="465138" y="1649413"/>
            <a:ext cx="9144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tab pos="457200" algn="r"/>
                <a:tab pos="2743200" algn="ctr"/>
                <a:tab pos="5486400" algn="r"/>
              </a:tabLst>
              <a:defRPr/>
            </a:pPr>
            <a:endParaRPr kumimoji="0" lang="en-GB" sz="2400" b="0" i="0" u="none" strike="noStrike" kern="1200" cap="none" spc="0" normalizeH="0" baseline="0" noProof="0">
              <a:ln>
                <a:noFill/>
              </a:ln>
              <a:solidFill>
                <a:srgbClr val="FFFFFF"/>
              </a:solidFill>
              <a:effectLst/>
              <a:uLnTx/>
              <a:uFillTx/>
              <a:latin typeface="Arial" charset="0"/>
              <a:ea typeface="SimSun" charset="0"/>
              <a:cs typeface="Arial" charset="0"/>
            </a:endParaRPr>
          </a:p>
        </p:txBody>
      </p:sp>
      <p:sp>
        <p:nvSpPr>
          <p:cNvPr id="618499" name="Rectangle 6"/>
          <p:cNvSpPr>
            <a:spLocks noChangeArrowheads="1"/>
          </p:cNvSpPr>
          <p:nvPr/>
        </p:nvSpPr>
        <p:spPr bwMode="auto">
          <a:xfrm>
            <a:off x="465138" y="1649413"/>
            <a:ext cx="9144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tab pos="457200" algn="r"/>
                <a:tab pos="2743200" algn="ctr"/>
                <a:tab pos="5486400" algn="r"/>
              </a:tabLst>
              <a:defRPr/>
            </a:pPr>
            <a:endParaRPr kumimoji="0" lang="en-GB" sz="2400" b="0" i="0" u="none" strike="noStrike" kern="1200" cap="none" spc="0" normalizeH="0" baseline="0" noProof="0">
              <a:ln>
                <a:noFill/>
              </a:ln>
              <a:solidFill>
                <a:srgbClr val="FFFFFF"/>
              </a:solidFill>
              <a:effectLst/>
              <a:uLnTx/>
              <a:uFillTx/>
              <a:latin typeface="Arial" charset="0"/>
              <a:ea typeface="SimSun" charset="0"/>
              <a:cs typeface="Arial" charset="0"/>
            </a:endParaRPr>
          </a:p>
        </p:txBody>
      </p:sp>
      <p:sp>
        <p:nvSpPr>
          <p:cNvPr id="618500" name="Rectangle 8"/>
          <p:cNvSpPr>
            <a:spLocks noChangeArrowheads="1"/>
          </p:cNvSpPr>
          <p:nvPr/>
        </p:nvSpPr>
        <p:spPr bwMode="auto">
          <a:xfrm>
            <a:off x="465138" y="1649413"/>
            <a:ext cx="9144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tab pos="457200" algn="r"/>
                <a:tab pos="2743200" algn="ctr"/>
                <a:tab pos="5486400" algn="r"/>
              </a:tabLst>
              <a:defRPr/>
            </a:pPr>
            <a:endParaRPr kumimoji="0" lang="en-GB" sz="2400" b="0" i="0" u="none" strike="noStrike" kern="1200" cap="none" spc="0" normalizeH="0" baseline="0" noProof="0">
              <a:ln>
                <a:noFill/>
              </a:ln>
              <a:solidFill>
                <a:srgbClr val="FFFFFF"/>
              </a:solidFill>
              <a:effectLst/>
              <a:uLnTx/>
              <a:uFillTx/>
              <a:latin typeface="Arial" charset="0"/>
              <a:ea typeface="SimSun" charset="0"/>
              <a:cs typeface="Arial" charset="0"/>
            </a:endParaRPr>
          </a:p>
        </p:txBody>
      </p:sp>
      <p:sp>
        <p:nvSpPr>
          <p:cNvPr id="618501" name="Rectangle 9"/>
          <p:cNvSpPr>
            <a:spLocks noChangeArrowheads="1"/>
          </p:cNvSpPr>
          <p:nvPr/>
        </p:nvSpPr>
        <p:spPr bwMode="auto">
          <a:xfrm>
            <a:off x="1938338" y="-9525"/>
            <a:ext cx="91440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SimSun" charset="0"/>
              <a:cs typeface="Arial" charset="0"/>
            </a:endParaRPr>
          </a:p>
        </p:txBody>
      </p:sp>
      <p:sp>
        <p:nvSpPr>
          <p:cNvPr id="618502" name="Rectangle 10"/>
          <p:cNvSpPr>
            <a:spLocks noChangeArrowheads="1"/>
          </p:cNvSpPr>
          <p:nvPr/>
        </p:nvSpPr>
        <p:spPr bwMode="auto">
          <a:xfrm>
            <a:off x="1933575" y="1219200"/>
            <a:ext cx="91440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SimSun" charset="0"/>
              <a:cs typeface="Arial" charset="0"/>
            </a:endParaRPr>
          </a:p>
        </p:txBody>
      </p:sp>
      <p:sp>
        <p:nvSpPr>
          <p:cNvPr id="618503" name="Rectangle 11"/>
          <p:cNvSpPr>
            <a:spLocks noChangeArrowheads="1"/>
          </p:cNvSpPr>
          <p:nvPr/>
        </p:nvSpPr>
        <p:spPr bwMode="auto">
          <a:xfrm>
            <a:off x="1933575" y="1528763"/>
            <a:ext cx="9144000"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SimSun" charset="0"/>
              <a:cs typeface="Arial" charset="0"/>
            </a:endParaRPr>
          </a:p>
        </p:txBody>
      </p:sp>
      <p:sp>
        <p:nvSpPr>
          <p:cNvPr id="618504" name="Rectangle 12"/>
          <p:cNvSpPr>
            <a:spLocks noChangeArrowheads="1"/>
          </p:cNvSpPr>
          <p:nvPr/>
        </p:nvSpPr>
        <p:spPr bwMode="auto">
          <a:xfrm>
            <a:off x="1933575" y="1743075"/>
            <a:ext cx="91440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SimSun" charset="0"/>
              <a:cs typeface="Arial" charset="0"/>
            </a:endParaRPr>
          </a:p>
        </p:txBody>
      </p:sp>
      <p:sp>
        <p:nvSpPr>
          <p:cNvPr id="618505" name="Rectangle 15"/>
          <p:cNvSpPr>
            <a:spLocks noChangeArrowheads="1"/>
          </p:cNvSpPr>
          <p:nvPr/>
        </p:nvSpPr>
        <p:spPr bwMode="auto">
          <a:xfrm>
            <a:off x="1933575" y="2047875"/>
            <a:ext cx="91440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SimSun" charset="0"/>
              <a:cs typeface="Arial" charset="0"/>
            </a:endParaRPr>
          </a:p>
        </p:txBody>
      </p:sp>
      <p:graphicFrame>
        <p:nvGraphicFramePr>
          <p:cNvPr id="33972" name="Group 180"/>
          <p:cNvGraphicFramePr>
            <a:graphicFrameLocks noGrp="1"/>
          </p:cNvGraphicFramePr>
          <p:nvPr/>
        </p:nvGraphicFramePr>
        <p:xfrm>
          <a:off x="0" y="533400"/>
          <a:ext cx="9180513" cy="6400800"/>
        </p:xfrm>
        <a:graphic>
          <a:graphicData uri="http://schemas.openxmlformats.org/drawingml/2006/table">
            <a:tbl>
              <a:tblPr/>
              <a:tblGrid>
                <a:gridCol w="1119188">
                  <a:extLst>
                    <a:ext uri="{9D8B030D-6E8A-4147-A177-3AD203B41FA5}">
                      <a16:colId xmlns:a16="http://schemas.microsoft.com/office/drawing/2014/main" val="20000"/>
                    </a:ext>
                  </a:extLst>
                </a:gridCol>
                <a:gridCol w="1492250">
                  <a:extLst>
                    <a:ext uri="{9D8B030D-6E8A-4147-A177-3AD203B41FA5}">
                      <a16:colId xmlns:a16="http://schemas.microsoft.com/office/drawing/2014/main" val="20001"/>
                    </a:ext>
                  </a:extLst>
                </a:gridCol>
                <a:gridCol w="1417637">
                  <a:extLst>
                    <a:ext uri="{9D8B030D-6E8A-4147-A177-3AD203B41FA5}">
                      <a16:colId xmlns:a16="http://schemas.microsoft.com/office/drawing/2014/main" val="20002"/>
                    </a:ext>
                  </a:extLst>
                </a:gridCol>
                <a:gridCol w="1566863">
                  <a:extLst>
                    <a:ext uri="{9D8B030D-6E8A-4147-A177-3AD203B41FA5}">
                      <a16:colId xmlns:a16="http://schemas.microsoft.com/office/drawing/2014/main" val="20003"/>
                    </a:ext>
                  </a:extLst>
                </a:gridCol>
                <a:gridCol w="376237">
                  <a:extLst>
                    <a:ext uri="{9D8B030D-6E8A-4147-A177-3AD203B41FA5}">
                      <a16:colId xmlns:a16="http://schemas.microsoft.com/office/drawing/2014/main" val="20004"/>
                    </a:ext>
                  </a:extLst>
                </a:gridCol>
                <a:gridCol w="1554163">
                  <a:extLst>
                    <a:ext uri="{9D8B030D-6E8A-4147-A177-3AD203B41FA5}">
                      <a16:colId xmlns:a16="http://schemas.microsoft.com/office/drawing/2014/main" val="20005"/>
                    </a:ext>
                  </a:extLst>
                </a:gridCol>
                <a:gridCol w="1654175">
                  <a:extLst>
                    <a:ext uri="{9D8B030D-6E8A-4147-A177-3AD203B41FA5}">
                      <a16:colId xmlns:a16="http://schemas.microsoft.com/office/drawing/2014/main" val="20006"/>
                    </a:ext>
                  </a:extLst>
                </a:gridCol>
              </a:tblGrid>
              <a:tr h="703263">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zh-CN" altLang="en-GB" sz="1800" b="0" i="0" u="none" strike="noStrike" cap="none" normalizeH="0" baseline="0">
                          <a:ln>
                            <a:noFill/>
                          </a:ln>
                          <a:solidFill>
                            <a:srgbClr val="FFFF00"/>
                          </a:solidFill>
                          <a:effectLst>
                            <a:outerShdw blurRad="38100" dist="38100" dir="2700000" algn="tl">
                              <a:srgbClr val="FFFFFF"/>
                            </a:outerShdw>
                          </a:effectLst>
                          <a:latin typeface="Tahoma" charset="0"/>
                          <a:ea typeface="宋体" charset="0"/>
                          <a:cs typeface="宋体" charset="0"/>
                        </a:rPr>
                        <a:t>时代主义</a:t>
                      </a:r>
                      <a:endParaRPr kumimoji="0" lang="zh-CN" altLang="en-GB" sz="1800" b="0" i="0" u="none" strike="noStrike" cap="none" normalizeH="0" baseline="0">
                        <a:ln>
                          <a:noFill/>
                        </a:ln>
                        <a:solidFill>
                          <a:srgbClr val="FFFF00"/>
                        </a:solidFill>
                        <a:effectLst>
                          <a:outerShdw blurRad="38100" dist="38100" dir="2700000" algn="tl">
                            <a:srgbClr val="FFFFFF"/>
                          </a:outerShdw>
                        </a:effectLst>
                        <a:latin typeface="Arial" charset="0"/>
                        <a:ea typeface="宋体" charset="0"/>
                        <a:cs typeface="宋体"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GB" sz="1800" b="0" i="0" u="none" strike="noStrike" cap="none" normalizeH="0" baseline="0">
                          <a:ln>
                            <a:noFill/>
                          </a:ln>
                          <a:solidFill>
                            <a:srgbClr val="FFFF00"/>
                          </a:solidFill>
                          <a:effectLst>
                            <a:outerShdw blurRad="38100" dist="38100" dir="2700000" algn="tl">
                              <a:srgbClr val="FFFFFF"/>
                            </a:outerShdw>
                          </a:effectLst>
                          <a:latin typeface="Tahoma" charset="0"/>
                          <a:ea typeface="宋体" charset="0"/>
                          <a:cs typeface="宋体" charset="0"/>
                        </a:rPr>
                        <a:t>时代主义</a:t>
                      </a:r>
                      <a:endParaRPr kumimoji="0" lang="en-US" sz="1800" b="0" i="0" u="none" strike="noStrike" cap="none" normalizeH="0" baseline="0">
                        <a:ln>
                          <a:noFill/>
                        </a:ln>
                        <a:solidFill>
                          <a:srgbClr val="FFFF00"/>
                        </a:solidFill>
                        <a:effectLst/>
                        <a:latin typeface="Arial" charset="0"/>
                        <a:ea typeface="SimSun" charset="0"/>
                        <a:cs typeface="Times"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GB" sz="1800" b="0" i="0" u="none" strike="noStrike" cap="none" normalizeH="0" baseline="0">
                          <a:ln>
                            <a:noFill/>
                          </a:ln>
                          <a:solidFill>
                            <a:srgbClr val="FFFF00"/>
                          </a:solidFill>
                          <a:effectLst>
                            <a:outerShdw blurRad="38100" dist="38100" dir="2700000" algn="tl">
                              <a:srgbClr val="FFFFFF"/>
                            </a:outerShdw>
                          </a:effectLst>
                          <a:latin typeface="Tahoma" charset="0"/>
                          <a:ea typeface="宋体" charset="0"/>
                          <a:cs typeface="宋体" charset="0"/>
                        </a:rPr>
                        <a:t>时代主义</a:t>
                      </a:r>
                      <a:endParaRPr kumimoji="0" lang="en-US" sz="1800" b="0" i="0" u="none" strike="noStrike" cap="none" normalizeH="0" baseline="0">
                        <a:ln>
                          <a:noFill/>
                        </a:ln>
                        <a:solidFill>
                          <a:srgbClr val="FFFF00"/>
                        </a:solidFill>
                        <a:effectLst/>
                        <a:latin typeface="Arial" charset="0"/>
                        <a:ea typeface="SimSun" charset="0"/>
                        <a:cs typeface="Times"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00"/>
                    </a:solidFill>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GB" sz="1800" b="0" i="0" u="none" strike="noStrike" cap="none" normalizeH="0" baseline="0">
                          <a:ln>
                            <a:noFill/>
                          </a:ln>
                          <a:solidFill>
                            <a:srgbClr val="FFFF00"/>
                          </a:solidFill>
                          <a:effectLst>
                            <a:outerShdw blurRad="38100" dist="38100" dir="2700000" algn="tl">
                              <a:srgbClr val="FFFFFF"/>
                            </a:outerShdw>
                          </a:effectLst>
                          <a:latin typeface="Tahoma" charset="0"/>
                          <a:ea typeface="宋体" charset="0"/>
                          <a:cs typeface="宋体" charset="0"/>
                        </a:rPr>
                        <a:t>时代主义</a:t>
                      </a:r>
                      <a:endParaRPr kumimoji="0" lang="en-US" sz="1800" b="0" i="0" u="none" strike="noStrike" cap="none" normalizeH="0" baseline="0">
                        <a:ln>
                          <a:noFill/>
                        </a:ln>
                        <a:solidFill>
                          <a:srgbClr val="FFFF00"/>
                        </a:solidFill>
                        <a:effectLst/>
                        <a:latin typeface="Arial" charset="0"/>
                        <a:ea typeface="SimSun" charset="0"/>
                        <a:cs typeface="Times"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00"/>
                    </a:solidFill>
                  </a:tcPr>
                </a:tc>
                <a:tc hMerge="1">
                  <a:txBody>
                    <a:bodyPr/>
                    <a:lstStyle/>
                    <a:p>
                      <a:endParaRPr lang="en-US"/>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GB" sz="1800" b="0" i="0" u="none" strike="noStrike" cap="none" normalizeH="0" baseline="0">
                          <a:ln>
                            <a:noFill/>
                          </a:ln>
                          <a:solidFill>
                            <a:srgbClr val="FFFF00"/>
                          </a:solidFill>
                          <a:effectLst>
                            <a:outerShdw blurRad="38100" dist="38100" dir="2700000" algn="tl">
                              <a:srgbClr val="FFFFFF"/>
                            </a:outerShdw>
                          </a:effectLst>
                          <a:latin typeface="Tahoma" charset="0"/>
                          <a:ea typeface="宋体" charset="0"/>
                          <a:cs typeface="宋体" charset="0"/>
                        </a:rPr>
                        <a:t>时代主义</a:t>
                      </a:r>
                      <a:endParaRPr kumimoji="0" lang="en-US" sz="1800" b="0" i="0" u="none" strike="noStrike" cap="none" normalizeH="0" baseline="0">
                        <a:ln>
                          <a:noFill/>
                        </a:ln>
                        <a:solidFill>
                          <a:srgbClr val="FFFF00"/>
                        </a:solidFill>
                        <a:effectLst/>
                        <a:latin typeface="Arial" charset="0"/>
                        <a:ea typeface="SimSun" charset="0"/>
                        <a:cs typeface="Times"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GB" sz="1800" b="0" i="0" u="none" strike="noStrike" cap="none" normalizeH="0" baseline="0">
                          <a:ln>
                            <a:noFill/>
                          </a:ln>
                          <a:solidFill>
                            <a:srgbClr val="FFFF00"/>
                          </a:solidFill>
                          <a:effectLst>
                            <a:outerShdw blurRad="38100" dist="38100" dir="2700000" algn="tl">
                              <a:srgbClr val="FFFFFF"/>
                            </a:outerShdw>
                          </a:effectLst>
                          <a:latin typeface="Tahoma" charset="0"/>
                          <a:ea typeface="宋体" charset="0"/>
                          <a:cs typeface="宋体" charset="0"/>
                        </a:rPr>
                        <a:t>时代主义</a:t>
                      </a:r>
                      <a:endParaRPr kumimoji="0" lang="en-US" sz="1800" b="0" i="0" u="none" strike="noStrike" cap="none" normalizeH="0" baseline="0">
                        <a:ln>
                          <a:noFill/>
                        </a:ln>
                        <a:solidFill>
                          <a:srgbClr val="FFFF00"/>
                        </a:solidFill>
                        <a:effectLst/>
                        <a:latin typeface="Arial" charset="0"/>
                        <a:ea typeface="SimSun" charset="0"/>
                        <a:cs typeface="Times"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00"/>
                    </a:solidFill>
                  </a:tcPr>
                </a:tc>
                <a:extLst>
                  <a:ext uri="{0D108BD9-81ED-4DB2-BD59-A6C34878D82A}">
                    <a16:rowId xmlns:a16="http://schemas.microsoft.com/office/drawing/2014/main" val="10000"/>
                  </a:ext>
                </a:extLst>
              </a:tr>
              <a:tr h="5697537">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zh-CN" altLang="en-GB" sz="2000" b="0"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rPr>
                        <a:t>缺点</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1">
                      <a:gsLst>
                        <a:gs pos="0">
                          <a:srgbClr val="000000"/>
                        </a:gs>
                        <a:gs pos="3999">
                          <a:srgbClr val="000000"/>
                        </a:gs>
                        <a:gs pos="100000">
                          <a:srgbClr val="340072"/>
                        </a:gs>
                      </a:gsLst>
                      <a:lin ang="0" scaled="1"/>
                    </a:gra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zh-CN" altLang="en-GB" sz="1600" b="0"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rPr>
                        <a:t>把律法分成道德，民用与礼仪是没有圣经根据的</a:t>
                      </a:r>
                    </a:p>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endParaRPr kumimoji="0" lang="zh-CN" altLang="en-US" sz="1600" b="0"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endParaRPr>
                    </a:p>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zh-CN" altLang="en-GB" sz="1600" b="0"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rPr>
                        <a:t>错误领导使用神的命令来怙恶不悛人</a:t>
                      </a:r>
                    </a:p>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endParaRPr kumimoji="0" lang="zh-CN" altLang="en-US" sz="1600" b="0"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endParaRPr>
                    </a:p>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zh-CN" altLang="en-GB" sz="1600" b="0"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rPr>
                        <a:t>“律法”不需要全都是摩西的（自然律法与基督的律法也存在）</a:t>
                      </a:r>
                    </a:p>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endParaRPr kumimoji="0" lang="zh-CN" altLang="en-US" sz="1600" b="0"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endParaRPr>
                    </a:p>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zh-CN" altLang="en-GB" sz="1600" b="0"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rPr>
                        <a:t>新约从不用旧约来处理民用事物</a:t>
                      </a:r>
                    </a:p>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endParaRPr kumimoji="0" lang="zh-CN" altLang="en-US" sz="1600" b="0"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endParaRPr>
                    </a:p>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zh-CN" altLang="en-GB" sz="1600" b="0"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rPr>
                        <a:t>律法定人有罪（林后三</a:t>
                      </a:r>
                      <a:r>
                        <a:rPr kumimoji="0" lang="en-GB" altLang="zh-CN" sz="1600" b="0"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rPr>
                        <a:t>9</a:t>
                      </a:r>
                      <a:r>
                        <a:rPr kumimoji="0" lang="zh-CN" altLang="en-GB" sz="1600" b="0"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rPr>
                        <a:t>）</a:t>
                      </a:r>
                      <a:endParaRPr kumimoji="0" lang="en-GB" altLang="zh-CN" sz="1600" b="0"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1">
                      <a:gsLst>
                        <a:gs pos="0">
                          <a:srgbClr val="000000"/>
                        </a:gs>
                        <a:gs pos="3999">
                          <a:srgbClr val="000000"/>
                        </a:gs>
                        <a:gs pos="100000">
                          <a:srgbClr val="340072"/>
                        </a:gs>
                      </a:gsLst>
                      <a:lin ang="0" scaled="1"/>
                    </a:gra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zh-CN" altLang="en-GB" sz="1600" b="0"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rPr>
                        <a:t>把律法分成道德，民用与礼仪是没有圣经根据的</a:t>
                      </a:r>
                    </a:p>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endParaRPr kumimoji="0" lang="en-US" altLang="zh-CN" sz="1600" b="0"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endParaRPr>
                    </a:p>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zh-CN" altLang="en-GB" sz="1600" b="0"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rPr>
                        <a:t>以不同方式使用“律法”是不一致与混乱的</a:t>
                      </a:r>
                    </a:p>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endParaRPr kumimoji="0" lang="zh-CN" altLang="en-US" sz="1600" b="0"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endParaRPr>
                    </a:p>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zh-CN" altLang="en-GB" sz="1600" b="0"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rPr>
                        <a:t>今天须遵守安息日是矛盾新约（西二</a:t>
                      </a:r>
                      <a:r>
                        <a:rPr kumimoji="0" lang="en-GB" altLang="zh-CN" sz="1600" b="0"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rPr>
                        <a:t>16-17</a:t>
                      </a:r>
                      <a:r>
                        <a:rPr kumimoji="0" lang="zh-CN" altLang="en-GB" sz="1600" b="0"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rPr>
                        <a:t>）</a:t>
                      </a:r>
                    </a:p>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endParaRPr kumimoji="0" lang="zh-CN" altLang="en-US" sz="1600" b="0"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endParaRPr>
                    </a:p>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zh-CN" altLang="en-GB" sz="1600" b="0"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rPr>
                        <a:t>不清楚如果道德律成为基督的律法</a:t>
                      </a:r>
                    </a:p>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endParaRPr kumimoji="0" lang="zh-CN" altLang="en-US" sz="1600" b="0"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endParaRPr>
                    </a:p>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zh-CN" altLang="en-GB" sz="1600" b="0"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rPr>
                        <a:t>合并以色列与教会</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1">
                      <a:gsLst>
                        <a:gs pos="0">
                          <a:srgbClr val="000000"/>
                        </a:gs>
                        <a:gs pos="3999">
                          <a:srgbClr val="000000"/>
                        </a:gs>
                        <a:gs pos="100000">
                          <a:srgbClr val="340072"/>
                        </a:gs>
                      </a:gsLst>
                      <a:lin ang="0" scaled="1"/>
                    </a:gra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zh-CN" altLang="en-GB" sz="1800" b="0"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rPr>
                        <a:t>把律法分成道德，民用与礼仪是没有圣经根据的</a:t>
                      </a:r>
                    </a:p>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endParaRPr kumimoji="0" lang="zh-CN" altLang="en-US" sz="1800" b="0"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endParaRPr>
                    </a:p>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zh-CN" altLang="en-GB" sz="1800" b="0"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rPr>
                        <a:t>任意挑律法的部分为需要的</a:t>
                      </a:r>
                    </a:p>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endParaRPr kumimoji="0" lang="zh-CN" altLang="en-US" sz="1800" b="0"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endParaRPr>
                    </a:p>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zh-CN" altLang="en-GB" sz="1800" b="0"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rPr>
                        <a:t>十诫与利</a:t>
                      </a:r>
                      <a:r>
                        <a:rPr kumimoji="0" lang="en-GB" altLang="zh-CN" sz="1800" b="0"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rPr>
                        <a:t>18-19</a:t>
                      </a:r>
                      <a:r>
                        <a:rPr kumimoji="0" lang="zh-CN" altLang="en-GB" sz="1800" b="0"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rPr>
                        <a:t>的选择对于道德律法是太狭窄</a:t>
                      </a:r>
                      <a:endParaRPr kumimoji="0" lang="en-GB" altLang="zh-CN" sz="1800" b="0"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1">
                      <a:gsLst>
                        <a:gs pos="0">
                          <a:srgbClr val="000000"/>
                        </a:gs>
                        <a:gs pos="3999">
                          <a:srgbClr val="000000"/>
                        </a:gs>
                        <a:gs pos="100000">
                          <a:srgbClr val="340072"/>
                        </a:gs>
                      </a:gsLst>
                      <a:lin ang="0" scaled="1"/>
                    </a:gradFill>
                  </a:tcPr>
                </a:tc>
                <a:tc gridSpan="2">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zh-CN" altLang="en-GB" sz="1800" b="0"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rPr>
                        <a:t>寻求教导不可分性的律法同时秉持他得到的内容</a:t>
                      </a:r>
                    </a:p>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endParaRPr kumimoji="0" lang="zh-CN" altLang="en-US" sz="1800" b="0"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endParaRPr>
                    </a:p>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zh-CN" altLang="en-GB" sz="1800" b="0"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rPr>
                        <a:t>太偏激说明律法对于今天完全不适用</a:t>
                      </a:r>
                    </a:p>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endParaRPr kumimoji="0" lang="zh-CN" altLang="en-US" sz="1800" b="0"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endParaRPr>
                    </a:p>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zh-CN" altLang="en-GB" sz="1800" b="0"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rPr>
                        <a:t>无法看到福音在旧约标定律法与福音为分明月连续的时代</a:t>
                      </a:r>
                    </a:p>
                  </a:txBody>
                  <a:tcPr marL="36000" marR="36000" marT="36000" marB="360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1">
                      <a:gsLst>
                        <a:gs pos="0">
                          <a:srgbClr val="000000"/>
                        </a:gs>
                        <a:gs pos="3999">
                          <a:srgbClr val="000000"/>
                        </a:gs>
                        <a:gs pos="100000">
                          <a:srgbClr val="340072"/>
                        </a:gs>
                      </a:gsLst>
                      <a:lin ang="0" scaled="1"/>
                    </a:gradFill>
                  </a:tcPr>
                </a:tc>
                <a:tc hMerge="1">
                  <a:txBody>
                    <a:bodyPr/>
                    <a:lstStyle/>
                    <a:p>
                      <a:endParaRPr lang="en-US"/>
                    </a:p>
                  </a:txBody>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zh-CN" altLang="en-GB" sz="1800" b="0"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rPr>
                        <a:t>区分律法的歧视方面（永恒，显示神的性质）从管理（暂时，统治以色列）是不能分离的代码区分</a:t>
                      </a:r>
                      <a:r>
                        <a:rPr kumimoji="0" lang="en-GB" altLang="zh-CN" sz="1800" b="0"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rPr>
                        <a:t>-</a:t>
                      </a:r>
                      <a:r>
                        <a:rPr kumimoji="0" lang="zh-CN" altLang="en-GB" sz="1800" b="0"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rPr>
                        <a:t>如果旧约律法果然是统一的，那为什么分成两处？</a:t>
                      </a:r>
                    </a:p>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endParaRPr kumimoji="0" lang="zh-CN" altLang="en-US" sz="1800" b="0"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endParaRPr>
                    </a:p>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zh-CN" altLang="en-GB" sz="1800" b="0"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rPr>
                        <a:t>律法不是无效反而巩固了律法（罗三</a:t>
                      </a:r>
                      <a:r>
                        <a:rPr kumimoji="0" lang="en-GB" altLang="zh-CN" sz="1800" b="0"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rPr>
                        <a:t>31</a:t>
                      </a:r>
                      <a:r>
                        <a:rPr kumimoji="0" lang="zh-CN" altLang="en-GB" sz="1800" b="0"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rPr>
                        <a:t>）</a:t>
                      </a:r>
                      <a:endParaRPr kumimoji="0" lang="en-US" sz="1800" b="0" i="0" u="none" strike="noStrike" cap="none" normalizeH="0" baseline="0">
                        <a:ln>
                          <a:noFill/>
                        </a:ln>
                        <a:solidFill>
                          <a:schemeClr val="tx1"/>
                        </a:solidFill>
                        <a:effectLst/>
                        <a:latin typeface="Arial" charset="0"/>
                        <a:ea typeface="SimSun" charset="0"/>
                        <a:cs typeface="Times" charset="0"/>
                      </a:endParaRPr>
                    </a:p>
                  </a:txBody>
                  <a:tcPr marL="36000" marR="36000" marT="36000" marB="360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1">
                      <a:gsLst>
                        <a:gs pos="0">
                          <a:srgbClr val="000000"/>
                        </a:gs>
                        <a:gs pos="3999">
                          <a:srgbClr val="000000"/>
                        </a:gs>
                        <a:gs pos="100000">
                          <a:srgbClr val="340072"/>
                        </a:gs>
                      </a:gsLst>
                      <a:lin ang="0" scaled="1"/>
                    </a:gradFill>
                  </a:tcPr>
                </a:tc>
                <a:extLst>
                  <a:ext uri="{0D108BD9-81ED-4DB2-BD59-A6C34878D82A}">
                    <a16:rowId xmlns:a16="http://schemas.microsoft.com/office/drawing/2014/main" val="10001"/>
                  </a:ext>
                </a:extLst>
              </a:tr>
            </a:tbl>
          </a:graphicData>
        </a:graphic>
      </p:graphicFrame>
      <p:sp>
        <p:nvSpPr>
          <p:cNvPr id="2" name="Title 1"/>
          <p:cNvSpPr>
            <a:spLocks noGrp="1"/>
          </p:cNvSpPr>
          <p:nvPr>
            <p:ph type="title" idx="4294967295"/>
          </p:nvPr>
        </p:nvSpPr>
        <p:spPr>
          <a:xfrm>
            <a:off x="0" y="-31750"/>
            <a:ext cx="9144000" cy="584200"/>
          </a:xfrm>
          <a:gradFill rotWithShape="1">
            <a:gsLst>
              <a:gs pos="0">
                <a:srgbClr val="9933FF"/>
              </a:gs>
              <a:gs pos="50000">
                <a:schemeClr val="bg2"/>
              </a:gs>
              <a:gs pos="100000">
                <a:srgbClr val="9933FF"/>
              </a:gs>
            </a:gsLst>
            <a:lin ang="5400000" scaled="1"/>
          </a:gradFill>
          <a:ln w="12700">
            <a:headEnd type="none" w="sm" len="sm"/>
            <a:tailEnd type="none" w="sm" len="sm"/>
          </a:ln>
        </p:spPr>
        <p:txBody>
          <a:bodyPr>
            <a:spAutoFit/>
          </a:bodyPr>
          <a:lstStyle/>
          <a:p>
            <a:pPr>
              <a:defRPr/>
            </a:pPr>
            <a:r>
              <a:rPr lang="zh-CN" altLang="en-US" sz="3200" b="1">
                <a:solidFill>
                  <a:srgbClr val="FFFFFF"/>
                </a:solidFill>
                <a:effectLst/>
                <a:latin typeface="Times New Roman" charset="0"/>
                <a:ea typeface="宋体" charset="0"/>
                <a:cs typeface="宋体" charset="0"/>
              </a:rPr>
              <a:t>摩西的律法对我适用吗？</a:t>
            </a:r>
            <a:endParaRPr lang="en-US" sz="2400" b="1">
              <a:solidFill>
                <a:srgbClr val="FFFFFF"/>
              </a:solidFill>
              <a:latin typeface="Arial" charset="0"/>
              <a:ea typeface="SimSun" charset="0"/>
            </a:endParaRPr>
          </a:p>
        </p:txBody>
      </p:sp>
      <p:sp>
        <p:nvSpPr>
          <p:cNvPr id="618531" name="Text Box 2"/>
          <p:cNvSpPr txBox="1">
            <a:spLocks noChangeArrowheads="1"/>
          </p:cNvSpPr>
          <p:nvPr/>
        </p:nvSpPr>
        <p:spPr bwMode="auto">
          <a:xfrm>
            <a:off x="8153400" y="0"/>
            <a:ext cx="784225"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SimSun" charset="0"/>
                <a:cs typeface="Arial" charset="0"/>
              </a:rPr>
              <a:t>174i</a:t>
            </a:r>
          </a:p>
        </p:txBody>
      </p:sp>
    </p:spTree>
    <p:extLst>
      <p:ext uri="{BB962C8B-B14F-4D97-AF65-F5344CB8AC3E}">
        <p14:creationId xmlns:p14="http://schemas.microsoft.com/office/powerpoint/2010/main" val="392439290"/>
      </p:ext>
    </p:extLst>
  </p:cSld>
  <p:clrMapOvr>
    <a:masterClrMapping/>
  </p:clrMapOvr>
  <p:transition/>
</p:sld>
</file>

<file path=ppt/slides/slide14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6" name="Picture 28" descr="10 commandments.jpg"/>
          <p:cNvPicPr>
            <a:picLocks noChangeAspect="1"/>
          </p:cNvPicPr>
          <p:nvPr/>
        </p:nvPicPr>
        <p:blipFill>
          <a:blip r:embed="rId3">
            <a:lum bright="20000"/>
            <a:extLst>
              <a:ext uri="{28A0092B-C50C-407E-A947-70E740481C1C}">
                <a14:useLocalDpi xmlns:a14="http://schemas.microsoft.com/office/drawing/2010/main"/>
              </a:ext>
            </a:extLst>
          </a:blip>
          <a:srcRect/>
          <a:stretch>
            <a:fillRect/>
          </a:stretch>
        </p:blipFill>
        <p:spPr bwMode="auto">
          <a:xfrm>
            <a:off x="-9525" y="1865313"/>
            <a:ext cx="5343525" cy="5068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3059" name="Title 1"/>
          <p:cNvSpPr>
            <a:spLocks noGrp="1"/>
          </p:cNvSpPr>
          <p:nvPr>
            <p:ph type="ctrTitle"/>
          </p:nvPr>
        </p:nvSpPr>
        <p:spPr>
          <a:xfrm>
            <a:off x="0" y="0"/>
            <a:ext cx="9144000" cy="1143000"/>
          </a:xfrm>
        </p:spPr>
        <p:txBody>
          <a:bodyPr/>
          <a:lstStyle/>
          <a:p>
            <a:r>
              <a:rPr lang="en-US" altLang="ja-JP" b="1" dirty="0">
                <a:solidFill>
                  <a:schemeClr val="bg1"/>
                </a:solidFill>
                <a:latin typeface="Kaiti SC" panose="02010600040101010101" pitchFamily="2" charset="-122"/>
                <a:ea typeface="Kaiti SC" panose="02010600040101010101" pitchFamily="2" charset="-122"/>
                <a:cs typeface="ＭＳ Ｐゴシック" charset="0"/>
              </a:rPr>
              <a:t>“</a:t>
            </a:r>
            <a:r>
              <a:rPr lang="zh-CN" altLang="en-US" b="1" dirty="0">
                <a:solidFill>
                  <a:schemeClr val="bg1"/>
                </a:solidFill>
                <a:latin typeface="Kaiti SC" panose="02010600040101010101" pitchFamily="2" charset="-122"/>
                <a:ea typeface="Kaiti SC" panose="02010600040101010101" pitchFamily="2" charset="-122"/>
                <a:cs typeface="ＭＳ Ｐゴシック" charset="0"/>
              </a:rPr>
              <a:t>新</a:t>
            </a:r>
            <a:r>
              <a:rPr lang="en-US" altLang="ja-JP" b="1" dirty="0">
                <a:solidFill>
                  <a:schemeClr val="bg1"/>
                </a:solidFill>
                <a:latin typeface="Kaiti SC" panose="02010600040101010101" pitchFamily="2" charset="-122"/>
                <a:ea typeface="Kaiti SC" panose="02010600040101010101" pitchFamily="2" charset="-122"/>
                <a:cs typeface="ＭＳ Ｐゴシック" charset="0"/>
              </a:rPr>
              <a:t>”</a:t>
            </a:r>
            <a:r>
              <a:rPr lang="zh-CN" altLang="en-US" b="1" dirty="0">
                <a:solidFill>
                  <a:schemeClr val="bg1"/>
                </a:solidFill>
                <a:latin typeface="Kaiti SC" panose="02010600040101010101" pitchFamily="2" charset="-122"/>
                <a:ea typeface="Kaiti SC" panose="02010600040101010101" pitchFamily="2" charset="-122"/>
                <a:cs typeface="ＭＳ Ｐゴシック" charset="0"/>
              </a:rPr>
              <a:t>代替</a:t>
            </a:r>
            <a:r>
              <a:rPr lang="en-US" altLang="ja-JP" b="1" dirty="0">
                <a:solidFill>
                  <a:schemeClr val="bg1"/>
                </a:solidFill>
                <a:latin typeface="Kaiti SC" panose="02010600040101010101" pitchFamily="2" charset="-122"/>
                <a:ea typeface="Kaiti SC" panose="02010600040101010101" pitchFamily="2" charset="-122"/>
                <a:cs typeface="ＭＳ Ｐゴシック" charset="0"/>
              </a:rPr>
              <a:t> “</a:t>
            </a:r>
            <a:r>
              <a:rPr lang="zh-CN" altLang="en-US" b="1" dirty="0">
                <a:solidFill>
                  <a:schemeClr val="bg1"/>
                </a:solidFill>
                <a:latin typeface="Kaiti SC" panose="02010600040101010101" pitchFamily="2" charset="-122"/>
                <a:ea typeface="Kaiti SC" panose="02010600040101010101" pitchFamily="2" charset="-122"/>
                <a:cs typeface="ＭＳ Ｐゴシック" charset="0"/>
              </a:rPr>
              <a:t>旧</a:t>
            </a:r>
            <a:r>
              <a:rPr lang="en-US" altLang="ja-JP" b="1" dirty="0">
                <a:solidFill>
                  <a:schemeClr val="bg1"/>
                </a:solidFill>
                <a:latin typeface="Kaiti SC" panose="02010600040101010101" pitchFamily="2" charset="-122"/>
                <a:ea typeface="Kaiti SC" panose="02010600040101010101" pitchFamily="2" charset="-122"/>
                <a:cs typeface="ＭＳ Ｐゴシック" charset="0"/>
              </a:rPr>
              <a:t>"</a:t>
            </a:r>
            <a:endParaRPr lang="en-US" b="1" dirty="0">
              <a:solidFill>
                <a:schemeClr val="bg1"/>
              </a:solidFill>
              <a:latin typeface="Kaiti SC" panose="02010600040101010101" pitchFamily="2" charset="-122"/>
              <a:ea typeface="Kaiti SC" panose="02010600040101010101" pitchFamily="2" charset="-122"/>
              <a:cs typeface="ＭＳ Ｐゴシック" charset="0"/>
            </a:endParaRPr>
          </a:p>
        </p:txBody>
      </p:sp>
      <p:sp>
        <p:nvSpPr>
          <p:cNvPr id="173060" name="Text Box 2"/>
          <p:cNvSpPr txBox="1">
            <a:spLocks noChangeArrowheads="1"/>
          </p:cNvSpPr>
          <p:nvPr/>
        </p:nvSpPr>
        <p:spPr bwMode="auto">
          <a:xfrm>
            <a:off x="8464550" y="71438"/>
            <a:ext cx="527050"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24</a:t>
            </a:r>
          </a:p>
        </p:txBody>
      </p:sp>
      <p:pic>
        <p:nvPicPr>
          <p:cNvPr id="7" name="Picture 6" descr="Holy Spirit Clipart.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105400" y="1865313"/>
            <a:ext cx="4035425" cy="5029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Right Arrow 7"/>
          <p:cNvSpPr>
            <a:spLocks noChangeArrowheads="1"/>
          </p:cNvSpPr>
          <p:nvPr/>
        </p:nvSpPr>
        <p:spPr bwMode="auto">
          <a:xfrm>
            <a:off x="4648200" y="2895600"/>
            <a:ext cx="1066800" cy="2514600"/>
          </a:xfrm>
          <a:prstGeom prst="rightArrow">
            <a:avLst>
              <a:gd name="adj1" fmla="val 50000"/>
              <a:gd name="adj2" fmla="val 50000"/>
            </a:avLst>
          </a:prstGeom>
          <a:solidFill>
            <a:srgbClr val="3366FF"/>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4" name="Subtitle 2"/>
          <p:cNvSpPr txBox="1">
            <a:spLocks/>
          </p:cNvSpPr>
          <p:nvPr/>
        </p:nvSpPr>
        <p:spPr bwMode="auto">
          <a:xfrm>
            <a:off x="0" y="1905000"/>
            <a:ext cx="9144000" cy="5029200"/>
          </a:xfrm>
          <a:prstGeom prst="rect">
            <a:avLst/>
          </a:prstGeom>
          <a:solidFill>
            <a:schemeClr val="bg1">
              <a:alpha val="49019"/>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altLang="ja-JP" sz="2800" b="1" i="0" u="none" strike="noStrike" kern="120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rPr>
              <a:t>“</a:t>
            </a:r>
            <a:r>
              <a:rPr kumimoji="0" lang="zh-CN" altLang="en-US" sz="3200" b="1" i="0" u="none" strike="noStrike" kern="120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rPr>
              <a:t>在基督里，‘旧约</a:t>
            </a:r>
            <a:r>
              <a:rPr kumimoji="0" lang="en-SG" altLang="zh-CN" sz="3200" b="1" i="0" u="none" strike="noStrike" kern="120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rPr>
              <a:t>’ </a:t>
            </a:r>
            <a:r>
              <a:rPr kumimoji="0" lang="zh-CN" altLang="en-US" sz="3200" b="1" i="0" u="none" strike="noStrike" kern="120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rPr>
              <a:t>和 ‘新约’的对比是什么呢</a:t>
            </a:r>
            <a:r>
              <a:rPr kumimoji="0" lang="en-US" altLang="ja-JP" sz="3200" b="1" i="0" u="none" strike="noStrike" kern="120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rPr>
              <a:t>? </a:t>
            </a:r>
            <a:r>
              <a:rPr kumimoji="0" lang="zh-CN" altLang="en-US" sz="3200" b="1" i="0" u="none" strike="noStrike" kern="120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rPr>
              <a:t>它不代表整本旧约圣经</a:t>
            </a:r>
            <a:r>
              <a:rPr kumimoji="0" lang="en-US" altLang="ja-JP" sz="3200" b="1" i="0" u="none" strike="noStrike" kern="120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rPr>
              <a:t>, </a:t>
            </a:r>
            <a:r>
              <a:rPr kumimoji="0" lang="zh-CN" altLang="en-US" sz="3200" b="1" i="0" u="none" strike="noStrike" kern="120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rPr>
              <a:t>因为</a:t>
            </a:r>
            <a:r>
              <a:rPr kumimoji="0" lang="en-US" altLang="ja-JP" sz="3200" b="1" i="0" u="none" strike="noStrike" kern="120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rPr>
              <a:t> </a:t>
            </a:r>
            <a:r>
              <a:rPr kumimoji="0" lang="en-US" sz="3200" b="1" i="0" u="none" strike="noStrike" kern="0" cap="none" spc="0" normalizeH="0" baseline="0" noProof="0" dirty="0" err="1">
                <a:ln>
                  <a:noFill/>
                </a:ln>
                <a:solidFill>
                  <a:srgbClr val="000000"/>
                </a:solidFill>
                <a:effectLst/>
                <a:uLnTx/>
                <a:uFillTx/>
                <a:latin typeface="Kaiti SC" panose="02010600040101010101" pitchFamily="2" charset="-122"/>
                <a:ea typeface="Kaiti SC" panose="02010600040101010101" pitchFamily="2" charset="-122"/>
                <a:cs typeface="Arial"/>
                <a:sym typeface="Arial"/>
                <a:rtl val="0"/>
              </a:rPr>
              <a:t>亚伯拉罕之约</a:t>
            </a:r>
            <a:r>
              <a:rPr kumimoji="0" lang="en-US" altLang="ja-JP" sz="3200" b="1" i="0" u="none" strike="noStrike" kern="120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rPr>
              <a:t> </a:t>
            </a:r>
            <a:r>
              <a:rPr kumimoji="0" lang="zh-CN" altLang="en-US" sz="3200" b="1" i="0" u="none" strike="noStrike" kern="120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rPr>
              <a:t>和</a:t>
            </a:r>
            <a:r>
              <a:rPr kumimoji="0" lang="en-US" altLang="ja-JP" sz="3200" b="1" i="0" u="none" strike="noStrike" kern="120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rPr>
              <a:t> </a:t>
            </a:r>
            <a:r>
              <a:rPr kumimoji="0" lang="zh-CN" altLang="en-US" sz="3200" b="1" i="0" u="none" strike="noStrike" kern="120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rPr>
              <a:t>大卫之约在新约里都不曾被称为‘旧’</a:t>
            </a:r>
            <a:r>
              <a:rPr kumimoji="0" lang="en-US" altLang="ja-JP" sz="3200" b="1" i="0" u="none" strike="noStrike" kern="120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rPr>
              <a:t>.  </a:t>
            </a:r>
            <a:r>
              <a:rPr kumimoji="0" lang="zh-CN" altLang="en-US" sz="3200" b="1" i="0" u="none" strike="noStrike" kern="120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rPr>
              <a:t>然而</a:t>
            </a:r>
            <a:r>
              <a:rPr kumimoji="0" lang="en-US" altLang="ja-JP" sz="3200" b="1" i="0" u="none" strike="noStrike" kern="120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rPr>
              <a:t>, </a:t>
            </a:r>
            <a:r>
              <a:rPr kumimoji="0" lang="zh-CN" altLang="en-US" sz="3200" b="1" i="0" u="none" strike="noStrike" kern="120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rPr>
              <a:t>只有摩西之约，</a:t>
            </a:r>
            <a:r>
              <a:rPr kumimoji="0" lang="en-US" altLang="ja-JP" sz="3200" b="1" i="0" u="none" strike="noStrike" kern="120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rPr>
              <a:t> </a:t>
            </a:r>
            <a:r>
              <a:rPr kumimoji="0" lang="zh-CN" altLang="en-US" sz="3200" b="1" i="0" u="none" strike="noStrike" kern="120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rPr>
              <a:t>那在</a:t>
            </a:r>
            <a:r>
              <a:rPr kumimoji="0" lang="en-US" altLang="ja-JP" sz="3200" b="1" i="0" u="none" strike="noStrike" kern="120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rPr>
              <a:t> </a:t>
            </a:r>
            <a:r>
              <a:rPr kumimoji="0" lang="zh-CN" altLang="en-US" sz="3200" b="1" i="0" u="none" strike="noStrike" kern="120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rPr>
              <a:t>西奈山上所立的约</a:t>
            </a:r>
            <a:r>
              <a:rPr kumimoji="0" lang="en-US" altLang="ja-JP" sz="3200" b="1" i="0" u="none" strike="noStrike" kern="120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rPr>
              <a:t> (</a:t>
            </a:r>
            <a:r>
              <a:rPr kumimoji="0" lang="zh-CN" altLang="en-US" sz="3200" b="1" i="0" u="none" strike="noStrike" kern="120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rPr>
              <a:t>出</a:t>
            </a:r>
            <a:r>
              <a:rPr kumimoji="0" lang="en-US" altLang="ja-JP" sz="3200" b="1" i="0" u="none" strike="noStrike" kern="120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rPr>
              <a:t> 19-24) </a:t>
            </a:r>
            <a:r>
              <a:rPr kumimoji="0" lang="zh-CN" altLang="en-US" sz="3200" b="1" i="0" u="none" strike="noStrike" kern="120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rPr>
              <a:t>才被称为‘旧约’</a:t>
            </a:r>
            <a:r>
              <a:rPr kumimoji="0" lang="en-US" altLang="ja-JP" sz="3200" b="1" i="0" u="none" strike="noStrike" kern="120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rPr>
              <a:t> (</a:t>
            </a:r>
            <a:r>
              <a:rPr kumimoji="0" lang="zh-CN" altLang="en-US" sz="3200" b="1" i="0" u="none" strike="noStrike" kern="120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rPr>
              <a:t>林后</a:t>
            </a:r>
            <a:r>
              <a:rPr kumimoji="0" lang="en-US" altLang="ja-JP" sz="3200" b="1" i="0" u="none" strike="noStrike" kern="120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rPr>
              <a:t> 3:14; cf. </a:t>
            </a:r>
            <a:r>
              <a:rPr kumimoji="0" lang="zh-CN" altLang="en-US" sz="3200" b="1" i="0" u="none" strike="noStrike" kern="120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rPr>
              <a:t>希</a:t>
            </a:r>
            <a:r>
              <a:rPr kumimoji="0" lang="en-US" altLang="ja-JP" sz="3200" b="1" i="0" u="none" strike="noStrike" kern="120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rPr>
              <a:t>8:6, 13)</a:t>
            </a:r>
            <a:r>
              <a:rPr kumimoji="0" lang="zh-CN" altLang="en-US" sz="3200" b="1" i="0" u="none" strike="noStrike" kern="120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rPr>
              <a:t>。这‘旧约’在基督里将会被‘新约’取代。</a:t>
            </a:r>
            <a:r>
              <a:rPr kumimoji="0" lang="en-US" altLang="ja-JP" sz="3200" b="1" i="0" u="none" strike="noStrike" kern="120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rPr>
              <a:t> (</a:t>
            </a:r>
            <a:r>
              <a:rPr kumimoji="0" lang="zh-CN" altLang="en-US" sz="3200" b="1" i="0" u="none" strike="noStrike" kern="120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rPr>
              <a:t>路</a:t>
            </a:r>
            <a:r>
              <a:rPr kumimoji="0" lang="en-US" altLang="ja-JP" sz="3200" b="1" i="0" u="none" strike="noStrike" kern="120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rPr>
              <a:t> 22:20; </a:t>
            </a:r>
            <a:r>
              <a:rPr kumimoji="0" lang="zh-CN" altLang="en-US" sz="3200" b="1" i="0" u="none" strike="noStrike" kern="120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rPr>
              <a:t>林前</a:t>
            </a:r>
            <a:r>
              <a:rPr kumimoji="0" lang="en-US" altLang="ja-JP" sz="3200" b="1" i="0" u="none" strike="noStrike" kern="120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rPr>
              <a:t>11:25; </a:t>
            </a:r>
            <a:r>
              <a:rPr kumimoji="0" lang="zh-CN" altLang="en-US" sz="3200" b="1" i="0" u="none" strike="noStrike" kern="120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rPr>
              <a:t>林后</a:t>
            </a:r>
            <a:r>
              <a:rPr kumimoji="0" lang="en-US" altLang="ja-JP" sz="3200" b="1" i="0" u="none" strike="noStrike" kern="120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rPr>
              <a:t>3:6; </a:t>
            </a:r>
            <a:r>
              <a:rPr kumimoji="0" lang="zh-CN" altLang="en-US" sz="3200" b="1" i="0" u="none" strike="noStrike" kern="120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rPr>
              <a:t>希</a:t>
            </a:r>
            <a:r>
              <a:rPr kumimoji="0" lang="en-US" altLang="ja-JP" sz="3200" b="1" i="0" u="none" strike="noStrike" kern="120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rPr>
              <a:t> 8:8, 13; 9:15; 12:24)</a:t>
            </a:r>
            <a:r>
              <a:rPr kumimoji="0" lang="zh-CN" altLang="en-US" sz="3200" b="1" i="0" u="none" strike="noStrike" kern="120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rPr>
              <a:t>。”</a:t>
            </a:r>
            <a:endParaRPr kumimoji="0" lang="en-US" sz="3200" b="1" i="0" u="none" strike="noStrike" kern="120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endParaRPr>
          </a:p>
        </p:txBody>
      </p:sp>
      <p:sp>
        <p:nvSpPr>
          <p:cNvPr id="9" name="Title 1"/>
          <p:cNvSpPr txBox="1">
            <a:spLocks/>
          </p:cNvSpPr>
          <p:nvPr/>
        </p:nvSpPr>
        <p:spPr bwMode="auto">
          <a:xfrm>
            <a:off x="0" y="838200"/>
            <a:ext cx="9144000" cy="609600"/>
          </a:xfrm>
          <a:prstGeom prst="rect">
            <a:avLst/>
          </a:prstGeom>
          <a:noFill/>
          <a:ln w="9525">
            <a:noFill/>
            <a:miter lim="800000"/>
            <a:headEnd/>
            <a:tailEnd/>
          </a:ln>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uLnTx/>
                <a:uFillTx/>
                <a:latin typeface="Kaiti SC" panose="02010600040101010101" pitchFamily="2" charset="-122"/>
                <a:ea typeface="Kaiti SC" panose="02010600040101010101" pitchFamily="2" charset="-122"/>
                <a:cs typeface="ＭＳ Ｐゴシック"/>
              </a:rPr>
              <a:t>Wayne Grudem, </a:t>
            </a:r>
            <a:r>
              <a:rPr kumimoji="0" lang="zh-CN" altLang="en-US" sz="2400" b="1" i="0" u="none" strike="noStrike" kern="0" cap="none" spc="0" normalizeH="0" baseline="0" noProof="0" dirty="0">
                <a:ln>
                  <a:noFill/>
                </a:ln>
                <a:solidFill>
                  <a:srgbClr val="FFFFFF"/>
                </a:solidFill>
                <a:effectLst/>
                <a:uLnTx/>
                <a:uFillTx/>
                <a:latin typeface="Kaiti SC" panose="02010600040101010101" pitchFamily="2" charset="-122"/>
                <a:ea typeface="Kaiti SC" panose="02010600040101010101" pitchFamily="2" charset="-122"/>
                <a:cs typeface="ＭＳ Ｐゴシック"/>
              </a:rPr>
              <a:t>系统神学（</a:t>
            </a:r>
            <a:r>
              <a:rPr kumimoji="0" lang="en-US" sz="2400" b="1" i="1" u="none" strike="noStrike" kern="0" cap="none" spc="0" normalizeH="0" baseline="0" noProof="0" dirty="0">
                <a:ln>
                  <a:noFill/>
                </a:ln>
                <a:solidFill>
                  <a:srgbClr val="FFFFFF"/>
                </a:solidFill>
                <a:effectLst/>
                <a:uLnTx/>
                <a:uFillTx/>
                <a:latin typeface="Kaiti SC" panose="02010600040101010101" pitchFamily="2" charset="-122"/>
                <a:ea typeface="Kaiti SC" panose="02010600040101010101" pitchFamily="2" charset="-122"/>
                <a:cs typeface="ＭＳ Ｐゴシック"/>
              </a:rPr>
              <a:t>Systematic Theology</a:t>
            </a:r>
            <a:r>
              <a:rPr kumimoji="0" lang="zh-CN" altLang="en-US" sz="2400" b="1" i="1" u="none" strike="noStrike" kern="0" cap="none" spc="0" normalizeH="0" baseline="0" noProof="0" dirty="0">
                <a:ln>
                  <a:noFill/>
                </a:ln>
                <a:solidFill>
                  <a:srgbClr val="FFFFFF"/>
                </a:solidFill>
                <a:effectLst/>
                <a:uLnTx/>
                <a:uFillTx/>
                <a:latin typeface="Kaiti SC" panose="02010600040101010101" pitchFamily="2" charset="-122"/>
                <a:ea typeface="Kaiti SC" panose="02010600040101010101" pitchFamily="2" charset="-122"/>
                <a:cs typeface="ＭＳ Ｐゴシック"/>
              </a:rPr>
              <a:t>）</a:t>
            </a:r>
            <a:r>
              <a:rPr kumimoji="0" lang="en-US" sz="2400" b="1" i="0" u="none" strike="noStrike" kern="0" cap="none" spc="0" normalizeH="0" baseline="0" noProof="0" dirty="0">
                <a:ln>
                  <a:noFill/>
                </a:ln>
                <a:solidFill>
                  <a:srgbClr val="FFFFFF"/>
                </a:solidFill>
                <a:effectLst/>
                <a:uLnTx/>
                <a:uFillTx/>
                <a:latin typeface="Kaiti SC" panose="02010600040101010101" pitchFamily="2" charset="-122"/>
                <a:ea typeface="Kaiti SC" panose="02010600040101010101" pitchFamily="2" charset="-122"/>
                <a:cs typeface="ＭＳ Ｐゴシック"/>
              </a:rPr>
              <a:t>, 521</a:t>
            </a:r>
            <a:r>
              <a:rPr kumimoji="0" lang="zh-CN" altLang="en-US" sz="2400" b="1" i="0" u="none" strike="noStrike" kern="0" cap="none" spc="0" normalizeH="0" baseline="0" noProof="0" dirty="0">
                <a:ln>
                  <a:noFill/>
                </a:ln>
                <a:solidFill>
                  <a:srgbClr val="FFFFFF"/>
                </a:solidFill>
                <a:effectLst/>
                <a:uLnTx/>
                <a:uFillTx/>
                <a:latin typeface="Kaiti SC" panose="02010600040101010101" pitchFamily="2" charset="-122"/>
                <a:ea typeface="Kaiti SC" panose="02010600040101010101" pitchFamily="2" charset="-122"/>
                <a:cs typeface="ＭＳ Ｐゴシック"/>
              </a:rPr>
              <a:t>页</a:t>
            </a:r>
            <a:endParaRPr kumimoji="0" lang="en-US" sz="2400" b="1" i="0" u="none" strike="noStrike" kern="0" cap="none" spc="0" normalizeH="0" baseline="0" noProof="0" dirty="0">
              <a:ln>
                <a:noFill/>
              </a:ln>
              <a:solidFill>
                <a:srgbClr val="FFFFFF"/>
              </a:solidFill>
              <a:effectLst/>
              <a:uLnTx/>
              <a:uFillTx/>
              <a:latin typeface="Kaiti SC" panose="02010600040101010101" pitchFamily="2" charset="-122"/>
              <a:ea typeface="Kaiti SC" panose="02010600040101010101" pitchFamily="2" charset="-122"/>
              <a:cs typeface="ＭＳ Ｐゴシック"/>
            </a:endParaRPr>
          </a:p>
        </p:txBody>
      </p:sp>
    </p:spTree>
    <p:extLst>
      <p:ext uri="{BB962C8B-B14F-4D97-AF65-F5344CB8AC3E}">
        <p14:creationId xmlns:p14="http://schemas.microsoft.com/office/powerpoint/2010/main" val="294666033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left)">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4" grpId="0" animBg="1"/>
    </p:bld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5" name="Picture 108" descr="Blue Background for KOG Timeline.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3765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7586" name="Line 2"/>
          <p:cNvSpPr>
            <a:spLocks noChangeShapeType="1"/>
          </p:cNvSpPr>
          <p:nvPr/>
        </p:nvSpPr>
        <p:spPr bwMode="auto">
          <a:xfrm flipH="1" flipV="1">
            <a:off x="-1828800" y="165100"/>
            <a:ext cx="25400" cy="25400"/>
          </a:xfrm>
          <a:prstGeom prst="line">
            <a:avLst/>
          </a:prstGeom>
          <a:noFill/>
          <a:ln w="12700">
            <a:pattFill prst="pct50">
              <a:fgClr>
                <a:srgbClr val="000000"/>
              </a:fgClr>
              <a:bgClr>
                <a:srgbClr val="FFFFFF"/>
              </a:bgClr>
            </a:pattFill>
            <a:round/>
            <a:headEnd/>
            <a:tailEnd/>
          </a:ln>
          <a:extLst>
            <a:ext uri="{909E8E84-426E-40dd-AFC4-6F175D3DCCD1}">
              <a14:hiddenFill xmlns="" xmlns:a14="http://schemas.microsoft.com/office/drawing/2010/main">
                <a:noFill/>
              </a14:hiddenFill>
            </a:ext>
          </a:extLst>
        </p:spPr>
        <p:txBody>
          <a:bodyPr/>
          <a:lstStyle/>
          <a:p>
            <a:endParaRPr lang="en-US">
              <a:solidFill>
                <a:srgbClr val="000000"/>
              </a:solidFill>
              <a:latin typeface="Lucida Console" charset="0"/>
              <a:ea typeface="宋体"/>
              <a:cs typeface="宋体"/>
            </a:endParaRPr>
          </a:p>
        </p:txBody>
      </p:sp>
      <p:sp>
        <p:nvSpPr>
          <p:cNvPr id="67587" name="Line 3"/>
          <p:cNvSpPr>
            <a:spLocks noChangeShapeType="1"/>
          </p:cNvSpPr>
          <p:nvPr/>
        </p:nvSpPr>
        <p:spPr bwMode="auto">
          <a:xfrm flipH="1" flipV="1">
            <a:off x="-1828800" y="165100"/>
            <a:ext cx="25400" cy="25400"/>
          </a:xfrm>
          <a:prstGeom prst="line">
            <a:avLst/>
          </a:prstGeom>
          <a:noFill/>
          <a:ln w="12700">
            <a:pattFill prst="pct50">
              <a:fgClr>
                <a:srgbClr val="000000"/>
              </a:fgClr>
              <a:bgClr>
                <a:srgbClr val="FFFFFF"/>
              </a:bgClr>
            </a:pattFill>
            <a:round/>
            <a:headEnd/>
            <a:tailEnd/>
          </a:ln>
          <a:extLst>
            <a:ext uri="{909E8E84-426E-40dd-AFC4-6F175D3DCCD1}">
              <a14:hiddenFill xmlns="" xmlns:a14="http://schemas.microsoft.com/office/drawing/2010/main">
                <a:noFill/>
              </a14:hiddenFill>
            </a:ext>
          </a:extLst>
        </p:spPr>
        <p:txBody>
          <a:bodyPr/>
          <a:lstStyle/>
          <a:p>
            <a:endParaRPr lang="en-US">
              <a:solidFill>
                <a:srgbClr val="000000"/>
              </a:solidFill>
              <a:latin typeface="Lucida Console" charset="0"/>
              <a:ea typeface="宋体"/>
              <a:cs typeface="宋体"/>
            </a:endParaRPr>
          </a:p>
        </p:txBody>
      </p:sp>
      <p:sp>
        <p:nvSpPr>
          <p:cNvPr id="67588" name="Rectangle 4"/>
          <p:cNvSpPr>
            <a:spLocks noChangeArrowheads="1"/>
          </p:cNvSpPr>
          <p:nvPr/>
        </p:nvSpPr>
        <p:spPr bwMode="auto">
          <a:xfrm>
            <a:off x="1460500" y="2108200"/>
            <a:ext cx="1574800" cy="3568700"/>
          </a:xfrm>
          <a:prstGeom prst="rect">
            <a:avLst/>
          </a:prstGeom>
          <a:gradFill rotWithShape="0">
            <a:gsLst>
              <a:gs pos="0">
                <a:srgbClr val="4C3013"/>
              </a:gs>
              <a:gs pos="100000">
                <a:srgbClr val="FFA040"/>
              </a:gs>
            </a:gsLst>
            <a:lin ang="0" scaled="1"/>
          </a:gradFill>
          <a:ln w="25400">
            <a:solidFill>
              <a:srgbClr val="000000"/>
            </a:solidFill>
            <a:miter lim="800000"/>
            <a:headEnd/>
            <a:tailEnd/>
          </a:ln>
        </p:spPr>
        <p:txBody>
          <a:bodyPr wrap="none" anchor="ctr"/>
          <a:lstStyle/>
          <a:p>
            <a:endParaRPr lang="en-US">
              <a:solidFill>
                <a:srgbClr val="000000"/>
              </a:solidFill>
              <a:latin typeface="Lucida Console" charset="0"/>
              <a:ea typeface="宋体"/>
              <a:cs typeface="宋体"/>
            </a:endParaRPr>
          </a:p>
        </p:txBody>
      </p:sp>
      <p:sp>
        <p:nvSpPr>
          <p:cNvPr id="67589" name="Rectangle 5"/>
          <p:cNvSpPr>
            <a:spLocks noChangeArrowheads="1"/>
          </p:cNvSpPr>
          <p:nvPr/>
        </p:nvSpPr>
        <p:spPr bwMode="auto">
          <a:xfrm>
            <a:off x="1073150" y="1682750"/>
            <a:ext cx="7988300" cy="406400"/>
          </a:xfrm>
          <a:prstGeom prst="rect">
            <a:avLst/>
          </a:prstGeom>
          <a:gradFill rotWithShape="0">
            <a:gsLst>
              <a:gs pos="0">
                <a:srgbClr val="008679"/>
              </a:gs>
              <a:gs pos="50000">
                <a:srgbClr val="00DFCA"/>
              </a:gs>
              <a:gs pos="100000">
                <a:srgbClr val="008679"/>
              </a:gs>
            </a:gsLst>
            <a:lin ang="5400000" scaled="1"/>
          </a:gradFill>
          <a:ln w="12700">
            <a:solidFill>
              <a:schemeClr val="bg2"/>
            </a:solidFill>
            <a:miter lim="800000"/>
            <a:headEnd/>
            <a:tailEnd/>
          </a:ln>
        </p:spPr>
        <p:txBody>
          <a:bodyPr wrap="none" anchor="ctr"/>
          <a:lstStyle/>
          <a:p>
            <a:endParaRPr lang="en-US">
              <a:solidFill>
                <a:srgbClr val="000000"/>
              </a:solidFill>
              <a:latin typeface="Lucida Console" charset="0"/>
              <a:ea typeface="宋体"/>
              <a:cs typeface="宋体"/>
            </a:endParaRPr>
          </a:p>
        </p:txBody>
      </p:sp>
      <p:sp>
        <p:nvSpPr>
          <p:cNvPr id="67590" name="Rectangle 6"/>
          <p:cNvSpPr>
            <a:spLocks noChangeArrowheads="1"/>
          </p:cNvSpPr>
          <p:nvPr/>
        </p:nvSpPr>
        <p:spPr bwMode="auto">
          <a:xfrm>
            <a:off x="1127125" y="1719263"/>
            <a:ext cx="1336675"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8" tIns="44450" rIns="90488" bIns="44450">
            <a:spAutoFit/>
          </a:bodyPr>
          <a:lstStyle/>
          <a:p>
            <a:pPr eaLnBrk="0" hangingPunct="0"/>
            <a:r>
              <a:rPr lang="zh-CN" altLang="en-US" sz="1800">
                <a:solidFill>
                  <a:srgbClr val="000000"/>
                </a:solidFill>
                <a:latin typeface="BLADES" charset="0"/>
                <a:ea typeface="宋体"/>
                <a:cs typeface="宋体"/>
              </a:rPr>
              <a:t>诺亚的圣约</a:t>
            </a:r>
            <a:endParaRPr lang="en-US" altLang="zh-CN" sz="1800">
              <a:solidFill>
                <a:srgbClr val="000000"/>
              </a:solidFill>
              <a:latin typeface="BLADES" charset="0"/>
              <a:ea typeface="宋体"/>
              <a:cs typeface="宋体"/>
            </a:endParaRPr>
          </a:p>
        </p:txBody>
      </p:sp>
      <p:sp>
        <p:nvSpPr>
          <p:cNvPr id="67591" name="Rectangle 7"/>
          <p:cNvSpPr>
            <a:spLocks noChangeArrowheads="1"/>
          </p:cNvSpPr>
          <p:nvPr/>
        </p:nvSpPr>
        <p:spPr bwMode="auto">
          <a:xfrm>
            <a:off x="30163" y="987425"/>
            <a:ext cx="736600" cy="592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8" tIns="44450" rIns="90488" bIns="44450">
            <a:spAutoFit/>
          </a:bodyPr>
          <a:lstStyle/>
          <a:p>
            <a:pPr algn="ctr" eaLnBrk="0" hangingPunct="0"/>
            <a:r>
              <a:rPr lang="zh-CN" altLang="en-US" sz="800" b="1">
                <a:solidFill>
                  <a:srgbClr val="FFFFFF"/>
                </a:solidFill>
                <a:ea typeface="宋体"/>
                <a:cs typeface="宋体"/>
              </a:rPr>
              <a:t>亚当与上帝一起统治</a:t>
            </a:r>
            <a:endParaRPr lang="en-US" altLang="zh-CN" sz="800" b="1">
              <a:solidFill>
                <a:srgbClr val="FFFFFF"/>
              </a:solidFill>
              <a:ea typeface="宋体"/>
              <a:cs typeface="宋体"/>
            </a:endParaRPr>
          </a:p>
          <a:p>
            <a:pPr algn="ctr" eaLnBrk="0" hangingPunct="0"/>
            <a:r>
              <a:rPr lang="en-US" altLang="zh-CN" sz="800" b="1">
                <a:solidFill>
                  <a:srgbClr val="FFFFFF"/>
                </a:solidFill>
                <a:ea typeface="宋体"/>
                <a:cs typeface="宋体"/>
              </a:rPr>
              <a:t>(</a:t>
            </a:r>
            <a:r>
              <a:rPr lang="zh-CN" altLang="en-US" sz="800" b="1">
                <a:solidFill>
                  <a:srgbClr val="FFFFFF"/>
                </a:solidFill>
                <a:ea typeface="宋体"/>
                <a:cs typeface="宋体"/>
              </a:rPr>
              <a:t>创</a:t>
            </a:r>
            <a:r>
              <a:rPr lang="en-US" altLang="zh-CN" sz="800" b="1">
                <a:solidFill>
                  <a:srgbClr val="FFFFFF"/>
                </a:solidFill>
                <a:ea typeface="宋体"/>
                <a:cs typeface="宋体"/>
              </a:rPr>
              <a:t> 1:26, 28; 2:19)</a:t>
            </a:r>
            <a:r>
              <a:rPr lang="en-US" altLang="zh-CN" sz="900" b="1">
                <a:solidFill>
                  <a:srgbClr val="FFFFFF"/>
                </a:solidFill>
                <a:ea typeface="宋体"/>
                <a:cs typeface="宋体"/>
              </a:rPr>
              <a:t> </a:t>
            </a:r>
          </a:p>
        </p:txBody>
      </p:sp>
      <p:sp>
        <p:nvSpPr>
          <p:cNvPr id="27656" name="Rectangle 8"/>
          <p:cNvSpPr>
            <a:spLocks noChangeArrowheads="1"/>
          </p:cNvSpPr>
          <p:nvPr/>
        </p:nvSpPr>
        <p:spPr bwMode="auto">
          <a:xfrm>
            <a:off x="603250" y="987425"/>
            <a:ext cx="927100" cy="577850"/>
          </a:xfrm>
          <a:prstGeom prst="rect">
            <a:avLst/>
          </a:prstGeom>
          <a:noFill/>
          <a:ln w="12700">
            <a:noFill/>
            <a:miter lim="800000"/>
            <a:headEnd/>
            <a:tailEnd/>
          </a:ln>
          <a:effectLst/>
        </p:spPr>
        <p:txBody>
          <a:bodyPr lIns="90488" tIns="44450" rIns="90488" bIns="44450">
            <a:spAutoFit/>
          </a:bodyPr>
          <a:lstStyle/>
          <a:p>
            <a:pPr algn="ctr" eaLnBrk="0" hangingPunct="0">
              <a:defRPr/>
            </a:pPr>
            <a:r>
              <a:rPr lang="zh-CN" altLang="en-US" sz="800" b="1">
                <a:solidFill>
                  <a:srgbClr val="FFFFFF"/>
                </a:solidFill>
                <a:effectLst>
                  <a:outerShdw blurRad="38100" dist="38100" dir="2700000" algn="tl">
                    <a:srgbClr val="DDDDDD"/>
                  </a:outerShdw>
                </a:effectLst>
                <a:ea typeface="宋体"/>
                <a:cs typeface="宋体"/>
              </a:rPr>
              <a:t>撒但是这个世界的统治者</a:t>
            </a:r>
            <a:r>
              <a:rPr lang="en-US" altLang="zh-CN" sz="800" b="1">
                <a:solidFill>
                  <a:srgbClr val="FFFFFF"/>
                </a:solidFill>
                <a:effectLst>
                  <a:outerShdw blurRad="38100" dist="38100" dir="2700000" algn="tl">
                    <a:srgbClr val="DDDDDD"/>
                  </a:outerShdw>
                </a:effectLst>
                <a:ea typeface="宋体"/>
                <a:cs typeface="宋体"/>
              </a:rPr>
              <a:t> </a:t>
            </a:r>
          </a:p>
          <a:p>
            <a:pPr algn="ctr" eaLnBrk="0" hangingPunct="0">
              <a:defRPr/>
            </a:pPr>
            <a:r>
              <a:rPr lang="en-US" altLang="zh-CN" sz="800" b="1">
                <a:solidFill>
                  <a:srgbClr val="FFFFFF"/>
                </a:solidFill>
                <a:effectLst>
                  <a:outerShdw blurRad="38100" dist="38100" dir="2700000" algn="tl">
                    <a:srgbClr val="DDDDDD"/>
                  </a:outerShdw>
                </a:effectLst>
                <a:ea typeface="宋体"/>
                <a:cs typeface="宋体"/>
              </a:rPr>
              <a:t>(</a:t>
            </a:r>
            <a:r>
              <a:rPr lang="zh-CN" altLang="en-US" sz="800" b="1">
                <a:solidFill>
                  <a:srgbClr val="FFFFFF"/>
                </a:solidFill>
                <a:effectLst>
                  <a:outerShdw blurRad="38100" dist="38100" dir="2700000" algn="tl">
                    <a:srgbClr val="DDDDDD"/>
                  </a:outerShdw>
                </a:effectLst>
                <a:ea typeface="宋体"/>
                <a:cs typeface="宋体"/>
              </a:rPr>
              <a:t>创</a:t>
            </a:r>
            <a:r>
              <a:rPr lang="en-US" altLang="zh-CN" sz="800" b="1">
                <a:solidFill>
                  <a:srgbClr val="FFFFFF"/>
                </a:solidFill>
                <a:effectLst>
                  <a:outerShdw blurRad="38100" dist="38100" dir="2700000" algn="tl">
                    <a:srgbClr val="DDDDDD"/>
                  </a:outerShdw>
                </a:effectLst>
                <a:ea typeface="宋体"/>
                <a:cs typeface="宋体"/>
              </a:rPr>
              <a:t> 3:15; </a:t>
            </a:r>
          </a:p>
          <a:p>
            <a:pPr algn="ctr" eaLnBrk="0" hangingPunct="0">
              <a:defRPr/>
            </a:pPr>
            <a:r>
              <a:rPr lang="zh-CN" altLang="en-US" sz="800" b="1">
                <a:solidFill>
                  <a:srgbClr val="FFFFFF"/>
                </a:solidFill>
                <a:effectLst>
                  <a:outerShdw blurRad="38100" dist="38100" dir="2700000" algn="tl">
                    <a:srgbClr val="DDDDDD"/>
                  </a:outerShdw>
                </a:effectLst>
                <a:latin typeface="Tahoma" charset="0"/>
                <a:ea typeface="宋体"/>
                <a:cs typeface="宋体"/>
              </a:rPr>
              <a:t>林后</a:t>
            </a:r>
            <a:r>
              <a:rPr lang="en-US" altLang="zh-CN" sz="800" b="1">
                <a:solidFill>
                  <a:srgbClr val="FFFFFF"/>
                </a:solidFill>
                <a:effectLst>
                  <a:outerShdw blurRad="38100" dist="38100" dir="2700000" algn="tl">
                    <a:srgbClr val="DDDDDD"/>
                  </a:outerShdw>
                </a:effectLst>
                <a:ea typeface="宋体"/>
                <a:cs typeface="宋体"/>
              </a:rPr>
              <a:t>4:4)</a:t>
            </a:r>
          </a:p>
        </p:txBody>
      </p:sp>
      <p:sp>
        <p:nvSpPr>
          <p:cNvPr id="27657" name="Rectangle 9"/>
          <p:cNvSpPr>
            <a:spLocks noChangeArrowheads="1"/>
          </p:cNvSpPr>
          <p:nvPr/>
        </p:nvSpPr>
        <p:spPr bwMode="auto">
          <a:xfrm rot="16200000" flipH="1">
            <a:off x="794" y="4083844"/>
            <a:ext cx="1797050" cy="366712"/>
          </a:xfrm>
          <a:prstGeom prst="rect">
            <a:avLst/>
          </a:prstGeom>
          <a:noFill/>
          <a:ln w="12700">
            <a:noFill/>
            <a:miter lim="800000"/>
            <a:headEnd/>
            <a:tailEnd/>
          </a:ln>
          <a:effectLst>
            <a:outerShdw blurRad="63500" dist="38099" dir="2700000" algn="ctr" rotWithShape="0">
              <a:srgbClr val="000000">
                <a:alpha val="74998"/>
              </a:srgbClr>
            </a:outerShdw>
          </a:effectLst>
        </p:spPr>
        <p:txBody>
          <a:bodyPr wrap="none" lIns="90488" tIns="44450" rIns="90488" bIns="44450">
            <a:spAutoFit/>
          </a:bodyPr>
          <a:lstStyle/>
          <a:p>
            <a:pPr eaLnBrk="0" hangingPunct="0">
              <a:defRPr/>
            </a:pPr>
            <a:r>
              <a:rPr lang="zh-CN" altLang="en-US" sz="1800" b="1">
                <a:solidFill>
                  <a:srgbClr val="FFFFFF"/>
                </a:solidFill>
                <a:latin typeface="XPCopperhead" charset="0"/>
                <a:ea typeface="宋体"/>
                <a:cs typeface="宋体"/>
              </a:rPr>
              <a:t>亚伯拉罕的圣约</a:t>
            </a:r>
            <a:endParaRPr lang="en-US" altLang="zh-CN" sz="1800" b="1">
              <a:solidFill>
                <a:srgbClr val="FFFFFF"/>
              </a:solidFill>
              <a:latin typeface="XPCopperhead" charset="0"/>
              <a:ea typeface="宋体"/>
              <a:cs typeface="宋体"/>
            </a:endParaRPr>
          </a:p>
        </p:txBody>
      </p:sp>
      <p:sp>
        <p:nvSpPr>
          <p:cNvPr id="67594" name="Rectangle 10"/>
          <p:cNvSpPr>
            <a:spLocks noChangeArrowheads="1"/>
          </p:cNvSpPr>
          <p:nvPr/>
        </p:nvSpPr>
        <p:spPr bwMode="auto">
          <a:xfrm>
            <a:off x="1987550" y="2101850"/>
            <a:ext cx="3886200" cy="1244600"/>
          </a:xfrm>
          <a:prstGeom prst="rect">
            <a:avLst/>
          </a:prstGeom>
          <a:gradFill rotWithShape="0">
            <a:gsLst>
              <a:gs pos="0">
                <a:srgbClr val="CF0E30"/>
              </a:gs>
              <a:gs pos="100000">
                <a:srgbClr val="3E040E"/>
              </a:gs>
            </a:gsLst>
            <a:lin ang="0" scaled="1"/>
          </a:gradFill>
          <a:ln w="12700">
            <a:solidFill>
              <a:srgbClr val="372000"/>
            </a:solidFill>
            <a:miter lim="800000"/>
            <a:headEnd/>
            <a:tailEnd/>
          </a:ln>
        </p:spPr>
        <p:txBody>
          <a:bodyPr wrap="none" anchor="ctr"/>
          <a:lstStyle/>
          <a:p>
            <a:endParaRPr lang="en-US">
              <a:solidFill>
                <a:srgbClr val="000000"/>
              </a:solidFill>
              <a:latin typeface="Lucida Console" charset="0"/>
              <a:ea typeface="宋体"/>
              <a:cs typeface="宋体"/>
            </a:endParaRPr>
          </a:p>
        </p:txBody>
      </p:sp>
      <p:sp>
        <p:nvSpPr>
          <p:cNvPr id="67595" name="Rectangle 11"/>
          <p:cNvSpPr>
            <a:spLocks noChangeArrowheads="1"/>
          </p:cNvSpPr>
          <p:nvPr/>
        </p:nvSpPr>
        <p:spPr bwMode="auto">
          <a:xfrm>
            <a:off x="3016250" y="4502150"/>
            <a:ext cx="2857500" cy="1181100"/>
          </a:xfrm>
          <a:prstGeom prst="rect">
            <a:avLst/>
          </a:prstGeom>
          <a:gradFill rotWithShape="0">
            <a:gsLst>
              <a:gs pos="0">
                <a:srgbClr val="438E00"/>
              </a:gs>
              <a:gs pos="100000">
                <a:srgbClr val="1B3900"/>
              </a:gs>
            </a:gsLst>
            <a:lin ang="0" scaled="1"/>
          </a:gradFill>
          <a:ln w="12700">
            <a:solidFill>
              <a:srgbClr val="000000"/>
            </a:solidFill>
            <a:miter lim="800000"/>
            <a:headEnd/>
            <a:tailEnd/>
          </a:ln>
        </p:spPr>
        <p:txBody>
          <a:bodyPr wrap="none" anchor="ctr"/>
          <a:lstStyle/>
          <a:p>
            <a:endParaRPr lang="en-US">
              <a:solidFill>
                <a:srgbClr val="000000"/>
              </a:solidFill>
              <a:latin typeface="Lucida Console" charset="0"/>
              <a:ea typeface="宋体"/>
              <a:cs typeface="宋体"/>
            </a:endParaRPr>
          </a:p>
        </p:txBody>
      </p:sp>
      <p:sp>
        <p:nvSpPr>
          <p:cNvPr id="67596" name="Rectangle 12"/>
          <p:cNvSpPr>
            <a:spLocks noChangeArrowheads="1"/>
          </p:cNvSpPr>
          <p:nvPr/>
        </p:nvSpPr>
        <p:spPr bwMode="auto">
          <a:xfrm>
            <a:off x="1847850" y="5638800"/>
            <a:ext cx="3949700" cy="609600"/>
          </a:xfrm>
          <a:prstGeom prst="rect">
            <a:avLst/>
          </a:prstGeom>
          <a:gradFill rotWithShape="0">
            <a:gsLst>
              <a:gs pos="0">
                <a:srgbClr val="474747"/>
              </a:gs>
              <a:gs pos="100000">
                <a:srgbClr val="000000"/>
              </a:gs>
            </a:gsLst>
            <a:lin ang="0" scaled="1"/>
          </a:gradFill>
          <a:ln w="12700">
            <a:solidFill>
              <a:srgbClr val="000000"/>
            </a:solidFill>
            <a:miter lim="800000"/>
            <a:headEnd/>
            <a:tailEnd/>
          </a:ln>
        </p:spPr>
        <p:txBody>
          <a:bodyPr wrap="none" anchor="ctr"/>
          <a:lstStyle/>
          <a:p>
            <a:endParaRPr lang="en-US">
              <a:solidFill>
                <a:srgbClr val="000000"/>
              </a:solidFill>
              <a:latin typeface="Lucida Console" charset="0"/>
              <a:ea typeface="宋体"/>
              <a:cs typeface="宋体"/>
            </a:endParaRPr>
          </a:p>
        </p:txBody>
      </p:sp>
      <p:sp>
        <p:nvSpPr>
          <p:cNvPr id="27661" name="Rectangle 13"/>
          <p:cNvSpPr>
            <a:spLocks noChangeArrowheads="1"/>
          </p:cNvSpPr>
          <p:nvPr/>
        </p:nvSpPr>
        <p:spPr bwMode="auto">
          <a:xfrm>
            <a:off x="2003425" y="2282825"/>
            <a:ext cx="1081088" cy="304800"/>
          </a:xfrm>
          <a:prstGeom prst="rect">
            <a:avLst/>
          </a:prstGeom>
          <a:noFill/>
          <a:ln w="12700">
            <a:noFill/>
            <a:miter lim="800000"/>
            <a:headEnd/>
            <a:tailEnd/>
          </a:ln>
          <a:effectLst>
            <a:outerShdw blurRad="63500" dist="38099" dir="2700000" algn="ctr" rotWithShape="0">
              <a:srgbClr val="000000">
                <a:alpha val="74998"/>
              </a:srgbClr>
            </a:outerShdw>
          </a:effectLst>
        </p:spPr>
        <p:txBody>
          <a:bodyPr wrap="none" lIns="90488" tIns="44450" rIns="90488" bIns="44450">
            <a:spAutoFit/>
          </a:bodyPr>
          <a:lstStyle/>
          <a:p>
            <a:pPr eaLnBrk="0" hangingPunct="0">
              <a:defRPr/>
            </a:pPr>
            <a:r>
              <a:rPr lang="zh-CN" altLang="en-US" sz="1400" b="1">
                <a:solidFill>
                  <a:srgbClr val="FFFFFF"/>
                </a:solidFill>
                <a:effectLst>
                  <a:outerShdw blurRad="38100" dist="38100" dir="2700000" algn="tl">
                    <a:srgbClr val="DDDDDD"/>
                  </a:outerShdw>
                </a:effectLst>
                <a:latin typeface="BLADES" charset="0"/>
                <a:ea typeface="宋体"/>
                <a:cs typeface="宋体"/>
              </a:rPr>
              <a:t>地区的集约</a:t>
            </a:r>
            <a:endParaRPr lang="en-US" altLang="zh-CN" sz="1400" b="1">
              <a:solidFill>
                <a:srgbClr val="FFFFFF"/>
              </a:solidFill>
              <a:effectLst>
                <a:outerShdw blurRad="38100" dist="38100" dir="2700000" algn="tl">
                  <a:srgbClr val="DDDDDD"/>
                </a:outerShdw>
              </a:effectLst>
              <a:latin typeface="BLADES" charset="0"/>
              <a:ea typeface="宋体"/>
              <a:cs typeface="宋体"/>
            </a:endParaRPr>
          </a:p>
        </p:txBody>
      </p:sp>
      <p:sp>
        <p:nvSpPr>
          <p:cNvPr id="67598" name="Rectangle 14"/>
          <p:cNvSpPr>
            <a:spLocks noChangeArrowheads="1"/>
          </p:cNvSpPr>
          <p:nvPr/>
        </p:nvSpPr>
        <p:spPr bwMode="auto">
          <a:xfrm>
            <a:off x="2368550" y="3308350"/>
            <a:ext cx="3505200" cy="1181100"/>
          </a:xfrm>
          <a:prstGeom prst="rect">
            <a:avLst/>
          </a:prstGeom>
          <a:gradFill rotWithShape="0">
            <a:gsLst>
              <a:gs pos="0">
                <a:srgbClr val="CFC630"/>
              </a:gs>
              <a:gs pos="100000">
                <a:srgbClr val="3E3B0E"/>
              </a:gs>
            </a:gsLst>
            <a:lin ang="0" scaled="1"/>
          </a:gradFill>
          <a:ln w="12700">
            <a:solidFill>
              <a:srgbClr val="000000"/>
            </a:solidFill>
            <a:miter lim="800000"/>
            <a:headEnd/>
            <a:tailEnd/>
          </a:ln>
        </p:spPr>
        <p:txBody>
          <a:bodyPr wrap="none" anchor="ctr"/>
          <a:lstStyle/>
          <a:p>
            <a:pPr algn="ctr"/>
            <a:endParaRPr lang="en-US">
              <a:solidFill>
                <a:srgbClr val="000000"/>
              </a:solidFill>
              <a:latin typeface="Lucida Console" charset="0"/>
              <a:ea typeface="宋体"/>
              <a:cs typeface="宋体"/>
            </a:endParaRPr>
          </a:p>
        </p:txBody>
      </p:sp>
      <p:sp>
        <p:nvSpPr>
          <p:cNvPr id="27663" name="Rectangle 15"/>
          <p:cNvSpPr>
            <a:spLocks noChangeArrowheads="1"/>
          </p:cNvSpPr>
          <p:nvPr/>
        </p:nvSpPr>
        <p:spPr bwMode="auto">
          <a:xfrm>
            <a:off x="2549525" y="3451225"/>
            <a:ext cx="1069975" cy="301625"/>
          </a:xfrm>
          <a:prstGeom prst="rect">
            <a:avLst/>
          </a:prstGeom>
          <a:noFill/>
          <a:ln w="12700">
            <a:noFill/>
            <a:miter lim="800000"/>
            <a:headEnd/>
            <a:tailEnd/>
          </a:ln>
          <a:effectLst>
            <a:outerShdw blurRad="63500" dist="38099" dir="2700000" algn="ctr" rotWithShape="0">
              <a:srgbClr val="000000">
                <a:alpha val="74998"/>
              </a:srgbClr>
            </a:outerShdw>
          </a:effectLst>
        </p:spPr>
        <p:txBody>
          <a:bodyPr wrap="none" lIns="90488" tIns="44450" rIns="90488" bIns="44450">
            <a:spAutoFit/>
          </a:bodyPr>
          <a:lstStyle/>
          <a:p>
            <a:pPr eaLnBrk="0" hangingPunct="0">
              <a:defRPr/>
            </a:pPr>
            <a:r>
              <a:rPr lang="zh-CN" altLang="en-US" sz="1400">
                <a:solidFill>
                  <a:srgbClr val="000000"/>
                </a:solidFill>
                <a:effectLst>
                  <a:outerShdw blurRad="38100" dist="38100" dir="2700000" algn="tl">
                    <a:srgbClr val="DDDDDD"/>
                  </a:outerShdw>
                </a:effectLst>
                <a:latin typeface="BLADES" charset="0"/>
                <a:ea typeface="宋体"/>
                <a:cs typeface="宋体"/>
              </a:rPr>
              <a:t>大卫的圣约</a:t>
            </a:r>
            <a:endParaRPr lang="en-US" altLang="zh-CN" sz="1400">
              <a:solidFill>
                <a:srgbClr val="000000"/>
              </a:solidFill>
              <a:effectLst>
                <a:outerShdw blurRad="38100" dist="38100" dir="2700000" algn="tl">
                  <a:srgbClr val="DDDDDD"/>
                </a:outerShdw>
              </a:effectLst>
              <a:latin typeface="BLADES" charset="0"/>
              <a:ea typeface="宋体"/>
              <a:cs typeface="宋体"/>
            </a:endParaRPr>
          </a:p>
        </p:txBody>
      </p:sp>
      <p:sp>
        <p:nvSpPr>
          <p:cNvPr id="27664" name="Rectangle 16"/>
          <p:cNvSpPr>
            <a:spLocks noChangeArrowheads="1"/>
          </p:cNvSpPr>
          <p:nvPr/>
        </p:nvSpPr>
        <p:spPr bwMode="auto">
          <a:xfrm>
            <a:off x="3108325" y="4670425"/>
            <a:ext cx="541338" cy="304800"/>
          </a:xfrm>
          <a:prstGeom prst="rect">
            <a:avLst/>
          </a:prstGeom>
          <a:noFill/>
          <a:ln w="12700">
            <a:noFill/>
            <a:miter lim="800000"/>
            <a:headEnd/>
            <a:tailEnd/>
          </a:ln>
          <a:effectLst>
            <a:outerShdw blurRad="63500" dist="38099" dir="2700000" algn="ctr" rotWithShape="0">
              <a:srgbClr val="000000">
                <a:alpha val="74998"/>
              </a:srgbClr>
            </a:outerShdw>
          </a:effectLst>
        </p:spPr>
        <p:txBody>
          <a:bodyPr wrap="none" lIns="90488" tIns="44450" rIns="90488" bIns="44450">
            <a:spAutoFit/>
          </a:bodyPr>
          <a:lstStyle/>
          <a:p>
            <a:pPr eaLnBrk="0" hangingPunct="0">
              <a:defRPr/>
            </a:pPr>
            <a:r>
              <a:rPr lang="zh-CN" altLang="en-US" sz="1400">
                <a:solidFill>
                  <a:srgbClr val="FFFFFF"/>
                </a:solidFill>
                <a:effectLst>
                  <a:outerShdw blurRad="38100" dist="38100" dir="2700000" algn="tl">
                    <a:srgbClr val="DDDDDD"/>
                  </a:outerShdw>
                </a:effectLst>
                <a:latin typeface="BLADES" charset="0"/>
                <a:ea typeface="宋体"/>
                <a:cs typeface="宋体"/>
              </a:rPr>
              <a:t>新约</a:t>
            </a:r>
            <a:endParaRPr lang="en-US" altLang="zh-CN" sz="1400">
              <a:solidFill>
                <a:srgbClr val="FFFFFF"/>
              </a:solidFill>
              <a:effectLst>
                <a:outerShdw blurRad="38100" dist="38100" dir="2700000" algn="tl">
                  <a:srgbClr val="DDDDDD"/>
                </a:outerShdw>
              </a:effectLst>
              <a:latin typeface="BLADES" charset="0"/>
              <a:ea typeface="宋体"/>
              <a:cs typeface="宋体"/>
            </a:endParaRPr>
          </a:p>
        </p:txBody>
      </p:sp>
      <p:sp>
        <p:nvSpPr>
          <p:cNvPr id="27665" name="Rectangle 17"/>
          <p:cNvSpPr>
            <a:spLocks noChangeArrowheads="1"/>
          </p:cNvSpPr>
          <p:nvPr/>
        </p:nvSpPr>
        <p:spPr bwMode="auto">
          <a:xfrm>
            <a:off x="1927225" y="5638800"/>
            <a:ext cx="1081088" cy="304800"/>
          </a:xfrm>
          <a:prstGeom prst="rect">
            <a:avLst/>
          </a:prstGeom>
          <a:noFill/>
          <a:ln w="12700">
            <a:noFill/>
            <a:miter lim="800000"/>
            <a:headEnd/>
            <a:tailEnd/>
          </a:ln>
          <a:effectLst>
            <a:outerShdw blurRad="63500" dist="38099" dir="2700000" algn="ctr" rotWithShape="0">
              <a:srgbClr val="000000">
                <a:alpha val="74998"/>
              </a:srgbClr>
            </a:outerShdw>
          </a:effectLst>
        </p:spPr>
        <p:txBody>
          <a:bodyPr wrap="none" lIns="90488" tIns="44450" rIns="90488" bIns="44450">
            <a:spAutoFit/>
          </a:bodyPr>
          <a:lstStyle/>
          <a:p>
            <a:pPr eaLnBrk="0" hangingPunct="0">
              <a:defRPr/>
            </a:pPr>
            <a:r>
              <a:rPr lang="zh-CN" altLang="en-US" sz="1400" b="1">
                <a:solidFill>
                  <a:srgbClr val="FFFFFF"/>
                </a:solidFill>
                <a:latin typeface="BLADES" charset="0"/>
                <a:ea typeface="宋体"/>
                <a:cs typeface="宋体"/>
              </a:rPr>
              <a:t>摩西的圣约</a:t>
            </a:r>
            <a:endParaRPr lang="en-US" altLang="zh-CN" sz="1400" b="1">
              <a:solidFill>
                <a:srgbClr val="FFFFFF"/>
              </a:solidFill>
              <a:latin typeface="BLADES" charset="0"/>
              <a:ea typeface="宋体"/>
              <a:cs typeface="宋体"/>
            </a:endParaRPr>
          </a:p>
        </p:txBody>
      </p:sp>
      <p:grpSp>
        <p:nvGrpSpPr>
          <p:cNvPr id="67602" name="Group 18"/>
          <p:cNvGrpSpPr>
            <a:grpSpLocks/>
          </p:cNvGrpSpPr>
          <p:nvPr/>
        </p:nvGrpSpPr>
        <p:grpSpPr bwMode="auto">
          <a:xfrm>
            <a:off x="5689600" y="1376363"/>
            <a:ext cx="165100" cy="279400"/>
            <a:chOff x="3584" y="867"/>
            <a:chExt cx="104" cy="176"/>
          </a:xfrm>
        </p:grpSpPr>
        <p:sp>
          <p:nvSpPr>
            <p:cNvPr id="67689" name="Line 19"/>
            <p:cNvSpPr>
              <a:spLocks noChangeShapeType="1"/>
            </p:cNvSpPr>
            <p:nvPr/>
          </p:nvSpPr>
          <p:spPr bwMode="auto">
            <a:xfrm>
              <a:off x="3640" y="867"/>
              <a:ext cx="0" cy="176"/>
            </a:xfrm>
            <a:prstGeom prst="line">
              <a:avLst/>
            </a:prstGeom>
            <a:noFill/>
            <a:ln w="50800">
              <a:solidFill>
                <a:srgbClr val="CF0E30"/>
              </a:solidFill>
              <a:round/>
              <a:headEnd/>
              <a:tailEnd/>
            </a:ln>
            <a:extLst>
              <a:ext uri="{909E8E84-426E-40dd-AFC4-6F175D3DCCD1}">
                <a14:hiddenFill xmlns="" xmlns:a14="http://schemas.microsoft.com/office/drawing/2010/main">
                  <a:noFill/>
                </a14:hiddenFill>
              </a:ext>
            </a:extLst>
          </p:spPr>
          <p:txBody>
            <a:bodyPr/>
            <a:lstStyle/>
            <a:p>
              <a:endParaRPr lang="en-US">
                <a:solidFill>
                  <a:srgbClr val="000000"/>
                </a:solidFill>
                <a:latin typeface="Lucida Console" charset="0"/>
                <a:ea typeface="宋体"/>
                <a:cs typeface="宋体"/>
              </a:endParaRPr>
            </a:p>
          </p:txBody>
        </p:sp>
        <p:sp>
          <p:nvSpPr>
            <p:cNvPr id="67690" name="Line 20"/>
            <p:cNvSpPr>
              <a:spLocks noChangeShapeType="1"/>
            </p:cNvSpPr>
            <p:nvPr/>
          </p:nvSpPr>
          <p:spPr bwMode="auto">
            <a:xfrm>
              <a:off x="3584" y="923"/>
              <a:ext cx="104" cy="0"/>
            </a:xfrm>
            <a:prstGeom prst="line">
              <a:avLst/>
            </a:prstGeom>
            <a:noFill/>
            <a:ln w="50800">
              <a:solidFill>
                <a:srgbClr val="CF0E30"/>
              </a:solidFill>
              <a:round/>
              <a:headEnd/>
              <a:tailEnd/>
            </a:ln>
            <a:extLst>
              <a:ext uri="{909E8E84-426E-40dd-AFC4-6F175D3DCCD1}">
                <a14:hiddenFill xmlns="" xmlns:a14="http://schemas.microsoft.com/office/drawing/2010/main">
                  <a:noFill/>
                </a14:hiddenFill>
              </a:ext>
            </a:extLst>
          </p:spPr>
          <p:txBody>
            <a:bodyPr/>
            <a:lstStyle/>
            <a:p>
              <a:endParaRPr lang="en-US">
                <a:solidFill>
                  <a:srgbClr val="000000"/>
                </a:solidFill>
                <a:latin typeface="Lucida Console" charset="0"/>
                <a:ea typeface="宋体"/>
                <a:cs typeface="宋体"/>
              </a:endParaRPr>
            </a:p>
          </p:txBody>
        </p:sp>
      </p:grpSp>
      <p:sp>
        <p:nvSpPr>
          <p:cNvPr id="27669" name="Rectangle 21"/>
          <p:cNvSpPr>
            <a:spLocks noChangeArrowheads="1"/>
          </p:cNvSpPr>
          <p:nvPr/>
        </p:nvSpPr>
        <p:spPr bwMode="auto">
          <a:xfrm>
            <a:off x="1519238" y="987425"/>
            <a:ext cx="1806575" cy="455613"/>
          </a:xfrm>
          <a:prstGeom prst="rect">
            <a:avLst/>
          </a:prstGeom>
          <a:noFill/>
          <a:ln w="12700">
            <a:noFill/>
            <a:miter lim="800000"/>
            <a:headEnd/>
            <a:tailEnd/>
          </a:ln>
          <a:effectLst/>
        </p:spPr>
        <p:txBody>
          <a:bodyPr lIns="90488" tIns="44450" rIns="90488" bIns="44450">
            <a:spAutoFit/>
          </a:bodyPr>
          <a:lstStyle/>
          <a:p>
            <a:pPr algn="ctr" eaLnBrk="0" hangingPunct="0">
              <a:defRPr/>
            </a:pPr>
            <a:r>
              <a:rPr lang="zh-CN" altLang="en-US" sz="800" b="1">
                <a:solidFill>
                  <a:srgbClr val="FFFFFF"/>
                </a:solidFill>
                <a:effectLst>
                  <a:outerShdw blurRad="38100" dist="38100" dir="2700000" algn="tl">
                    <a:srgbClr val="DDDDDD"/>
                  </a:outerShdw>
                </a:effectLst>
                <a:ea typeface="宋体"/>
                <a:cs typeface="宋体"/>
              </a:rPr>
              <a:t>上帝和亚伯拉罕立约为了要重新让人类统治并托过以色列作</a:t>
            </a:r>
            <a:r>
              <a:rPr lang="en-US" altLang="zh-CN" sz="800" b="1">
                <a:solidFill>
                  <a:srgbClr val="FFFFFF"/>
                </a:solidFill>
                <a:effectLst>
                  <a:outerShdw blurRad="38100" dist="38100" dir="2700000" algn="tl">
                    <a:srgbClr val="DDDDDD"/>
                  </a:outerShdw>
                </a:effectLst>
                <a:ea typeface="宋体"/>
                <a:cs typeface="宋体"/>
              </a:rPr>
              <a:t>“</a:t>
            </a:r>
            <a:r>
              <a:rPr lang="zh-CN" altLang="en-US" sz="800" b="1">
                <a:solidFill>
                  <a:srgbClr val="FFFFFF"/>
                </a:solidFill>
                <a:effectLst>
                  <a:outerShdw blurRad="38100" dist="38100" dir="2700000" algn="tl">
                    <a:srgbClr val="DDDDDD"/>
                  </a:outerShdw>
                </a:effectLst>
                <a:latin typeface="Tahoma" charset="0"/>
                <a:ea typeface="宋体"/>
                <a:cs typeface="宋体"/>
              </a:rPr>
              <a:t>祭司的国度</a:t>
            </a:r>
            <a:r>
              <a:rPr lang="en-US" altLang="zh-CN" sz="800" b="1">
                <a:solidFill>
                  <a:srgbClr val="FFFFFF"/>
                </a:solidFill>
                <a:effectLst>
                  <a:outerShdw blurRad="38100" dist="38100" dir="2700000" algn="tl">
                    <a:srgbClr val="DDDDDD"/>
                  </a:outerShdw>
                </a:effectLst>
                <a:latin typeface="Tahoma" charset="0"/>
                <a:ea typeface="宋体"/>
                <a:cs typeface="宋体"/>
              </a:rPr>
              <a:t>”</a:t>
            </a:r>
            <a:r>
              <a:rPr lang="en-US" altLang="zh-CN" sz="800" b="1">
                <a:solidFill>
                  <a:srgbClr val="FFFFFF"/>
                </a:solidFill>
                <a:effectLst>
                  <a:outerShdw blurRad="38100" dist="38100" dir="2700000" algn="tl">
                    <a:srgbClr val="DDDDDD"/>
                  </a:outerShdw>
                </a:effectLst>
                <a:ea typeface="宋体"/>
                <a:cs typeface="宋体"/>
              </a:rPr>
              <a:t> (</a:t>
            </a:r>
            <a:r>
              <a:rPr lang="zh-CN" altLang="en-US" sz="800" b="1">
                <a:solidFill>
                  <a:srgbClr val="FFFFFF"/>
                </a:solidFill>
                <a:effectLst>
                  <a:outerShdw blurRad="38100" dist="38100" dir="2700000" algn="tl">
                    <a:srgbClr val="DDDDDD"/>
                  </a:outerShdw>
                </a:effectLst>
                <a:ea typeface="宋体"/>
                <a:cs typeface="宋体"/>
              </a:rPr>
              <a:t>创</a:t>
            </a:r>
            <a:r>
              <a:rPr lang="en-US" altLang="zh-CN" sz="800" b="1">
                <a:solidFill>
                  <a:srgbClr val="FFFFFF"/>
                </a:solidFill>
                <a:effectLst>
                  <a:outerShdw blurRad="38100" dist="38100" dir="2700000" algn="tl">
                    <a:srgbClr val="DDDDDD"/>
                  </a:outerShdw>
                </a:effectLst>
                <a:ea typeface="宋体"/>
                <a:cs typeface="宋体"/>
              </a:rPr>
              <a:t> 12:1-3;</a:t>
            </a:r>
            <a:r>
              <a:rPr lang="zh-CN" altLang="en-US" sz="800" b="1">
                <a:solidFill>
                  <a:srgbClr val="FFFFFF"/>
                </a:solidFill>
                <a:effectLst>
                  <a:outerShdw blurRad="38100" dist="38100" dir="2700000" algn="tl">
                    <a:srgbClr val="DDDDDD"/>
                  </a:outerShdw>
                </a:effectLst>
                <a:latin typeface="Tahoma" charset="0"/>
                <a:ea typeface="宋体"/>
                <a:cs typeface="宋体"/>
              </a:rPr>
              <a:t>出</a:t>
            </a:r>
            <a:r>
              <a:rPr lang="en-US" altLang="zh-CN" sz="800">
                <a:solidFill>
                  <a:srgbClr val="FFFFFF"/>
                </a:solidFill>
                <a:latin typeface="Tahoma" charset="0"/>
                <a:ea typeface="宋体"/>
                <a:cs typeface="宋体"/>
              </a:rPr>
              <a:t> </a:t>
            </a:r>
            <a:r>
              <a:rPr lang="en-US" altLang="zh-CN" sz="800" b="1">
                <a:solidFill>
                  <a:srgbClr val="FFFFFF"/>
                </a:solidFill>
                <a:effectLst>
                  <a:outerShdw blurRad="38100" dist="38100" dir="2700000" algn="tl">
                    <a:srgbClr val="DDDDDD"/>
                  </a:outerShdw>
                </a:effectLst>
                <a:ea typeface="宋体"/>
                <a:cs typeface="宋体"/>
              </a:rPr>
              <a:t>19:6)</a:t>
            </a:r>
          </a:p>
        </p:txBody>
      </p:sp>
      <p:sp>
        <p:nvSpPr>
          <p:cNvPr id="27670" name="Rectangle 22"/>
          <p:cNvSpPr>
            <a:spLocks noChangeArrowheads="1"/>
          </p:cNvSpPr>
          <p:nvPr/>
        </p:nvSpPr>
        <p:spPr bwMode="auto">
          <a:xfrm>
            <a:off x="38100" y="744538"/>
            <a:ext cx="1235075" cy="304800"/>
          </a:xfrm>
          <a:prstGeom prst="rect">
            <a:avLst/>
          </a:prstGeom>
          <a:noFill/>
          <a:ln w="12700">
            <a:noFill/>
            <a:miter lim="800000"/>
            <a:headEnd/>
            <a:tailEnd/>
          </a:ln>
          <a:effectLst/>
        </p:spPr>
        <p:txBody>
          <a:bodyPr wrap="none" lIns="90488" tIns="44450" rIns="90488" bIns="44450">
            <a:spAutoFit/>
          </a:bodyPr>
          <a:lstStyle/>
          <a:p>
            <a:pPr eaLnBrk="0" hangingPunct="0">
              <a:defRPr/>
            </a:pPr>
            <a:r>
              <a:rPr lang="zh-CN" altLang="en-US" sz="1400" b="1">
                <a:solidFill>
                  <a:srgbClr val="FFFFFF"/>
                </a:solidFill>
                <a:effectLst>
                  <a:outerShdw blurRad="38100" dist="38100" dir="2700000" algn="tl">
                    <a:srgbClr val="DDDDDD"/>
                  </a:outerShdw>
                </a:effectLst>
                <a:latin typeface="Scholar" charset="0"/>
                <a:ea typeface="宋体"/>
                <a:cs typeface="宋体"/>
              </a:rPr>
              <a:t>王朝的教导</a:t>
            </a:r>
            <a:r>
              <a:rPr lang="en-US" altLang="zh-CN" sz="1400" b="1">
                <a:solidFill>
                  <a:srgbClr val="FFFFFF"/>
                </a:solidFill>
                <a:effectLst>
                  <a:outerShdw blurRad="38100" dist="38100" dir="2700000" algn="tl">
                    <a:srgbClr val="DDDDDD"/>
                  </a:outerShdw>
                </a:effectLst>
                <a:latin typeface="Scholar" charset="0"/>
                <a:ea typeface="宋体"/>
                <a:cs typeface="宋体"/>
              </a:rPr>
              <a:t>...</a:t>
            </a:r>
          </a:p>
        </p:txBody>
      </p:sp>
      <p:sp>
        <p:nvSpPr>
          <p:cNvPr id="67605" name="Line 23"/>
          <p:cNvSpPr>
            <a:spLocks noChangeShapeType="1"/>
          </p:cNvSpPr>
          <p:nvPr/>
        </p:nvSpPr>
        <p:spPr bwMode="auto">
          <a:xfrm>
            <a:off x="663575" y="1149350"/>
            <a:ext cx="0" cy="406400"/>
          </a:xfrm>
          <a:prstGeom prst="line">
            <a:avLst/>
          </a:prstGeom>
          <a:noFill/>
          <a:ln w="12700">
            <a:solidFill>
              <a:schemeClr val="accent1"/>
            </a:solidFill>
            <a:round/>
            <a:headEnd/>
            <a:tailEnd/>
          </a:ln>
          <a:extLst>
            <a:ext uri="{909E8E84-426E-40dd-AFC4-6F175D3DCCD1}">
              <a14:hiddenFill xmlns="" xmlns:a14="http://schemas.microsoft.com/office/drawing/2010/main">
                <a:noFill/>
              </a14:hiddenFill>
            </a:ext>
          </a:extLst>
        </p:spPr>
        <p:txBody>
          <a:bodyPr/>
          <a:lstStyle/>
          <a:p>
            <a:endParaRPr lang="en-US">
              <a:solidFill>
                <a:srgbClr val="000000"/>
              </a:solidFill>
              <a:latin typeface="Lucida Console" charset="0"/>
              <a:ea typeface="宋体"/>
              <a:cs typeface="宋体"/>
            </a:endParaRPr>
          </a:p>
        </p:txBody>
      </p:sp>
      <p:sp>
        <p:nvSpPr>
          <p:cNvPr id="67606" name="Freeform 24"/>
          <p:cNvSpPr>
            <a:spLocks/>
          </p:cNvSpPr>
          <p:nvPr/>
        </p:nvSpPr>
        <p:spPr bwMode="auto">
          <a:xfrm>
            <a:off x="603250" y="1489075"/>
            <a:ext cx="122238" cy="179388"/>
          </a:xfrm>
          <a:custGeom>
            <a:avLst/>
            <a:gdLst>
              <a:gd name="T0" fmla="*/ 95766329 w 77"/>
              <a:gd name="T1" fmla="*/ 93246835 h 113"/>
              <a:gd name="T2" fmla="*/ 0 w 77"/>
              <a:gd name="T3" fmla="*/ 0 h 113"/>
              <a:gd name="T4" fmla="*/ 95766329 w 77"/>
              <a:gd name="T5" fmla="*/ 282258287 h 113"/>
              <a:gd name="T6" fmla="*/ 191532658 w 77"/>
              <a:gd name="T7" fmla="*/ 0 h 113"/>
              <a:gd name="T8" fmla="*/ 95766329 w 77"/>
              <a:gd name="T9" fmla="*/ 93246835 h 113"/>
              <a:gd name="T10" fmla="*/ 0 60000 65536"/>
              <a:gd name="T11" fmla="*/ 0 60000 65536"/>
              <a:gd name="T12" fmla="*/ 0 60000 65536"/>
              <a:gd name="T13" fmla="*/ 0 60000 65536"/>
              <a:gd name="T14" fmla="*/ 0 60000 65536"/>
              <a:gd name="T15" fmla="*/ 0 w 77"/>
              <a:gd name="T16" fmla="*/ 0 h 113"/>
              <a:gd name="T17" fmla="*/ 77 w 77"/>
              <a:gd name="T18" fmla="*/ 113 h 113"/>
            </a:gdLst>
            <a:ahLst/>
            <a:cxnLst>
              <a:cxn ang="T10">
                <a:pos x="T0" y="T1"/>
              </a:cxn>
              <a:cxn ang="T11">
                <a:pos x="T2" y="T3"/>
              </a:cxn>
              <a:cxn ang="T12">
                <a:pos x="T4" y="T5"/>
              </a:cxn>
              <a:cxn ang="T13">
                <a:pos x="T6" y="T7"/>
              </a:cxn>
              <a:cxn ang="T14">
                <a:pos x="T8" y="T9"/>
              </a:cxn>
            </a:cxnLst>
            <a:rect l="T15" t="T16" r="T17" b="T18"/>
            <a:pathLst>
              <a:path w="77" h="113">
                <a:moveTo>
                  <a:pt x="38" y="37"/>
                </a:moveTo>
                <a:lnTo>
                  <a:pt x="0" y="0"/>
                </a:lnTo>
                <a:lnTo>
                  <a:pt x="38" y="112"/>
                </a:lnTo>
                <a:lnTo>
                  <a:pt x="76" y="0"/>
                </a:lnTo>
                <a:lnTo>
                  <a:pt x="38" y="37"/>
                </a:lnTo>
              </a:path>
            </a:pathLst>
          </a:custGeom>
          <a:solidFill>
            <a:schemeClr val="accent1"/>
          </a:solidFill>
          <a:ln w="12700" cap="rnd">
            <a:solidFill>
              <a:schemeClr val="accent1"/>
            </a:solidFill>
            <a:round/>
            <a:headEnd/>
            <a:tailEnd/>
          </a:ln>
        </p:spPr>
        <p:txBody>
          <a:bodyPr/>
          <a:lstStyle/>
          <a:p>
            <a:endParaRPr lang="en-US">
              <a:solidFill>
                <a:srgbClr val="000000"/>
              </a:solidFill>
              <a:latin typeface="Lucida Console" charset="0"/>
              <a:ea typeface="宋体"/>
              <a:cs typeface="宋体"/>
            </a:endParaRPr>
          </a:p>
        </p:txBody>
      </p:sp>
      <p:sp>
        <p:nvSpPr>
          <p:cNvPr id="27673" name="Rectangle 25"/>
          <p:cNvSpPr>
            <a:spLocks noChangeArrowheads="1"/>
          </p:cNvSpPr>
          <p:nvPr/>
        </p:nvSpPr>
        <p:spPr bwMode="auto">
          <a:xfrm>
            <a:off x="190500" y="1654175"/>
            <a:ext cx="881063" cy="333375"/>
          </a:xfrm>
          <a:prstGeom prst="rect">
            <a:avLst/>
          </a:prstGeom>
          <a:noFill/>
          <a:ln w="12700">
            <a:noFill/>
            <a:miter lim="800000"/>
            <a:headEnd/>
            <a:tailEnd/>
          </a:ln>
          <a:effectLst/>
        </p:spPr>
        <p:txBody>
          <a:bodyPr lIns="90488" tIns="44450" rIns="90488" bIns="44450">
            <a:spAutoFit/>
          </a:bodyPr>
          <a:lstStyle/>
          <a:p>
            <a:pPr algn="ctr" eaLnBrk="0" hangingPunct="0">
              <a:defRPr/>
            </a:pPr>
            <a:r>
              <a:rPr lang="zh-CN" altLang="en-US" sz="800" b="1">
                <a:solidFill>
                  <a:srgbClr val="FFFFFF"/>
                </a:solidFill>
                <a:effectLst>
                  <a:outerShdw blurRad="38100" dist="38100" dir="2700000" algn="tl">
                    <a:srgbClr val="DDDDDD"/>
                  </a:outerShdw>
                </a:effectLst>
                <a:ea typeface="宋体"/>
                <a:cs typeface="宋体"/>
              </a:rPr>
              <a:t>人类的堕落</a:t>
            </a:r>
            <a:endParaRPr lang="en-US" altLang="zh-CN" sz="800" b="1">
              <a:solidFill>
                <a:srgbClr val="FFFFFF"/>
              </a:solidFill>
              <a:effectLst>
                <a:outerShdw blurRad="38100" dist="38100" dir="2700000" algn="tl">
                  <a:srgbClr val="DDDDDD"/>
                </a:outerShdw>
              </a:effectLst>
              <a:ea typeface="宋体"/>
              <a:cs typeface="宋体"/>
            </a:endParaRPr>
          </a:p>
          <a:p>
            <a:pPr algn="ctr" eaLnBrk="0" hangingPunct="0">
              <a:defRPr/>
            </a:pPr>
            <a:r>
              <a:rPr lang="en-US" altLang="zh-CN" sz="800" b="1">
                <a:solidFill>
                  <a:srgbClr val="FFFFFF"/>
                </a:solidFill>
                <a:effectLst>
                  <a:outerShdw blurRad="38100" dist="38100" dir="2700000" algn="tl">
                    <a:srgbClr val="DDDDDD"/>
                  </a:outerShdw>
                </a:effectLst>
                <a:ea typeface="宋体"/>
                <a:cs typeface="宋体"/>
              </a:rPr>
              <a:t>(</a:t>
            </a:r>
            <a:r>
              <a:rPr lang="zh-CN" altLang="en-US" sz="800" b="1">
                <a:solidFill>
                  <a:srgbClr val="FFFFFF"/>
                </a:solidFill>
                <a:effectLst>
                  <a:outerShdw blurRad="38100" dist="38100" dir="2700000" algn="tl">
                    <a:srgbClr val="DDDDDD"/>
                  </a:outerShdw>
                </a:effectLst>
                <a:ea typeface="宋体"/>
                <a:cs typeface="宋体"/>
              </a:rPr>
              <a:t>创</a:t>
            </a:r>
            <a:r>
              <a:rPr lang="en-US" altLang="zh-CN" sz="800" b="1">
                <a:solidFill>
                  <a:srgbClr val="FFFFFF"/>
                </a:solidFill>
                <a:effectLst>
                  <a:outerShdw blurRad="38100" dist="38100" dir="2700000" algn="tl">
                    <a:srgbClr val="DDDDDD"/>
                  </a:outerShdw>
                </a:effectLst>
                <a:ea typeface="宋体"/>
                <a:cs typeface="宋体"/>
              </a:rPr>
              <a:t> 3)</a:t>
            </a:r>
          </a:p>
        </p:txBody>
      </p:sp>
      <p:sp>
        <p:nvSpPr>
          <p:cNvPr id="27674" name="Rectangle 26"/>
          <p:cNvSpPr>
            <a:spLocks noChangeArrowheads="1"/>
          </p:cNvSpPr>
          <p:nvPr/>
        </p:nvSpPr>
        <p:spPr bwMode="auto">
          <a:xfrm>
            <a:off x="3200400" y="987425"/>
            <a:ext cx="1524000" cy="582613"/>
          </a:xfrm>
          <a:prstGeom prst="rect">
            <a:avLst/>
          </a:prstGeom>
          <a:noFill/>
          <a:ln w="12700">
            <a:noFill/>
            <a:miter lim="800000"/>
            <a:headEnd/>
            <a:tailEnd/>
          </a:ln>
          <a:effectLst/>
        </p:spPr>
        <p:txBody>
          <a:bodyPr lIns="90488" tIns="44450" rIns="90488" bIns="44450">
            <a:spAutoFit/>
          </a:bodyPr>
          <a:lstStyle/>
          <a:p>
            <a:pPr algn="ctr" eaLnBrk="0" hangingPunct="0">
              <a:defRPr/>
            </a:pPr>
            <a:r>
              <a:rPr lang="zh-CN" altLang="en-US" sz="800" b="1">
                <a:solidFill>
                  <a:srgbClr val="FFFFFF"/>
                </a:solidFill>
                <a:effectLst>
                  <a:outerShdw blurRad="38100" dist="38100" dir="2700000" algn="tl">
                    <a:srgbClr val="DDDDDD"/>
                  </a:outerShdw>
                </a:effectLst>
                <a:ea typeface="宋体"/>
                <a:cs typeface="宋体"/>
              </a:rPr>
              <a:t>因以色列没以祭司国度的身份向各民族作见证，所以上帝让他们被流放到别国的统治下</a:t>
            </a:r>
            <a:endParaRPr lang="en-US" altLang="zh-CN" sz="800" b="1">
              <a:solidFill>
                <a:srgbClr val="FFFFFF"/>
              </a:solidFill>
              <a:effectLst>
                <a:outerShdw blurRad="38100" dist="38100" dir="2700000" algn="tl">
                  <a:srgbClr val="DDDDDD"/>
                </a:outerShdw>
              </a:effectLst>
              <a:ea typeface="宋体"/>
              <a:cs typeface="宋体"/>
            </a:endParaRPr>
          </a:p>
        </p:txBody>
      </p:sp>
      <p:sp>
        <p:nvSpPr>
          <p:cNvPr id="27678" name="Rectangle 30"/>
          <p:cNvSpPr>
            <a:spLocks noChangeArrowheads="1"/>
          </p:cNvSpPr>
          <p:nvPr/>
        </p:nvSpPr>
        <p:spPr bwMode="auto">
          <a:xfrm>
            <a:off x="5726113" y="995363"/>
            <a:ext cx="1120775" cy="455612"/>
          </a:xfrm>
          <a:prstGeom prst="rect">
            <a:avLst/>
          </a:prstGeom>
          <a:noFill/>
          <a:ln w="12700">
            <a:noFill/>
            <a:miter lim="800000"/>
            <a:headEnd/>
            <a:tailEnd/>
          </a:ln>
          <a:effectLst/>
        </p:spPr>
        <p:txBody>
          <a:bodyPr lIns="90488" tIns="44450" rIns="90488" bIns="44450">
            <a:spAutoFit/>
          </a:bodyPr>
          <a:lstStyle/>
          <a:p>
            <a:pPr algn="ctr" eaLnBrk="0" hangingPunct="0">
              <a:defRPr/>
            </a:pPr>
            <a:r>
              <a:rPr lang="zh-CN" altLang="en-US" sz="800" b="1">
                <a:solidFill>
                  <a:srgbClr val="FFFFFF"/>
                </a:solidFill>
                <a:effectLst>
                  <a:outerShdw blurRad="38100" dist="38100" dir="2700000" algn="tl">
                    <a:srgbClr val="DDDDDD"/>
                  </a:outerShdw>
                </a:effectLst>
                <a:ea typeface="宋体"/>
                <a:cs typeface="宋体"/>
              </a:rPr>
              <a:t>耶稣以奥秘形式扩展他的王国与教会</a:t>
            </a:r>
            <a:r>
              <a:rPr lang="en-US" altLang="zh-CN" sz="800" b="1">
                <a:solidFill>
                  <a:srgbClr val="FFFFFF"/>
                </a:solidFill>
                <a:effectLst>
                  <a:outerShdw blurRad="38100" dist="38100" dir="2700000" algn="tl">
                    <a:srgbClr val="DDDDDD"/>
                  </a:outerShdw>
                </a:effectLst>
                <a:ea typeface="宋体"/>
                <a:cs typeface="宋体"/>
              </a:rPr>
              <a:t> </a:t>
            </a:r>
          </a:p>
          <a:p>
            <a:pPr algn="ctr" eaLnBrk="0" hangingPunct="0">
              <a:defRPr/>
            </a:pPr>
            <a:r>
              <a:rPr lang="en-US" altLang="zh-CN" sz="800" b="1">
                <a:solidFill>
                  <a:srgbClr val="FFFFFF"/>
                </a:solidFill>
                <a:effectLst>
                  <a:outerShdw blurRad="38100" dist="38100" dir="2700000" algn="tl">
                    <a:srgbClr val="DDDDDD"/>
                  </a:outerShdw>
                </a:effectLst>
                <a:ea typeface="宋体"/>
                <a:cs typeface="宋体"/>
              </a:rPr>
              <a:t>(</a:t>
            </a:r>
            <a:r>
              <a:rPr lang="zh-CN" altLang="en-US" sz="800" b="1">
                <a:solidFill>
                  <a:srgbClr val="FFFFFF"/>
                </a:solidFill>
                <a:effectLst>
                  <a:outerShdw blurRad="38100" dist="38100" dir="2700000" algn="tl">
                    <a:srgbClr val="DDDDDD"/>
                  </a:outerShdw>
                </a:effectLst>
                <a:ea typeface="宋体"/>
                <a:cs typeface="宋体"/>
              </a:rPr>
              <a:t>太</a:t>
            </a:r>
            <a:r>
              <a:rPr lang="en-US" altLang="zh-CN" sz="800" b="1">
                <a:solidFill>
                  <a:srgbClr val="FFFFFF"/>
                </a:solidFill>
                <a:effectLst>
                  <a:outerShdw blurRad="38100" dist="38100" dir="2700000" algn="tl">
                    <a:srgbClr val="DDDDDD"/>
                  </a:outerShdw>
                </a:effectLst>
                <a:ea typeface="宋体"/>
                <a:cs typeface="宋体"/>
              </a:rPr>
              <a:t>13)</a:t>
            </a:r>
          </a:p>
        </p:txBody>
      </p:sp>
      <p:sp>
        <p:nvSpPr>
          <p:cNvPr id="27679" name="Rectangle 31"/>
          <p:cNvSpPr>
            <a:spLocks noChangeArrowheads="1"/>
          </p:cNvSpPr>
          <p:nvPr/>
        </p:nvSpPr>
        <p:spPr bwMode="auto">
          <a:xfrm>
            <a:off x="4643438" y="987425"/>
            <a:ext cx="1076325" cy="455613"/>
          </a:xfrm>
          <a:prstGeom prst="rect">
            <a:avLst/>
          </a:prstGeom>
          <a:noFill/>
          <a:ln w="12700">
            <a:noFill/>
            <a:miter lim="800000"/>
            <a:headEnd/>
            <a:tailEnd/>
          </a:ln>
          <a:effectLst/>
        </p:spPr>
        <p:txBody>
          <a:bodyPr lIns="90488" tIns="44450" rIns="90488" bIns="44450">
            <a:spAutoFit/>
          </a:bodyPr>
          <a:lstStyle/>
          <a:p>
            <a:pPr algn="ctr" eaLnBrk="0" hangingPunct="0">
              <a:defRPr/>
            </a:pPr>
            <a:r>
              <a:rPr lang="zh-CN" altLang="en-US" sz="800" b="1">
                <a:solidFill>
                  <a:srgbClr val="FFFFFF"/>
                </a:solidFill>
                <a:effectLst>
                  <a:outerShdw blurRad="38100" dist="38100" dir="2700000" algn="tl">
                    <a:srgbClr val="DDDDDD"/>
                  </a:outerShdw>
                </a:effectLst>
                <a:ea typeface="宋体"/>
                <a:cs typeface="宋体"/>
              </a:rPr>
              <a:t>以色列拒绝</a:t>
            </a:r>
            <a:r>
              <a:rPr lang="zh-CN" altLang="en-US" sz="800" b="1">
                <a:solidFill>
                  <a:srgbClr val="FFFFFF"/>
                </a:solidFill>
                <a:effectLst>
                  <a:outerShdw blurRad="38100" dist="38100" dir="2700000" algn="tl">
                    <a:srgbClr val="DDDDDD"/>
                  </a:outerShdw>
                </a:effectLst>
                <a:latin typeface="Tahoma" charset="0"/>
                <a:ea typeface="宋体"/>
                <a:cs typeface="宋体"/>
              </a:rPr>
              <a:t>弥赛亚赐给他们王朝</a:t>
            </a:r>
            <a:r>
              <a:rPr lang="en-US" altLang="zh-CN" sz="800" b="1">
                <a:solidFill>
                  <a:srgbClr val="FFFFFF"/>
                </a:solidFill>
                <a:effectLst>
                  <a:outerShdw blurRad="38100" dist="38100" dir="2700000" algn="tl">
                    <a:srgbClr val="DDDDDD"/>
                  </a:outerShdw>
                </a:effectLst>
                <a:latin typeface="Tahoma" charset="0"/>
                <a:ea typeface="宋体"/>
                <a:cs typeface="宋体"/>
              </a:rPr>
              <a:t> </a:t>
            </a:r>
            <a:r>
              <a:rPr lang="en-US" altLang="zh-CN" sz="800" b="1">
                <a:solidFill>
                  <a:srgbClr val="FFFFFF"/>
                </a:solidFill>
                <a:effectLst>
                  <a:outerShdw blurRad="38100" dist="38100" dir="2700000" algn="tl">
                    <a:srgbClr val="DDDDDD"/>
                  </a:outerShdw>
                </a:effectLst>
                <a:ea typeface="宋体"/>
                <a:cs typeface="宋体"/>
              </a:rPr>
              <a:t>(</a:t>
            </a:r>
            <a:r>
              <a:rPr lang="zh-CN" altLang="en-US" sz="800" b="1">
                <a:solidFill>
                  <a:srgbClr val="FFFFFF"/>
                </a:solidFill>
                <a:effectLst>
                  <a:outerShdw blurRad="38100" dist="38100" dir="2700000" algn="tl">
                    <a:srgbClr val="DDDDDD"/>
                  </a:outerShdw>
                </a:effectLst>
                <a:ea typeface="宋体"/>
                <a:cs typeface="宋体"/>
              </a:rPr>
              <a:t>太</a:t>
            </a:r>
            <a:r>
              <a:rPr lang="en-US" altLang="zh-CN" sz="800" b="1">
                <a:solidFill>
                  <a:srgbClr val="FFFFFF"/>
                </a:solidFill>
                <a:effectLst>
                  <a:outerShdw blurRad="38100" dist="38100" dir="2700000" algn="tl">
                    <a:srgbClr val="DDDDDD"/>
                  </a:outerShdw>
                </a:effectLst>
                <a:ea typeface="宋体"/>
                <a:cs typeface="宋体"/>
              </a:rPr>
              <a:t>12:41-42; 23:37-39)</a:t>
            </a:r>
          </a:p>
        </p:txBody>
      </p:sp>
      <p:sp>
        <p:nvSpPr>
          <p:cNvPr id="27680" name="Rectangle 32"/>
          <p:cNvSpPr>
            <a:spLocks noChangeArrowheads="1"/>
          </p:cNvSpPr>
          <p:nvPr/>
        </p:nvSpPr>
        <p:spPr bwMode="auto">
          <a:xfrm>
            <a:off x="6700838" y="989013"/>
            <a:ext cx="1076325" cy="455612"/>
          </a:xfrm>
          <a:prstGeom prst="rect">
            <a:avLst/>
          </a:prstGeom>
          <a:noFill/>
          <a:ln w="12700">
            <a:noFill/>
            <a:miter lim="800000"/>
            <a:headEnd/>
            <a:tailEnd/>
          </a:ln>
          <a:effectLst/>
        </p:spPr>
        <p:txBody>
          <a:bodyPr lIns="90488" tIns="44450" rIns="90488" bIns="44450">
            <a:spAutoFit/>
          </a:bodyPr>
          <a:lstStyle/>
          <a:p>
            <a:pPr algn="ctr" eaLnBrk="0" hangingPunct="0">
              <a:defRPr/>
            </a:pPr>
            <a:r>
              <a:rPr lang="zh-CN" altLang="en-US" sz="800" b="1">
                <a:solidFill>
                  <a:srgbClr val="FFFFFF"/>
                </a:solidFill>
                <a:effectLst>
                  <a:outerShdw blurRad="38100" dist="38100" dir="2700000" algn="tl">
                    <a:srgbClr val="DDDDDD"/>
                  </a:outerShdw>
                </a:effectLst>
                <a:ea typeface="宋体"/>
                <a:cs typeface="宋体"/>
              </a:rPr>
              <a:t>基督征服以色列的敌人而民族相信他</a:t>
            </a:r>
            <a:r>
              <a:rPr lang="en-US" altLang="zh-CN" sz="800" b="1">
                <a:solidFill>
                  <a:srgbClr val="FFFFFF"/>
                </a:solidFill>
                <a:effectLst>
                  <a:outerShdw blurRad="38100" dist="38100" dir="2700000" algn="tl">
                    <a:srgbClr val="DDDDDD"/>
                  </a:outerShdw>
                </a:effectLst>
                <a:ea typeface="宋体"/>
                <a:cs typeface="宋体"/>
              </a:rPr>
              <a:t>  (</a:t>
            </a:r>
            <a:r>
              <a:rPr lang="zh-CN" altLang="en-US" sz="800" b="1">
                <a:solidFill>
                  <a:srgbClr val="FFFFFF"/>
                </a:solidFill>
                <a:effectLst>
                  <a:outerShdw blurRad="38100" dist="38100" dir="2700000" algn="tl">
                    <a:srgbClr val="DDDDDD"/>
                  </a:outerShdw>
                </a:effectLst>
                <a:ea typeface="宋体"/>
                <a:cs typeface="宋体"/>
              </a:rPr>
              <a:t>罗</a:t>
            </a:r>
            <a:r>
              <a:rPr lang="en-US" altLang="zh-CN" sz="800" b="1">
                <a:solidFill>
                  <a:srgbClr val="FFFFFF"/>
                </a:solidFill>
                <a:effectLst>
                  <a:outerShdw blurRad="38100" dist="38100" dir="2700000" algn="tl">
                    <a:srgbClr val="DDDDDD"/>
                  </a:outerShdw>
                </a:effectLst>
                <a:ea typeface="宋体"/>
                <a:cs typeface="宋体"/>
              </a:rPr>
              <a:t>11:26-27)</a:t>
            </a:r>
          </a:p>
        </p:txBody>
      </p:sp>
      <p:sp>
        <p:nvSpPr>
          <p:cNvPr id="67612" name="AutoShape 33"/>
          <p:cNvSpPr>
            <a:spLocks noChangeArrowheads="1"/>
          </p:cNvSpPr>
          <p:nvPr/>
        </p:nvSpPr>
        <p:spPr bwMode="auto">
          <a:xfrm rot="-5400000">
            <a:off x="5849938" y="1503363"/>
            <a:ext cx="228600" cy="76200"/>
          </a:xfrm>
          <a:prstGeom prst="rightArrow">
            <a:avLst>
              <a:gd name="adj1" fmla="val 50000"/>
              <a:gd name="adj2" fmla="val 150014"/>
            </a:avLst>
          </a:prstGeom>
          <a:solidFill>
            <a:schemeClr val="accent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000000"/>
              </a:solidFill>
              <a:latin typeface="Lucida Console" charset="0"/>
              <a:ea typeface="宋体"/>
              <a:cs typeface="宋体"/>
            </a:endParaRPr>
          </a:p>
        </p:txBody>
      </p:sp>
      <p:sp>
        <p:nvSpPr>
          <p:cNvPr id="67613" name="Rectangle 34"/>
          <p:cNvSpPr>
            <a:spLocks noChangeArrowheads="1"/>
          </p:cNvSpPr>
          <p:nvPr/>
        </p:nvSpPr>
        <p:spPr bwMode="auto">
          <a:xfrm>
            <a:off x="5778500" y="4495800"/>
            <a:ext cx="3297238" cy="1193800"/>
          </a:xfrm>
          <a:prstGeom prst="rect">
            <a:avLst/>
          </a:prstGeom>
          <a:gradFill rotWithShape="0">
            <a:gsLst>
              <a:gs pos="0">
                <a:srgbClr val="438E00"/>
              </a:gs>
              <a:gs pos="100000">
                <a:srgbClr val="D9E8CC"/>
              </a:gs>
            </a:gsLst>
            <a:lin ang="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000000"/>
              </a:solidFill>
              <a:latin typeface="Lucida Console" charset="0"/>
              <a:ea typeface="宋体"/>
              <a:cs typeface="宋体"/>
            </a:endParaRPr>
          </a:p>
        </p:txBody>
      </p:sp>
      <p:sp>
        <p:nvSpPr>
          <p:cNvPr id="67614" name="Rectangle 35"/>
          <p:cNvSpPr>
            <a:spLocks noChangeArrowheads="1"/>
          </p:cNvSpPr>
          <p:nvPr/>
        </p:nvSpPr>
        <p:spPr bwMode="auto">
          <a:xfrm>
            <a:off x="5784850" y="2101850"/>
            <a:ext cx="1981200" cy="1244600"/>
          </a:xfrm>
          <a:prstGeom prst="rect">
            <a:avLst/>
          </a:prstGeom>
          <a:gradFill rotWithShape="0">
            <a:gsLst>
              <a:gs pos="0">
                <a:srgbClr val="3E040E"/>
              </a:gs>
              <a:gs pos="100000">
                <a:srgbClr val="CF0E30"/>
              </a:gs>
            </a:gsLst>
            <a:lin ang="0" scaled="1"/>
          </a:gradFill>
          <a:ln w="12700">
            <a:solidFill>
              <a:srgbClr val="372000"/>
            </a:solidFill>
            <a:miter lim="800000"/>
            <a:headEnd/>
            <a:tailEnd/>
          </a:ln>
        </p:spPr>
        <p:txBody>
          <a:bodyPr wrap="none" anchor="ctr"/>
          <a:lstStyle/>
          <a:p>
            <a:endParaRPr lang="en-US">
              <a:solidFill>
                <a:srgbClr val="000000"/>
              </a:solidFill>
              <a:latin typeface="Lucida Console" charset="0"/>
              <a:ea typeface="宋体"/>
              <a:cs typeface="宋体"/>
            </a:endParaRPr>
          </a:p>
        </p:txBody>
      </p:sp>
      <p:sp>
        <p:nvSpPr>
          <p:cNvPr id="67615" name="Rectangle 36"/>
          <p:cNvSpPr>
            <a:spLocks noChangeArrowheads="1"/>
          </p:cNvSpPr>
          <p:nvPr/>
        </p:nvSpPr>
        <p:spPr bwMode="auto">
          <a:xfrm>
            <a:off x="7688263" y="2103438"/>
            <a:ext cx="1384300" cy="1211262"/>
          </a:xfrm>
          <a:prstGeom prst="rect">
            <a:avLst/>
          </a:prstGeom>
          <a:solidFill>
            <a:srgbClr val="CF0E3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000000"/>
              </a:solidFill>
              <a:latin typeface="Lucida Console" charset="0"/>
              <a:ea typeface="宋体"/>
              <a:cs typeface="宋体"/>
            </a:endParaRPr>
          </a:p>
        </p:txBody>
      </p:sp>
      <p:sp>
        <p:nvSpPr>
          <p:cNvPr id="67616" name="Rectangle 37"/>
          <p:cNvSpPr>
            <a:spLocks noChangeArrowheads="1"/>
          </p:cNvSpPr>
          <p:nvPr/>
        </p:nvSpPr>
        <p:spPr bwMode="auto">
          <a:xfrm>
            <a:off x="5778500" y="3311525"/>
            <a:ext cx="3289300" cy="1193800"/>
          </a:xfrm>
          <a:prstGeom prst="rect">
            <a:avLst/>
          </a:prstGeom>
          <a:gradFill rotWithShape="0">
            <a:gsLst>
              <a:gs pos="0">
                <a:srgbClr val="CFC630"/>
              </a:gs>
              <a:gs pos="100000">
                <a:srgbClr val="FFFFFF"/>
              </a:gs>
            </a:gsLst>
            <a:lin ang="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000000"/>
              </a:solidFill>
              <a:latin typeface="Lucida Console" charset="0"/>
              <a:ea typeface="宋体"/>
              <a:cs typeface="宋体"/>
            </a:endParaRPr>
          </a:p>
        </p:txBody>
      </p:sp>
      <p:sp>
        <p:nvSpPr>
          <p:cNvPr id="67617" name="Rectangle 39"/>
          <p:cNvSpPr>
            <a:spLocks noChangeArrowheads="1"/>
          </p:cNvSpPr>
          <p:nvPr/>
        </p:nvSpPr>
        <p:spPr bwMode="auto">
          <a:xfrm>
            <a:off x="5943600" y="3505200"/>
            <a:ext cx="1371600" cy="4556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8" tIns="44450" rIns="90488" bIns="44450">
            <a:spAutoFit/>
          </a:bodyPr>
          <a:lstStyle/>
          <a:p>
            <a:pPr algn="ctr" eaLnBrk="0" hangingPunct="0"/>
            <a:r>
              <a:rPr lang="zh-CN" altLang="en-US" sz="800" b="1">
                <a:solidFill>
                  <a:srgbClr val="000000"/>
                </a:solidFill>
                <a:latin typeface="Arial"/>
                <a:ea typeface="宋体"/>
                <a:cs typeface="宋体"/>
              </a:rPr>
              <a:t>基督是教会的头。</a:t>
            </a:r>
            <a:endParaRPr lang="en-US" altLang="zh-CN" sz="800" b="1">
              <a:solidFill>
                <a:srgbClr val="000000"/>
              </a:solidFill>
              <a:latin typeface="Arial"/>
              <a:ea typeface="宋体"/>
              <a:cs typeface="宋体"/>
            </a:endParaRPr>
          </a:p>
          <a:p>
            <a:pPr algn="ctr" eaLnBrk="0" hangingPunct="0"/>
            <a:r>
              <a:rPr lang="zh-CN" altLang="en-US" sz="800" b="1">
                <a:solidFill>
                  <a:srgbClr val="000000"/>
                </a:solidFill>
                <a:latin typeface="Arial"/>
                <a:ea typeface="宋体"/>
                <a:cs typeface="宋体"/>
              </a:rPr>
              <a:t>教会是属灵的圣殿</a:t>
            </a:r>
            <a:endParaRPr lang="en-US" altLang="zh-CN" sz="800" b="1">
              <a:solidFill>
                <a:srgbClr val="000000"/>
              </a:solidFill>
              <a:latin typeface="Arial"/>
              <a:ea typeface="宋体"/>
              <a:cs typeface="宋体"/>
            </a:endParaRPr>
          </a:p>
          <a:p>
            <a:pPr algn="ctr" eaLnBrk="0" hangingPunct="0"/>
            <a:r>
              <a:rPr lang="en-US" altLang="zh-CN" sz="800" b="1">
                <a:solidFill>
                  <a:srgbClr val="000000"/>
                </a:solidFill>
                <a:latin typeface="Arial"/>
                <a:ea typeface="宋体"/>
                <a:cs typeface="宋体"/>
              </a:rPr>
              <a:t>(</a:t>
            </a:r>
            <a:r>
              <a:rPr lang="zh-CN" altLang="en-US" sz="800" b="1">
                <a:solidFill>
                  <a:srgbClr val="000000"/>
                </a:solidFill>
                <a:latin typeface="Tahoma" charset="0"/>
                <a:ea typeface="宋体"/>
                <a:cs typeface="宋体"/>
              </a:rPr>
              <a:t>弗</a:t>
            </a:r>
            <a:r>
              <a:rPr lang="en-US" altLang="zh-CN" sz="800" b="1">
                <a:solidFill>
                  <a:srgbClr val="000000"/>
                </a:solidFill>
                <a:latin typeface="Arial"/>
                <a:ea typeface="宋体"/>
                <a:cs typeface="宋体"/>
              </a:rPr>
              <a:t>2:19-22; </a:t>
            </a:r>
            <a:r>
              <a:rPr lang="zh-CN" altLang="en-US" sz="800" b="1">
                <a:solidFill>
                  <a:srgbClr val="000000"/>
                </a:solidFill>
                <a:latin typeface="Tahoma" charset="0"/>
                <a:ea typeface="宋体"/>
                <a:cs typeface="宋体"/>
              </a:rPr>
              <a:t>林后</a:t>
            </a:r>
            <a:r>
              <a:rPr lang="en-US" altLang="zh-CN" sz="800" b="1">
                <a:solidFill>
                  <a:srgbClr val="000000"/>
                </a:solidFill>
                <a:latin typeface="Arial"/>
                <a:ea typeface="宋体"/>
                <a:cs typeface="宋体"/>
              </a:rPr>
              <a:t>6:16)</a:t>
            </a:r>
          </a:p>
        </p:txBody>
      </p:sp>
      <p:sp>
        <p:nvSpPr>
          <p:cNvPr id="67618" name="Rectangle 40"/>
          <p:cNvSpPr>
            <a:spLocks noChangeArrowheads="1"/>
          </p:cNvSpPr>
          <p:nvPr/>
        </p:nvSpPr>
        <p:spPr bwMode="auto">
          <a:xfrm>
            <a:off x="5903913" y="4891088"/>
            <a:ext cx="1397000" cy="4556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8" tIns="44450" rIns="90488" bIns="44450">
            <a:spAutoFit/>
          </a:bodyPr>
          <a:lstStyle/>
          <a:p>
            <a:pPr algn="ctr" eaLnBrk="0" hangingPunct="0"/>
            <a:r>
              <a:rPr lang="zh-CN" altLang="en-US" sz="800" b="1">
                <a:solidFill>
                  <a:srgbClr val="000000"/>
                </a:solidFill>
                <a:latin typeface="Arial"/>
                <a:ea typeface="宋体"/>
                <a:cs typeface="宋体"/>
              </a:rPr>
              <a:t>新约的前三个要素代替了摩西的律法</a:t>
            </a:r>
            <a:r>
              <a:rPr lang="en-US" altLang="zh-CN" sz="800" b="1">
                <a:solidFill>
                  <a:srgbClr val="000000"/>
                </a:solidFill>
                <a:latin typeface="Arial"/>
                <a:ea typeface="宋体"/>
                <a:cs typeface="宋体"/>
              </a:rPr>
              <a:t> (</a:t>
            </a:r>
            <a:r>
              <a:rPr lang="zh-CN" altLang="en-US" sz="800" b="1">
                <a:solidFill>
                  <a:srgbClr val="000000"/>
                </a:solidFill>
                <a:latin typeface="Arial"/>
                <a:ea typeface="宋体"/>
                <a:cs typeface="宋体"/>
              </a:rPr>
              <a:t>路</a:t>
            </a:r>
            <a:r>
              <a:rPr lang="en-US" altLang="zh-CN" sz="800" b="1">
                <a:solidFill>
                  <a:srgbClr val="000000"/>
                </a:solidFill>
                <a:latin typeface="Arial"/>
                <a:ea typeface="宋体"/>
                <a:cs typeface="宋体"/>
              </a:rPr>
              <a:t> 22:20;</a:t>
            </a:r>
          </a:p>
          <a:p>
            <a:pPr algn="ctr" eaLnBrk="0" hangingPunct="0"/>
            <a:r>
              <a:rPr lang="zh-CN" altLang="en-US" sz="800" b="1">
                <a:solidFill>
                  <a:srgbClr val="000000"/>
                </a:solidFill>
                <a:latin typeface="Tahoma" charset="0"/>
                <a:ea typeface="宋体"/>
                <a:cs typeface="宋体"/>
              </a:rPr>
              <a:t>林后</a:t>
            </a:r>
            <a:r>
              <a:rPr lang="en-US" altLang="zh-CN" sz="800" b="1">
                <a:solidFill>
                  <a:srgbClr val="000000"/>
                </a:solidFill>
                <a:latin typeface="Arial"/>
                <a:ea typeface="宋体"/>
                <a:cs typeface="宋体"/>
              </a:rPr>
              <a:t>3:6)</a:t>
            </a:r>
          </a:p>
        </p:txBody>
      </p:sp>
      <p:sp>
        <p:nvSpPr>
          <p:cNvPr id="67619" name="AutoShape 41"/>
          <p:cNvSpPr>
            <a:spLocks noChangeArrowheads="1"/>
          </p:cNvSpPr>
          <p:nvPr/>
        </p:nvSpPr>
        <p:spPr bwMode="auto">
          <a:xfrm rot="16200000" flipH="1">
            <a:off x="7551738" y="1516063"/>
            <a:ext cx="228600" cy="76200"/>
          </a:xfrm>
          <a:prstGeom prst="rightArrow">
            <a:avLst>
              <a:gd name="adj1" fmla="val 50000"/>
              <a:gd name="adj2" fmla="val 150014"/>
            </a:avLst>
          </a:prstGeom>
          <a:solidFill>
            <a:schemeClr val="accent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000000"/>
              </a:solidFill>
              <a:latin typeface="Lucida Console" charset="0"/>
              <a:ea typeface="宋体"/>
              <a:cs typeface="宋体"/>
            </a:endParaRPr>
          </a:p>
        </p:txBody>
      </p:sp>
      <p:sp>
        <p:nvSpPr>
          <p:cNvPr id="67620" name="Line 42"/>
          <p:cNvSpPr>
            <a:spLocks noChangeShapeType="1"/>
          </p:cNvSpPr>
          <p:nvPr/>
        </p:nvSpPr>
        <p:spPr bwMode="auto">
          <a:xfrm>
            <a:off x="7675563" y="1689100"/>
            <a:ext cx="0" cy="4038600"/>
          </a:xfrm>
          <a:prstGeom prst="line">
            <a:avLst/>
          </a:prstGeom>
          <a:noFill/>
          <a:ln w="254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solidFill>
                <a:srgbClr val="000000"/>
              </a:solidFill>
              <a:latin typeface="Lucida Console" charset="0"/>
              <a:ea typeface="宋体"/>
              <a:cs typeface="宋体"/>
            </a:endParaRPr>
          </a:p>
        </p:txBody>
      </p:sp>
      <p:sp>
        <p:nvSpPr>
          <p:cNvPr id="27691" name="Rectangle 43"/>
          <p:cNvSpPr>
            <a:spLocks noChangeArrowheads="1"/>
          </p:cNvSpPr>
          <p:nvPr/>
        </p:nvSpPr>
        <p:spPr bwMode="auto">
          <a:xfrm>
            <a:off x="7696200" y="2138363"/>
            <a:ext cx="1368425" cy="228600"/>
          </a:xfrm>
          <a:prstGeom prst="rect">
            <a:avLst/>
          </a:prstGeom>
          <a:noFill/>
          <a:ln w="12700">
            <a:noFill/>
            <a:miter lim="800000"/>
            <a:headEnd/>
            <a:tailEnd/>
          </a:ln>
          <a:effectLst>
            <a:outerShdw blurRad="63500" dist="38099" dir="2700000" algn="ctr" rotWithShape="0">
              <a:srgbClr val="000000">
                <a:alpha val="74998"/>
              </a:srgbClr>
            </a:outerShdw>
          </a:effectLst>
        </p:spPr>
        <p:txBody>
          <a:bodyPr lIns="90488" tIns="44450" rIns="90488" bIns="44450">
            <a:spAutoFit/>
          </a:bodyPr>
          <a:lstStyle/>
          <a:p>
            <a:pPr algn="ctr" eaLnBrk="0" hangingPunct="0">
              <a:defRPr/>
            </a:pPr>
            <a:r>
              <a:rPr lang="zh-CN" altLang="en-US" sz="900" b="1">
                <a:solidFill>
                  <a:srgbClr val="FFFFFF"/>
                </a:solidFill>
                <a:latin typeface="Arial"/>
                <a:ea typeface="宋体"/>
                <a:cs typeface="宋体"/>
              </a:rPr>
              <a:t>弥塞亚的</a:t>
            </a:r>
            <a:r>
              <a:rPr lang="en-US" altLang="zh-CN" sz="900" b="1">
                <a:solidFill>
                  <a:srgbClr val="FFFFFF"/>
                </a:solidFill>
                <a:latin typeface="Arial"/>
                <a:ea typeface="宋体"/>
                <a:cs typeface="宋体"/>
              </a:rPr>
              <a:t>      </a:t>
            </a:r>
            <a:r>
              <a:rPr lang="zh-CN" altLang="en-US" sz="900" b="1">
                <a:solidFill>
                  <a:srgbClr val="FFFFFF"/>
                </a:solidFill>
                <a:latin typeface="Arial"/>
                <a:ea typeface="宋体"/>
                <a:cs typeface="宋体"/>
              </a:rPr>
              <a:t>王国</a:t>
            </a:r>
            <a:endParaRPr lang="en-US" altLang="zh-CN" sz="900" b="1">
              <a:solidFill>
                <a:srgbClr val="FFFFFF"/>
              </a:solidFill>
              <a:latin typeface="Arial"/>
              <a:ea typeface="宋体"/>
              <a:cs typeface="宋体"/>
            </a:endParaRPr>
          </a:p>
        </p:txBody>
      </p:sp>
      <p:sp>
        <p:nvSpPr>
          <p:cNvPr id="67622" name="Line 44"/>
          <p:cNvSpPr>
            <a:spLocks noChangeShapeType="1"/>
          </p:cNvSpPr>
          <p:nvPr/>
        </p:nvSpPr>
        <p:spPr bwMode="auto">
          <a:xfrm>
            <a:off x="8458200" y="2057400"/>
            <a:ext cx="0" cy="3657600"/>
          </a:xfrm>
          <a:prstGeom prst="line">
            <a:avLst/>
          </a:prstGeom>
          <a:noFill/>
          <a:ln w="12700">
            <a:solidFill>
              <a:srgbClr val="6E0043"/>
            </a:solidFill>
            <a:prstDash val="sysDot"/>
            <a:round/>
            <a:headEnd/>
            <a:tailEnd/>
          </a:ln>
          <a:extLst>
            <a:ext uri="{909E8E84-426E-40dd-AFC4-6F175D3DCCD1}">
              <a14:hiddenFill xmlns="" xmlns:a14="http://schemas.microsoft.com/office/drawing/2010/main">
                <a:noFill/>
              </a14:hiddenFill>
            </a:ext>
          </a:extLst>
        </p:spPr>
        <p:txBody>
          <a:bodyPr/>
          <a:lstStyle/>
          <a:p>
            <a:endParaRPr lang="en-US">
              <a:solidFill>
                <a:srgbClr val="000000"/>
              </a:solidFill>
              <a:latin typeface="Lucida Console" charset="0"/>
              <a:ea typeface="宋体"/>
              <a:cs typeface="宋体"/>
            </a:endParaRPr>
          </a:p>
        </p:txBody>
      </p:sp>
      <p:sp>
        <p:nvSpPr>
          <p:cNvPr id="27693" name="Rectangle 45"/>
          <p:cNvSpPr>
            <a:spLocks noChangeArrowheads="1"/>
          </p:cNvSpPr>
          <p:nvPr/>
        </p:nvSpPr>
        <p:spPr bwMode="auto">
          <a:xfrm>
            <a:off x="7794625" y="2286000"/>
            <a:ext cx="1196975" cy="242888"/>
          </a:xfrm>
          <a:prstGeom prst="rect">
            <a:avLst/>
          </a:prstGeom>
          <a:noFill/>
          <a:ln w="12700">
            <a:noFill/>
            <a:miter lim="800000"/>
            <a:headEnd/>
            <a:tailEnd/>
          </a:ln>
          <a:effectLst>
            <a:outerShdw blurRad="63500" dist="38099" dir="2700000" algn="ctr" rotWithShape="0">
              <a:srgbClr val="000000">
                <a:alpha val="74998"/>
              </a:srgbClr>
            </a:outerShdw>
          </a:effectLst>
        </p:spPr>
        <p:txBody>
          <a:bodyPr lIns="90488" tIns="44450" rIns="90488" bIns="44450">
            <a:spAutoFit/>
          </a:bodyPr>
          <a:lstStyle/>
          <a:p>
            <a:pPr eaLnBrk="0" hangingPunct="0">
              <a:defRPr/>
            </a:pPr>
            <a:r>
              <a:rPr lang="zh-CN" altLang="en-US" sz="800" b="1">
                <a:solidFill>
                  <a:srgbClr val="FFFFFF"/>
                </a:solidFill>
                <a:latin typeface="Tahoma" charset="0"/>
                <a:ea typeface="宋体"/>
                <a:cs typeface="宋体"/>
              </a:rPr>
              <a:t>千福年</a:t>
            </a:r>
            <a:r>
              <a:rPr lang="en-US" altLang="zh-CN" sz="800" b="1">
                <a:solidFill>
                  <a:srgbClr val="FFFFFF"/>
                </a:solidFill>
                <a:latin typeface="Tahoma" charset="0"/>
                <a:ea typeface="宋体"/>
                <a:cs typeface="宋体"/>
              </a:rPr>
              <a:t>     </a:t>
            </a:r>
            <a:r>
              <a:rPr lang="en-US" altLang="zh-CN" sz="1000" b="1">
                <a:solidFill>
                  <a:srgbClr val="FFFFFF"/>
                </a:solidFill>
                <a:latin typeface="Arial"/>
                <a:ea typeface="宋体"/>
                <a:cs typeface="宋体"/>
              </a:rPr>
              <a:t>   </a:t>
            </a:r>
            <a:r>
              <a:rPr lang="zh-CN" altLang="en-US" sz="1000" b="1">
                <a:solidFill>
                  <a:srgbClr val="FFFFFF"/>
                </a:solidFill>
                <a:latin typeface="Arial"/>
                <a:ea typeface="宋体"/>
                <a:cs typeface="宋体"/>
              </a:rPr>
              <a:t>永恒</a:t>
            </a:r>
            <a:endParaRPr lang="en-US" altLang="zh-CN" sz="1000" b="1">
              <a:solidFill>
                <a:srgbClr val="FFFFFF"/>
              </a:solidFill>
              <a:latin typeface="Arial"/>
              <a:ea typeface="宋体"/>
              <a:cs typeface="宋体"/>
            </a:endParaRPr>
          </a:p>
        </p:txBody>
      </p:sp>
      <p:sp>
        <p:nvSpPr>
          <p:cNvPr id="67624" name="Rectangle 48"/>
          <p:cNvSpPr>
            <a:spLocks noChangeArrowheads="1"/>
          </p:cNvSpPr>
          <p:nvPr/>
        </p:nvSpPr>
        <p:spPr bwMode="auto">
          <a:xfrm>
            <a:off x="7693025" y="3429000"/>
            <a:ext cx="688975" cy="822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8" tIns="44450" rIns="90488" bIns="44450">
            <a:spAutoFit/>
          </a:bodyPr>
          <a:lstStyle/>
          <a:p>
            <a:pPr algn="ctr" eaLnBrk="0" hangingPunct="0"/>
            <a:r>
              <a:rPr lang="zh-CN" altLang="en-US" sz="800" b="1">
                <a:solidFill>
                  <a:srgbClr val="000000"/>
                </a:solidFill>
                <a:latin typeface="Arial"/>
                <a:ea typeface="宋体"/>
                <a:cs typeface="宋体"/>
              </a:rPr>
              <a:t>基督跟圣人</a:t>
            </a:r>
            <a:endParaRPr lang="en-US" altLang="zh-CN" sz="800" b="1">
              <a:solidFill>
                <a:srgbClr val="000000"/>
              </a:solidFill>
              <a:latin typeface="Arial"/>
              <a:ea typeface="宋体"/>
              <a:cs typeface="宋体"/>
            </a:endParaRPr>
          </a:p>
          <a:p>
            <a:pPr algn="ctr" eaLnBrk="0" hangingPunct="0"/>
            <a:r>
              <a:rPr lang="en-US" altLang="zh-CN" sz="800" b="1">
                <a:solidFill>
                  <a:srgbClr val="000000"/>
                </a:solidFill>
                <a:latin typeface="Arial"/>
                <a:ea typeface="宋体"/>
                <a:cs typeface="宋体"/>
              </a:rPr>
              <a:t>(</a:t>
            </a:r>
            <a:r>
              <a:rPr lang="zh-CN" altLang="en-US" sz="800" b="1">
                <a:solidFill>
                  <a:srgbClr val="000000"/>
                </a:solidFill>
                <a:latin typeface="Tahoma" charset="0"/>
                <a:ea typeface="宋体"/>
                <a:cs typeface="宋体"/>
              </a:rPr>
              <a:t>启</a:t>
            </a:r>
            <a:r>
              <a:rPr lang="en-US" altLang="zh-CN" sz="800">
                <a:solidFill>
                  <a:srgbClr val="000000"/>
                </a:solidFill>
                <a:latin typeface="Tahoma" charset="0"/>
                <a:ea typeface="宋体"/>
                <a:cs typeface="宋体"/>
              </a:rPr>
              <a:t> </a:t>
            </a:r>
            <a:r>
              <a:rPr lang="en-US" altLang="zh-CN" sz="800" b="1">
                <a:solidFill>
                  <a:srgbClr val="000000"/>
                </a:solidFill>
                <a:latin typeface="Arial"/>
                <a:ea typeface="宋体"/>
                <a:cs typeface="宋体"/>
              </a:rPr>
              <a:t>5:10)</a:t>
            </a:r>
          </a:p>
          <a:p>
            <a:pPr algn="ctr" eaLnBrk="0" hangingPunct="0"/>
            <a:r>
              <a:rPr lang="zh-CN" altLang="en-US" sz="800" b="1">
                <a:solidFill>
                  <a:srgbClr val="000000"/>
                </a:solidFill>
                <a:latin typeface="Arial"/>
                <a:ea typeface="宋体"/>
                <a:cs typeface="宋体"/>
              </a:rPr>
              <a:t>统治</a:t>
            </a:r>
            <a:endParaRPr lang="en-US" altLang="zh-CN" sz="800" b="1">
              <a:solidFill>
                <a:srgbClr val="000000"/>
              </a:solidFill>
              <a:latin typeface="Arial"/>
              <a:ea typeface="宋体"/>
              <a:cs typeface="宋体"/>
            </a:endParaRPr>
          </a:p>
          <a:p>
            <a:pPr algn="ctr" eaLnBrk="0" hangingPunct="0"/>
            <a:r>
              <a:rPr lang="zh-CN" altLang="en-US" sz="800" b="1">
                <a:solidFill>
                  <a:srgbClr val="000000"/>
                </a:solidFill>
                <a:latin typeface="Arial"/>
                <a:ea typeface="宋体"/>
                <a:cs typeface="宋体"/>
              </a:rPr>
              <a:t>全世界</a:t>
            </a:r>
            <a:endParaRPr lang="en-US" altLang="zh-CN" sz="800" b="1">
              <a:solidFill>
                <a:srgbClr val="000000"/>
              </a:solidFill>
              <a:latin typeface="Arial"/>
              <a:ea typeface="宋体"/>
              <a:cs typeface="宋体"/>
            </a:endParaRPr>
          </a:p>
          <a:p>
            <a:pPr algn="ctr" eaLnBrk="0" hangingPunct="0"/>
            <a:r>
              <a:rPr lang="en-US" altLang="zh-CN" sz="800" b="1">
                <a:solidFill>
                  <a:srgbClr val="000000"/>
                </a:solidFill>
                <a:latin typeface="Arial"/>
                <a:ea typeface="宋体"/>
                <a:cs typeface="宋体"/>
              </a:rPr>
              <a:t>(</a:t>
            </a:r>
            <a:r>
              <a:rPr lang="zh-CN" altLang="en-US" sz="800" b="1">
                <a:solidFill>
                  <a:srgbClr val="000000"/>
                </a:solidFill>
                <a:latin typeface="Tahoma" charset="0"/>
                <a:ea typeface="宋体"/>
                <a:cs typeface="宋体"/>
              </a:rPr>
              <a:t>赛</a:t>
            </a:r>
            <a:r>
              <a:rPr lang="en-US" altLang="zh-CN" sz="800" b="1">
                <a:solidFill>
                  <a:srgbClr val="000000"/>
                </a:solidFill>
                <a:latin typeface="Arial"/>
                <a:ea typeface="宋体"/>
                <a:cs typeface="宋体"/>
              </a:rPr>
              <a:t>11) </a:t>
            </a:r>
          </a:p>
          <a:p>
            <a:pPr algn="ctr" eaLnBrk="0" hangingPunct="0"/>
            <a:r>
              <a:rPr lang="en-US" altLang="zh-CN" sz="800" b="1">
                <a:solidFill>
                  <a:srgbClr val="000000"/>
                </a:solidFill>
                <a:latin typeface="Arial"/>
                <a:ea typeface="宋体"/>
                <a:cs typeface="宋体"/>
              </a:rPr>
              <a:t> </a:t>
            </a:r>
          </a:p>
        </p:txBody>
      </p:sp>
      <p:sp>
        <p:nvSpPr>
          <p:cNvPr id="27697" name="Rectangle 49"/>
          <p:cNvSpPr>
            <a:spLocks noChangeArrowheads="1"/>
          </p:cNvSpPr>
          <p:nvPr/>
        </p:nvSpPr>
        <p:spPr bwMode="auto">
          <a:xfrm>
            <a:off x="7818438" y="987425"/>
            <a:ext cx="1076325" cy="455613"/>
          </a:xfrm>
          <a:prstGeom prst="rect">
            <a:avLst/>
          </a:prstGeom>
          <a:noFill/>
          <a:ln w="12700">
            <a:noFill/>
            <a:miter lim="800000"/>
            <a:headEnd/>
            <a:tailEnd/>
          </a:ln>
          <a:effectLst/>
        </p:spPr>
        <p:txBody>
          <a:bodyPr lIns="90488" tIns="44450" rIns="90488" bIns="44450">
            <a:spAutoFit/>
          </a:bodyPr>
          <a:lstStyle/>
          <a:p>
            <a:pPr algn="ctr" eaLnBrk="0" hangingPunct="0">
              <a:defRPr/>
            </a:pPr>
            <a:r>
              <a:rPr lang="zh-CN" altLang="en-US" sz="800" b="1">
                <a:solidFill>
                  <a:srgbClr val="FFFFFF"/>
                </a:solidFill>
                <a:effectLst>
                  <a:outerShdw blurRad="38100" dist="38100" dir="2700000" algn="tl">
                    <a:srgbClr val="DDDDDD"/>
                  </a:outerShdw>
                </a:effectLst>
                <a:ea typeface="宋体"/>
                <a:cs typeface="宋体"/>
              </a:rPr>
              <a:t>基督与圣人统治一切</a:t>
            </a:r>
            <a:r>
              <a:rPr lang="en-US" altLang="zh-CN" sz="800" b="1">
                <a:solidFill>
                  <a:srgbClr val="FFFFFF"/>
                </a:solidFill>
                <a:effectLst>
                  <a:outerShdw blurRad="38100" dist="38100" dir="2700000" algn="tl">
                    <a:srgbClr val="DDDDDD"/>
                  </a:outerShdw>
                </a:effectLst>
                <a:ea typeface="宋体"/>
                <a:cs typeface="宋体"/>
              </a:rPr>
              <a:t> (</a:t>
            </a:r>
            <a:r>
              <a:rPr lang="zh-CN" altLang="en-US" sz="800" b="1">
                <a:solidFill>
                  <a:srgbClr val="FFFFFF"/>
                </a:solidFill>
                <a:effectLst>
                  <a:outerShdw blurRad="38100" dist="38100" dir="2700000" algn="tl">
                    <a:srgbClr val="DDDDDD"/>
                  </a:outerShdw>
                </a:effectLst>
                <a:latin typeface="Tahoma" charset="0"/>
                <a:ea typeface="宋体"/>
                <a:cs typeface="宋体"/>
              </a:rPr>
              <a:t>弗</a:t>
            </a:r>
            <a:r>
              <a:rPr lang="en-US" altLang="zh-CN" sz="800" b="1">
                <a:solidFill>
                  <a:srgbClr val="FFFFFF"/>
                </a:solidFill>
                <a:effectLst>
                  <a:outerShdw blurRad="38100" dist="38100" dir="2700000" algn="tl">
                    <a:srgbClr val="DDDDDD"/>
                  </a:outerShdw>
                </a:effectLst>
                <a:ea typeface="宋体"/>
                <a:cs typeface="宋体"/>
              </a:rPr>
              <a:t>1:9-10;</a:t>
            </a:r>
            <a:r>
              <a:rPr lang="zh-CN" altLang="en-US" sz="800" b="1">
                <a:solidFill>
                  <a:srgbClr val="FFFFFF"/>
                </a:solidFill>
                <a:effectLst>
                  <a:outerShdw blurRad="38100" dist="38100" dir="2700000" algn="tl">
                    <a:srgbClr val="DDDDDD"/>
                  </a:outerShdw>
                </a:effectLst>
                <a:latin typeface="Tahoma" charset="0"/>
                <a:ea typeface="宋体"/>
                <a:cs typeface="宋体"/>
              </a:rPr>
              <a:t>启</a:t>
            </a:r>
            <a:r>
              <a:rPr lang="en-US" altLang="zh-CN" sz="800" b="1">
                <a:solidFill>
                  <a:srgbClr val="FFFFFF"/>
                </a:solidFill>
                <a:effectLst>
                  <a:outerShdw blurRad="38100" dist="38100" dir="2700000" algn="tl">
                    <a:srgbClr val="DDDDDD"/>
                  </a:outerShdw>
                </a:effectLst>
                <a:ea typeface="宋体"/>
                <a:cs typeface="宋体"/>
              </a:rPr>
              <a:t>20:1-6; 22:5b)</a:t>
            </a:r>
          </a:p>
        </p:txBody>
      </p:sp>
      <p:grpSp>
        <p:nvGrpSpPr>
          <p:cNvPr id="67626" name="Group 50"/>
          <p:cNvGrpSpPr>
            <a:grpSpLocks/>
          </p:cNvGrpSpPr>
          <p:nvPr/>
        </p:nvGrpSpPr>
        <p:grpSpPr bwMode="auto">
          <a:xfrm>
            <a:off x="4648200" y="5105400"/>
            <a:ext cx="76200" cy="304800"/>
            <a:chOff x="2928" y="3216"/>
            <a:chExt cx="48" cy="192"/>
          </a:xfrm>
        </p:grpSpPr>
        <p:sp>
          <p:nvSpPr>
            <p:cNvPr id="67686" name="Line 51"/>
            <p:cNvSpPr>
              <a:spLocks noChangeShapeType="1"/>
            </p:cNvSpPr>
            <p:nvPr/>
          </p:nvSpPr>
          <p:spPr bwMode="auto">
            <a:xfrm>
              <a:off x="2928" y="3216"/>
              <a:ext cx="48" cy="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solidFill>
                  <a:srgbClr val="000000"/>
                </a:solidFill>
                <a:latin typeface="Lucida Console" charset="0"/>
                <a:ea typeface="宋体"/>
                <a:cs typeface="宋体"/>
              </a:endParaRPr>
            </a:p>
          </p:txBody>
        </p:sp>
        <p:sp>
          <p:nvSpPr>
            <p:cNvPr id="67687" name="Line 52"/>
            <p:cNvSpPr>
              <a:spLocks noChangeShapeType="1"/>
            </p:cNvSpPr>
            <p:nvPr/>
          </p:nvSpPr>
          <p:spPr bwMode="auto">
            <a:xfrm>
              <a:off x="2928" y="3408"/>
              <a:ext cx="48" cy="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solidFill>
                  <a:srgbClr val="000000"/>
                </a:solidFill>
                <a:latin typeface="Lucida Console" charset="0"/>
                <a:ea typeface="宋体"/>
                <a:cs typeface="宋体"/>
              </a:endParaRPr>
            </a:p>
          </p:txBody>
        </p:sp>
        <p:sp>
          <p:nvSpPr>
            <p:cNvPr id="67688" name="Line 53"/>
            <p:cNvSpPr>
              <a:spLocks noChangeShapeType="1"/>
            </p:cNvSpPr>
            <p:nvPr/>
          </p:nvSpPr>
          <p:spPr bwMode="auto">
            <a:xfrm>
              <a:off x="2976" y="3216"/>
              <a:ext cx="0" cy="192"/>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solidFill>
                  <a:srgbClr val="000000"/>
                </a:solidFill>
                <a:latin typeface="Lucida Console" charset="0"/>
                <a:ea typeface="宋体"/>
                <a:cs typeface="宋体"/>
              </a:endParaRPr>
            </a:p>
          </p:txBody>
        </p:sp>
      </p:grpSp>
      <p:grpSp>
        <p:nvGrpSpPr>
          <p:cNvPr id="67627" name="Group 54"/>
          <p:cNvGrpSpPr>
            <a:grpSpLocks/>
          </p:cNvGrpSpPr>
          <p:nvPr/>
        </p:nvGrpSpPr>
        <p:grpSpPr bwMode="auto">
          <a:xfrm>
            <a:off x="4876800" y="5426075"/>
            <a:ext cx="76200" cy="212725"/>
            <a:chOff x="3072" y="3418"/>
            <a:chExt cx="48" cy="134"/>
          </a:xfrm>
        </p:grpSpPr>
        <p:sp>
          <p:nvSpPr>
            <p:cNvPr id="67683" name="Line 55"/>
            <p:cNvSpPr>
              <a:spLocks noChangeShapeType="1"/>
            </p:cNvSpPr>
            <p:nvPr/>
          </p:nvSpPr>
          <p:spPr bwMode="auto">
            <a:xfrm>
              <a:off x="3072" y="3418"/>
              <a:ext cx="48" cy="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solidFill>
                  <a:srgbClr val="000000"/>
                </a:solidFill>
                <a:latin typeface="Lucida Console" charset="0"/>
                <a:ea typeface="宋体"/>
                <a:cs typeface="宋体"/>
              </a:endParaRPr>
            </a:p>
          </p:txBody>
        </p:sp>
        <p:sp>
          <p:nvSpPr>
            <p:cNvPr id="67684" name="Line 56"/>
            <p:cNvSpPr>
              <a:spLocks noChangeShapeType="1"/>
            </p:cNvSpPr>
            <p:nvPr/>
          </p:nvSpPr>
          <p:spPr bwMode="auto">
            <a:xfrm>
              <a:off x="3072" y="3552"/>
              <a:ext cx="48" cy="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solidFill>
                  <a:srgbClr val="000000"/>
                </a:solidFill>
                <a:latin typeface="Lucida Console" charset="0"/>
                <a:ea typeface="宋体"/>
                <a:cs typeface="宋体"/>
              </a:endParaRPr>
            </a:p>
          </p:txBody>
        </p:sp>
        <p:sp>
          <p:nvSpPr>
            <p:cNvPr id="67685" name="Line 57"/>
            <p:cNvSpPr>
              <a:spLocks noChangeShapeType="1"/>
            </p:cNvSpPr>
            <p:nvPr/>
          </p:nvSpPr>
          <p:spPr bwMode="auto">
            <a:xfrm>
              <a:off x="3120" y="3418"/>
              <a:ext cx="0" cy="134"/>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solidFill>
                  <a:srgbClr val="000000"/>
                </a:solidFill>
                <a:latin typeface="Lucida Console" charset="0"/>
                <a:ea typeface="宋体"/>
                <a:cs typeface="宋体"/>
              </a:endParaRPr>
            </a:p>
          </p:txBody>
        </p:sp>
      </p:grpSp>
      <p:sp>
        <p:nvSpPr>
          <p:cNvPr id="27706" name="Rectangle 58"/>
          <p:cNvSpPr>
            <a:spLocks noChangeArrowheads="1"/>
          </p:cNvSpPr>
          <p:nvPr/>
        </p:nvSpPr>
        <p:spPr bwMode="auto">
          <a:xfrm rot="16200000">
            <a:off x="1503362" y="2586038"/>
            <a:ext cx="593725" cy="336550"/>
          </a:xfrm>
          <a:prstGeom prst="rect">
            <a:avLst/>
          </a:prstGeom>
          <a:noFill/>
          <a:ln w="12700">
            <a:noFill/>
            <a:miter lim="800000"/>
            <a:headEnd/>
            <a:tailEnd/>
          </a:ln>
          <a:effectLst>
            <a:outerShdw blurRad="63500" dist="38099" dir="2700000" algn="ctr" rotWithShape="0">
              <a:srgbClr val="000000">
                <a:alpha val="74998"/>
              </a:srgbClr>
            </a:outerShdw>
          </a:effectLst>
        </p:spPr>
        <p:txBody>
          <a:bodyPr wrap="none" lIns="90488" tIns="44450" rIns="90488" bIns="44450">
            <a:spAutoFit/>
          </a:bodyPr>
          <a:lstStyle/>
          <a:p>
            <a:pPr eaLnBrk="0" hangingPunct="0">
              <a:defRPr/>
            </a:pPr>
            <a:r>
              <a:rPr lang="zh-CN" altLang="en-US" sz="1600" b="1">
                <a:solidFill>
                  <a:srgbClr val="FFFFFF"/>
                </a:solidFill>
                <a:latin typeface="Nadianne" charset="0"/>
                <a:ea typeface="宋体"/>
                <a:cs typeface="宋体"/>
              </a:rPr>
              <a:t>地区</a:t>
            </a:r>
            <a:endParaRPr lang="en-US" altLang="zh-CN" sz="1600" b="1">
              <a:solidFill>
                <a:srgbClr val="FFFFFF"/>
              </a:solidFill>
              <a:latin typeface="Nadianne" charset="0"/>
              <a:ea typeface="宋体"/>
              <a:cs typeface="宋体"/>
            </a:endParaRPr>
          </a:p>
        </p:txBody>
      </p:sp>
      <p:sp>
        <p:nvSpPr>
          <p:cNvPr id="27707" name="Rectangle 59"/>
          <p:cNvSpPr>
            <a:spLocks noChangeArrowheads="1"/>
          </p:cNvSpPr>
          <p:nvPr/>
        </p:nvSpPr>
        <p:spPr bwMode="auto">
          <a:xfrm rot="16200000">
            <a:off x="1881187" y="3760788"/>
            <a:ext cx="606425" cy="336550"/>
          </a:xfrm>
          <a:prstGeom prst="rect">
            <a:avLst/>
          </a:prstGeom>
          <a:noFill/>
          <a:ln w="12700">
            <a:noFill/>
            <a:miter lim="800000"/>
            <a:headEnd/>
            <a:tailEnd/>
          </a:ln>
          <a:effectLst>
            <a:outerShdw blurRad="63500" dist="38099" dir="2700000" algn="ctr" rotWithShape="0">
              <a:srgbClr val="000000">
                <a:alpha val="74998"/>
              </a:srgbClr>
            </a:outerShdw>
          </a:effectLst>
        </p:spPr>
        <p:txBody>
          <a:bodyPr wrap="none" lIns="90488" tIns="44450" rIns="90488" bIns="44450">
            <a:spAutoFit/>
          </a:bodyPr>
          <a:lstStyle/>
          <a:p>
            <a:pPr eaLnBrk="0" hangingPunct="0">
              <a:defRPr/>
            </a:pPr>
            <a:r>
              <a:rPr lang="zh-CN" altLang="en-US" sz="1600" b="1">
                <a:solidFill>
                  <a:srgbClr val="FFFFFF"/>
                </a:solidFill>
                <a:latin typeface="Nadianne" charset="0"/>
                <a:ea typeface="宋体"/>
                <a:cs typeface="宋体"/>
              </a:rPr>
              <a:t>种子</a:t>
            </a:r>
            <a:endParaRPr lang="en-US" altLang="zh-CN" sz="1600" b="1">
              <a:solidFill>
                <a:srgbClr val="FFFFFF"/>
              </a:solidFill>
              <a:latin typeface="Nadianne" charset="0"/>
              <a:ea typeface="宋体"/>
              <a:cs typeface="宋体"/>
            </a:endParaRPr>
          </a:p>
        </p:txBody>
      </p:sp>
      <p:sp>
        <p:nvSpPr>
          <p:cNvPr id="27708" name="Rectangle 60"/>
          <p:cNvSpPr>
            <a:spLocks noChangeArrowheads="1"/>
          </p:cNvSpPr>
          <p:nvPr/>
        </p:nvSpPr>
        <p:spPr bwMode="auto">
          <a:xfrm rot="16200000">
            <a:off x="2552700" y="5145088"/>
            <a:ext cx="593725" cy="336550"/>
          </a:xfrm>
          <a:prstGeom prst="rect">
            <a:avLst/>
          </a:prstGeom>
          <a:noFill/>
          <a:ln w="12700">
            <a:noFill/>
            <a:miter lim="800000"/>
            <a:headEnd/>
            <a:tailEnd/>
          </a:ln>
          <a:effectLst>
            <a:outerShdw blurRad="63500" dist="38099" dir="2700000" algn="ctr" rotWithShape="0">
              <a:srgbClr val="000000">
                <a:alpha val="74998"/>
              </a:srgbClr>
            </a:outerShdw>
          </a:effectLst>
        </p:spPr>
        <p:txBody>
          <a:bodyPr wrap="none" lIns="90488" tIns="44450" rIns="90488" bIns="44450">
            <a:spAutoFit/>
          </a:bodyPr>
          <a:lstStyle/>
          <a:p>
            <a:pPr eaLnBrk="0" hangingPunct="0">
              <a:defRPr/>
            </a:pPr>
            <a:r>
              <a:rPr lang="zh-CN" altLang="en-US" sz="1600" b="1">
                <a:solidFill>
                  <a:srgbClr val="FFFFFF"/>
                </a:solidFill>
                <a:latin typeface="Nadianne" charset="0"/>
                <a:ea typeface="宋体"/>
                <a:cs typeface="宋体"/>
              </a:rPr>
              <a:t>祝福</a:t>
            </a:r>
            <a:endParaRPr lang="en-US" altLang="zh-CN" sz="1600" b="1">
              <a:solidFill>
                <a:srgbClr val="FFFFFF"/>
              </a:solidFill>
              <a:latin typeface="Nadianne" charset="0"/>
              <a:ea typeface="宋体"/>
              <a:cs typeface="宋体"/>
            </a:endParaRPr>
          </a:p>
        </p:txBody>
      </p:sp>
      <p:sp>
        <p:nvSpPr>
          <p:cNvPr id="27709" name="Rectangle 61"/>
          <p:cNvSpPr>
            <a:spLocks noChangeArrowheads="1"/>
          </p:cNvSpPr>
          <p:nvPr/>
        </p:nvSpPr>
        <p:spPr bwMode="auto">
          <a:xfrm rot="16200000">
            <a:off x="1190625" y="3886200"/>
            <a:ext cx="720725" cy="244475"/>
          </a:xfrm>
          <a:prstGeom prst="rect">
            <a:avLst/>
          </a:prstGeom>
          <a:noFill/>
          <a:ln w="12700">
            <a:noFill/>
            <a:miter lim="800000"/>
            <a:headEnd/>
            <a:tailEnd/>
          </a:ln>
          <a:effectLst>
            <a:outerShdw blurRad="63500" dist="38099" dir="2700000" algn="ctr" rotWithShape="0">
              <a:srgbClr val="000000">
                <a:alpha val="74998"/>
              </a:srgbClr>
            </a:outerShdw>
          </a:effectLst>
        </p:spPr>
        <p:txBody>
          <a:bodyPr wrap="none" lIns="90488" tIns="44450" rIns="90488" bIns="44450">
            <a:spAutoFit/>
          </a:bodyPr>
          <a:lstStyle/>
          <a:p>
            <a:pPr eaLnBrk="0" hangingPunct="0">
              <a:defRPr/>
            </a:pPr>
            <a:r>
              <a:rPr lang="zh-CN" altLang="en-US" sz="1000" b="1">
                <a:solidFill>
                  <a:srgbClr val="FFFFFF"/>
                </a:solidFill>
                <a:latin typeface="Arial"/>
                <a:ea typeface="宋体"/>
                <a:cs typeface="宋体"/>
              </a:rPr>
              <a:t>创</a:t>
            </a:r>
            <a:r>
              <a:rPr lang="en-US" altLang="zh-CN" sz="1000" b="1">
                <a:solidFill>
                  <a:srgbClr val="FFFFFF"/>
                </a:solidFill>
                <a:latin typeface="Arial"/>
                <a:ea typeface="宋体"/>
                <a:cs typeface="宋体"/>
              </a:rPr>
              <a:t> 12:1-3</a:t>
            </a:r>
          </a:p>
        </p:txBody>
      </p:sp>
      <p:sp>
        <p:nvSpPr>
          <p:cNvPr id="67632" name="Rectangle 62"/>
          <p:cNvSpPr>
            <a:spLocks noChangeArrowheads="1"/>
          </p:cNvSpPr>
          <p:nvPr/>
        </p:nvSpPr>
        <p:spPr bwMode="auto">
          <a:xfrm>
            <a:off x="8385175" y="3429000"/>
            <a:ext cx="750888" cy="4556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8" tIns="44450" rIns="90488" bIns="44450">
            <a:spAutoFit/>
          </a:bodyPr>
          <a:lstStyle/>
          <a:p>
            <a:pPr algn="ctr" eaLnBrk="0" hangingPunct="0"/>
            <a:r>
              <a:rPr lang="zh-CN" altLang="en-US" sz="800" b="1">
                <a:solidFill>
                  <a:srgbClr val="000000"/>
                </a:solidFill>
                <a:latin typeface="Arial"/>
                <a:ea typeface="宋体"/>
                <a:cs typeface="宋体"/>
              </a:rPr>
              <a:t>基督把王国交给圣父</a:t>
            </a:r>
            <a:endParaRPr lang="en-US" altLang="zh-CN" sz="800" b="1">
              <a:solidFill>
                <a:srgbClr val="000000"/>
              </a:solidFill>
              <a:latin typeface="Arial"/>
              <a:ea typeface="宋体"/>
              <a:cs typeface="宋体"/>
            </a:endParaRPr>
          </a:p>
          <a:p>
            <a:pPr algn="ctr" eaLnBrk="0" hangingPunct="0"/>
            <a:r>
              <a:rPr lang="en-US" altLang="zh-CN" sz="800" b="1">
                <a:solidFill>
                  <a:srgbClr val="000000"/>
                </a:solidFill>
                <a:latin typeface="Arial"/>
                <a:ea typeface="宋体"/>
                <a:cs typeface="宋体"/>
              </a:rPr>
              <a:t> (</a:t>
            </a:r>
            <a:r>
              <a:rPr lang="zh-CN" altLang="en-US" sz="800" b="1">
                <a:solidFill>
                  <a:srgbClr val="000000"/>
                </a:solidFill>
                <a:latin typeface="Tahoma" charset="0"/>
                <a:ea typeface="宋体"/>
                <a:cs typeface="宋体"/>
              </a:rPr>
              <a:t>林前</a:t>
            </a:r>
            <a:r>
              <a:rPr lang="en-US" altLang="zh-CN" sz="800" b="1">
                <a:solidFill>
                  <a:srgbClr val="000000"/>
                </a:solidFill>
                <a:latin typeface="Arial"/>
                <a:ea typeface="宋体"/>
                <a:cs typeface="宋体"/>
              </a:rPr>
              <a:t>15:24)</a:t>
            </a:r>
          </a:p>
        </p:txBody>
      </p:sp>
      <p:grpSp>
        <p:nvGrpSpPr>
          <p:cNvPr id="67633" name="Group 63"/>
          <p:cNvGrpSpPr>
            <a:grpSpLocks/>
          </p:cNvGrpSpPr>
          <p:nvPr/>
        </p:nvGrpSpPr>
        <p:grpSpPr bwMode="auto">
          <a:xfrm>
            <a:off x="7823200" y="1676400"/>
            <a:ext cx="611188" cy="450850"/>
            <a:chOff x="4928" y="1056"/>
            <a:chExt cx="385" cy="284"/>
          </a:xfrm>
        </p:grpSpPr>
        <p:sp>
          <p:nvSpPr>
            <p:cNvPr id="67678" name="Freeform 64"/>
            <p:cNvSpPr>
              <a:spLocks/>
            </p:cNvSpPr>
            <p:nvPr/>
          </p:nvSpPr>
          <p:spPr bwMode="auto">
            <a:xfrm>
              <a:off x="4928" y="1056"/>
              <a:ext cx="385" cy="193"/>
            </a:xfrm>
            <a:custGeom>
              <a:avLst/>
              <a:gdLst>
                <a:gd name="T0" fmla="*/ 0 w 385"/>
                <a:gd name="T1" fmla="*/ 192 h 193"/>
                <a:gd name="T2" fmla="*/ 48 w 385"/>
                <a:gd name="T3" fmla="*/ 0 h 193"/>
                <a:gd name="T4" fmla="*/ 96 w 385"/>
                <a:gd name="T5" fmla="*/ 96 h 193"/>
                <a:gd name="T6" fmla="*/ 100 w 385"/>
                <a:gd name="T7" fmla="*/ 98 h 193"/>
                <a:gd name="T8" fmla="*/ 144 w 385"/>
                <a:gd name="T9" fmla="*/ 0 h 193"/>
                <a:gd name="T10" fmla="*/ 192 w 385"/>
                <a:gd name="T11" fmla="*/ 96 h 193"/>
                <a:gd name="T12" fmla="*/ 240 w 385"/>
                <a:gd name="T13" fmla="*/ 0 h 193"/>
                <a:gd name="T14" fmla="*/ 288 w 385"/>
                <a:gd name="T15" fmla="*/ 96 h 193"/>
                <a:gd name="T16" fmla="*/ 336 w 385"/>
                <a:gd name="T17" fmla="*/ 0 h 193"/>
                <a:gd name="T18" fmla="*/ 384 w 385"/>
                <a:gd name="T19" fmla="*/ 192 h 19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85"/>
                <a:gd name="T31" fmla="*/ 0 h 193"/>
                <a:gd name="T32" fmla="*/ 385 w 385"/>
                <a:gd name="T33" fmla="*/ 193 h 19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85" h="193">
                  <a:moveTo>
                    <a:pt x="0" y="192"/>
                  </a:moveTo>
                  <a:lnTo>
                    <a:pt x="48" y="0"/>
                  </a:lnTo>
                  <a:lnTo>
                    <a:pt x="96" y="96"/>
                  </a:lnTo>
                  <a:lnTo>
                    <a:pt x="100" y="98"/>
                  </a:lnTo>
                  <a:lnTo>
                    <a:pt x="144" y="0"/>
                  </a:lnTo>
                  <a:lnTo>
                    <a:pt x="192" y="96"/>
                  </a:lnTo>
                  <a:lnTo>
                    <a:pt x="240" y="0"/>
                  </a:lnTo>
                  <a:lnTo>
                    <a:pt x="288" y="96"/>
                  </a:lnTo>
                  <a:lnTo>
                    <a:pt x="336" y="0"/>
                  </a:lnTo>
                  <a:lnTo>
                    <a:pt x="384" y="192"/>
                  </a:lnTo>
                </a:path>
              </a:pathLst>
            </a:custGeom>
            <a:solidFill>
              <a:schemeClr val="folHlink"/>
            </a:solidFill>
            <a:ln w="12700" cap="rnd">
              <a:solidFill>
                <a:schemeClr val="tx1"/>
              </a:solidFill>
              <a:round/>
              <a:headEnd/>
              <a:tailEnd/>
            </a:ln>
          </p:spPr>
          <p:txBody>
            <a:bodyPr/>
            <a:lstStyle/>
            <a:p>
              <a:endParaRPr lang="en-US">
                <a:solidFill>
                  <a:srgbClr val="000000"/>
                </a:solidFill>
                <a:latin typeface="Lucida Console" charset="0"/>
                <a:ea typeface="宋体"/>
                <a:cs typeface="宋体"/>
              </a:endParaRPr>
            </a:p>
          </p:txBody>
        </p:sp>
        <p:sp>
          <p:nvSpPr>
            <p:cNvPr id="67679" name="Rectangle 65"/>
            <p:cNvSpPr>
              <a:spLocks noChangeArrowheads="1"/>
            </p:cNvSpPr>
            <p:nvPr/>
          </p:nvSpPr>
          <p:spPr bwMode="auto">
            <a:xfrm>
              <a:off x="4928" y="1248"/>
              <a:ext cx="384" cy="48"/>
            </a:xfrm>
            <a:prstGeom prst="rect">
              <a:avLst/>
            </a:prstGeom>
            <a:solidFill>
              <a:schemeClr val="folHlink"/>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000000"/>
                </a:solidFill>
                <a:latin typeface="Lucida Console" charset="0"/>
                <a:ea typeface="宋体"/>
                <a:cs typeface="宋体"/>
              </a:endParaRPr>
            </a:p>
          </p:txBody>
        </p:sp>
        <p:sp>
          <p:nvSpPr>
            <p:cNvPr id="67680" name="Oval 66"/>
            <p:cNvSpPr>
              <a:spLocks noChangeArrowheads="1"/>
            </p:cNvSpPr>
            <p:nvPr/>
          </p:nvSpPr>
          <p:spPr bwMode="auto">
            <a:xfrm>
              <a:off x="4932" y="1252"/>
              <a:ext cx="376" cy="88"/>
            </a:xfrm>
            <a:prstGeom prst="ellipse">
              <a:avLst/>
            </a:prstGeom>
            <a:solidFill>
              <a:schemeClr val="hlink"/>
            </a:solidFill>
            <a:ln w="12700">
              <a:solidFill>
                <a:schemeClr val="tx1"/>
              </a:solidFill>
              <a:round/>
              <a:headEnd/>
              <a:tailEnd/>
            </a:ln>
          </p:spPr>
          <p:txBody>
            <a:bodyPr wrap="none" anchor="ctr"/>
            <a:lstStyle/>
            <a:p>
              <a:endParaRPr lang="en-US">
                <a:solidFill>
                  <a:srgbClr val="000000"/>
                </a:solidFill>
                <a:latin typeface="Lucida Console" charset="0"/>
                <a:ea typeface="宋体"/>
                <a:cs typeface="宋体"/>
              </a:endParaRPr>
            </a:p>
          </p:txBody>
        </p:sp>
        <p:sp>
          <p:nvSpPr>
            <p:cNvPr id="67681" name="Line 67"/>
            <p:cNvSpPr>
              <a:spLocks noChangeShapeType="1"/>
            </p:cNvSpPr>
            <p:nvPr/>
          </p:nvSpPr>
          <p:spPr bwMode="auto">
            <a:xfrm>
              <a:off x="4928" y="1248"/>
              <a:ext cx="0" cy="48"/>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solidFill>
                  <a:srgbClr val="000000"/>
                </a:solidFill>
                <a:latin typeface="Lucida Console" charset="0"/>
                <a:ea typeface="宋体"/>
                <a:cs typeface="宋体"/>
              </a:endParaRPr>
            </a:p>
          </p:txBody>
        </p:sp>
        <p:sp>
          <p:nvSpPr>
            <p:cNvPr id="67682" name="Line 68"/>
            <p:cNvSpPr>
              <a:spLocks noChangeShapeType="1"/>
            </p:cNvSpPr>
            <p:nvPr/>
          </p:nvSpPr>
          <p:spPr bwMode="auto">
            <a:xfrm>
              <a:off x="5312" y="1248"/>
              <a:ext cx="0" cy="48"/>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solidFill>
                  <a:srgbClr val="000000"/>
                </a:solidFill>
                <a:latin typeface="Lucida Console" charset="0"/>
                <a:ea typeface="宋体"/>
                <a:cs typeface="宋体"/>
              </a:endParaRPr>
            </a:p>
          </p:txBody>
        </p:sp>
      </p:grpSp>
      <p:grpSp>
        <p:nvGrpSpPr>
          <p:cNvPr id="67634" name="Group 69"/>
          <p:cNvGrpSpPr>
            <a:grpSpLocks/>
          </p:cNvGrpSpPr>
          <p:nvPr/>
        </p:nvGrpSpPr>
        <p:grpSpPr bwMode="auto">
          <a:xfrm>
            <a:off x="4800600" y="5203825"/>
            <a:ext cx="1184275" cy="104775"/>
            <a:chOff x="3024" y="3278"/>
            <a:chExt cx="746" cy="66"/>
          </a:xfrm>
        </p:grpSpPr>
        <p:sp>
          <p:nvSpPr>
            <p:cNvPr id="67676" name="Line 70"/>
            <p:cNvSpPr>
              <a:spLocks noChangeShapeType="1"/>
            </p:cNvSpPr>
            <p:nvPr/>
          </p:nvSpPr>
          <p:spPr bwMode="auto">
            <a:xfrm>
              <a:off x="3024" y="3312"/>
              <a:ext cx="672" cy="0"/>
            </a:xfrm>
            <a:prstGeom prst="line">
              <a:avLst/>
            </a:prstGeom>
            <a:noFill/>
            <a:ln w="12700">
              <a:solidFill>
                <a:schemeClr val="tx1"/>
              </a:solidFill>
              <a:prstDash val="sysDot"/>
              <a:round/>
              <a:headEnd/>
              <a:tailEnd/>
            </a:ln>
            <a:extLst>
              <a:ext uri="{909E8E84-426E-40dd-AFC4-6F175D3DCCD1}">
                <a14:hiddenFill xmlns="" xmlns:a14="http://schemas.microsoft.com/office/drawing/2010/main">
                  <a:noFill/>
                </a14:hiddenFill>
              </a:ext>
            </a:extLst>
          </p:spPr>
          <p:txBody>
            <a:bodyPr/>
            <a:lstStyle/>
            <a:p>
              <a:endParaRPr lang="en-US">
                <a:solidFill>
                  <a:srgbClr val="000000"/>
                </a:solidFill>
                <a:latin typeface="Lucida Console" charset="0"/>
                <a:ea typeface="宋体"/>
                <a:cs typeface="宋体"/>
              </a:endParaRPr>
            </a:p>
          </p:txBody>
        </p:sp>
        <p:sp>
          <p:nvSpPr>
            <p:cNvPr id="67677" name="AutoShape 71"/>
            <p:cNvSpPr>
              <a:spLocks noChangeArrowheads="1"/>
            </p:cNvSpPr>
            <p:nvPr/>
          </p:nvSpPr>
          <p:spPr bwMode="auto">
            <a:xfrm rot="5400000">
              <a:off x="3717" y="3291"/>
              <a:ext cx="66" cy="40"/>
            </a:xfrm>
            <a:prstGeom prst="triangle">
              <a:avLst>
                <a:gd name="adj" fmla="val 49995"/>
              </a:avLst>
            </a:prstGeom>
            <a:solidFill>
              <a:schemeClr val="tx1"/>
            </a:solidFill>
            <a:ln w="12700">
              <a:solidFill>
                <a:schemeClr val="tx1"/>
              </a:solidFill>
              <a:miter lim="800000"/>
              <a:headEnd/>
              <a:tailEnd/>
            </a:ln>
          </p:spPr>
          <p:txBody>
            <a:bodyPr wrap="none" anchor="ctr"/>
            <a:lstStyle/>
            <a:p>
              <a:endParaRPr lang="en-US">
                <a:solidFill>
                  <a:srgbClr val="FFFFFF"/>
                </a:solidFill>
                <a:latin typeface="Lucida Console" charset="0"/>
                <a:ea typeface="宋体"/>
                <a:cs typeface="宋体"/>
              </a:endParaRPr>
            </a:p>
          </p:txBody>
        </p:sp>
      </p:grpSp>
      <p:grpSp>
        <p:nvGrpSpPr>
          <p:cNvPr id="67635" name="Group 72"/>
          <p:cNvGrpSpPr>
            <a:grpSpLocks/>
          </p:cNvGrpSpPr>
          <p:nvPr/>
        </p:nvGrpSpPr>
        <p:grpSpPr bwMode="auto">
          <a:xfrm>
            <a:off x="5029200" y="5489575"/>
            <a:ext cx="3001963" cy="104775"/>
            <a:chOff x="3168" y="3458"/>
            <a:chExt cx="1891" cy="66"/>
          </a:xfrm>
        </p:grpSpPr>
        <p:sp>
          <p:nvSpPr>
            <p:cNvPr id="67674" name="Line 73"/>
            <p:cNvSpPr>
              <a:spLocks noChangeShapeType="1"/>
            </p:cNvSpPr>
            <p:nvPr/>
          </p:nvSpPr>
          <p:spPr bwMode="auto">
            <a:xfrm>
              <a:off x="3168" y="3493"/>
              <a:ext cx="1812" cy="6"/>
            </a:xfrm>
            <a:prstGeom prst="line">
              <a:avLst/>
            </a:prstGeom>
            <a:noFill/>
            <a:ln w="12700">
              <a:solidFill>
                <a:schemeClr val="tx1"/>
              </a:solidFill>
              <a:prstDash val="sysDot"/>
              <a:round/>
              <a:headEnd/>
              <a:tailEnd/>
            </a:ln>
            <a:extLst>
              <a:ext uri="{909E8E84-426E-40dd-AFC4-6F175D3DCCD1}">
                <a14:hiddenFill xmlns="" xmlns:a14="http://schemas.microsoft.com/office/drawing/2010/main">
                  <a:noFill/>
                </a14:hiddenFill>
              </a:ext>
            </a:extLst>
          </p:spPr>
          <p:txBody>
            <a:bodyPr/>
            <a:lstStyle/>
            <a:p>
              <a:endParaRPr lang="en-US">
                <a:solidFill>
                  <a:srgbClr val="000000"/>
                </a:solidFill>
                <a:latin typeface="Lucida Console" charset="0"/>
                <a:ea typeface="宋体"/>
                <a:cs typeface="宋体"/>
              </a:endParaRPr>
            </a:p>
          </p:txBody>
        </p:sp>
        <p:sp>
          <p:nvSpPr>
            <p:cNvPr id="67675" name="AutoShape 74"/>
            <p:cNvSpPr>
              <a:spLocks noChangeArrowheads="1"/>
            </p:cNvSpPr>
            <p:nvPr/>
          </p:nvSpPr>
          <p:spPr bwMode="auto">
            <a:xfrm rot="5400000">
              <a:off x="5006" y="3471"/>
              <a:ext cx="66" cy="40"/>
            </a:xfrm>
            <a:prstGeom prst="triangle">
              <a:avLst>
                <a:gd name="adj" fmla="val 49995"/>
              </a:avLst>
            </a:prstGeom>
            <a:solidFill>
              <a:schemeClr val="tx1"/>
            </a:solidFill>
            <a:ln w="12700">
              <a:solidFill>
                <a:schemeClr val="tx1"/>
              </a:solidFill>
              <a:miter lim="800000"/>
              <a:headEnd/>
              <a:tailEnd/>
            </a:ln>
          </p:spPr>
          <p:txBody>
            <a:bodyPr wrap="none" anchor="ctr"/>
            <a:lstStyle/>
            <a:p>
              <a:endParaRPr lang="en-US">
                <a:solidFill>
                  <a:srgbClr val="FFFFFF"/>
                </a:solidFill>
                <a:latin typeface="Lucida Console" charset="0"/>
                <a:ea typeface="宋体"/>
                <a:cs typeface="宋体"/>
              </a:endParaRPr>
            </a:p>
          </p:txBody>
        </p:sp>
      </p:grpSp>
      <p:sp>
        <p:nvSpPr>
          <p:cNvPr id="67636" name="Rectangle 75"/>
          <p:cNvSpPr>
            <a:spLocks noChangeArrowheads="1"/>
          </p:cNvSpPr>
          <p:nvPr/>
        </p:nvSpPr>
        <p:spPr bwMode="auto">
          <a:xfrm>
            <a:off x="304800" y="6500813"/>
            <a:ext cx="8839200" cy="357187"/>
          </a:xfrm>
          <a:prstGeom prst="rect">
            <a:avLst/>
          </a:prstGeom>
          <a:solidFill>
            <a:srgbClr val="FFFF00"/>
          </a:solidFill>
          <a:ln w="12700">
            <a:solidFill>
              <a:schemeClr val="tx1"/>
            </a:solidFill>
            <a:miter lim="800000"/>
            <a:headEnd/>
            <a:tailEnd/>
          </a:ln>
        </p:spPr>
        <p:txBody>
          <a:bodyPr wrap="none" anchor="ctr"/>
          <a:lstStyle/>
          <a:p>
            <a:endParaRPr lang="en-US">
              <a:solidFill>
                <a:srgbClr val="000000"/>
              </a:solidFill>
              <a:latin typeface="Lucida Console" charset="0"/>
              <a:ea typeface="宋体"/>
              <a:cs typeface="宋体"/>
            </a:endParaRPr>
          </a:p>
        </p:txBody>
      </p:sp>
      <p:sp>
        <p:nvSpPr>
          <p:cNvPr id="67637" name="Rectangle 76"/>
          <p:cNvSpPr>
            <a:spLocks noChangeArrowheads="1"/>
          </p:cNvSpPr>
          <p:nvPr/>
        </p:nvSpPr>
        <p:spPr bwMode="auto">
          <a:xfrm>
            <a:off x="304800" y="6489700"/>
            <a:ext cx="8689975"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8" tIns="44450" rIns="90488" bIns="44450">
            <a:spAutoFit/>
          </a:bodyPr>
          <a:lstStyle/>
          <a:p>
            <a:pPr eaLnBrk="0" hangingPunct="0"/>
            <a:r>
              <a:rPr lang="zh-CN" altLang="en-US" sz="1000" b="1">
                <a:solidFill>
                  <a:srgbClr val="000000"/>
                </a:solidFill>
                <a:ea typeface="宋体"/>
                <a:cs typeface="宋体"/>
              </a:rPr>
              <a:t>圣经包含两大王国和契约的重点。</a:t>
            </a:r>
            <a:r>
              <a:rPr lang="zh-CN" altLang="en-US" sz="1000" b="1">
                <a:solidFill>
                  <a:srgbClr val="000000"/>
                </a:solidFill>
                <a:latin typeface="Lucida Console" charset="0"/>
                <a:ea typeface="宋体"/>
                <a:cs typeface="宋体"/>
              </a:rPr>
              <a:t>从亚伯拉罕到基督，</a:t>
            </a:r>
            <a:r>
              <a:rPr lang="zh-CN" altLang="en-US" sz="1000" b="1">
                <a:solidFill>
                  <a:srgbClr val="000000"/>
                </a:solidFill>
                <a:ea typeface="宋体"/>
                <a:cs typeface="宋体"/>
              </a:rPr>
              <a:t>上帝扩大了以色列的任务，包括教会</a:t>
            </a:r>
            <a:r>
              <a:rPr lang="en-US" altLang="zh-CN" sz="1000" b="1">
                <a:solidFill>
                  <a:srgbClr val="000000"/>
                </a:solidFill>
                <a:ea typeface="宋体"/>
                <a:cs typeface="宋体"/>
              </a:rPr>
              <a:t> (</a:t>
            </a:r>
            <a:r>
              <a:rPr lang="zh-CN" altLang="en-US" sz="1000" b="1">
                <a:solidFill>
                  <a:srgbClr val="000000"/>
                </a:solidFill>
                <a:latin typeface="Tahoma" charset="0"/>
                <a:ea typeface="宋体"/>
                <a:cs typeface="宋体"/>
              </a:rPr>
              <a:t>连续性</a:t>
            </a:r>
            <a:r>
              <a:rPr lang="en-US" altLang="zh-CN" sz="1000" b="1">
                <a:solidFill>
                  <a:srgbClr val="000000"/>
                </a:solidFill>
                <a:ea typeface="宋体"/>
                <a:cs typeface="宋体"/>
              </a:rPr>
              <a:t>)</a:t>
            </a:r>
            <a:r>
              <a:rPr lang="zh-CN" altLang="en-US" sz="1000" b="1">
                <a:solidFill>
                  <a:srgbClr val="000000"/>
                </a:solidFill>
                <a:ea typeface="宋体"/>
                <a:cs typeface="宋体"/>
              </a:rPr>
              <a:t>。但教会从没代替以色列作新的以色列。</a:t>
            </a:r>
            <a:r>
              <a:rPr lang="en-US" altLang="zh-CN" sz="1000" b="1">
                <a:solidFill>
                  <a:srgbClr val="000000"/>
                </a:solidFill>
                <a:ea typeface="宋体"/>
                <a:cs typeface="宋体"/>
              </a:rPr>
              <a:t> </a:t>
            </a:r>
            <a:r>
              <a:rPr lang="en-US" altLang="zh-CN" sz="1000" b="1">
                <a:solidFill>
                  <a:srgbClr val="000000"/>
                </a:solidFill>
                <a:latin typeface="Lucida Console" charset="0"/>
                <a:ea typeface="宋体"/>
                <a:cs typeface="宋体"/>
              </a:rPr>
              <a:t>(</a:t>
            </a:r>
            <a:r>
              <a:rPr lang="zh-CN" altLang="en-US" sz="1000" b="1">
                <a:solidFill>
                  <a:srgbClr val="000000"/>
                </a:solidFill>
                <a:latin typeface="Lucida Console" charset="0"/>
                <a:ea typeface="宋体"/>
                <a:cs typeface="宋体"/>
              </a:rPr>
              <a:t>不连续</a:t>
            </a:r>
            <a:r>
              <a:rPr lang="en-US" altLang="zh-CN" sz="1000" b="1">
                <a:solidFill>
                  <a:srgbClr val="000000"/>
                </a:solidFill>
                <a:latin typeface="Lucida Console" charset="0"/>
                <a:ea typeface="宋体"/>
                <a:cs typeface="宋体"/>
              </a:rPr>
              <a:t>)</a:t>
            </a:r>
            <a:r>
              <a:rPr lang="en-US" altLang="zh-CN" sz="1000" b="1">
                <a:solidFill>
                  <a:srgbClr val="000000"/>
                </a:solidFill>
                <a:ea typeface="宋体"/>
                <a:cs typeface="宋体"/>
              </a:rPr>
              <a:t> </a:t>
            </a:r>
          </a:p>
          <a:p>
            <a:pPr eaLnBrk="0" hangingPunct="0"/>
            <a:r>
              <a:rPr lang="zh-CN" altLang="en-US" sz="1000" b="1">
                <a:solidFill>
                  <a:srgbClr val="000000"/>
                </a:solidFill>
                <a:ea typeface="宋体"/>
                <a:cs typeface="宋体"/>
              </a:rPr>
              <a:t>当耶稣再来的时候，以色列相信他，必将享有全世界的名声。</a:t>
            </a:r>
            <a:r>
              <a:rPr lang="en-US" altLang="zh-CN" sz="1000" b="1">
                <a:solidFill>
                  <a:srgbClr val="000000"/>
                </a:solidFill>
                <a:ea typeface="宋体"/>
                <a:cs typeface="宋体"/>
              </a:rPr>
              <a:t> </a:t>
            </a:r>
          </a:p>
        </p:txBody>
      </p:sp>
      <p:sp>
        <p:nvSpPr>
          <p:cNvPr id="67638" name="Rectangle 77"/>
          <p:cNvSpPr>
            <a:spLocks noChangeArrowheads="1"/>
          </p:cNvSpPr>
          <p:nvPr/>
        </p:nvSpPr>
        <p:spPr bwMode="auto">
          <a:xfrm>
            <a:off x="5114925" y="2095500"/>
            <a:ext cx="541338"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8" tIns="44450" rIns="90488" bIns="44450">
            <a:spAutoFit/>
          </a:bodyPr>
          <a:lstStyle/>
          <a:p>
            <a:pPr eaLnBrk="0" hangingPunct="0"/>
            <a:r>
              <a:rPr lang="zh-CN" altLang="en-US" sz="900" b="1">
                <a:solidFill>
                  <a:srgbClr val="FFFFFF"/>
                </a:solidFill>
                <a:latin typeface="Arial"/>
                <a:ea typeface="宋体"/>
                <a:cs typeface="宋体"/>
              </a:rPr>
              <a:t>以色列</a:t>
            </a:r>
            <a:endParaRPr lang="en-US" altLang="zh-CN" sz="900" b="1">
              <a:solidFill>
                <a:srgbClr val="FFFFFF"/>
              </a:solidFill>
              <a:latin typeface="Arial"/>
              <a:ea typeface="宋体"/>
              <a:cs typeface="宋体"/>
            </a:endParaRPr>
          </a:p>
        </p:txBody>
      </p:sp>
      <p:sp>
        <p:nvSpPr>
          <p:cNvPr id="67639" name="Rectangle 78"/>
          <p:cNvSpPr>
            <a:spLocks noChangeArrowheads="1"/>
          </p:cNvSpPr>
          <p:nvPr/>
        </p:nvSpPr>
        <p:spPr bwMode="auto">
          <a:xfrm>
            <a:off x="6146800" y="2095500"/>
            <a:ext cx="427038"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8" tIns="44450" rIns="90488" bIns="44450">
            <a:spAutoFit/>
          </a:bodyPr>
          <a:lstStyle/>
          <a:p>
            <a:pPr eaLnBrk="0" hangingPunct="0"/>
            <a:r>
              <a:rPr lang="zh-CN" altLang="en-US" sz="900" b="1">
                <a:solidFill>
                  <a:srgbClr val="FFFFFF"/>
                </a:solidFill>
                <a:latin typeface="Arial"/>
                <a:ea typeface="宋体"/>
                <a:cs typeface="宋体"/>
              </a:rPr>
              <a:t>教会</a:t>
            </a:r>
            <a:endParaRPr lang="en-US" altLang="zh-CN" sz="900" b="1">
              <a:solidFill>
                <a:srgbClr val="FFFFFF"/>
              </a:solidFill>
              <a:latin typeface="Arial"/>
              <a:ea typeface="宋体"/>
              <a:cs typeface="宋体"/>
            </a:endParaRPr>
          </a:p>
        </p:txBody>
      </p:sp>
      <p:sp>
        <p:nvSpPr>
          <p:cNvPr id="27727" name="Rectangle 79"/>
          <p:cNvSpPr>
            <a:spLocks noChangeArrowheads="1"/>
          </p:cNvSpPr>
          <p:nvPr/>
        </p:nvSpPr>
        <p:spPr bwMode="auto">
          <a:xfrm>
            <a:off x="4976813" y="2239963"/>
            <a:ext cx="790575" cy="211137"/>
          </a:xfrm>
          <a:prstGeom prst="rect">
            <a:avLst/>
          </a:prstGeom>
          <a:noFill/>
          <a:ln w="12700">
            <a:noFill/>
            <a:miter lim="800000"/>
            <a:headEnd/>
            <a:tailEnd/>
          </a:ln>
          <a:effectLst>
            <a:outerShdw blurRad="63500" dist="38099" dir="2700000" algn="ctr" rotWithShape="0">
              <a:srgbClr val="000000">
                <a:alpha val="74998"/>
              </a:srgbClr>
            </a:outerShdw>
          </a:effectLst>
        </p:spPr>
        <p:txBody>
          <a:bodyPr wrap="none" lIns="90488" tIns="44450" rIns="90488" bIns="44450">
            <a:spAutoFit/>
          </a:bodyPr>
          <a:lstStyle/>
          <a:p>
            <a:pPr algn="ctr" eaLnBrk="0" hangingPunct="0">
              <a:defRPr/>
            </a:pPr>
            <a:r>
              <a:rPr lang="en-US" altLang="zh-CN" sz="800" b="1">
                <a:solidFill>
                  <a:srgbClr val="FFFFFF"/>
                </a:solidFill>
                <a:latin typeface="Arial"/>
                <a:ea typeface="宋体"/>
                <a:cs typeface="宋体"/>
              </a:rPr>
              <a:t>(</a:t>
            </a:r>
            <a:r>
              <a:rPr lang="zh-CN" altLang="en-US" sz="800" b="1">
                <a:solidFill>
                  <a:srgbClr val="FFFFFF"/>
                </a:solidFill>
                <a:latin typeface="Arial"/>
                <a:ea typeface="宋体"/>
                <a:cs typeface="宋体"/>
              </a:rPr>
              <a:t>国家的重点</a:t>
            </a:r>
            <a:r>
              <a:rPr lang="en-US" altLang="zh-CN" sz="800" b="1">
                <a:solidFill>
                  <a:srgbClr val="FFFFFF"/>
                </a:solidFill>
                <a:latin typeface="Arial"/>
                <a:ea typeface="宋体"/>
                <a:cs typeface="宋体"/>
              </a:rPr>
              <a:t>)</a:t>
            </a:r>
          </a:p>
        </p:txBody>
      </p:sp>
      <p:graphicFrame>
        <p:nvGraphicFramePr>
          <p:cNvPr id="67641" name="Object 2"/>
          <p:cNvGraphicFramePr>
            <a:graphicFrameLocks/>
          </p:cNvGraphicFramePr>
          <p:nvPr/>
        </p:nvGraphicFramePr>
        <p:xfrm>
          <a:off x="228600" y="49213"/>
          <a:ext cx="665163" cy="636587"/>
        </p:xfrm>
        <a:graphic>
          <a:graphicData uri="http://schemas.openxmlformats.org/presentationml/2006/ole">
            <mc:AlternateContent xmlns:mc="http://schemas.openxmlformats.org/markup-compatibility/2006">
              <mc:Choice xmlns:v="urn:schemas-microsoft-com:vml" Requires="v">
                <p:oleObj spid="_x0000_s3097" name="Microsoft ClipArt Gallery" r:id="rId5" imgW="2120900" imgH="2108200" progId="MS_ClipArt_Gallery">
                  <p:embed/>
                </p:oleObj>
              </mc:Choice>
              <mc:Fallback>
                <p:oleObj name="Microsoft ClipArt Gallery" r:id="rId5" imgW="2120900" imgH="2108200" progId="MS_ClipArt_Gallery">
                  <p:embed/>
                  <p:pic>
                    <p:nvPicPr>
                      <p:cNvPr id="0" name=""/>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8600" y="49213"/>
                        <a:ext cx="665163" cy="63658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27729" name="Rectangle 81"/>
          <p:cNvSpPr>
            <a:spLocks noChangeArrowheads="1"/>
          </p:cNvSpPr>
          <p:nvPr/>
        </p:nvSpPr>
        <p:spPr bwMode="auto">
          <a:xfrm>
            <a:off x="6067425" y="2239963"/>
            <a:ext cx="1146175" cy="211137"/>
          </a:xfrm>
          <a:prstGeom prst="rect">
            <a:avLst/>
          </a:prstGeom>
          <a:noFill/>
          <a:ln w="12700">
            <a:noFill/>
            <a:miter lim="800000"/>
            <a:headEnd/>
            <a:tailEnd/>
          </a:ln>
          <a:effectLst>
            <a:outerShdw blurRad="63500" dist="38099" dir="2700000" algn="ctr" rotWithShape="0">
              <a:srgbClr val="000000">
                <a:alpha val="74998"/>
              </a:srgbClr>
            </a:outerShdw>
          </a:effectLst>
        </p:spPr>
        <p:txBody>
          <a:bodyPr wrap="none" lIns="90488" tIns="44450" rIns="90488" bIns="44450">
            <a:spAutoFit/>
          </a:bodyPr>
          <a:lstStyle/>
          <a:p>
            <a:pPr algn="ctr" eaLnBrk="0" hangingPunct="0">
              <a:defRPr/>
            </a:pPr>
            <a:r>
              <a:rPr lang="zh-CN" altLang="en-US" sz="800" b="1">
                <a:solidFill>
                  <a:srgbClr val="FFFFFF"/>
                </a:solidFill>
                <a:latin typeface="Arial"/>
                <a:ea typeface="宋体"/>
                <a:cs typeface="宋体"/>
              </a:rPr>
              <a:t>新人</a:t>
            </a:r>
            <a:r>
              <a:rPr lang="en-US" altLang="zh-CN" sz="800" b="1">
                <a:solidFill>
                  <a:srgbClr val="FFFFFF"/>
                </a:solidFill>
                <a:latin typeface="Arial"/>
                <a:ea typeface="宋体"/>
                <a:cs typeface="宋体"/>
              </a:rPr>
              <a:t> (</a:t>
            </a:r>
            <a:r>
              <a:rPr lang="zh-CN" altLang="en-US" sz="800" b="1">
                <a:solidFill>
                  <a:srgbClr val="FFFFFF"/>
                </a:solidFill>
                <a:latin typeface="Tahoma" charset="0"/>
                <a:ea typeface="宋体"/>
                <a:cs typeface="宋体"/>
              </a:rPr>
              <a:t>以弗所书</a:t>
            </a:r>
            <a:r>
              <a:rPr lang="en-US" altLang="zh-CN" sz="800" b="1">
                <a:solidFill>
                  <a:srgbClr val="FFFFFF"/>
                </a:solidFill>
                <a:latin typeface="Arial"/>
                <a:ea typeface="宋体"/>
                <a:cs typeface="宋体"/>
              </a:rPr>
              <a:t>2:15)</a:t>
            </a:r>
          </a:p>
        </p:txBody>
      </p:sp>
      <p:sp>
        <p:nvSpPr>
          <p:cNvPr id="67643" name="Line 82"/>
          <p:cNvSpPr>
            <a:spLocks noChangeShapeType="1"/>
          </p:cNvSpPr>
          <p:nvPr/>
        </p:nvSpPr>
        <p:spPr bwMode="auto">
          <a:xfrm>
            <a:off x="5783263" y="2116138"/>
            <a:ext cx="0" cy="1185862"/>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solidFill>
                <a:srgbClr val="000000"/>
              </a:solidFill>
              <a:latin typeface="Lucida Console" charset="0"/>
              <a:ea typeface="宋体"/>
              <a:cs typeface="宋体"/>
            </a:endParaRPr>
          </a:p>
        </p:txBody>
      </p:sp>
      <p:sp>
        <p:nvSpPr>
          <p:cNvPr id="27731" name="Rectangle 83"/>
          <p:cNvSpPr>
            <a:spLocks noChangeArrowheads="1"/>
          </p:cNvSpPr>
          <p:nvPr/>
        </p:nvSpPr>
        <p:spPr bwMode="auto">
          <a:xfrm>
            <a:off x="8229600" y="6172200"/>
            <a:ext cx="863600" cy="301625"/>
          </a:xfrm>
          <a:prstGeom prst="rect">
            <a:avLst/>
          </a:prstGeom>
          <a:noFill/>
          <a:ln w="12700">
            <a:noFill/>
            <a:miter lim="800000"/>
            <a:headEnd/>
            <a:tailEnd/>
          </a:ln>
          <a:effectLst>
            <a:outerShdw blurRad="63500" dist="38099" dir="2700000" algn="ctr" rotWithShape="0">
              <a:srgbClr val="000000">
                <a:alpha val="74998"/>
              </a:srgbClr>
            </a:outerShdw>
          </a:effectLst>
        </p:spPr>
        <p:txBody>
          <a:bodyPr lIns="90488" tIns="44450" rIns="90488" bIns="44450">
            <a:spAutoFit/>
          </a:bodyPr>
          <a:lstStyle/>
          <a:p>
            <a:pPr eaLnBrk="0" hangingPunct="0">
              <a:defRPr/>
            </a:pPr>
            <a:r>
              <a:rPr lang="en-US" altLang="zh-CN" sz="700" b="1" i="1">
                <a:solidFill>
                  <a:srgbClr val="000000"/>
                </a:solidFill>
                <a:latin typeface="Arial"/>
                <a:ea typeface="宋体"/>
                <a:cs typeface="宋体"/>
              </a:rPr>
              <a:t>Second Edition</a:t>
            </a:r>
          </a:p>
          <a:p>
            <a:pPr eaLnBrk="0" hangingPunct="0">
              <a:defRPr/>
            </a:pPr>
            <a:r>
              <a:rPr lang="en-US" altLang="zh-CN" sz="700" b="1" i="1">
                <a:solidFill>
                  <a:srgbClr val="000000"/>
                </a:solidFill>
                <a:latin typeface="Arial"/>
                <a:ea typeface="宋体"/>
                <a:cs typeface="宋体"/>
              </a:rPr>
              <a:t>2 January 1998</a:t>
            </a:r>
          </a:p>
        </p:txBody>
      </p:sp>
      <p:grpSp>
        <p:nvGrpSpPr>
          <p:cNvPr id="67645" name="Group 84"/>
          <p:cNvGrpSpPr>
            <a:grpSpLocks/>
          </p:cNvGrpSpPr>
          <p:nvPr/>
        </p:nvGrpSpPr>
        <p:grpSpPr bwMode="auto">
          <a:xfrm>
            <a:off x="1387475" y="2087563"/>
            <a:ext cx="165100" cy="176212"/>
            <a:chOff x="874" y="1315"/>
            <a:chExt cx="104" cy="111"/>
          </a:xfrm>
        </p:grpSpPr>
        <p:sp>
          <p:nvSpPr>
            <p:cNvPr id="67672" name="AutoShape 85"/>
            <p:cNvSpPr>
              <a:spLocks noChangeArrowheads="1"/>
            </p:cNvSpPr>
            <p:nvPr/>
          </p:nvSpPr>
          <p:spPr bwMode="auto">
            <a:xfrm>
              <a:off x="874" y="1315"/>
              <a:ext cx="100" cy="81"/>
            </a:xfrm>
            <a:prstGeom prst="triangle">
              <a:avLst>
                <a:gd name="adj" fmla="val 49995"/>
              </a:avLst>
            </a:prstGeom>
            <a:solidFill>
              <a:schemeClr val="tx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000000"/>
                </a:solidFill>
                <a:latin typeface="Lucida Console" charset="0"/>
                <a:ea typeface="宋体"/>
                <a:cs typeface="宋体"/>
              </a:endParaRPr>
            </a:p>
          </p:txBody>
        </p:sp>
        <p:sp>
          <p:nvSpPr>
            <p:cNvPr id="67673" name="AutoShape 86"/>
            <p:cNvSpPr>
              <a:spLocks noChangeArrowheads="1"/>
            </p:cNvSpPr>
            <p:nvPr/>
          </p:nvSpPr>
          <p:spPr bwMode="auto">
            <a:xfrm rot="10800000" flipH="1">
              <a:off x="876" y="1340"/>
              <a:ext cx="102" cy="86"/>
            </a:xfrm>
            <a:prstGeom prst="triangle">
              <a:avLst>
                <a:gd name="adj" fmla="val 49995"/>
              </a:avLst>
            </a:prstGeom>
            <a:solidFill>
              <a:schemeClr val="tx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000000"/>
                </a:solidFill>
                <a:latin typeface="Lucida Console" charset="0"/>
                <a:ea typeface="宋体"/>
                <a:cs typeface="宋体"/>
              </a:endParaRPr>
            </a:p>
          </p:txBody>
        </p:sp>
      </p:grpSp>
      <p:grpSp>
        <p:nvGrpSpPr>
          <p:cNvPr id="67646" name="Group 87"/>
          <p:cNvGrpSpPr>
            <a:grpSpLocks/>
          </p:cNvGrpSpPr>
          <p:nvPr/>
        </p:nvGrpSpPr>
        <p:grpSpPr bwMode="auto">
          <a:xfrm>
            <a:off x="2305050" y="3333750"/>
            <a:ext cx="288925" cy="222250"/>
            <a:chOff x="1452" y="2100"/>
            <a:chExt cx="182" cy="140"/>
          </a:xfrm>
        </p:grpSpPr>
        <p:sp>
          <p:nvSpPr>
            <p:cNvPr id="67667" name="Freeform 88"/>
            <p:cNvSpPr>
              <a:spLocks/>
            </p:cNvSpPr>
            <p:nvPr/>
          </p:nvSpPr>
          <p:spPr bwMode="auto">
            <a:xfrm>
              <a:off x="1452" y="2100"/>
              <a:ext cx="182" cy="97"/>
            </a:xfrm>
            <a:custGeom>
              <a:avLst/>
              <a:gdLst>
                <a:gd name="T0" fmla="*/ 0 w 182"/>
                <a:gd name="T1" fmla="*/ 96 h 97"/>
                <a:gd name="T2" fmla="*/ 23 w 182"/>
                <a:gd name="T3" fmla="*/ 0 h 97"/>
                <a:gd name="T4" fmla="*/ 45 w 182"/>
                <a:gd name="T5" fmla="*/ 48 h 97"/>
                <a:gd name="T6" fmla="*/ 47 w 182"/>
                <a:gd name="T7" fmla="*/ 49 h 97"/>
                <a:gd name="T8" fmla="*/ 68 w 182"/>
                <a:gd name="T9" fmla="*/ 0 h 97"/>
                <a:gd name="T10" fmla="*/ 91 w 182"/>
                <a:gd name="T11" fmla="*/ 48 h 97"/>
                <a:gd name="T12" fmla="*/ 113 w 182"/>
                <a:gd name="T13" fmla="*/ 0 h 97"/>
                <a:gd name="T14" fmla="*/ 136 w 182"/>
                <a:gd name="T15" fmla="*/ 48 h 97"/>
                <a:gd name="T16" fmla="*/ 158 w 182"/>
                <a:gd name="T17" fmla="*/ 0 h 97"/>
                <a:gd name="T18" fmla="*/ 181 w 182"/>
                <a:gd name="T19" fmla="*/ 96 h 9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82"/>
                <a:gd name="T31" fmla="*/ 0 h 97"/>
                <a:gd name="T32" fmla="*/ 182 w 182"/>
                <a:gd name="T33" fmla="*/ 97 h 9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82" h="97">
                  <a:moveTo>
                    <a:pt x="0" y="96"/>
                  </a:moveTo>
                  <a:lnTo>
                    <a:pt x="23" y="0"/>
                  </a:lnTo>
                  <a:lnTo>
                    <a:pt x="45" y="48"/>
                  </a:lnTo>
                  <a:lnTo>
                    <a:pt x="47" y="49"/>
                  </a:lnTo>
                  <a:lnTo>
                    <a:pt x="68" y="0"/>
                  </a:lnTo>
                  <a:lnTo>
                    <a:pt x="91" y="48"/>
                  </a:lnTo>
                  <a:lnTo>
                    <a:pt x="113" y="0"/>
                  </a:lnTo>
                  <a:lnTo>
                    <a:pt x="136" y="48"/>
                  </a:lnTo>
                  <a:lnTo>
                    <a:pt x="158" y="0"/>
                  </a:lnTo>
                  <a:lnTo>
                    <a:pt x="181" y="96"/>
                  </a:lnTo>
                </a:path>
              </a:pathLst>
            </a:custGeom>
            <a:solidFill>
              <a:schemeClr val="folHlink"/>
            </a:solidFill>
            <a:ln w="12700" cap="rnd">
              <a:solidFill>
                <a:schemeClr val="tx1"/>
              </a:solidFill>
              <a:round/>
              <a:headEnd/>
              <a:tailEnd/>
            </a:ln>
          </p:spPr>
          <p:txBody>
            <a:bodyPr/>
            <a:lstStyle/>
            <a:p>
              <a:endParaRPr lang="en-US">
                <a:solidFill>
                  <a:srgbClr val="000000"/>
                </a:solidFill>
                <a:latin typeface="Lucida Console" charset="0"/>
                <a:ea typeface="宋体"/>
                <a:cs typeface="宋体"/>
              </a:endParaRPr>
            </a:p>
          </p:txBody>
        </p:sp>
        <p:sp>
          <p:nvSpPr>
            <p:cNvPr id="67668" name="Rectangle 89"/>
            <p:cNvSpPr>
              <a:spLocks noChangeArrowheads="1"/>
            </p:cNvSpPr>
            <p:nvPr/>
          </p:nvSpPr>
          <p:spPr bwMode="auto">
            <a:xfrm>
              <a:off x="1452" y="2196"/>
              <a:ext cx="181" cy="24"/>
            </a:xfrm>
            <a:prstGeom prst="rect">
              <a:avLst/>
            </a:prstGeom>
            <a:solidFill>
              <a:schemeClr val="folHlink"/>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000000"/>
                </a:solidFill>
                <a:latin typeface="Lucida Console" charset="0"/>
                <a:ea typeface="宋体"/>
                <a:cs typeface="宋体"/>
              </a:endParaRPr>
            </a:p>
          </p:txBody>
        </p:sp>
        <p:sp>
          <p:nvSpPr>
            <p:cNvPr id="67669" name="Oval 90"/>
            <p:cNvSpPr>
              <a:spLocks noChangeArrowheads="1"/>
            </p:cNvSpPr>
            <p:nvPr/>
          </p:nvSpPr>
          <p:spPr bwMode="auto">
            <a:xfrm>
              <a:off x="1456" y="2200"/>
              <a:ext cx="173" cy="40"/>
            </a:xfrm>
            <a:prstGeom prst="ellipse">
              <a:avLst/>
            </a:prstGeom>
            <a:solidFill>
              <a:schemeClr val="hlink"/>
            </a:solidFill>
            <a:ln w="12700">
              <a:solidFill>
                <a:schemeClr val="tx1"/>
              </a:solidFill>
              <a:round/>
              <a:headEnd/>
              <a:tailEnd/>
            </a:ln>
          </p:spPr>
          <p:txBody>
            <a:bodyPr wrap="none" anchor="ctr"/>
            <a:lstStyle/>
            <a:p>
              <a:endParaRPr lang="en-US">
                <a:solidFill>
                  <a:srgbClr val="000000"/>
                </a:solidFill>
                <a:latin typeface="Lucida Console" charset="0"/>
                <a:ea typeface="宋体"/>
                <a:cs typeface="宋体"/>
              </a:endParaRPr>
            </a:p>
          </p:txBody>
        </p:sp>
        <p:sp>
          <p:nvSpPr>
            <p:cNvPr id="67670" name="Line 91"/>
            <p:cNvSpPr>
              <a:spLocks noChangeShapeType="1"/>
            </p:cNvSpPr>
            <p:nvPr/>
          </p:nvSpPr>
          <p:spPr bwMode="auto">
            <a:xfrm>
              <a:off x="1452" y="2196"/>
              <a:ext cx="0" cy="24"/>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solidFill>
                  <a:srgbClr val="000000"/>
                </a:solidFill>
                <a:latin typeface="Lucida Console" charset="0"/>
                <a:ea typeface="宋体"/>
                <a:cs typeface="宋体"/>
              </a:endParaRPr>
            </a:p>
          </p:txBody>
        </p:sp>
        <p:sp>
          <p:nvSpPr>
            <p:cNvPr id="67671" name="Line 92"/>
            <p:cNvSpPr>
              <a:spLocks noChangeShapeType="1"/>
            </p:cNvSpPr>
            <p:nvPr/>
          </p:nvSpPr>
          <p:spPr bwMode="auto">
            <a:xfrm>
              <a:off x="1633" y="2196"/>
              <a:ext cx="0" cy="24"/>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solidFill>
                  <a:srgbClr val="000000"/>
                </a:solidFill>
                <a:latin typeface="Lucida Console" charset="0"/>
                <a:ea typeface="宋体"/>
                <a:cs typeface="宋体"/>
              </a:endParaRPr>
            </a:p>
          </p:txBody>
        </p:sp>
      </p:grpSp>
      <p:grpSp>
        <p:nvGrpSpPr>
          <p:cNvPr id="67647" name="Group 93"/>
          <p:cNvGrpSpPr>
            <a:grpSpLocks/>
          </p:cNvGrpSpPr>
          <p:nvPr/>
        </p:nvGrpSpPr>
        <p:grpSpPr bwMode="auto">
          <a:xfrm>
            <a:off x="1774825" y="1428750"/>
            <a:ext cx="298450" cy="238125"/>
            <a:chOff x="1118" y="900"/>
            <a:chExt cx="188" cy="150"/>
          </a:xfrm>
        </p:grpSpPr>
        <p:grpSp>
          <p:nvGrpSpPr>
            <p:cNvPr id="67661" name="Group 94"/>
            <p:cNvGrpSpPr>
              <a:grpSpLocks/>
            </p:cNvGrpSpPr>
            <p:nvPr/>
          </p:nvGrpSpPr>
          <p:grpSpPr bwMode="auto">
            <a:xfrm>
              <a:off x="1118" y="900"/>
              <a:ext cx="84" cy="150"/>
              <a:chOff x="1118" y="900"/>
              <a:chExt cx="84" cy="150"/>
            </a:xfrm>
          </p:grpSpPr>
          <p:sp>
            <p:nvSpPr>
              <p:cNvPr id="67665" name="Rectangle 95"/>
              <p:cNvSpPr>
                <a:spLocks noChangeArrowheads="1"/>
              </p:cNvSpPr>
              <p:nvPr/>
            </p:nvSpPr>
            <p:spPr bwMode="auto">
              <a:xfrm>
                <a:off x="1118" y="935"/>
                <a:ext cx="84" cy="115"/>
              </a:xfrm>
              <a:prstGeom prst="rect">
                <a:avLst/>
              </a:prstGeom>
              <a:solidFill>
                <a:schemeClr val="accent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000000"/>
                  </a:solidFill>
                  <a:latin typeface="Lucida Console" charset="0"/>
                  <a:ea typeface="宋体"/>
                  <a:cs typeface="宋体"/>
                </a:endParaRPr>
              </a:p>
            </p:txBody>
          </p:sp>
          <p:sp>
            <p:nvSpPr>
              <p:cNvPr id="67666" name="Oval 96"/>
              <p:cNvSpPr>
                <a:spLocks noChangeArrowheads="1"/>
              </p:cNvSpPr>
              <p:nvPr/>
            </p:nvSpPr>
            <p:spPr bwMode="auto">
              <a:xfrm>
                <a:off x="1118" y="900"/>
                <a:ext cx="84" cy="56"/>
              </a:xfrm>
              <a:prstGeom prst="ellipse">
                <a:avLst/>
              </a:prstGeom>
              <a:solidFill>
                <a:schemeClr val="accent2"/>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solidFill>
                    <a:srgbClr val="000000"/>
                  </a:solidFill>
                  <a:latin typeface="Lucida Console" charset="0"/>
                  <a:ea typeface="宋体"/>
                  <a:cs typeface="宋体"/>
                </a:endParaRPr>
              </a:p>
            </p:txBody>
          </p:sp>
        </p:grpSp>
        <p:grpSp>
          <p:nvGrpSpPr>
            <p:cNvPr id="67662" name="Group 97"/>
            <p:cNvGrpSpPr>
              <a:grpSpLocks/>
            </p:cNvGrpSpPr>
            <p:nvPr/>
          </p:nvGrpSpPr>
          <p:grpSpPr bwMode="auto">
            <a:xfrm>
              <a:off x="1222" y="900"/>
              <a:ext cx="84" cy="150"/>
              <a:chOff x="1222" y="900"/>
              <a:chExt cx="84" cy="150"/>
            </a:xfrm>
          </p:grpSpPr>
          <p:sp>
            <p:nvSpPr>
              <p:cNvPr id="67663" name="Rectangle 98"/>
              <p:cNvSpPr>
                <a:spLocks noChangeArrowheads="1"/>
              </p:cNvSpPr>
              <p:nvPr/>
            </p:nvSpPr>
            <p:spPr bwMode="auto">
              <a:xfrm>
                <a:off x="1222" y="935"/>
                <a:ext cx="84" cy="115"/>
              </a:xfrm>
              <a:prstGeom prst="rect">
                <a:avLst/>
              </a:prstGeom>
              <a:solidFill>
                <a:schemeClr val="accent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000000"/>
                  </a:solidFill>
                  <a:latin typeface="Lucida Console" charset="0"/>
                  <a:ea typeface="宋体"/>
                  <a:cs typeface="宋体"/>
                </a:endParaRPr>
              </a:p>
            </p:txBody>
          </p:sp>
          <p:sp>
            <p:nvSpPr>
              <p:cNvPr id="67664" name="Oval 99"/>
              <p:cNvSpPr>
                <a:spLocks noChangeArrowheads="1"/>
              </p:cNvSpPr>
              <p:nvPr/>
            </p:nvSpPr>
            <p:spPr bwMode="auto">
              <a:xfrm>
                <a:off x="1222" y="900"/>
                <a:ext cx="84" cy="56"/>
              </a:xfrm>
              <a:prstGeom prst="ellipse">
                <a:avLst/>
              </a:prstGeom>
              <a:solidFill>
                <a:schemeClr val="accent2"/>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solidFill>
                    <a:srgbClr val="000000"/>
                  </a:solidFill>
                  <a:latin typeface="Lucida Console" charset="0"/>
                  <a:ea typeface="宋体"/>
                  <a:cs typeface="宋体"/>
                </a:endParaRPr>
              </a:p>
            </p:txBody>
          </p:sp>
        </p:grpSp>
      </p:grpSp>
      <p:sp>
        <p:nvSpPr>
          <p:cNvPr id="67648" name="Rectangle 100"/>
          <p:cNvSpPr>
            <a:spLocks noChangeArrowheads="1"/>
          </p:cNvSpPr>
          <p:nvPr/>
        </p:nvSpPr>
        <p:spPr bwMode="auto">
          <a:xfrm>
            <a:off x="7729538" y="4627563"/>
            <a:ext cx="771525" cy="577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8" tIns="44450" rIns="90488" bIns="44450">
            <a:spAutoFit/>
          </a:bodyPr>
          <a:lstStyle/>
          <a:p>
            <a:pPr algn="ctr" eaLnBrk="0" hangingPunct="0"/>
            <a:r>
              <a:rPr lang="zh-CN" altLang="en-US" sz="800" b="1">
                <a:solidFill>
                  <a:srgbClr val="000000"/>
                </a:solidFill>
                <a:latin typeface="Arial"/>
                <a:ea typeface="宋体"/>
                <a:cs typeface="宋体"/>
              </a:rPr>
              <a:t>国家的恢复完成所有五个要素</a:t>
            </a:r>
            <a:r>
              <a:rPr lang="en-US" altLang="zh-CN" sz="800" b="1">
                <a:solidFill>
                  <a:srgbClr val="000000"/>
                </a:solidFill>
                <a:latin typeface="Arial"/>
                <a:ea typeface="宋体"/>
                <a:cs typeface="宋体"/>
              </a:rPr>
              <a:t>(</a:t>
            </a:r>
            <a:r>
              <a:rPr lang="zh-CN" altLang="en-US" sz="800" b="1">
                <a:solidFill>
                  <a:srgbClr val="000000"/>
                </a:solidFill>
                <a:latin typeface="Tahoma" charset="0"/>
                <a:ea typeface="宋体"/>
                <a:cs typeface="宋体"/>
              </a:rPr>
              <a:t>撒迦利亚书</a:t>
            </a:r>
            <a:r>
              <a:rPr lang="en-US" altLang="zh-CN" sz="800" b="1">
                <a:solidFill>
                  <a:srgbClr val="000000"/>
                </a:solidFill>
                <a:latin typeface="Arial"/>
                <a:ea typeface="宋体"/>
                <a:cs typeface="宋体"/>
              </a:rPr>
              <a:t>8)</a:t>
            </a:r>
          </a:p>
        </p:txBody>
      </p:sp>
      <p:sp>
        <p:nvSpPr>
          <p:cNvPr id="67649" name="Rectangle 101"/>
          <p:cNvSpPr>
            <a:spLocks noChangeArrowheads="1"/>
          </p:cNvSpPr>
          <p:nvPr/>
        </p:nvSpPr>
        <p:spPr bwMode="auto">
          <a:xfrm>
            <a:off x="8416925" y="4611688"/>
            <a:ext cx="669925" cy="4556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8" tIns="44450" rIns="90488" bIns="44450">
            <a:spAutoFit/>
          </a:bodyPr>
          <a:lstStyle/>
          <a:p>
            <a:pPr algn="ctr" eaLnBrk="0" hangingPunct="0"/>
            <a:r>
              <a:rPr lang="zh-CN" altLang="en-US" sz="800" b="1">
                <a:solidFill>
                  <a:srgbClr val="000000"/>
                </a:solidFill>
                <a:latin typeface="Arial"/>
                <a:ea typeface="宋体"/>
                <a:cs typeface="宋体"/>
              </a:rPr>
              <a:t>一切都</a:t>
            </a:r>
            <a:endParaRPr lang="en-US" altLang="zh-CN" sz="800" b="1">
              <a:solidFill>
                <a:srgbClr val="000000"/>
              </a:solidFill>
              <a:latin typeface="Arial"/>
              <a:ea typeface="宋体"/>
              <a:cs typeface="宋体"/>
            </a:endParaRPr>
          </a:p>
          <a:p>
            <a:pPr algn="ctr" eaLnBrk="0" hangingPunct="0"/>
            <a:r>
              <a:rPr lang="zh-CN" altLang="en-US" sz="800" b="1">
                <a:solidFill>
                  <a:srgbClr val="000000"/>
                </a:solidFill>
                <a:latin typeface="Arial"/>
                <a:ea typeface="宋体"/>
                <a:cs typeface="宋体"/>
              </a:rPr>
              <a:t>更新</a:t>
            </a:r>
            <a:r>
              <a:rPr lang="en-US" altLang="zh-CN" sz="800" b="1">
                <a:solidFill>
                  <a:srgbClr val="000000"/>
                </a:solidFill>
                <a:latin typeface="Arial"/>
                <a:ea typeface="宋体"/>
                <a:cs typeface="宋体"/>
              </a:rPr>
              <a:t> </a:t>
            </a:r>
          </a:p>
          <a:p>
            <a:pPr algn="ctr" eaLnBrk="0" hangingPunct="0"/>
            <a:r>
              <a:rPr lang="en-US" altLang="zh-CN" sz="800" b="1">
                <a:solidFill>
                  <a:srgbClr val="000000"/>
                </a:solidFill>
                <a:latin typeface="Arial"/>
                <a:ea typeface="宋体"/>
                <a:cs typeface="宋体"/>
              </a:rPr>
              <a:t>(</a:t>
            </a:r>
            <a:r>
              <a:rPr lang="zh-CN" altLang="en-US" sz="800" b="1">
                <a:solidFill>
                  <a:srgbClr val="000000"/>
                </a:solidFill>
                <a:latin typeface="Arial"/>
                <a:ea typeface="宋体"/>
                <a:cs typeface="宋体"/>
              </a:rPr>
              <a:t>启</a:t>
            </a:r>
            <a:r>
              <a:rPr lang="en-US" altLang="zh-CN" sz="800" b="1">
                <a:solidFill>
                  <a:srgbClr val="000000"/>
                </a:solidFill>
                <a:latin typeface="Arial"/>
                <a:ea typeface="宋体"/>
                <a:cs typeface="宋体"/>
              </a:rPr>
              <a:t> 21:5)</a:t>
            </a:r>
          </a:p>
        </p:txBody>
      </p:sp>
      <p:sp>
        <p:nvSpPr>
          <p:cNvPr id="67650" name="Rectangle 104"/>
          <p:cNvSpPr>
            <a:spLocks noChangeArrowheads="1"/>
          </p:cNvSpPr>
          <p:nvPr/>
        </p:nvSpPr>
        <p:spPr bwMode="auto">
          <a:xfrm>
            <a:off x="3432175" y="1749425"/>
            <a:ext cx="1276350" cy="242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8" tIns="44450" rIns="90488" bIns="44450">
            <a:spAutoFit/>
          </a:bodyPr>
          <a:lstStyle/>
          <a:p>
            <a:pPr eaLnBrk="0" hangingPunct="0"/>
            <a:r>
              <a:rPr lang="zh-CN" altLang="en-US" sz="1000">
                <a:solidFill>
                  <a:srgbClr val="000000"/>
                </a:solidFill>
                <a:ea typeface="宋体"/>
                <a:cs typeface="宋体"/>
              </a:rPr>
              <a:t>创</a:t>
            </a:r>
            <a:r>
              <a:rPr lang="en-US" altLang="zh-CN" sz="1000">
                <a:solidFill>
                  <a:srgbClr val="000000"/>
                </a:solidFill>
                <a:ea typeface="宋体"/>
                <a:cs typeface="宋体"/>
              </a:rPr>
              <a:t> 6:18; 9:8-17</a:t>
            </a:r>
          </a:p>
        </p:txBody>
      </p:sp>
      <p:sp>
        <p:nvSpPr>
          <p:cNvPr id="27753" name="Text Box 105"/>
          <p:cNvSpPr txBox="1">
            <a:spLocks noChangeArrowheads="1"/>
          </p:cNvSpPr>
          <p:nvPr/>
        </p:nvSpPr>
        <p:spPr bwMode="auto">
          <a:xfrm>
            <a:off x="8494713" y="33338"/>
            <a:ext cx="574346" cy="461665"/>
          </a:xfrm>
          <a:prstGeom prst="rect">
            <a:avLst/>
          </a:prstGeom>
          <a:noFill/>
          <a:ln w="9525">
            <a:noFill/>
            <a:miter lim="800000"/>
            <a:headEnd/>
            <a:tailEnd/>
          </a:ln>
          <a:effectLst>
            <a:outerShdw blurRad="63500" dist="38099" dir="2700000" algn="ctr" rotWithShape="0">
              <a:srgbClr val="000000">
                <a:alpha val="74998"/>
              </a:srgbClr>
            </a:outerShdw>
          </a:effectLst>
        </p:spPr>
        <p:txBody>
          <a:bodyPr wrap="none">
            <a:spAutoFit/>
          </a:bodyPr>
          <a:lstStyle/>
          <a:p>
            <a:pPr eaLnBrk="0" hangingPunct="0">
              <a:defRPr/>
            </a:pPr>
            <a:r>
              <a:rPr lang="en-US" altLang="zh-CN" b="1" dirty="0">
                <a:solidFill>
                  <a:srgbClr val="FFFFFF"/>
                </a:solidFill>
                <a:latin typeface="Tahoma" pitchFamily="-112" charset="-52"/>
                <a:ea typeface="宋体"/>
                <a:cs typeface="宋体"/>
              </a:rPr>
              <a:t>9g</a:t>
            </a:r>
          </a:p>
        </p:txBody>
      </p:sp>
      <p:sp>
        <p:nvSpPr>
          <p:cNvPr id="27754" name="Rectangle 106"/>
          <p:cNvSpPr>
            <a:spLocks noGrp="1" noChangeArrowheads="1"/>
          </p:cNvSpPr>
          <p:nvPr>
            <p:ph type="title"/>
          </p:nvPr>
        </p:nvSpPr>
        <p:spPr>
          <a:xfrm>
            <a:off x="914400" y="76200"/>
            <a:ext cx="3851275" cy="638175"/>
          </a:xfrm>
          <a:effectLst>
            <a:outerShdw blurRad="63500" dist="38099" dir="2700000" algn="ctr" rotWithShape="0">
              <a:srgbClr val="000000">
                <a:alpha val="50000"/>
              </a:srgbClr>
            </a:outerShdw>
          </a:effectLst>
        </p:spPr>
        <p:txBody>
          <a:bodyPr wrap="none" lIns="90488" tIns="44450" rIns="90488" bIns="44450" anchor="t">
            <a:spAutoFit/>
          </a:bodyPr>
          <a:lstStyle/>
          <a:p>
            <a:pPr algn="l">
              <a:defRPr/>
            </a:pPr>
            <a:r>
              <a:rPr lang="zh-CN" altLang="en-US" sz="3600" b="1">
                <a:solidFill>
                  <a:schemeClr val="bg1"/>
                </a:solidFill>
                <a:latin typeface="Braggadocio" charset="0"/>
              </a:rPr>
              <a:t>王朝与立约时间表</a:t>
            </a:r>
            <a:endParaRPr lang="en-US" altLang="zh-CN" sz="3600" b="1">
              <a:solidFill>
                <a:schemeClr val="bg1"/>
              </a:solidFill>
              <a:latin typeface="Braggadocio" charset="0"/>
            </a:endParaRPr>
          </a:p>
        </p:txBody>
      </p:sp>
      <p:sp>
        <p:nvSpPr>
          <p:cNvPr id="67653" name="Text Box 108"/>
          <p:cNvSpPr txBox="1">
            <a:spLocks noChangeArrowheads="1"/>
          </p:cNvSpPr>
          <p:nvPr/>
        </p:nvSpPr>
        <p:spPr bwMode="auto">
          <a:xfrm>
            <a:off x="5943600" y="2514600"/>
            <a:ext cx="1600200" cy="703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eaLnBrk="1" hangingPunct="1"/>
            <a:r>
              <a:rPr lang="zh-CN" altLang="en-US" sz="800" b="1">
                <a:solidFill>
                  <a:srgbClr val="FFFFFF"/>
                </a:solidFill>
              </a:rPr>
              <a:t>以色列因拒绝弥赛亚而被上帝</a:t>
            </a:r>
            <a:endParaRPr lang="en-US" altLang="zh-CN" sz="800" b="1">
              <a:solidFill>
                <a:srgbClr val="FFFFFF"/>
              </a:solidFill>
            </a:endParaRPr>
          </a:p>
          <a:p>
            <a:pPr eaLnBrk="1" hangingPunct="1"/>
            <a:r>
              <a:rPr lang="zh-CN" altLang="en-US" sz="800" b="1">
                <a:solidFill>
                  <a:srgbClr val="FFFFFF"/>
                </a:solidFill>
              </a:rPr>
              <a:t>惩罚，十九个世纪</a:t>
            </a:r>
            <a:r>
              <a:rPr lang="en-US" altLang="zh-CN" sz="800" b="1">
                <a:solidFill>
                  <a:srgbClr val="FFFFFF"/>
                </a:solidFill>
              </a:rPr>
              <a:t>(</a:t>
            </a:r>
            <a:r>
              <a:rPr lang="zh-CN" altLang="en-US" sz="800" b="1">
                <a:solidFill>
                  <a:srgbClr val="FFFFFF"/>
                </a:solidFill>
              </a:rPr>
              <a:t>公元</a:t>
            </a:r>
            <a:r>
              <a:rPr lang="en-US" altLang="zh-CN" sz="800" b="1">
                <a:solidFill>
                  <a:srgbClr val="FFFFFF"/>
                </a:solidFill>
              </a:rPr>
              <a:t> 70–</a:t>
            </a:r>
            <a:r>
              <a:rPr lang="zh-CN" altLang="en-US" sz="800" b="1">
                <a:solidFill>
                  <a:srgbClr val="FFFFFF"/>
                </a:solidFill>
              </a:rPr>
              <a:t>公元</a:t>
            </a:r>
            <a:r>
              <a:rPr lang="en-US" altLang="zh-CN" sz="800" b="1">
                <a:solidFill>
                  <a:srgbClr val="FFFFFF"/>
                </a:solidFill>
              </a:rPr>
              <a:t> 1948),</a:t>
            </a:r>
            <a:r>
              <a:rPr lang="zh-CN" altLang="en-US" sz="800" b="1">
                <a:solidFill>
                  <a:srgbClr val="FFFFFF"/>
                </a:solidFill>
              </a:rPr>
              <a:t>被疏散到别地。</a:t>
            </a:r>
            <a:r>
              <a:rPr lang="en-US" altLang="zh-CN" sz="800" b="1">
                <a:solidFill>
                  <a:srgbClr val="FFFFFF"/>
                </a:solidFill>
              </a:rPr>
              <a:t> </a:t>
            </a:r>
          </a:p>
          <a:p>
            <a:pPr eaLnBrk="1" hangingPunct="1"/>
            <a:r>
              <a:rPr lang="zh-CN" altLang="en-US" sz="800" b="1">
                <a:solidFill>
                  <a:srgbClr val="FFFFFF"/>
                </a:solidFill>
              </a:rPr>
              <a:t>现在已经有些被恢复了。</a:t>
            </a:r>
            <a:r>
              <a:rPr lang="en-US" altLang="zh-CN" sz="800" b="1">
                <a:solidFill>
                  <a:srgbClr val="FFFFFF"/>
                </a:solidFill>
              </a:rPr>
              <a:t> </a:t>
            </a:r>
          </a:p>
          <a:p>
            <a:pPr eaLnBrk="1" hangingPunct="1"/>
            <a:r>
              <a:rPr lang="en-US" altLang="zh-CN" sz="800" b="1">
                <a:solidFill>
                  <a:srgbClr val="FFFFFF"/>
                </a:solidFill>
              </a:rPr>
              <a:t>(</a:t>
            </a:r>
            <a:r>
              <a:rPr lang="zh-CN" altLang="en-US" sz="800" b="1">
                <a:solidFill>
                  <a:srgbClr val="FFFFFF"/>
                </a:solidFill>
              </a:rPr>
              <a:t>以西结书</a:t>
            </a:r>
            <a:r>
              <a:rPr lang="en-US" altLang="zh-CN" sz="800" b="1">
                <a:solidFill>
                  <a:srgbClr val="FFFFFF"/>
                </a:solidFill>
              </a:rPr>
              <a:t>37:1-7)</a:t>
            </a:r>
          </a:p>
        </p:txBody>
      </p:sp>
      <p:sp>
        <p:nvSpPr>
          <p:cNvPr id="67654" name="Text Box 109"/>
          <p:cNvSpPr txBox="1">
            <a:spLocks noChangeArrowheads="1"/>
          </p:cNvSpPr>
          <p:nvPr/>
        </p:nvSpPr>
        <p:spPr bwMode="auto">
          <a:xfrm>
            <a:off x="7696200" y="2514600"/>
            <a:ext cx="838200" cy="703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eaLnBrk="1" hangingPunct="1"/>
            <a:r>
              <a:rPr lang="zh-CN" altLang="en-US" sz="800" b="1">
                <a:solidFill>
                  <a:srgbClr val="FFFFFF"/>
                </a:solidFill>
              </a:rPr>
              <a:t>全部恢复</a:t>
            </a:r>
            <a:r>
              <a:rPr lang="en-US" altLang="zh-CN" sz="800" b="1">
                <a:solidFill>
                  <a:srgbClr val="FFFFFF"/>
                </a:solidFill>
              </a:rPr>
              <a:t> (</a:t>
            </a:r>
            <a:r>
              <a:rPr lang="zh-CN" altLang="en-US" sz="800" b="1">
                <a:solidFill>
                  <a:srgbClr val="FFFFFF"/>
                </a:solidFill>
              </a:rPr>
              <a:t>结</a:t>
            </a:r>
            <a:r>
              <a:rPr lang="en-US" altLang="zh-CN" sz="800" b="1">
                <a:solidFill>
                  <a:srgbClr val="FFFFFF"/>
                </a:solidFill>
              </a:rPr>
              <a:t>37:8-28) </a:t>
            </a:r>
          </a:p>
          <a:p>
            <a:pPr eaLnBrk="1" hangingPunct="1"/>
            <a:r>
              <a:rPr lang="zh-CN" altLang="en-US" sz="800" b="1">
                <a:solidFill>
                  <a:srgbClr val="FFFFFF"/>
                </a:solidFill>
              </a:rPr>
              <a:t>耶路撒冷成为</a:t>
            </a:r>
            <a:endParaRPr lang="en-US" altLang="zh-CN" sz="800" b="1">
              <a:solidFill>
                <a:srgbClr val="FFFFFF"/>
              </a:solidFill>
            </a:endParaRPr>
          </a:p>
          <a:p>
            <a:pPr eaLnBrk="1" hangingPunct="1"/>
            <a:r>
              <a:rPr lang="zh-CN" altLang="en-US" sz="800" b="1">
                <a:solidFill>
                  <a:srgbClr val="FFFFFF"/>
                </a:solidFill>
              </a:rPr>
              <a:t>世界首都</a:t>
            </a:r>
            <a:endParaRPr lang="en-US" altLang="zh-CN" sz="800" b="1">
              <a:solidFill>
                <a:srgbClr val="FFFFFF"/>
              </a:solidFill>
            </a:endParaRPr>
          </a:p>
          <a:p>
            <a:pPr eaLnBrk="1" hangingPunct="1"/>
            <a:r>
              <a:rPr lang="en-US" altLang="zh-CN" sz="800" b="1">
                <a:solidFill>
                  <a:srgbClr val="FFFFFF"/>
                </a:solidFill>
              </a:rPr>
              <a:t>(</a:t>
            </a:r>
            <a:r>
              <a:rPr lang="zh-CN" altLang="en-US" sz="800" b="1">
                <a:solidFill>
                  <a:srgbClr val="FFFFFF"/>
                </a:solidFill>
              </a:rPr>
              <a:t>赛</a:t>
            </a:r>
            <a:r>
              <a:rPr lang="en-US" altLang="zh-CN" sz="800" b="1">
                <a:solidFill>
                  <a:srgbClr val="FFFFFF"/>
                </a:solidFill>
              </a:rPr>
              <a:t>2:1-5)</a:t>
            </a:r>
          </a:p>
        </p:txBody>
      </p:sp>
      <p:sp>
        <p:nvSpPr>
          <p:cNvPr id="67655" name="Text Box 110"/>
          <p:cNvSpPr txBox="1">
            <a:spLocks noChangeArrowheads="1"/>
          </p:cNvSpPr>
          <p:nvPr/>
        </p:nvSpPr>
        <p:spPr bwMode="auto">
          <a:xfrm>
            <a:off x="8458200" y="2590800"/>
            <a:ext cx="76200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eaLnBrk="1" hangingPunct="1"/>
            <a:r>
              <a:rPr lang="zh-CN" altLang="en-US" sz="800" b="1">
                <a:solidFill>
                  <a:srgbClr val="FFFFFF"/>
                </a:solidFill>
              </a:rPr>
              <a:t>新耶路撒冷</a:t>
            </a:r>
            <a:endParaRPr lang="en-US" altLang="zh-CN" sz="800" b="1">
              <a:solidFill>
                <a:srgbClr val="FFFFFF"/>
              </a:solidFill>
            </a:endParaRPr>
          </a:p>
          <a:p>
            <a:pPr eaLnBrk="1" hangingPunct="1"/>
            <a:r>
              <a:rPr lang="en-US" altLang="zh-CN" sz="800" b="1">
                <a:solidFill>
                  <a:srgbClr val="FFFFFF"/>
                </a:solidFill>
              </a:rPr>
              <a:t>(</a:t>
            </a:r>
            <a:r>
              <a:rPr lang="zh-CN" altLang="en-US" sz="800" b="1">
                <a:solidFill>
                  <a:srgbClr val="FFFFFF"/>
                </a:solidFill>
              </a:rPr>
              <a:t>启</a:t>
            </a:r>
            <a:r>
              <a:rPr lang="en-US" altLang="zh-CN" sz="800" b="1">
                <a:solidFill>
                  <a:srgbClr val="FFFFFF"/>
                </a:solidFill>
              </a:rPr>
              <a:t>21)</a:t>
            </a:r>
          </a:p>
        </p:txBody>
      </p:sp>
      <p:sp>
        <p:nvSpPr>
          <p:cNvPr id="67656" name="Text Box 111"/>
          <p:cNvSpPr txBox="1">
            <a:spLocks noChangeArrowheads="1"/>
          </p:cNvSpPr>
          <p:nvPr/>
        </p:nvSpPr>
        <p:spPr bwMode="auto">
          <a:xfrm>
            <a:off x="2514600" y="2590800"/>
            <a:ext cx="2667000" cy="581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eaLnBrk="1" hangingPunct="1"/>
            <a:r>
              <a:rPr lang="zh-CN" altLang="en-US" sz="800" b="1">
                <a:solidFill>
                  <a:srgbClr val="FFFFFF"/>
                </a:solidFill>
              </a:rPr>
              <a:t>创</a:t>
            </a:r>
            <a:r>
              <a:rPr lang="en-US" altLang="zh-CN" sz="800" b="1">
                <a:solidFill>
                  <a:srgbClr val="FFFFFF"/>
                </a:solidFill>
              </a:rPr>
              <a:t> 15:18 (cf. </a:t>
            </a:r>
            <a:r>
              <a:rPr lang="zh-CN" altLang="en-US" sz="800" b="1">
                <a:solidFill>
                  <a:srgbClr val="FFFFFF"/>
                </a:solidFill>
              </a:rPr>
              <a:t>申</a:t>
            </a:r>
            <a:r>
              <a:rPr lang="en-US" altLang="zh-CN" sz="800" b="1">
                <a:solidFill>
                  <a:srgbClr val="FFFFFF"/>
                </a:solidFill>
              </a:rPr>
              <a:t> 30:1-10) </a:t>
            </a:r>
            <a:r>
              <a:rPr lang="zh-CN" altLang="en-US" sz="800" b="1">
                <a:solidFill>
                  <a:srgbClr val="FFFFFF"/>
                </a:solidFill>
              </a:rPr>
              <a:t>应许</a:t>
            </a:r>
            <a:r>
              <a:rPr lang="en-US" altLang="zh-CN" sz="800" b="1">
                <a:solidFill>
                  <a:srgbClr val="FFFFFF"/>
                </a:solidFill>
              </a:rPr>
              <a:t>:</a:t>
            </a:r>
          </a:p>
          <a:p>
            <a:pPr eaLnBrk="1" hangingPunct="1">
              <a:buFontTx/>
              <a:buChar char="•"/>
            </a:pPr>
            <a:r>
              <a:rPr lang="en-US" altLang="zh-CN" sz="800" b="1">
                <a:solidFill>
                  <a:srgbClr val="FFFFFF"/>
                </a:solidFill>
              </a:rPr>
              <a:t> </a:t>
            </a:r>
            <a:r>
              <a:rPr lang="zh-CN" altLang="en-US" sz="800" b="1">
                <a:solidFill>
                  <a:srgbClr val="FFFFFF"/>
                </a:solidFill>
              </a:rPr>
              <a:t>地从大河直到埃及小河</a:t>
            </a:r>
            <a:r>
              <a:rPr lang="en-US" altLang="zh-CN" sz="800" b="1">
                <a:solidFill>
                  <a:srgbClr val="FFFFFF"/>
                </a:solidFill>
              </a:rPr>
              <a:t> (</a:t>
            </a:r>
            <a:r>
              <a:rPr lang="zh-CN" altLang="en-US" sz="800" b="1">
                <a:solidFill>
                  <a:srgbClr val="FFFFFF"/>
                </a:solidFill>
              </a:rPr>
              <a:t>赛</a:t>
            </a:r>
            <a:r>
              <a:rPr lang="en-US" altLang="zh-CN" sz="800" b="1">
                <a:solidFill>
                  <a:srgbClr val="FFFFFF"/>
                </a:solidFill>
              </a:rPr>
              <a:t>27:12)</a:t>
            </a:r>
          </a:p>
          <a:p>
            <a:pPr eaLnBrk="1" hangingPunct="1">
              <a:buFontTx/>
              <a:buChar char="•"/>
            </a:pPr>
            <a:r>
              <a:rPr lang="en-US" altLang="zh-CN" sz="800" b="1">
                <a:solidFill>
                  <a:srgbClr val="FFFFFF"/>
                </a:solidFill>
              </a:rPr>
              <a:t> </a:t>
            </a:r>
            <a:r>
              <a:rPr lang="zh-CN" altLang="en-US" sz="800" b="1">
                <a:solidFill>
                  <a:srgbClr val="FFFFFF"/>
                </a:solidFill>
              </a:rPr>
              <a:t>放逐和重建之后，赐这地为永远为业</a:t>
            </a:r>
            <a:r>
              <a:rPr lang="en-US" altLang="zh-CN" sz="800" b="1">
                <a:solidFill>
                  <a:srgbClr val="FFFFFF"/>
                </a:solidFill>
              </a:rPr>
              <a:t> (</a:t>
            </a:r>
            <a:r>
              <a:rPr lang="zh-CN" altLang="en-US" sz="800" b="1">
                <a:solidFill>
                  <a:srgbClr val="FFFFFF"/>
                </a:solidFill>
              </a:rPr>
              <a:t>创</a:t>
            </a:r>
            <a:r>
              <a:rPr lang="en-US" altLang="zh-CN" sz="800" b="1">
                <a:solidFill>
                  <a:srgbClr val="FFFFFF"/>
                </a:solidFill>
              </a:rPr>
              <a:t> 17:8)</a:t>
            </a:r>
          </a:p>
          <a:p>
            <a:pPr eaLnBrk="1" hangingPunct="1">
              <a:buFontTx/>
              <a:buChar char="•"/>
            </a:pPr>
            <a:r>
              <a:rPr lang="en-US" altLang="zh-CN" sz="800" b="1">
                <a:solidFill>
                  <a:srgbClr val="FFFFFF"/>
                </a:solidFill>
              </a:rPr>
              <a:t> </a:t>
            </a:r>
            <a:r>
              <a:rPr lang="zh-CN" altLang="en-US" sz="800" b="1">
                <a:solidFill>
                  <a:srgbClr val="FFFFFF"/>
                </a:solidFill>
              </a:rPr>
              <a:t>通过这偏地全世界得福</a:t>
            </a:r>
            <a:r>
              <a:rPr lang="en-US" altLang="zh-CN" sz="800" b="1">
                <a:solidFill>
                  <a:srgbClr val="FFFFFF"/>
                </a:solidFill>
              </a:rPr>
              <a:t> (</a:t>
            </a:r>
            <a:r>
              <a:rPr lang="zh-CN" altLang="en-US" sz="800" b="1">
                <a:solidFill>
                  <a:srgbClr val="FFFFFF"/>
                </a:solidFill>
              </a:rPr>
              <a:t>赛</a:t>
            </a:r>
            <a:r>
              <a:rPr lang="en-US" altLang="zh-CN" sz="800" b="1">
                <a:solidFill>
                  <a:srgbClr val="FFFFFF"/>
                </a:solidFill>
              </a:rPr>
              <a:t>14:1-2)</a:t>
            </a:r>
            <a:endParaRPr lang="en-US" altLang="zh-CN" sz="800">
              <a:solidFill>
                <a:srgbClr val="FFFFFF"/>
              </a:solidFill>
            </a:endParaRPr>
          </a:p>
        </p:txBody>
      </p:sp>
      <p:sp>
        <p:nvSpPr>
          <p:cNvPr id="67657" name="Rectangle 112"/>
          <p:cNvSpPr>
            <a:spLocks noChangeArrowheads="1"/>
          </p:cNvSpPr>
          <p:nvPr/>
        </p:nvSpPr>
        <p:spPr bwMode="auto">
          <a:xfrm>
            <a:off x="2667000" y="3733800"/>
            <a:ext cx="1754188" cy="7000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8" tIns="44450" rIns="90488" bIns="44450">
            <a:spAutoFit/>
          </a:bodyPr>
          <a:lstStyle/>
          <a:p>
            <a:r>
              <a:rPr lang="zh-CN" altLang="en-US" sz="800" b="1">
                <a:solidFill>
                  <a:srgbClr val="000000"/>
                </a:solidFill>
                <a:latin typeface="Lucida Console" charset="0"/>
                <a:ea typeface="宋体"/>
                <a:cs typeface="宋体"/>
              </a:rPr>
              <a:t>撒母耳记下</a:t>
            </a:r>
            <a:r>
              <a:rPr lang="en-US" altLang="zh-CN" sz="800" b="1">
                <a:solidFill>
                  <a:srgbClr val="000000"/>
                </a:solidFill>
                <a:latin typeface="Lucida Console" charset="0"/>
                <a:ea typeface="宋体"/>
                <a:cs typeface="宋体"/>
              </a:rPr>
              <a:t>7:12-16 </a:t>
            </a:r>
            <a:r>
              <a:rPr lang="zh-CN" altLang="en-US" sz="800" b="1">
                <a:solidFill>
                  <a:srgbClr val="000000"/>
                </a:solidFill>
                <a:latin typeface="Lucida Console" charset="0"/>
                <a:ea typeface="宋体"/>
                <a:cs typeface="宋体"/>
              </a:rPr>
              <a:t>永远的应许</a:t>
            </a:r>
            <a:r>
              <a:rPr lang="en-US" altLang="zh-CN" sz="800" b="1">
                <a:solidFill>
                  <a:srgbClr val="000000"/>
                </a:solidFill>
                <a:latin typeface="Lucida Console" charset="0"/>
                <a:ea typeface="宋体"/>
                <a:cs typeface="宋体"/>
              </a:rPr>
              <a:t>:</a:t>
            </a:r>
          </a:p>
          <a:p>
            <a:pPr>
              <a:buFontTx/>
              <a:buChar char="•"/>
            </a:pPr>
            <a:r>
              <a:rPr lang="zh-CN" altLang="en-US" sz="800" b="1">
                <a:solidFill>
                  <a:srgbClr val="000000"/>
                </a:solidFill>
                <a:latin typeface="Lucida Console" charset="0"/>
                <a:ea typeface="宋体"/>
                <a:cs typeface="宋体"/>
              </a:rPr>
              <a:t>儿子</a:t>
            </a:r>
            <a:r>
              <a:rPr lang="en-US" altLang="zh-CN" sz="800" b="1">
                <a:solidFill>
                  <a:srgbClr val="000000"/>
                </a:solidFill>
                <a:latin typeface="Lucida Console" charset="0"/>
                <a:ea typeface="宋体"/>
                <a:cs typeface="宋体"/>
              </a:rPr>
              <a:t> (</a:t>
            </a:r>
            <a:r>
              <a:rPr lang="zh-CN" altLang="en-US" sz="800" b="1">
                <a:solidFill>
                  <a:srgbClr val="000000"/>
                </a:solidFill>
                <a:latin typeface="Lucida Console" charset="0"/>
                <a:ea typeface="宋体"/>
                <a:cs typeface="宋体"/>
              </a:rPr>
              <a:t>家庭永存</a:t>
            </a:r>
            <a:r>
              <a:rPr lang="en-US" altLang="zh-CN" sz="800" b="1">
                <a:solidFill>
                  <a:srgbClr val="000000"/>
                </a:solidFill>
                <a:latin typeface="Lucida Console" charset="0"/>
                <a:ea typeface="宋体"/>
                <a:cs typeface="宋体"/>
              </a:rPr>
              <a:t>)</a:t>
            </a:r>
          </a:p>
          <a:p>
            <a:pPr>
              <a:buFontTx/>
              <a:buChar char="•"/>
            </a:pPr>
            <a:r>
              <a:rPr lang="zh-CN" altLang="en-US" sz="800" b="1">
                <a:solidFill>
                  <a:srgbClr val="000000"/>
                </a:solidFill>
                <a:latin typeface="Lucida Console" charset="0"/>
                <a:ea typeface="宋体"/>
                <a:cs typeface="宋体"/>
              </a:rPr>
              <a:t>王国</a:t>
            </a:r>
            <a:r>
              <a:rPr lang="en-US" altLang="zh-CN" sz="800" b="1">
                <a:solidFill>
                  <a:srgbClr val="000000"/>
                </a:solidFill>
                <a:latin typeface="Lucida Console" charset="0"/>
                <a:ea typeface="宋体"/>
                <a:cs typeface="宋体"/>
              </a:rPr>
              <a:t> (</a:t>
            </a:r>
            <a:r>
              <a:rPr lang="zh-CN" altLang="en-US" sz="800" b="1">
                <a:solidFill>
                  <a:srgbClr val="000000"/>
                </a:solidFill>
                <a:latin typeface="Lucida Console" charset="0"/>
                <a:ea typeface="宋体"/>
                <a:cs typeface="宋体"/>
              </a:rPr>
              <a:t>政治的朝代</a:t>
            </a:r>
            <a:r>
              <a:rPr lang="en-US" altLang="zh-CN" sz="800" b="1">
                <a:solidFill>
                  <a:srgbClr val="000000"/>
                </a:solidFill>
                <a:latin typeface="Lucida Console" charset="0"/>
                <a:ea typeface="宋体"/>
                <a:cs typeface="宋体"/>
              </a:rPr>
              <a:t>)</a:t>
            </a:r>
          </a:p>
          <a:p>
            <a:pPr>
              <a:buFontTx/>
              <a:buChar char="•"/>
            </a:pPr>
            <a:r>
              <a:rPr lang="zh-CN" altLang="en-US" sz="800" b="1">
                <a:solidFill>
                  <a:srgbClr val="000000"/>
                </a:solidFill>
                <a:latin typeface="Lucida Console" charset="0"/>
                <a:ea typeface="宋体"/>
                <a:cs typeface="宋体"/>
              </a:rPr>
              <a:t>宝座</a:t>
            </a:r>
            <a:r>
              <a:rPr lang="en-US" altLang="zh-CN" sz="800" b="1">
                <a:solidFill>
                  <a:srgbClr val="000000"/>
                </a:solidFill>
                <a:latin typeface="Lucida Console" charset="0"/>
                <a:ea typeface="宋体"/>
                <a:cs typeface="宋体"/>
              </a:rPr>
              <a:t> (</a:t>
            </a:r>
            <a:r>
              <a:rPr lang="zh-CN" altLang="en-US" sz="800" b="1">
                <a:solidFill>
                  <a:srgbClr val="000000"/>
                </a:solidFill>
                <a:latin typeface="Lucida Console" charset="0"/>
                <a:ea typeface="宋体"/>
                <a:cs typeface="宋体"/>
              </a:rPr>
              <a:t>后裔有统治的权利</a:t>
            </a:r>
            <a:r>
              <a:rPr lang="en-US" altLang="zh-CN" sz="800" b="1">
                <a:solidFill>
                  <a:srgbClr val="000000"/>
                </a:solidFill>
                <a:latin typeface="Lucida Console" charset="0"/>
                <a:ea typeface="宋体"/>
                <a:cs typeface="宋体"/>
              </a:rPr>
              <a:t>)</a:t>
            </a:r>
          </a:p>
          <a:p>
            <a:pPr>
              <a:buFontTx/>
              <a:buChar char="•"/>
            </a:pPr>
            <a:r>
              <a:rPr lang="zh-CN" altLang="en-US" sz="800" b="1">
                <a:solidFill>
                  <a:srgbClr val="000000"/>
                </a:solidFill>
                <a:latin typeface="Lucida Console" charset="0"/>
                <a:ea typeface="宋体"/>
                <a:cs typeface="宋体"/>
              </a:rPr>
              <a:t>圣殿</a:t>
            </a:r>
            <a:r>
              <a:rPr lang="en-US" altLang="zh-CN" sz="800" b="1">
                <a:solidFill>
                  <a:srgbClr val="000000"/>
                </a:solidFill>
                <a:latin typeface="Lucida Console" charset="0"/>
                <a:ea typeface="宋体"/>
                <a:cs typeface="宋体"/>
              </a:rPr>
              <a:t> (</a:t>
            </a:r>
            <a:r>
              <a:rPr lang="zh-CN" altLang="en-US" sz="800" b="1">
                <a:solidFill>
                  <a:srgbClr val="000000"/>
                </a:solidFill>
                <a:latin typeface="Lucida Console" charset="0"/>
                <a:ea typeface="宋体"/>
                <a:cs typeface="宋体"/>
              </a:rPr>
              <a:t>由儿子建造</a:t>
            </a:r>
            <a:r>
              <a:rPr lang="en-US" altLang="zh-CN" sz="800" b="1">
                <a:solidFill>
                  <a:srgbClr val="000000"/>
                </a:solidFill>
                <a:latin typeface="Lucida Console" charset="0"/>
                <a:ea typeface="宋体"/>
                <a:cs typeface="宋体"/>
              </a:rPr>
              <a:t>)</a:t>
            </a:r>
          </a:p>
        </p:txBody>
      </p:sp>
      <p:sp>
        <p:nvSpPr>
          <p:cNvPr id="67658" name="Rectangle 113"/>
          <p:cNvSpPr>
            <a:spLocks noChangeArrowheads="1"/>
          </p:cNvSpPr>
          <p:nvPr/>
        </p:nvSpPr>
        <p:spPr bwMode="auto">
          <a:xfrm>
            <a:off x="3124200" y="4876800"/>
            <a:ext cx="1587500" cy="822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8" tIns="44450" rIns="90488" bIns="44450">
            <a:spAutoFit/>
          </a:bodyPr>
          <a:lstStyle/>
          <a:p>
            <a:r>
              <a:rPr lang="zh-CN" altLang="en-US" sz="800" b="1">
                <a:solidFill>
                  <a:srgbClr val="FFFFFF"/>
                </a:solidFill>
                <a:latin typeface="Lucida Console" charset="0"/>
                <a:ea typeface="宋体"/>
                <a:cs typeface="宋体"/>
              </a:rPr>
              <a:t>耶利米书</a:t>
            </a:r>
            <a:r>
              <a:rPr lang="en-US" altLang="zh-CN" sz="800" b="1">
                <a:solidFill>
                  <a:srgbClr val="FFFFFF"/>
                </a:solidFill>
                <a:latin typeface="Lucida Console" charset="0"/>
                <a:ea typeface="宋体"/>
                <a:cs typeface="宋体"/>
              </a:rPr>
              <a:t>31:31-34 </a:t>
            </a:r>
            <a:r>
              <a:rPr lang="zh-CN" altLang="en-US" sz="800" b="1">
                <a:solidFill>
                  <a:srgbClr val="FFFFFF"/>
                </a:solidFill>
                <a:latin typeface="Lucida Console" charset="0"/>
                <a:ea typeface="宋体"/>
                <a:cs typeface="宋体"/>
              </a:rPr>
              <a:t>的应许</a:t>
            </a:r>
            <a:r>
              <a:rPr lang="en-US" altLang="zh-CN" sz="800" b="1">
                <a:solidFill>
                  <a:srgbClr val="FFFFFF"/>
                </a:solidFill>
                <a:latin typeface="Lucida Console" charset="0"/>
                <a:ea typeface="宋体"/>
                <a:cs typeface="宋体"/>
              </a:rPr>
              <a:t>:</a:t>
            </a:r>
          </a:p>
          <a:p>
            <a:pPr>
              <a:buFontTx/>
              <a:buChar char="•"/>
            </a:pPr>
            <a:r>
              <a:rPr lang="zh-CN" altLang="en-US" sz="800" b="1">
                <a:solidFill>
                  <a:srgbClr val="FFFFFF"/>
                </a:solidFill>
                <a:latin typeface="Lucida Console" charset="0"/>
                <a:ea typeface="宋体"/>
                <a:cs typeface="宋体"/>
              </a:rPr>
              <a:t>饶恕</a:t>
            </a:r>
            <a:endParaRPr lang="en-US" altLang="zh-CN" sz="800" b="1">
              <a:solidFill>
                <a:srgbClr val="FFFFFF"/>
              </a:solidFill>
              <a:latin typeface="Lucida Console" charset="0"/>
              <a:ea typeface="宋体"/>
              <a:cs typeface="宋体"/>
            </a:endParaRPr>
          </a:p>
          <a:p>
            <a:pPr>
              <a:buFontTx/>
              <a:buChar char="•"/>
            </a:pPr>
            <a:r>
              <a:rPr lang="zh-CN" altLang="en-US" sz="800" b="1">
                <a:solidFill>
                  <a:srgbClr val="FFFFFF"/>
                </a:solidFill>
                <a:latin typeface="Lucida Console" charset="0"/>
                <a:ea typeface="宋体"/>
                <a:cs typeface="宋体"/>
              </a:rPr>
              <a:t>圣灵存在内心</a:t>
            </a:r>
            <a:endParaRPr lang="en-US" altLang="zh-CN" sz="800" b="1">
              <a:solidFill>
                <a:srgbClr val="FFFFFF"/>
              </a:solidFill>
              <a:latin typeface="Lucida Console" charset="0"/>
              <a:ea typeface="宋体"/>
              <a:cs typeface="宋体"/>
            </a:endParaRPr>
          </a:p>
          <a:p>
            <a:pPr>
              <a:buFontTx/>
              <a:buChar char="•"/>
            </a:pPr>
            <a:r>
              <a:rPr lang="zh-CN" altLang="en-US" sz="800" b="1">
                <a:solidFill>
                  <a:srgbClr val="FFFFFF"/>
                </a:solidFill>
                <a:latin typeface="Lucida Console" charset="0"/>
                <a:ea typeface="宋体"/>
                <a:cs typeface="宋体"/>
              </a:rPr>
              <a:t>新心</a:t>
            </a:r>
            <a:r>
              <a:rPr lang="en-US" altLang="zh-CN" sz="800" b="1">
                <a:solidFill>
                  <a:srgbClr val="FFFFFF"/>
                </a:solidFill>
                <a:latin typeface="Lucida Console" charset="0"/>
                <a:ea typeface="宋体"/>
                <a:cs typeface="宋体"/>
              </a:rPr>
              <a:t>, </a:t>
            </a:r>
            <a:r>
              <a:rPr lang="zh-CN" altLang="en-US" sz="800" b="1">
                <a:solidFill>
                  <a:srgbClr val="FFFFFF"/>
                </a:solidFill>
                <a:latin typeface="Lucida Console" charset="0"/>
                <a:ea typeface="宋体"/>
                <a:cs typeface="宋体"/>
              </a:rPr>
              <a:t>新性格</a:t>
            </a:r>
            <a:r>
              <a:rPr lang="en-US" altLang="zh-CN" sz="800" b="1">
                <a:solidFill>
                  <a:srgbClr val="FFFFFF"/>
                </a:solidFill>
                <a:latin typeface="Lucida Console" charset="0"/>
                <a:ea typeface="宋体"/>
                <a:cs typeface="宋体"/>
              </a:rPr>
              <a:t>, </a:t>
            </a:r>
            <a:r>
              <a:rPr lang="zh-CN" altLang="en-US" sz="800" b="1">
                <a:solidFill>
                  <a:srgbClr val="FFFFFF"/>
                </a:solidFill>
                <a:latin typeface="Lucida Console" charset="0"/>
                <a:ea typeface="宋体"/>
                <a:cs typeface="宋体"/>
              </a:rPr>
              <a:t>新智力</a:t>
            </a:r>
            <a:endParaRPr lang="en-US" altLang="zh-CN" sz="800" b="1">
              <a:solidFill>
                <a:srgbClr val="FFFFFF"/>
              </a:solidFill>
              <a:latin typeface="Lucida Console" charset="0"/>
              <a:ea typeface="宋体"/>
              <a:cs typeface="宋体"/>
            </a:endParaRPr>
          </a:p>
          <a:p>
            <a:pPr>
              <a:buFontTx/>
              <a:buChar char="•"/>
            </a:pPr>
            <a:r>
              <a:rPr lang="zh-CN" altLang="en-US" sz="800" b="1">
                <a:solidFill>
                  <a:srgbClr val="FFFFFF"/>
                </a:solidFill>
                <a:latin typeface="Lucida Console" charset="0"/>
                <a:ea typeface="宋体"/>
                <a:cs typeface="宋体"/>
              </a:rPr>
              <a:t>以色列跟犹大再结合</a:t>
            </a:r>
            <a:endParaRPr lang="en-US" altLang="zh-CN" sz="800" b="1">
              <a:solidFill>
                <a:srgbClr val="FFFFFF"/>
              </a:solidFill>
              <a:latin typeface="Lucida Console" charset="0"/>
              <a:ea typeface="宋体"/>
              <a:cs typeface="宋体"/>
            </a:endParaRPr>
          </a:p>
          <a:p>
            <a:pPr>
              <a:buFontTx/>
              <a:buChar char="•"/>
            </a:pPr>
            <a:r>
              <a:rPr lang="zh-CN" altLang="en-US" sz="800" b="1">
                <a:solidFill>
                  <a:srgbClr val="FFFFFF"/>
                </a:solidFill>
                <a:latin typeface="Lucida Console" charset="0"/>
                <a:ea typeface="宋体"/>
                <a:cs typeface="宋体"/>
              </a:rPr>
              <a:t>不需要传福音</a:t>
            </a:r>
            <a:endParaRPr lang="en-US" altLang="zh-CN" sz="800" b="1">
              <a:solidFill>
                <a:srgbClr val="FFFFFF"/>
              </a:solidFill>
              <a:latin typeface="Lucida Console" charset="0"/>
              <a:ea typeface="宋体"/>
              <a:cs typeface="宋体"/>
            </a:endParaRPr>
          </a:p>
        </p:txBody>
      </p:sp>
      <p:sp>
        <p:nvSpPr>
          <p:cNvPr id="67659" name="Rectangle 114"/>
          <p:cNvSpPr>
            <a:spLocks noChangeArrowheads="1"/>
          </p:cNvSpPr>
          <p:nvPr/>
        </p:nvSpPr>
        <p:spPr bwMode="auto">
          <a:xfrm>
            <a:off x="5867400" y="5638800"/>
            <a:ext cx="1752600" cy="577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8" tIns="44450" rIns="90488" bIns="44450">
            <a:spAutoFit/>
          </a:bodyPr>
          <a:lstStyle/>
          <a:p>
            <a:r>
              <a:rPr lang="zh-CN" altLang="en-US" sz="800" b="1">
                <a:solidFill>
                  <a:srgbClr val="DDDDDD"/>
                </a:solidFill>
                <a:latin typeface="Lucida Console" charset="0"/>
                <a:ea typeface="宋体"/>
                <a:cs typeface="宋体"/>
              </a:rPr>
              <a:t>在十字架上，摩西的律法被废除，应验</a:t>
            </a:r>
            <a:r>
              <a:rPr lang="en-US" altLang="zh-CN" sz="800" b="1">
                <a:solidFill>
                  <a:srgbClr val="DDDDDD"/>
                </a:solidFill>
                <a:latin typeface="Lucida Console" charset="0"/>
                <a:ea typeface="宋体"/>
                <a:cs typeface="宋体"/>
              </a:rPr>
              <a:t>, </a:t>
            </a:r>
            <a:r>
              <a:rPr lang="zh-CN" altLang="en-US" sz="800" b="1">
                <a:solidFill>
                  <a:srgbClr val="DDDDDD"/>
                </a:solidFill>
                <a:latin typeface="Lucida Console" charset="0"/>
                <a:ea typeface="宋体"/>
                <a:cs typeface="宋体"/>
              </a:rPr>
              <a:t>并取代了</a:t>
            </a:r>
            <a:r>
              <a:rPr lang="en-US" altLang="zh-CN" sz="800" b="1">
                <a:solidFill>
                  <a:srgbClr val="DDDDDD"/>
                </a:solidFill>
                <a:latin typeface="Lucida Console" charset="0"/>
                <a:ea typeface="宋体"/>
                <a:cs typeface="宋体"/>
              </a:rPr>
              <a:t> </a:t>
            </a:r>
          </a:p>
          <a:p>
            <a:r>
              <a:rPr lang="en-US" altLang="zh-CN" sz="800" b="1">
                <a:solidFill>
                  <a:srgbClr val="DDDDDD"/>
                </a:solidFill>
                <a:latin typeface="Lucida Console" charset="0"/>
                <a:ea typeface="宋体"/>
                <a:cs typeface="宋体"/>
              </a:rPr>
              <a:t>(</a:t>
            </a:r>
            <a:r>
              <a:rPr lang="zh-CN" altLang="en-US" sz="800" b="1">
                <a:solidFill>
                  <a:srgbClr val="DDDDDD"/>
                </a:solidFill>
                <a:latin typeface="Lucida Console" charset="0"/>
                <a:ea typeface="宋体"/>
                <a:cs typeface="宋体"/>
              </a:rPr>
              <a:t>罗</a:t>
            </a:r>
            <a:r>
              <a:rPr lang="en-US" altLang="zh-CN" sz="800" b="1">
                <a:solidFill>
                  <a:srgbClr val="DDDDDD"/>
                </a:solidFill>
                <a:latin typeface="Lucida Console" charset="0"/>
                <a:ea typeface="宋体"/>
                <a:cs typeface="宋体"/>
              </a:rPr>
              <a:t>7:1-6;</a:t>
            </a:r>
            <a:r>
              <a:rPr lang="zh-CN" altLang="en-US" sz="800" b="1">
                <a:solidFill>
                  <a:srgbClr val="DDDDDD"/>
                </a:solidFill>
                <a:latin typeface="Lucida Console" charset="0"/>
                <a:ea typeface="宋体"/>
                <a:cs typeface="宋体"/>
              </a:rPr>
              <a:t>林前</a:t>
            </a:r>
            <a:r>
              <a:rPr lang="en-US" altLang="zh-CN" sz="800" b="1">
                <a:solidFill>
                  <a:srgbClr val="DDDDDD"/>
                </a:solidFill>
                <a:latin typeface="Lucida Console" charset="0"/>
                <a:ea typeface="宋体"/>
                <a:cs typeface="宋体"/>
              </a:rPr>
              <a:t>9:19-21; </a:t>
            </a:r>
          </a:p>
          <a:p>
            <a:r>
              <a:rPr lang="zh-CN" altLang="en-US" sz="800" b="1">
                <a:solidFill>
                  <a:srgbClr val="DDDDDD"/>
                </a:solidFill>
                <a:latin typeface="Lucida Console" charset="0"/>
                <a:ea typeface="宋体"/>
                <a:cs typeface="宋体"/>
              </a:rPr>
              <a:t>希</a:t>
            </a:r>
            <a:r>
              <a:rPr lang="en-US" altLang="zh-CN" sz="800" b="1">
                <a:solidFill>
                  <a:srgbClr val="DDDDDD"/>
                </a:solidFill>
                <a:latin typeface="Lucida Console" charset="0"/>
                <a:ea typeface="宋体"/>
                <a:cs typeface="宋体"/>
              </a:rPr>
              <a:t> 8:13)</a:t>
            </a:r>
          </a:p>
        </p:txBody>
      </p:sp>
      <p:sp>
        <p:nvSpPr>
          <p:cNvPr id="67660" name="Rectangle 115"/>
          <p:cNvSpPr>
            <a:spLocks noChangeArrowheads="1"/>
          </p:cNvSpPr>
          <p:nvPr/>
        </p:nvSpPr>
        <p:spPr bwMode="auto">
          <a:xfrm>
            <a:off x="1905000" y="5867400"/>
            <a:ext cx="3890963" cy="333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8" tIns="44450" rIns="90488" bIns="44450">
            <a:spAutoFit/>
          </a:bodyPr>
          <a:lstStyle/>
          <a:p>
            <a:pPr eaLnBrk="0" hangingPunct="0"/>
            <a:r>
              <a:rPr lang="zh-CN" altLang="en-US" sz="800" b="1">
                <a:solidFill>
                  <a:srgbClr val="FFFFFF"/>
                </a:solidFill>
                <a:latin typeface="Lucida Console" charset="0"/>
                <a:ea typeface="宋体"/>
                <a:cs typeface="宋体"/>
              </a:rPr>
              <a:t>暂时的</a:t>
            </a:r>
            <a:r>
              <a:rPr lang="en-US" altLang="zh-CN" sz="800" b="1">
                <a:solidFill>
                  <a:srgbClr val="FFFFFF"/>
                </a:solidFill>
                <a:latin typeface="Lucida Console" charset="0"/>
                <a:ea typeface="宋体"/>
                <a:cs typeface="宋体"/>
              </a:rPr>
              <a:t>(</a:t>
            </a:r>
            <a:r>
              <a:rPr lang="zh-CN" altLang="en-US" sz="800" b="1">
                <a:solidFill>
                  <a:srgbClr val="FFFFFF"/>
                </a:solidFill>
                <a:latin typeface="Lucida Console" charset="0"/>
                <a:ea typeface="宋体"/>
                <a:cs typeface="宋体"/>
              </a:rPr>
              <a:t>加</a:t>
            </a:r>
            <a:r>
              <a:rPr lang="en-US" altLang="zh-CN" sz="800" b="1">
                <a:solidFill>
                  <a:srgbClr val="FFFFFF"/>
                </a:solidFill>
                <a:latin typeface="Lucida Console" charset="0"/>
                <a:ea typeface="宋体"/>
                <a:cs typeface="宋体"/>
              </a:rPr>
              <a:t>3:19)</a:t>
            </a:r>
            <a:r>
              <a:rPr lang="zh-CN" altLang="en-US" sz="800" b="1">
                <a:solidFill>
                  <a:srgbClr val="FFFFFF"/>
                </a:solidFill>
                <a:latin typeface="Lucida Console" charset="0"/>
                <a:ea typeface="宋体"/>
                <a:cs typeface="宋体"/>
              </a:rPr>
              <a:t>和有条件的</a:t>
            </a:r>
            <a:r>
              <a:rPr lang="en-US" altLang="zh-CN" sz="800" b="1">
                <a:solidFill>
                  <a:srgbClr val="FFFFFF"/>
                </a:solidFill>
                <a:latin typeface="Lucida Console" charset="0"/>
                <a:ea typeface="宋体"/>
                <a:cs typeface="宋体"/>
              </a:rPr>
              <a:t>(</a:t>
            </a:r>
            <a:r>
              <a:rPr lang="zh-CN" altLang="en-US" sz="800" b="1">
                <a:solidFill>
                  <a:srgbClr val="FFFFFF"/>
                </a:solidFill>
                <a:latin typeface="Lucida Console" charset="0"/>
                <a:ea typeface="宋体"/>
                <a:cs typeface="宋体"/>
              </a:rPr>
              <a:t>申</a:t>
            </a:r>
            <a:r>
              <a:rPr lang="en-US" altLang="zh-CN" sz="800" b="1">
                <a:solidFill>
                  <a:srgbClr val="FFFFFF"/>
                </a:solidFill>
                <a:latin typeface="Lucida Console" charset="0"/>
                <a:ea typeface="宋体"/>
                <a:cs typeface="宋体"/>
              </a:rPr>
              <a:t>28)</a:t>
            </a:r>
            <a:r>
              <a:rPr lang="zh-CN" altLang="en-US" sz="800" b="1">
                <a:solidFill>
                  <a:srgbClr val="FFFFFF"/>
                </a:solidFill>
                <a:latin typeface="Lucida Console" charset="0"/>
                <a:ea typeface="宋体"/>
                <a:cs typeface="宋体"/>
              </a:rPr>
              <a:t>显示罪恶</a:t>
            </a:r>
            <a:r>
              <a:rPr lang="en-US" altLang="zh-CN" sz="800" b="1">
                <a:solidFill>
                  <a:srgbClr val="FFFFFF"/>
                </a:solidFill>
                <a:latin typeface="Lucida Console" charset="0"/>
                <a:ea typeface="宋体"/>
                <a:cs typeface="宋体"/>
              </a:rPr>
              <a:t>(</a:t>
            </a:r>
            <a:r>
              <a:rPr lang="zh-CN" altLang="en-US" sz="800" b="1">
                <a:solidFill>
                  <a:srgbClr val="FFFFFF"/>
                </a:solidFill>
                <a:latin typeface="Lucida Console" charset="0"/>
                <a:ea typeface="宋体"/>
                <a:cs typeface="宋体"/>
              </a:rPr>
              <a:t>罗</a:t>
            </a:r>
            <a:r>
              <a:rPr lang="en-US" altLang="zh-CN" sz="800" b="1">
                <a:solidFill>
                  <a:srgbClr val="FFFFFF"/>
                </a:solidFill>
                <a:latin typeface="Lucida Console" charset="0"/>
                <a:ea typeface="宋体"/>
                <a:cs typeface="宋体"/>
              </a:rPr>
              <a:t>7:7)</a:t>
            </a:r>
            <a:r>
              <a:rPr lang="zh-CN" altLang="en-US" sz="800" b="1">
                <a:solidFill>
                  <a:srgbClr val="FFFFFF"/>
                </a:solidFill>
                <a:latin typeface="Lucida Console" charset="0"/>
                <a:ea typeface="宋体"/>
                <a:cs typeface="宋体"/>
              </a:rPr>
              <a:t>并管理以色列</a:t>
            </a:r>
            <a:endParaRPr lang="en-US" altLang="zh-CN" sz="800" b="1">
              <a:solidFill>
                <a:srgbClr val="FFFFFF"/>
              </a:solidFill>
              <a:latin typeface="Lucida Console" charset="0"/>
              <a:ea typeface="宋体"/>
              <a:cs typeface="宋体"/>
            </a:endParaRPr>
          </a:p>
          <a:p>
            <a:pPr eaLnBrk="0" hangingPunct="0"/>
            <a:r>
              <a:rPr lang="en-US" altLang="zh-CN" sz="800" b="1">
                <a:solidFill>
                  <a:srgbClr val="FFFFFF"/>
                </a:solidFill>
                <a:latin typeface="Lucida Console" charset="0"/>
                <a:ea typeface="宋体"/>
                <a:cs typeface="宋体"/>
              </a:rPr>
              <a:t>(</a:t>
            </a:r>
            <a:r>
              <a:rPr lang="zh-CN" altLang="en-US" sz="800" b="1">
                <a:solidFill>
                  <a:srgbClr val="FFFFFF"/>
                </a:solidFill>
                <a:latin typeface="Lucida Console" charset="0"/>
                <a:ea typeface="宋体"/>
                <a:cs typeface="宋体"/>
              </a:rPr>
              <a:t>加</a:t>
            </a:r>
            <a:r>
              <a:rPr lang="en-US" altLang="zh-CN" sz="800" b="1">
                <a:solidFill>
                  <a:srgbClr val="FFFFFF"/>
                </a:solidFill>
                <a:latin typeface="Lucida Console" charset="0"/>
                <a:ea typeface="宋体"/>
                <a:cs typeface="宋体"/>
              </a:rPr>
              <a:t>3:23-25)</a:t>
            </a:r>
          </a:p>
        </p:txBody>
      </p:sp>
      <p:grpSp>
        <p:nvGrpSpPr>
          <p:cNvPr id="108" name="Group 107"/>
          <p:cNvGrpSpPr>
            <a:grpSpLocks/>
          </p:cNvGrpSpPr>
          <p:nvPr/>
        </p:nvGrpSpPr>
        <p:grpSpPr bwMode="auto">
          <a:xfrm>
            <a:off x="5364163" y="3087688"/>
            <a:ext cx="3960812" cy="2592387"/>
            <a:chOff x="5364088" y="3088287"/>
            <a:chExt cx="3960440" cy="2592288"/>
          </a:xfrm>
        </p:grpSpPr>
        <p:sp>
          <p:nvSpPr>
            <p:cNvPr id="109" name="Oval Callout 1"/>
            <p:cNvSpPr>
              <a:spLocks noChangeArrowheads="1"/>
            </p:cNvSpPr>
            <p:nvPr/>
          </p:nvSpPr>
          <p:spPr bwMode="auto">
            <a:xfrm>
              <a:off x="5364088" y="3088287"/>
              <a:ext cx="3960440" cy="2592288"/>
            </a:xfrm>
            <a:prstGeom prst="wedgeEllipseCallout">
              <a:avLst>
                <a:gd name="adj1" fmla="val -42412"/>
                <a:gd name="adj2" fmla="val 49634"/>
              </a:avLst>
            </a:prstGeom>
            <a:solidFill>
              <a:srgbClr val="000000"/>
            </a:solidFill>
            <a:ln w="9525">
              <a:solidFill>
                <a:schemeClr val="tx1"/>
              </a:solidFill>
              <a:miter lim="800000"/>
              <a:headEnd/>
              <a:tailEnd/>
            </a:ln>
          </p:spPr>
          <p:txBody>
            <a:bodyPr wrap="none"/>
            <a:lstStyle/>
            <a:p>
              <a:endParaRPr lang="en-US">
                <a:solidFill>
                  <a:srgbClr val="FFFFFF"/>
                </a:solidFill>
              </a:endParaRPr>
            </a:p>
          </p:txBody>
        </p:sp>
        <p:sp>
          <p:nvSpPr>
            <p:cNvPr id="110" name="Rectangle 21"/>
            <p:cNvSpPr>
              <a:spLocks noChangeArrowheads="1"/>
            </p:cNvSpPr>
            <p:nvPr/>
          </p:nvSpPr>
          <p:spPr bwMode="auto">
            <a:xfrm>
              <a:off x="5660922" y="3572456"/>
              <a:ext cx="3447726" cy="1936354"/>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algn="ctr" eaLnBrk="0" hangingPunct="0">
                <a:defRPr/>
              </a:pPr>
              <a:r>
                <a:rPr lang="zh-TW" altLang="en-US" sz="2000" b="1" dirty="0">
                  <a:solidFill>
                    <a:srgbClr val="FFFFFF"/>
                  </a:solidFill>
                  <a:latin typeface="Arial"/>
                  <a:cs typeface="Arial"/>
                </a:rPr>
                <a:t>那么，为甚么要有律法呢？ 是为了过犯的缘故才加上的，直到那得应许的后裔来到。律法是藉着天使经中保的手设立的；</a:t>
              </a:r>
              <a:r>
                <a:rPr lang="en-US" sz="2000" b="1" dirty="0">
                  <a:solidFill>
                    <a:srgbClr val="FFFFFF"/>
                  </a:solidFill>
                  <a:latin typeface="Arial"/>
                  <a:cs typeface="Arial"/>
                </a:rPr>
                <a:t> </a:t>
              </a:r>
              <a:br>
                <a:rPr lang="en-US" sz="2000" b="1" dirty="0">
                  <a:solidFill>
                    <a:srgbClr val="FFFFFF"/>
                  </a:solidFill>
                  <a:latin typeface="Arial"/>
                  <a:cs typeface="Arial"/>
                </a:rPr>
              </a:br>
              <a:r>
                <a:rPr lang="en-US" sz="2000" b="1" dirty="0">
                  <a:solidFill>
                    <a:srgbClr val="FFFFFF"/>
                  </a:solidFill>
                  <a:latin typeface="Arial"/>
                  <a:cs typeface="Arial"/>
                </a:rPr>
                <a:t>(3:19 CNV).</a:t>
              </a:r>
              <a:endParaRPr lang="en-US" sz="2000" b="1" dirty="0">
                <a:solidFill>
                  <a:srgbClr val="FFFFFF"/>
                </a:solidFill>
                <a:effectLst>
                  <a:outerShdw blurRad="38100" dist="38100" dir="2700000" algn="tl">
                    <a:srgbClr val="000000"/>
                  </a:outerShdw>
                </a:effectLst>
                <a:latin typeface="Arial"/>
                <a:cs typeface="Arial"/>
              </a:endParaRPr>
            </a:p>
          </p:txBody>
        </p:sp>
      </p:grpSp>
    </p:spTree>
    <p:extLst>
      <p:ext uri="{BB962C8B-B14F-4D97-AF65-F5344CB8AC3E}">
        <p14:creationId xmlns:p14="http://schemas.microsoft.com/office/powerpoint/2010/main" val="1093179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108"/>
                                        </p:tgtEl>
                                        <p:attrNameLst>
                                          <p:attrName>style.visibility</p:attrName>
                                        </p:attrNameLst>
                                      </p:cBhvr>
                                      <p:to>
                                        <p:strVal val="visible"/>
                                      </p:to>
                                    </p:set>
                                    <p:anim calcmode="lin" valueType="num">
                                      <p:cBhvr>
                                        <p:cTn id="7" dur="1000" fill="hold"/>
                                        <p:tgtEl>
                                          <p:spTgt spid="108"/>
                                        </p:tgtEl>
                                        <p:attrNameLst>
                                          <p:attrName>ppt_w</p:attrName>
                                        </p:attrNameLst>
                                      </p:cBhvr>
                                      <p:tavLst>
                                        <p:tav tm="0">
                                          <p:val>
                                            <p:strVal val="#ppt_w*0.70"/>
                                          </p:val>
                                        </p:tav>
                                        <p:tav tm="100000">
                                          <p:val>
                                            <p:strVal val="#ppt_w"/>
                                          </p:val>
                                        </p:tav>
                                      </p:tavLst>
                                    </p:anim>
                                    <p:anim calcmode="lin" valueType="num">
                                      <p:cBhvr>
                                        <p:cTn id="8" dur="1000" fill="hold"/>
                                        <p:tgtEl>
                                          <p:spTgt spid="108"/>
                                        </p:tgtEl>
                                        <p:attrNameLst>
                                          <p:attrName>ppt_h</p:attrName>
                                        </p:attrNameLst>
                                      </p:cBhvr>
                                      <p:tavLst>
                                        <p:tav tm="0">
                                          <p:val>
                                            <p:strVal val="#ppt_h"/>
                                          </p:val>
                                        </p:tav>
                                        <p:tav tm="100000">
                                          <p:val>
                                            <p:strVal val="#ppt_h"/>
                                          </p:val>
                                        </p:tav>
                                      </p:tavLst>
                                    </p:anim>
                                    <p:animEffect transition="in" filter="fade">
                                      <p:cBhvr>
                                        <p:cTn id="9" dur="1000"/>
                                        <p:tgtEl>
                                          <p:spTgt spid="1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Text Box 1"/>
          <p:cNvSpPr txBox="1">
            <a:spLocks noChangeArrowheads="1"/>
          </p:cNvSpPr>
          <p:nvPr/>
        </p:nvSpPr>
        <p:spPr bwMode="auto">
          <a:xfrm>
            <a:off x="6630988" y="76200"/>
            <a:ext cx="2513012" cy="28733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News Gothic MT" charset="0"/>
                <a:ea typeface="SimSun" charset="0"/>
                <a:cs typeface="SimSun"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News Gothic MT" charset="0"/>
                <a:ea typeface="SimSun" charset="0"/>
                <a:cs typeface="SimSun"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News Gothic MT" charset="0"/>
                <a:ea typeface="SimSun" charset="0"/>
                <a:cs typeface="SimSun"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News Gothic MT" charset="0"/>
                <a:ea typeface="SimSun" charset="0"/>
                <a:cs typeface="SimSun"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News Gothic MT" charset="0"/>
                <a:ea typeface="SimSun" charset="0"/>
                <a:cs typeface="SimSun" charset="0"/>
              </a:defRPr>
            </a:lvl5pPr>
            <a:lvl6pPr marL="25146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News Gothic MT" charset="0"/>
                <a:ea typeface="SimSun" charset="0"/>
                <a:cs typeface="SimSun" charset="0"/>
              </a:defRPr>
            </a:lvl6pPr>
            <a:lvl7pPr marL="29718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News Gothic MT" charset="0"/>
                <a:ea typeface="SimSun" charset="0"/>
                <a:cs typeface="SimSun" charset="0"/>
              </a:defRPr>
            </a:lvl7pPr>
            <a:lvl8pPr marL="34290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News Gothic MT" charset="0"/>
                <a:ea typeface="SimSun" charset="0"/>
                <a:cs typeface="SimSun" charset="0"/>
              </a:defRPr>
            </a:lvl8pPr>
            <a:lvl9pPr marL="38862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News Gothic MT" charset="0"/>
                <a:ea typeface="SimSun" charset="0"/>
                <a:cs typeface="SimSun" charset="0"/>
              </a:defRPr>
            </a:lvl9pPr>
          </a:lstStyle>
          <a:p>
            <a:pPr defTabSz="457200">
              <a:buSzPct val="100000"/>
              <a:defRPr/>
            </a:pPr>
            <a:r>
              <a:rPr lang="en-US" sz="1200">
                <a:solidFill>
                  <a:srgbClr val="898989"/>
                </a:solidFill>
                <a:latin typeface="Calibri" charset="0"/>
              </a:rPr>
              <a:t>06/08/13</a:t>
            </a:r>
          </a:p>
        </p:txBody>
      </p:sp>
      <p:pic>
        <p:nvPicPr>
          <p:cNvPr id="78850"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78851" name="Rectangle 3"/>
          <p:cNvSpPr>
            <a:spLocks noChangeArrowheads="1"/>
          </p:cNvSpPr>
          <p:nvPr/>
        </p:nvSpPr>
        <p:spPr bwMode="auto">
          <a:xfrm>
            <a:off x="179388" y="1125538"/>
            <a:ext cx="5699125" cy="286450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p>
            <a:pPr defTabSz="457200">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ru-RU" sz="3600" b="1" dirty="0">
                <a:solidFill>
                  <a:srgbClr val="000000"/>
                </a:solidFill>
                <a:latin typeface="Arial"/>
                <a:ea typeface="SimSun" charset="0"/>
                <a:cs typeface="Arial"/>
              </a:rPr>
              <a:t>“</a:t>
            </a:r>
            <a:r>
              <a:rPr lang="zh-CN" altLang="en-US" sz="3600" b="1" dirty="0">
                <a:solidFill>
                  <a:srgbClr val="000000"/>
                </a:solidFill>
                <a:latin typeface="Arial"/>
                <a:ea typeface="SimSun" charset="0"/>
                <a:cs typeface="Arial"/>
              </a:rPr>
              <a:t>所 以</a:t>
            </a:r>
            <a:r>
              <a:rPr lang="en-US" altLang="zh-CN" sz="3600" b="1" dirty="0">
                <a:solidFill>
                  <a:srgbClr val="000000"/>
                </a:solidFill>
                <a:latin typeface="Arial"/>
                <a:ea typeface="SimSun" charset="0"/>
                <a:cs typeface="Arial"/>
              </a:rPr>
              <a:t> </a:t>
            </a:r>
            <a:r>
              <a:rPr lang="zh-CN" altLang="en-US" sz="3600" b="1" dirty="0">
                <a:solidFill>
                  <a:srgbClr val="000000"/>
                </a:solidFill>
                <a:latin typeface="Arial"/>
                <a:ea typeface="SimSun" charset="0"/>
                <a:cs typeface="Arial"/>
              </a:rPr>
              <a:t>，你 们 因 信 基 督 耶 稣 都 是 神 的 儿 子 。你 们 受 洗 归 入 基 督 的 都 是 披 戴 基 督 了。</a:t>
            </a:r>
            <a:r>
              <a:rPr lang="ru-RU" sz="3600" b="1" dirty="0">
                <a:solidFill>
                  <a:srgbClr val="000000"/>
                </a:solidFill>
                <a:latin typeface="Arial"/>
                <a:ea typeface="SimSun" charset="0"/>
                <a:cs typeface="Arial"/>
              </a:rPr>
              <a:t>"</a:t>
            </a:r>
            <a:r>
              <a:rPr lang="en-US" sz="3600" b="1" dirty="0">
                <a:solidFill>
                  <a:srgbClr val="000000"/>
                </a:solidFill>
                <a:latin typeface="Arial"/>
                <a:ea typeface="SimSun" charset="0"/>
                <a:cs typeface="Arial"/>
              </a:rPr>
              <a:t> </a:t>
            </a:r>
          </a:p>
        </p:txBody>
      </p:sp>
      <p:sp>
        <p:nvSpPr>
          <p:cNvPr id="2" name="Title 1"/>
          <p:cNvSpPr>
            <a:spLocks noGrp="1"/>
          </p:cNvSpPr>
          <p:nvPr>
            <p:ph type="title" idx="4294967295"/>
          </p:nvPr>
        </p:nvSpPr>
        <p:spPr>
          <a:xfrm>
            <a:off x="-107950" y="6092825"/>
            <a:ext cx="9251950" cy="755650"/>
          </a:xfrm>
          <a:solidFill>
            <a:schemeClr val="tx1"/>
          </a:solidFill>
        </p:spPr>
        <p:txBody>
          <a:bodyPr/>
          <a:lstStyle/>
          <a:p>
            <a:pPr>
              <a:defRPr/>
            </a:pPr>
            <a:r>
              <a:rPr lang="zh-CN" altLang="en-US" sz="4000" b="1" kern="1200" dirty="0">
                <a:solidFill>
                  <a:srgbClr val="FFFFFF"/>
                </a:solidFill>
                <a:latin typeface="AGaramond"/>
              </a:rPr>
              <a:t>加拉太书</a:t>
            </a:r>
            <a:r>
              <a:rPr lang="en-US" sz="4000" b="1" kern="1200" dirty="0">
                <a:solidFill>
                  <a:srgbClr val="FFFFFF"/>
                </a:solidFill>
                <a:latin typeface="AGaramond"/>
                <a:ea typeface="SimSun"/>
                <a:cs typeface="SimSun"/>
              </a:rPr>
              <a:t> </a:t>
            </a:r>
            <a:r>
              <a:rPr lang="en-US" sz="4000" kern="1200" dirty="0">
                <a:solidFill>
                  <a:srgbClr val="FFFFFF"/>
                </a:solidFill>
                <a:latin typeface="AGaramond"/>
                <a:ea typeface="SimSun"/>
                <a:cs typeface="SimSun"/>
              </a:rPr>
              <a:t>3:26-27</a:t>
            </a:r>
            <a:endParaRPr lang="en-US" dirty="0">
              <a:solidFill>
                <a:srgbClr val="FFFFFF"/>
              </a:solidFill>
            </a:endParaRPr>
          </a:p>
        </p:txBody>
      </p:sp>
    </p:spTree>
    <p:extLst>
      <p:ext uri="{BB962C8B-B14F-4D97-AF65-F5344CB8AC3E}">
        <p14:creationId xmlns:p14="http://schemas.microsoft.com/office/powerpoint/2010/main" val="10772485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237163" y="1060450"/>
            <a:ext cx="3559175" cy="8570913"/>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79875" name="Rectangle 3"/>
          <p:cNvSpPr>
            <a:spLocks noChangeArrowheads="1"/>
          </p:cNvSpPr>
          <p:nvPr/>
        </p:nvSpPr>
        <p:spPr bwMode="auto">
          <a:xfrm>
            <a:off x="304800" y="762000"/>
            <a:ext cx="4483100" cy="452649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p>
            <a:pPr defTabSz="457200">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zh-CN" altLang="en-US" sz="3600" b="1" dirty="0">
                <a:solidFill>
                  <a:srgbClr val="000000"/>
                </a:solidFill>
                <a:latin typeface="Arial"/>
                <a:ea typeface="SimSun" charset="0"/>
                <a:cs typeface="Arial"/>
              </a:rPr>
              <a:t>“</a:t>
            </a:r>
            <a:r>
              <a:rPr lang="zh-CN" altLang="en-US" sz="3600" b="1" dirty="0">
                <a:solidFill>
                  <a:srgbClr val="000000"/>
                </a:solidFill>
                <a:latin typeface="华文宋体"/>
                <a:ea typeface="华文宋体"/>
                <a:cs typeface="华文宋体"/>
              </a:rPr>
              <a:t>并 不 分 犹 太 人 、 希 利 尼 人 ， 自 主 的 、 为 奴 的 ， 或 男 或 女 ， 因 为 你 们 在 基 督 耶 稣 里 都 成 为 一 了</a:t>
            </a:r>
            <a:r>
              <a:rPr lang="zh-CN" altLang="en-US" sz="3600" dirty="0">
                <a:solidFill>
                  <a:srgbClr val="000000"/>
                </a:solidFill>
                <a:latin typeface="华文宋体"/>
                <a:ea typeface="华文宋体"/>
                <a:cs typeface="华文宋体"/>
              </a:rPr>
              <a:t> 。”</a:t>
            </a:r>
            <a:r>
              <a:rPr lang="en-US" sz="3600" b="1" dirty="0">
                <a:solidFill>
                  <a:srgbClr val="000000"/>
                </a:solidFill>
                <a:latin typeface="Arial"/>
                <a:ea typeface="SimSun" charset="0"/>
                <a:cs typeface="Arial"/>
              </a:rPr>
              <a:t> </a:t>
            </a:r>
            <a:br>
              <a:rPr lang="en-US" sz="3600" b="1" dirty="0">
                <a:solidFill>
                  <a:srgbClr val="000000"/>
                </a:solidFill>
                <a:latin typeface="Arial"/>
                <a:ea typeface="SimSun" charset="0"/>
                <a:cs typeface="Arial"/>
              </a:rPr>
            </a:br>
            <a:r>
              <a:rPr lang="en-US" sz="3600" dirty="0">
                <a:solidFill>
                  <a:srgbClr val="000000"/>
                </a:solidFill>
                <a:latin typeface="Arial"/>
                <a:ea typeface="SimSun" charset="0"/>
                <a:cs typeface="Arial"/>
              </a:rPr>
              <a:t>(</a:t>
            </a:r>
            <a:r>
              <a:rPr lang="zh-CN" altLang="en-US" sz="3600" b="1" dirty="0">
                <a:solidFill>
                  <a:srgbClr val="000000"/>
                </a:solidFill>
                <a:latin typeface="Arial"/>
                <a:ea typeface="SimSun" charset="0"/>
                <a:cs typeface="Arial"/>
              </a:rPr>
              <a:t>加拉太书</a:t>
            </a:r>
            <a:r>
              <a:rPr lang="en-US" sz="3600" dirty="0">
                <a:solidFill>
                  <a:srgbClr val="000000"/>
                </a:solidFill>
                <a:latin typeface="Arial"/>
                <a:ea typeface="SimSun" charset="0"/>
                <a:cs typeface="Arial"/>
              </a:rPr>
              <a:t> 3:28).</a:t>
            </a:r>
            <a:br>
              <a:rPr lang="en-US" sz="3600" dirty="0">
                <a:solidFill>
                  <a:srgbClr val="000000"/>
                </a:solidFill>
                <a:latin typeface="Arial"/>
                <a:ea typeface="SimSun" charset="0"/>
                <a:cs typeface="Arial"/>
              </a:rPr>
            </a:br>
            <a:endParaRPr lang="en-US" sz="3600" dirty="0">
              <a:solidFill>
                <a:srgbClr val="000000"/>
              </a:solidFill>
              <a:latin typeface="Arial"/>
              <a:ea typeface="SimSun" charset="0"/>
              <a:cs typeface="Arial"/>
            </a:endParaRPr>
          </a:p>
        </p:txBody>
      </p:sp>
    </p:spTree>
    <p:extLst>
      <p:ext uri="{BB962C8B-B14F-4D97-AF65-F5344CB8AC3E}">
        <p14:creationId xmlns:p14="http://schemas.microsoft.com/office/powerpoint/2010/main" val="331679460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9.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pic>
        <p:nvPicPr>
          <p:cNvPr id="376834" name="Picture 2" descr="https://farm5.staticflickr.com/4357/36374125445_1b755055c2_b.jpg">
            <a:extLst>
              <a:ext uri="{FF2B5EF4-FFF2-40B4-BE49-F238E27FC236}">
                <a16:creationId xmlns:a16="http://schemas.microsoft.com/office/drawing/2014/main" id="{0812AF9C-24AF-6A48-BDA6-E0AE99AF30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9148517" cy="6021288"/>
          </a:xfrm>
          <a:prstGeom prst="rect">
            <a:avLst/>
          </a:prstGeom>
          <a:noFill/>
          <a:extLst>
            <a:ext uri="{909E8E84-426E-40DD-AFC4-6F175D3DCCD1}">
              <a14:hiddenFill xmlns:a14="http://schemas.microsoft.com/office/drawing/2010/main">
                <a:solidFill>
                  <a:srgbClr val="FFFFFF"/>
                </a:solidFill>
              </a14:hiddenFill>
            </a:ext>
          </a:extLst>
        </p:spPr>
      </p:pic>
      <p:sp>
        <p:nvSpPr>
          <p:cNvPr id="79875" name="Rectangle 3"/>
          <p:cNvSpPr>
            <a:spLocks noChangeArrowheads="1"/>
          </p:cNvSpPr>
          <p:nvPr/>
        </p:nvSpPr>
        <p:spPr bwMode="auto">
          <a:xfrm>
            <a:off x="4644008" y="332656"/>
            <a:ext cx="4267076" cy="452649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square" lIns="90000" tIns="46800" rIns="90000" bIns="46800">
            <a:spAutoFit/>
          </a:bodyPr>
          <a:lstStyle/>
          <a:p>
            <a:pPr marL="0" marR="0" lvl="0" indent="0" algn="r" defTabSz="457200" rtl="0" eaLnBrk="1" fontAlgn="base" latinLnBrk="0" hangingPunct="1">
              <a:lnSpc>
                <a:spcPct val="100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ru-RU" sz="3600" b="1" i="0" u="none" strike="noStrike" kern="1200" cap="none" spc="0" normalizeH="0" baseline="0" noProof="0" dirty="0">
                <a:ln>
                  <a:noFill/>
                </a:ln>
                <a:solidFill>
                  <a:srgbClr val="FFFFFF"/>
                </a:solidFill>
                <a:effectLst/>
                <a:uLnTx/>
                <a:uFillTx/>
                <a:latin typeface="Arial"/>
                <a:ea typeface="SimSun" charset="0"/>
                <a:cs typeface="Arial"/>
              </a:rPr>
              <a:t>"</a:t>
            </a:r>
            <a:r>
              <a:rPr kumimoji="0" lang="en-US" sz="3600" b="1" i="0" u="none" strike="noStrike" kern="1200" cap="none" spc="0" normalizeH="0" baseline="0" noProof="0" dirty="0">
                <a:ln>
                  <a:noFill/>
                </a:ln>
                <a:solidFill>
                  <a:srgbClr val="FFFFFF"/>
                </a:solidFill>
                <a:effectLst/>
                <a:uLnTx/>
                <a:uFillTx/>
                <a:latin typeface="Arial"/>
                <a:ea typeface="SimSun" charset="0"/>
                <a:cs typeface="Arial"/>
              </a:rPr>
              <a:t>If you belong to Christ, then you are Abraham’s seed, and heirs according to the promise</a:t>
            </a:r>
            <a:r>
              <a:rPr kumimoji="0" lang="ru-RU" sz="3600" b="1" i="0" u="none" strike="noStrike" kern="1200" cap="none" spc="0" normalizeH="0" baseline="0" noProof="0" dirty="0">
                <a:ln>
                  <a:noFill/>
                </a:ln>
                <a:solidFill>
                  <a:srgbClr val="FFFFFF"/>
                </a:solidFill>
                <a:effectLst/>
                <a:uLnTx/>
                <a:uFillTx/>
                <a:latin typeface="Arial"/>
                <a:ea typeface="SimSun" charset="0"/>
                <a:cs typeface="Arial"/>
              </a:rPr>
              <a:t>"</a:t>
            </a:r>
            <a:r>
              <a:rPr kumimoji="0" lang="en-US" sz="3600" b="1" i="0" u="none" strike="noStrike" kern="1200" cap="none" spc="0" normalizeH="0" baseline="0" noProof="0" dirty="0">
                <a:ln>
                  <a:noFill/>
                </a:ln>
                <a:solidFill>
                  <a:srgbClr val="FFFFFF"/>
                </a:solidFill>
                <a:effectLst/>
                <a:uLnTx/>
                <a:uFillTx/>
                <a:latin typeface="Arial"/>
                <a:ea typeface="SimSun" charset="0"/>
                <a:cs typeface="Arial"/>
              </a:rPr>
              <a:t> </a:t>
            </a:r>
            <a:br>
              <a:rPr kumimoji="0" lang="en-US" sz="3600" b="1" i="0" u="none" strike="noStrike" kern="1200" cap="none" spc="0" normalizeH="0" baseline="0" noProof="0" dirty="0">
                <a:ln>
                  <a:noFill/>
                </a:ln>
                <a:solidFill>
                  <a:srgbClr val="FFFFFF"/>
                </a:solidFill>
                <a:effectLst/>
                <a:uLnTx/>
                <a:uFillTx/>
                <a:latin typeface="Arial"/>
                <a:ea typeface="SimSun" charset="0"/>
                <a:cs typeface="Arial"/>
              </a:rPr>
            </a:br>
            <a:r>
              <a:rPr kumimoji="0" lang="en-US" sz="3600" b="1" i="0" u="none" strike="noStrike" kern="1200" cap="none" spc="0" normalizeH="0" baseline="0" noProof="0" dirty="0">
                <a:ln>
                  <a:noFill/>
                </a:ln>
                <a:solidFill>
                  <a:srgbClr val="FFFFFF"/>
                </a:solidFill>
                <a:effectLst/>
                <a:uLnTx/>
                <a:uFillTx/>
                <a:latin typeface="Arial"/>
                <a:ea typeface="SimSun" charset="0"/>
                <a:cs typeface="Arial"/>
              </a:rPr>
              <a:t>(Gal. 3:29 </a:t>
            </a:r>
            <a:r>
              <a:rPr kumimoji="0" lang="en-US" sz="3200" b="1" i="0" u="none" strike="noStrike" kern="1200" cap="none" spc="0" normalizeH="0" baseline="0" noProof="0" dirty="0">
                <a:ln>
                  <a:noFill/>
                </a:ln>
                <a:solidFill>
                  <a:srgbClr val="FFFFFF"/>
                </a:solidFill>
                <a:effectLst/>
                <a:uLnTx/>
                <a:uFillTx/>
                <a:latin typeface="Arial"/>
                <a:ea typeface="SimSun" charset="0"/>
                <a:cs typeface="Arial"/>
              </a:rPr>
              <a:t>NIV</a:t>
            </a:r>
            <a:r>
              <a:rPr kumimoji="0" lang="en-US" sz="3600" b="1" i="0" u="none" strike="noStrike" kern="1200" cap="none" spc="0" normalizeH="0" baseline="0" noProof="0" dirty="0">
                <a:ln>
                  <a:noFill/>
                </a:ln>
                <a:solidFill>
                  <a:srgbClr val="FFFFFF"/>
                </a:solidFill>
                <a:effectLst/>
                <a:uLnTx/>
                <a:uFillTx/>
                <a:latin typeface="Arial"/>
                <a:ea typeface="SimSun" charset="0"/>
                <a:cs typeface="Arial"/>
              </a:rPr>
              <a:t>).</a:t>
            </a:r>
            <a:br>
              <a:rPr kumimoji="0" lang="en-US" sz="3600" b="1" i="0" u="none" strike="noStrike" kern="1200" cap="none" spc="0" normalizeH="0" baseline="0" noProof="0" dirty="0">
                <a:ln>
                  <a:noFill/>
                </a:ln>
                <a:solidFill>
                  <a:srgbClr val="FFFFFF"/>
                </a:solidFill>
                <a:effectLst/>
                <a:uLnTx/>
                <a:uFillTx/>
                <a:latin typeface="Arial"/>
                <a:ea typeface="SimSun" charset="0"/>
                <a:cs typeface="Arial"/>
              </a:rPr>
            </a:br>
            <a:endParaRPr kumimoji="0" lang="en-US" sz="3600" b="1" i="0" u="none" strike="noStrike" kern="1200" cap="none" spc="0" normalizeH="0" baseline="0" noProof="0" dirty="0">
              <a:ln>
                <a:noFill/>
              </a:ln>
              <a:solidFill>
                <a:srgbClr val="FFFFFF"/>
              </a:solidFill>
              <a:effectLst/>
              <a:uLnTx/>
              <a:uFillTx/>
              <a:latin typeface="Arial"/>
              <a:ea typeface="SimSun" charset="0"/>
              <a:cs typeface="Arial"/>
            </a:endParaRPr>
          </a:p>
        </p:txBody>
      </p:sp>
    </p:spTree>
    <p:extLst>
      <p:ext uri="{BB962C8B-B14F-4D97-AF65-F5344CB8AC3E}">
        <p14:creationId xmlns:p14="http://schemas.microsoft.com/office/powerpoint/2010/main" val="29276456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5" tIns="45718" rIns="91435" bIns="45718"/>
          <a:lstStyle/>
          <a:p>
            <a:pPr marL="0" marR="0" lvl="0" indent="0" algn="ctr" defTabSz="914353"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5"/>
            <a:ext cx="9144000" cy="2083071"/>
          </a:xfrm>
          <a:effectLst>
            <a:outerShdw blurRad="63500" dist="35921" dir="2700000" algn="ctr" rotWithShape="0">
              <a:schemeClr val="tx2">
                <a:alpha val="74998"/>
              </a:schemeClr>
            </a:outerShdw>
          </a:effectLst>
        </p:spPr>
        <p:txBody>
          <a:bodyPr anchor="t"/>
          <a:lstStyle/>
          <a:p>
            <a:pPr>
              <a:defRPr/>
            </a:pPr>
            <a:r>
              <a:rPr lang="en-US" b="1" dirty="0">
                <a:effectLst>
                  <a:glow rad="127000">
                    <a:schemeClr val="tx1"/>
                  </a:glow>
                </a:effectLst>
                <a:latin typeface="Arial" charset="0"/>
                <a:ea typeface="ＭＳ Ｐゴシック" charset="0"/>
                <a:cs typeface="ＭＳ Ｐゴシック" charset="0"/>
              </a:rPr>
              <a:t>I. </a:t>
            </a:r>
            <a:r>
              <a:rPr lang="zh-CN" altLang="en-US" b="1" dirty="0">
                <a:effectLst>
                  <a:glow rad="127000">
                    <a:schemeClr val="tx1"/>
                  </a:glow>
                </a:effectLst>
                <a:latin typeface="Arial" charset="0"/>
                <a:ea typeface="ＭＳ Ｐゴシック" charset="0"/>
                <a:cs typeface="ＭＳ Ｐゴシック" charset="0"/>
              </a:rPr>
              <a:t>耶稣吩咐 </a:t>
            </a:r>
            <a:r>
              <a:rPr lang="zh-CN" altLang="en-US" b="1" dirty="0">
                <a:solidFill>
                  <a:srgbClr val="FFFF00"/>
                </a:solidFill>
                <a:effectLst>
                  <a:glow rad="127000">
                    <a:schemeClr val="tx1"/>
                  </a:glow>
                </a:effectLst>
                <a:latin typeface="Arial" charset="0"/>
                <a:ea typeface="ＭＳ Ｐゴシック" charset="0"/>
                <a:cs typeface="ＭＳ Ｐゴシック" charset="0"/>
              </a:rPr>
              <a:t>保罗 </a:t>
            </a:r>
            <a:r>
              <a:rPr lang="zh-CN" altLang="en-US" b="1" dirty="0">
                <a:effectLst>
                  <a:glow rad="127000">
                    <a:schemeClr val="tx1"/>
                  </a:glow>
                </a:effectLst>
                <a:latin typeface="Arial" charset="0"/>
                <a:ea typeface="ＭＳ Ｐゴシック" charset="0"/>
                <a:cs typeface="ＭＳ Ｐゴシック" charset="0"/>
              </a:rPr>
              <a:t>教导因信得救</a:t>
            </a:r>
            <a:r>
              <a:rPr lang="en-US" b="1" dirty="0">
                <a:effectLst>
                  <a:glow rad="127000">
                    <a:schemeClr val="tx1"/>
                  </a:glow>
                </a:effectLst>
                <a:latin typeface="Arial" charset="0"/>
                <a:ea typeface="ＭＳ Ｐゴシック" charset="0"/>
                <a:cs typeface="ＭＳ Ｐゴシック" charset="0"/>
              </a:rPr>
              <a:t> </a:t>
            </a:r>
            <a:br>
              <a:rPr lang="en-US" b="1" dirty="0">
                <a:effectLst>
                  <a:glow rad="127000">
                    <a:schemeClr val="tx1"/>
                  </a:glow>
                </a:effectLst>
                <a:latin typeface="Arial" charset="0"/>
                <a:ea typeface="ＭＳ Ｐゴシック" charset="0"/>
                <a:cs typeface="ＭＳ Ｐゴシック" charset="0"/>
              </a:rPr>
            </a:br>
            <a:r>
              <a:rPr lang="en-US" b="1" dirty="0">
                <a:effectLst>
                  <a:glow rad="127000">
                    <a:schemeClr val="tx1"/>
                  </a:glow>
                </a:effectLst>
                <a:latin typeface="Arial" charset="0"/>
                <a:ea typeface="ＭＳ Ｐゴシック" charset="0"/>
                <a:cs typeface="ＭＳ Ｐゴシック" charset="0"/>
              </a:rPr>
              <a:t>(1–2</a:t>
            </a:r>
            <a:r>
              <a:rPr lang="zh-CN" altLang="en-US" b="1" dirty="0">
                <a:effectLst>
                  <a:glow rad="127000">
                    <a:schemeClr val="tx1"/>
                  </a:glow>
                </a:effectLst>
                <a:latin typeface="Arial" charset="0"/>
                <a:ea typeface="ＭＳ Ｐゴシック" charset="0"/>
                <a:cs typeface="ＭＳ Ｐゴシック" charset="0"/>
              </a:rPr>
              <a:t>章</a:t>
            </a:r>
            <a:r>
              <a:rPr lang="en-US" b="1" dirty="0">
                <a:effectLst>
                  <a:glow rad="127000">
                    <a:schemeClr val="tx1"/>
                  </a:glow>
                </a:effectLst>
                <a:latin typeface="Arial" charset="0"/>
                <a:ea typeface="ＭＳ Ｐゴシック" charset="0"/>
                <a:cs typeface="ＭＳ Ｐゴシック" charset="0"/>
              </a:rPr>
              <a:t>)</a:t>
            </a:r>
            <a:r>
              <a:rPr lang="zh-CN" altLang="en-US" b="1" dirty="0">
                <a:effectLst>
                  <a:glow rad="127000">
                    <a:schemeClr val="tx1"/>
                  </a:glow>
                </a:effectLst>
                <a:latin typeface="Arial" charset="0"/>
                <a:ea typeface="ＭＳ Ｐゴシック" charset="0"/>
                <a:cs typeface="ＭＳ Ｐゴシック" charset="0"/>
              </a:rPr>
              <a:t>。</a:t>
            </a:r>
            <a:endParaRPr lang="en-US" b="1" dirty="0">
              <a:effectLst>
                <a:glow rad="127000">
                  <a:schemeClr val="tx1"/>
                </a:glow>
              </a:effectLst>
              <a:latin typeface="Arial" charset="0"/>
              <a:ea typeface="ＭＳ Ｐゴシック" charset="0"/>
              <a:cs typeface="ＭＳ Ｐゴシック" charset="0"/>
            </a:endParaRPr>
          </a:p>
        </p:txBody>
      </p:sp>
      <p:pic>
        <p:nvPicPr>
          <p:cNvPr id="374786" name="Picture 2" descr="Image result for paul damascus">
            <a:extLst>
              <a:ext uri="{FF2B5EF4-FFF2-40B4-BE49-F238E27FC236}">
                <a16:creationId xmlns:a16="http://schemas.microsoft.com/office/drawing/2014/main" id="{1A245020-9CA2-CE46-9B70-BA0608F7945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 y="1700808"/>
            <a:ext cx="9175057" cy="516008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2">
            <a:extLst>
              <a:ext uri="{FF2B5EF4-FFF2-40B4-BE49-F238E27FC236}">
                <a16:creationId xmlns:a16="http://schemas.microsoft.com/office/drawing/2014/main" id="{BF96F8E6-D815-C141-83C4-D72139168FEE}"/>
              </a:ext>
            </a:extLst>
          </p:cNvPr>
          <p:cNvSpPr txBox="1">
            <a:spLocks noChangeArrowheads="1"/>
          </p:cNvSpPr>
          <p:nvPr/>
        </p:nvSpPr>
        <p:spPr bwMode="auto">
          <a:xfrm>
            <a:off x="395536" y="5964167"/>
            <a:ext cx="7272808" cy="86409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1435" tIns="45718" rIns="91435" bIns="45718"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353" rtl="0" eaLnBrk="0" fontAlgn="base" latinLnBrk="0" hangingPunct="0">
              <a:lnSpc>
                <a:spcPct val="100000"/>
              </a:lnSpc>
              <a:spcBef>
                <a:spcPct val="0"/>
              </a:spcBef>
              <a:spcAft>
                <a:spcPct val="0"/>
              </a:spcAft>
              <a:buClrTx/>
              <a:buSzTx/>
              <a:buFontTx/>
              <a:buNone/>
              <a:tabLst/>
              <a:defRPr/>
            </a:pPr>
            <a:r>
              <a:rPr kumimoji="0" lang="zh-SG" altLang="en-US" sz="48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加拉太书</a:t>
            </a:r>
          </a:p>
        </p:txBody>
      </p:sp>
    </p:spTree>
    <p:extLst>
      <p:ext uri="{BB962C8B-B14F-4D97-AF65-F5344CB8AC3E}">
        <p14:creationId xmlns:p14="http://schemas.microsoft.com/office/powerpoint/2010/main" val="4113602309"/>
      </p:ext>
    </p:extLst>
  </p:cSld>
  <p:clrMapOvr>
    <a:masterClrMapping/>
  </p:clrMapOvr>
  <p:transition/>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rgbClr val="FFFFFF"/>
                </a:solidFill>
                <a:effectLst>
                  <a:outerShdw blurRad="38100" dist="38100" dir="2700000" algn="tl">
                    <a:srgbClr val="000000"/>
                  </a:outerShdw>
                </a:effectLst>
                <a:latin typeface="宋体"/>
                <a:ea typeface="宋体"/>
                <a:cs typeface="宋体"/>
              </a:rPr>
              <a:t>加拉太书</a:t>
            </a:r>
            <a:r>
              <a:rPr lang="en-US" altLang="zh-CN" sz="8800" dirty="0">
                <a:solidFill>
                  <a:srgbClr val="FFFFFF"/>
                </a:solidFill>
                <a:effectLst>
                  <a:outerShdw blurRad="38100" dist="38100" dir="2700000" algn="tl">
                    <a:srgbClr val="000000"/>
                  </a:outerShdw>
                </a:effectLst>
                <a:latin typeface="宋体"/>
                <a:ea typeface="宋体"/>
                <a:cs typeface="宋体"/>
              </a:rPr>
              <a:t> </a:t>
            </a:r>
            <a:r>
              <a:rPr lang="zh-CN" altLang="zh-CN" sz="9600" dirty="0">
                <a:latin typeface="宋体"/>
                <a:ea typeface="宋体"/>
                <a:cs typeface="宋体"/>
              </a:rPr>
              <a:t>4</a:t>
            </a:r>
            <a:endParaRPr lang="en-US" sz="8800" dirty="0">
              <a:solidFill>
                <a:schemeClr val="bg1"/>
              </a:solidFill>
              <a:latin typeface="Arial" charset="0"/>
              <a:ea typeface="Osaka" charset="0"/>
              <a:cs typeface="Arial" charset="0"/>
            </a:endParaRPr>
          </a:p>
        </p:txBody>
      </p:sp>
    </p:spTree>
    <p:extLst>
      <p:ext uri="{BB962C8B-B14F-4D97-AF65-F5344CB8AC3E}">
        <p14:creationId xmlns:p14="http://schemas.microsoft.com/office/powerpoint/2010/main" val="2227458305"/>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76834" name="Picture 2" descr="Image result for inheritance">
            <a:extLst>
              <a:ext uri="{FF2B5EF4-FFF2-40B4-BE49-F238E27FC236}">
                <a16:creationId xmlns:a16="http://schemas.microsoft.com/office/drawing/2014/main" id="{B703A0DD-5C67-6F45-8292-4F55A1379A2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flipH="1">
            <a:off x="2362592" y="3175248"/>
            <a:ext cx="6771154" cy="3717032"/>
          </a:xfrm>
          <a:prstGeom prst="rect">
            <a:avLst/>
          </a:prstGeom>
          <a:noFill/>
          <a:extLst>
            <a:ext uri="{909E8E84-426E-40DD-AFC4-6F175D3DCCD1}">
              <a14:hiddenFill xmlns:a14="http://schemas.microsoft.com/office/drawing/2010/main">
                <a:solidFill>
                  <a:srgbClr val="FFFFFF"/>
                </a:solidFill>
              </a14:hiddenFill>
            </a:ext>
          </a:extLst>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1815355"/>
          </a:xfrm>
          <a:effectLst>
            <a:outerShdw blurRad="63500" dist="35921" dir="2700000" algn="ctr" rotWithShape="0">
              <a:schemeClr val="tx2">
                <a:alpha val="74998"/>
              </a:schemeClr>
            </a:outerShdw>
          </a:effectLst>
        </p:spPr>
        <p:txBody>
          <a:bodyPr anchor="t"/>
          <a:lstStyle/>
          <a:p>
            <a:pPr>
              <a:defRPr/>
            </a:pP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Think of it this way. If a father dies and leaves an inheritance for his young children, those children are not much better off than slaves until they grow up, even though they actually own everything their father had</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(Gal 4:1 </a:t>
            </a:r>
            <a:r>
              <a:rPr lang="en-US" sz="2800" b="1" dirty="0">
                <a:effectLst>
                  <a:glow rad="127000">
                    <a:schemeClr val="tx1"/>
                  </a:glow>
                </a:effectLst>
                <a:latin typeface="Arial" charset="0"/>
                <a:ea typeface="ＭＳ Ｐゴシック" charset="0"/>
                <a:cs typeface="ＭＳ Ｐゴシック" charset="0"/>
              </a:rPr>
              <a:t>NLT</a:t>
            </a:r>
            <a:r>
              <a:rPr lang="en-US" sz="32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035504078"/>
      </p:ext>
    </p:extLst>
  </p:cSld>
  <p:clrMapOvr>
    <a:masterClrMapping/>
  </p:clrMapOvr>
  <p:transition/>
</p:sld>
</file>

<file path=ppt/slides/slide1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76838" name="Picture 6" descr="Image result for boy versus young man">
            <a:extLst>
              <a:ext uri="{FF2B5EF4-FFF2-40B4-BE49-F238E27FC236}">
                <a16:creationId xmlns:a16="http://schemas.microsoft.com/office/drawing/2014/main" id="{9CD84B29-3D6F-EA45-9045-F62095946A8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3084" y="0"/>
            <a:ext cx="9159228" cy="6885434"/>
          </a:xfrm>
          <a:prstGeom prst="rect">
            <a:avLst/>
          </a:prstGeom>
          <a:noFill/>
          <a:extLst>
            <a:ext uri="{909E8E84-426E-40DD-AFC4-6F175D3DCCD1}">
              <a14:hiddenFill xmlns:a14="http://schemas.microsoft.com/office/drawing/2010/main">
                <a:solidFill>
                  <a:srgbClr val="FFFFFF"/>
                </a:solidFill>
              </a14:hiddenFill>
            </a:ext>
          </a:extLst>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5580112" cy="4983707"/>
          </a:xfrm>
          <a:effectLst/>
        </p:spPr>
        <p:txBody>
          <a:bodyPr anchor="t"/>
          <a:lstStyle/>
          <a:p>
            <a:pPr>
              <a:defRPr/>
            </a:pPr>
            <a:r>
              <a:rPr lang="ru-RU" sz="3200" b="1" dirty="0">
                <a:solidFill>
                  <a:schemeClr val="tx1"/>
                </a:solidFill>
                <a:effectLst/>
                <a:latin typeface="Arial" charset="0"/>
                <a:ea typeface="ＭＳ Ｐゴシック" charset="0"/>
                <a:cs typeface="ＭＳ Ｐゴシック" charset="0"/>
              </a:rPr>
              <a:t>"</a:t>
            </a:r>
            <a:r>
              <a:rPr lang="en-US" sz="3200" b="1" dirty="0">
                <a:solidFill>
                  <a:schemeClr val="tx1"/>
                </a:solidFill>
                <a:effectLst/>
                <a:latin typeface="Arial" charset="0"/>
                <a:ea typeface="ＭＳ Ｐゴシック" charset="0"/>
                <a:cs typeface="ＭＳ Ｐゴシック" charset="0"/>
              </a:rPr>
              <a:t>They have to obey their guardians until they reach whatever age their father set.  </a:t>
            </a:r>
            <a:r>
              <a:rPr lang="en-US" sz="3200" b="1" baseline="30000" dirty="0">
                <a:solidFill>
                  <a:schemeClr val="tx1"/>
                </a:solidFill>
                <a:effectLst/>
                <a:latin typeface="Arial" charset="0"/>
                <a:ea typeface="ＭＳ Ｐゴシック" charset="0"/>
                <a:cs typeface="ＭＳ Ｐゴシック" charset="0"/>
              </a:rPr>
              <a:t>3</a:t>
            </a:r>
            <a:r>
              <a:rPr lang="en-US" sz="3200" b="1" dirty="0">
                <a:solidFill>
                  <a:schemeClr val="tx1"/>
                </a:solidFill>
                <a:effectLst/>
                <a:latin typeface="Arial" charset="0"/>
                <a:ea typeface="ＭＳ Ｐゴシック" charset="0"/>
                <a:cs typeface="ＭＳ Ｐゴシック" charset="0"/>
              </a:rPr>
              <a:t>And that’s the way it was with us before Christ came. We were like children; we were slaves to the basic spiritual principles of this world</a:t>
            </a:r>
            <a:r>
              <a:rPr lang="ru-RU" sz="3200" b="1" dirty="0">
                <a:solidFill>
                  <a:schemeClr val="tx1"/>
                </a:solidFill>
                <a:effectLst/>
                <a:latin typeface="Arial" charset="0"/>
                <a:ea typeface="ＭＳ Ｐゴシック" charset="0"/>
                <a:cs typeface="ＭＳ Ｐゴシック" charset="0"/>
              </a:rPr>
              <a:t>"</a:t>
            </a:r>
            <a:r>
              <a:rPr lang="en-US" sz="3200" b="1" dirty="0">
                <a:solidFill>
                  <a:schemeClr val="tx1"/>
                </a:solidFill>
                <a:effectLst/>
                <a:latin typeface="Arial" charset="0"/>
                <a:ea typeface="ＭＳ Ｐゴシック" charset="0"/>
                <a:cs typeface="ＭＳ Ｐゴシック" charset="0"/>
              </a:rPr>
              <a:t> </a:t>
            </a:r>
            <a:br>
              <a:rPr lang="en-US" sz="3200" b="1" dirty="0">
                <a:solidFill>
                  <a:schemeClr val="tx1"/>
                </a:solidFill>
                <a:effectLst/>
                <a:latin typeface="Arial" charset="0"/>
                <a:ea typeface="ＭＳ Ｐゴシック" charset="0"/>
                <a:cs typeface="ＭＳ Ｐゴシック" charset="0"/>
              </a:rPr>
            </a:br>
            <a:r>
              <a:rPr lang="en-US" sz="3200" b="1" dirty="0">
                <a:solidFill>
                  <a:schemeClr val="tx1"/>
                </a:solidFill>
                <a:effectLst/>
                <a:latin typeface="Arial" charset="0"/>
                <a:ea typeface="ＭＳ Ｐゴシック" charset="0"/>
                <a:cs typeface="ＭＳ Ｐゴシック" charset="0"/>
              </a:rPr>
              <a:t>(Gal 4:2-3 </a:t>
            </a:r>
            <a:r>
              <a:rPr lang="en-US" sz="2800" b="1" dirty="0">
                <a:solidFill>
                  <a:schemeClr val="tx1"/>
                </a:solidFill>
                <a:effectLst/>
                <a:latin typeface="Arial" charset="0"/>
                <a:ea typeface="ＭＳ Ｐゴシック" charset="0"/>
                <a:cs typeface="ＭＳ Ｐゴシック" charset="0"/>
              </a:rPr>
              <a:t>NLT</a:t>
            </a:r>
            <a:r>
              <a:rPr lang="en-US" sz="3200" b="1" dirty="0">
                <a:solidFill>
                  <a:schemeClr val="tx1"/>
                </a:solidFill>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943207440"/>
      </p:ext>
    </p:extLst>
  </p:cSld>
  <p:clrMapOvr>
    <a:masterClrMapping/>
  </p:clrMapOvr>
  <p:transition/>
</p:sld>
</file>

<file path=ppt/slides/slide1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4677544" y="29468"/>
            <a:ext cx="4466456" cy="3005133"/>
          </a:xfrm>
          <a:effectLst>
            <a:outerShdw blurRad="63500" dist="35921" dir="2700000" algn="ctr" rotWithShape="0">
              <a:schemeClr val="tx2">
                <a:alpha val="74998"/>
              </a:schemeClr>
            </a:outerShdw>
          </a:effectLst>
        </p:spPr>
        <p:txBody>
          <a:bodyPr anchor="t"/>
          <a:lstStyle/>
          <a:p>
            <a:pPr>
              <a:defRPr/>
            </a:pPr>
            <a:r>
              <a:rPr lang="en-SG" sz="3200" b="1" dirty="0">
                <a:effectLst>
                  <a:glow rad="127000">
                    <a:schemeClr val="tx1"/>
                  </a:glow>
                </a:effectLst>
                <a:latin typeface="Arial" charset="0"/>
                <a:ea typeface="ＭＳ Ｐゴシック" charset="0"/>
                <a:cs typeface="ＭＳ Ｐゴシック" charset="0"/>
              </a:rPr>
              <a:t>"We were slaves to the basic spiritual principles of this world" </a:t>
            </a:r>
            <a:br>
              <a:rPr lang="en-SG" sz="3200" b="1" dirty="0">
                <a:effectLst>
                  <a:glow rad="127000">
                    <a:schemeClr val="tx1"/>
                  </a:glow>
                </a:effectLst>
                <a:latin typeface="Arial" charset="0"/>
                <a:ea typeface="ＭＳ Ｐゴシック" charset="0"/>
                <a:cs typeface="ＭＳ Ｐゴシック" charset="0"/>
              </a:rPr>
            </a:br>
            <a:r>
              <a:rPr lang="en-SG" sz="3200" b="1" dirty="0">
                <a:effectLst>
                  <a:glow rad="127000">
                    <a:schemeClr val="tx1"/>
                  </a:glow>
                </a:effectLst>
                <a:latin typeface="Arial" charset="0"/>
                <a:ea typeface="ＭＳ Ｐゴシック" charset="0"/>
                <a:cs typeface="ＭＳ Ｐゴシック" charset="0"/>
              </a:rPr>
              <a:t>(Gal 4:3b NLT).</a:t>
            </a:r>
            <a:endParaRPr lang="en-US" sz="3200" b="1" dirty="0">
              <a:effectLst>
                <a:glow rad="127000">
                  <a:schemeClr val="tx1"/>
                </a:glow>
              </a:effectLst>
              <a:latin typeface="Arial" charset="0"/>
              <a:ea typeface="ＭＳ Ｐゴシック" charset="0"/>
              <a:cs typeface="ＭＳ Ｐゴシック" charset="0"/>
            </a:endParaRPr>
          </a:p>
        </p:txBody>
      </p:sp>
      <p:pic>
        <p:nvPicPr>
          <p:cNvPr id="4" name="Picture 3"/>
          <p:cNvPicPr>
            <a:picLocks noChangeAspect="1"/>
          </p:cNvPicPr>
          <p:nvPr/>
        </p:nvPicPr>
        <p:blipFill>
          <a:blip r:embed="rId3"/>
          <a:stretch>
            <a:fillRect/>
          </a:stretch>
        </p:blipFill>
        <p:spPr>
          <a:xfrm>
            <a:off x="0" y="29469"/>
            <a:ext cx="4677544" cy="6828531"/>
          </a:xfrm>
          <a:prstGeom prst="rect">
            <a:avLst/>
          </a:prstGeom>
        </p:spPr>
      </p:pic>
      <p:sp>
        <p:nvSpPr>
          <p:cNvPr id="5" name="Rectangle 2">
            <a:extLst>
              <a:ext uri="{FF2B5EF4-FFF2-40B4-BE49-F238E27FC236}">
                <a16:creationId xmlns:a16="http://schemas.microsoft.com/office/drawing/2014/main" id="{BBB1030F-A130-2347-B945-C1AFFFB84C19}"/>
              </a:ext>
            </a:extLst>
          </p:cNvPr>
          <p:cNvSpPr txBox="1">
            <a:spLocks noChangeArrowheads="1"/>
          </p:cNvSpPr>
          <p:nvPr/>
        </p:nvSpPr>
        <p:spPr bwMode="auto">
          <a:xfrm>
            <a:off x="4607205" y="3727261"/>
            <a:ext cx="4466456" cy="3005133"/>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SG" sz="3200" b="1" i="1"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Is this the Mosaic Law or man’s ceremonial religion?</a:t>
            </a:r>
            <a:endParaRPr kumimoji="0" lang="en-US" sz="3200" b="1" i="1"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1480559018"/>
      </p:ext>
    </p:extLst>
  </p:cSld>
  <p:clrMapOvr>
    <a:masterClrMapping/>
  </p:clrMapOvr>
  <p:transition/>
</p:sld>
</file>

<file path=ppt/slides/slide1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0BA12E1-C6F1-C541-8F9A-6688B7A7AA94}"/>
              </a:ext>
            </a:extLst>
          </p:cNvPr>
          <p:cNvPicPr>
            <a:picLocks noChangeAspect="1"/>
          </p:cNvPicPr>
          <p:nvPr/>
        </p:nvPicPr>
        <p:blipFill>
          <a:blip r:embed="rId3"/>
          <a:stretch>
            <a:fillRect/>
          </a:stretch>
        </p:blipFill>
        <p:spPr>
          <a:xfrm>
            <a:off x="0" y="-27384"/>
            <a:ext cx="9144000" cy="646176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1599331"/>
          </a:xfrm>
          <a:effectLst>
            <a:outerShdw blurRad="63500" dist="35921" dir="2700000" algn="ctr" rotWithShape="0">
              <a:schemeClr val="tx2">
                <a:alpha val="74998"/>
              </a:schemeClr>
            </a:outerShdw>
          </a:effectLst>
        </p:spPr>
        <p:txBody>
          <a:bodyPr anchor="t"/>
          <a:lstStyle/>
          <a:p>
            <a:pPr>
              <a:defRPr/>
            </a:pP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But when the right time came, God sent his Son, born of a woman, subject to the law</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(Gal 4:4 </a:t>
            </a:r>
            <a:r>
              <a:rPr lang="en-US" sz="2800" b="1" dirty="0">
                <a:effectLst>
                  <a:glow rad="127000">
                    <a:schemeClr val="tx1"/>
                  </a:glow>
                </a:effectLst>
                <a:latin typeface="Arial" charset="0"/>
                <a:ea typeface="ＭＳ Ｐゴシック" charset="0"/>
                <a:cs typeface="ＭＳ Ｐゴシック" charset="0"/>
              </a:rPr>
              <a:t>NLT</a:t>
            </a:r>
            <a:r>
              <a:rPr lang="en-US" sz="32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4099773239"/>
      </p:ext>
    </p:extLst>
  </p:cSld>
  <p:clrMapOvr>
    <a:masterClrMapping/>
  </p:clrMapOvr>
  <p:transition/>
</p:sld>
</file>

<file path=ppt/slides/slide1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1815355"/>
          </a:xfrm>
          <a:effectLst>
            <a:outerShdw blurRad="63500" dist="35921" dir="2700000" algn="ctr" rotWithShape="0">
              <a:schemeClr val="tx2">
                <a:alpha val="74998"/>
              </a:schemeClr>
            </a:outerShdw>
          </a:effectLst>
        </p:spPr>
        <p:txBody>
          <a:bodyPr anchor="t"/>
          <a:lstStyle/>
          <a:p>
            <a:pPr>
              <a:defRPr/>
            </a:pP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God sent him to buy freedom for us who were slaves to the law, so that he could adopt us as his very own children</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(Gal 4:5 </a:t>
            </a:r>
            <a:r>
              <a:rPr lang="en-US" sz="2800" b="1" dirty="0">
                <a:effectLst>
                  <a:glow rad="127000">
                    <a:schemeClr val="tx1"/>
                  </a:glow>
                </a:effectLst>
                <a:latin typeface="Arial" charset="0"/>
                <a:ea typeface="ＭＳ Ｐゴシック" charset="0"/>
                <a:cs typeface="ＭＳ Ｐゴシック" charset="0"/>
              </a:rPr>
              <a:t>NLT</a:t>
            </a:r>
            <a:r>
              <a:rPr lang="en-US" sz="3200" b="1" dirty="0">
                <a:effectLst>
                  <a:glow rad="127000">
                    <a:schemeClr val="tx1"/>
                  </a:glow>
                </a:effectLst>
                <a:latin typeface="Arial" charset="0"/>
                <a:ea typeface="ＭＳ Ｐゴシック" charset="0"/>
                <a:cs typeface="ＭＳ Ｐゴシック" charset="0"/>
              </a:rPr>
              <a:t>).</a:t>
            </a:r>
          </a:p>
        </p:txBody>
      </p:sp>
      <p:sp>
        <p:nvSpPr>
          <p:cNvPr id="4" name="Rectangle 2">
            <a:extLst>
              <a:ext uri="{FF2B5EF4-FFF2-40B4-BE49-F238E27FC236}">
                <a16:creationId xmlns:a16="http://schemas.microsoft.com/office/drawing/2014/main" id="{670B8A56-AE66-1946-A3E2-F299A09B7DCC}"/>
              </a:ext>
            </a:extLst>
          </p:cNvPr>
          <p:cNvSpPr txBox="1">
            <a:spLocks noChangeArrowheads="1"/>
          </p:cNvSpPr>
          <p:nvPr/>
        </p:nvSpPr>
        <p:spPr bwMode="auto">
          <a:xfrm>
            <a:off x="0" y="2060848"/>
            <a:ext cx="9144000" cy="970661"/>
          </a:xfrm>
          <a:prstGeom prst="rect">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path path="circle">
              <a:fillToRect l="50000" t="50000" r="50000" b="50000"/>
            </a:path>
            <a:tileRect/>
          </a:grad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Two reasons “God sent his son” (4:4):</a:t>
            </a:r>
          </a:p>
        </p:txBody>
      </p:sp>
      <p:sp>
        <p:nvSpPr>
          <p:cNvPr id="5" name="Rectangle 2">
            <a:extLst>
              <a:ext uri="{FF2B5EF4-FFF2-40B4-BE49-F238E27FC236}">
                <a16:creationId xmlns:a16="http://schemas.microsoft.com/office/drawing/2014/main" id="{D7FC48D1-CA5E-E94E-B766-8BCB06A05298}"/>
              </a:ext>
            </a:extLst>
          </p:cNvPr>
          <p:cNvSpPr txBox="1">
            <a:spLocks noChangeArrowheads="1"/>
          </p:cNvSpPr>
          <p:nvPr/>
        </p:nvSpPr>
        <p:spPr bwMode="auto">
          <a:xfrm>
            <a:off x="683568" y="3390908"/>
            <a:ext cx="8064896" cy="2774396"/>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514350" marR="0" lvl="0" indent="-514350" algn="l" defTabSz="914400" rtl="0" eaLnBrk="0" fontAlgn="base" latinLnBrk="0" hangingPunct="0">
              <a:lnSpc>
                <a:spcPct val="100000"/>
              </a:lnSpc>
              <a:spcBef>
                <a:spcPct val="0"/>
              </a:spcBef>
              <a:spcAft>
                <a:spcPct val="0"/>
              </a:spcAft>
              <a:buClrTx/>
              <a:buSzTx/>
              <a:buFont typeface="+mj-lt"/>
              <a:buAutoNum type="arabicPeriod"/>
              <a:tabLst/>
              <a:defRPr/>
            </a:pPr>
            <a: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To redeem us from slavery to the Mosaic Law</a:t>
            </a:r>
          </a:p>
          <a:p>
            <a:pPr marL="514350" marR="0" lvl="0" indent="-514350" algn="l" defTabSz="914400" rtl="0" eaLnBrk="0" fontAlgn="base" latinLnBrk="0" hangingPunct="0">
              <a:lnSpc>
                <a:spcPct val="100000"/>
              </a:lnSpc>
              <a:spcBef>
                <a:spcPct val="0"/>
              </a:spcBef>
              <a:spcAft>
                <a:spcPct val="0"/>
              </a:spcAft>
              <a:buClrTx/>
              <a:buSzTx/>
              <a:buFont typeface="+mj-lt"/>
              <a:buAutoNum type="arabicPeriod"/>
              <a:tabLst/>
              <a:defRPr/>
            </a:pPr>
            <a: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To give us “the full rights of sons” (NIV)</a:t>
            </a:r>
          </a:p>
        </p:txBody>
      </p:sp>
    </p:spTree>
    <p:extLst>
      <p:ext uri="{BB962C8B-B14F-4D97-AF65-F5344CB8AC3E}">
        <p14:creationId xmlns:p14="http://schemas.microsoft.com/office/powerpoint/2010/main" val="213718044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Effect transition="in" filter="blinds(horizontal)">
                                      <p:cBhvr>
                                        <p:cTn id="13" dur="500"/>
                                        <p:tgtEl>
                                          <p:spTgt spid="5">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nodeType="clickEffect">
                                  <p:stCondLst>
                                    <p:cond delay="0"/>
                                  </p:stCondLst>
                                  <p:childTnLst>
                                    <p:set>
                                      <p:cBhvr>
                                        <p:cTn id="17" dur="1" fill="hold">
                                          <p:stCondLst>
                                            <p:cond delay="0"/>
                                          </p:stCondLst>
                                        </p:cTn>
                                        <p:tgtEl>
                                          <p:spTgt spid="5">
                                            <p:txEl>
                                              <p:pRg st="1" end="1"/>
                                            </p:txEl>
                                          </p:spTgt>
                                        </p:tgtEl>
                                        <p:attrNameLst>
                                          <p:attrName>style.visibility</p:attrName>
                                        </p:attrNameLst>
                                      </p:cBhvr>
                                      <p:to>
                                        <p:strVal val="visible"/>
                                      </p:to>
                                    </p:set>
                                    <p:animEffect transition="in" filter="blinds(horizontal)">
                                      <p:cBhvr>
                                        <p:cTn id="18"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1"/>
          <p:cNvSpPr>
            <a:spLocks noChangeArrowheads="1"/>
          </p:cNvSpPr>
          <p:nvPr/>
        </p:nvSpPr>
        <p:spPr bwMode="auto">
          <a:xfrm>
            <a:off x="0" y="1412875"/>
            <a:ext cx="9144000" cy="1008063"/>
          </a:xfrm>
          <a:prstGeom prst="rect">
            <a:avLst/>
          </a:prstGeom>
          <a:solidFill>
            <a:srgbClr val="000000"/>
          </a:solidFill>
          <a:ln w="57150" cap="sq">
            <a:solidFill>
              <a:srgbClr val="FF0000"/>
            </a:solidFill>
            <a:round/>
            <a:headEnd/>
            <a:tailEnd/>
          </a:ln>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Times New Roman" charset="0"/>
              <a:ea typeface="ＭＳ Ｐゴシック" charset="0"/>
              <a:cs typeface="+mn-cs"/>
            </a:endParaRPr>
          </a:p>
        </p:txBody>
      </p:sp>
      <p:sp>
        <p:nvSpPr>
          <p:cNvPr id="116738" name="Rectangle 2"/>
          <p:cNvSpPr>
            <a:spLocks noGrp="1" noChangeArrowheads="1"/>
          </p:cNvSpPr>
          <p:nvPr>
            <p:ph type="title"/>
          </p:nvPr>
        </p:nvSpPr>
        <p:spPr>
          <a:xfrm>
            <a:off x="1295400" y="152400"/>
            <a:ext cx="6553200" cy="1143000"/>
          </a:xfrm>
          <a:solidFill>
            <a:schemeClr val="tx1"/>
          </a:solidFill>
          <a:ln>
            <a:solidFill>
              <a:schemeClr val="tx1"/>
            </a:solidFill>
          </a:ln>
        </p:spPr>
        <p:txBody>
          <a:bodyPr/>
          <a:lstStyle/>
          <a:p>
            <a:pPr algn="ctr" eaLnBrk="1" hangingPunct="1"/>
            <a:r>
              <a:rPr lang="zh-CN" altLang="en-US" sz="4000" b="1">
                <a:solidFill>
                  <a:schemeClr val="bg2"/>
                </a:solidFill>
                <a:latin typeface="Times" charset="0"/>
                <a:ea typeface="SimSun" pitchFamily="2" charset="-122"/>
              </a:rPr>
              <a:t>两约之间的时代</a:t>
            </a:r>
            <a:br>
              <a:rPr lang="en-US" altLang="zh-CN" sz="4000" b="1">
                <a:solidFill>
                  <a:schemeClr val="bg2"/>
                </a:solidFill>
                <a:latin typeface="Times" charset="0"/>
                <a:ea typeface="SimSun" pitchFamily="2" charset="-122"/>
              </a:rPr>
            </a:br>
            <a:r>
              <a:rPr lang="en-US" altLang="zh-CN" sz="4000" b="1">
                <a:solidFill>
                  <a:schemeClr val="bg2"/>
                </a:solidFill>
                <a:latin typeface="Times" charset="0"/>
                <a:ea typeface="SimSun" pitchFamily="2" charset="-122"/>
              </a:rPr>
              <a:t>(</a:t>
            </a:r>
            <a:r>
              <a:rPr lang="zh-CN" altLang="en-US" sz="4000" b="1">
                <a:solidFill>
                  <a:schemeClr val="bg2"/>
                </a:solidFill>
                <a:latin typeface="Times" charset="0"/>
                <a:ea typeface="SimSun" pitchFamily="2" charset="-122"/>
              </a:rPr>
              <a:t>主前</a:t>
            </a:r>
            <a:r>
              <a:rPr lang="en-US" altLang="zh-CN" sz="4000" b="1">
                <a:solidFill>
                  <a:schemeClr val="bg2"/>
                </a:solidFill>
                <a:latin typeface="Times" charset="0"/>
                <a:ea typeface="SimSun" pitchFamily="2" charset="-122"/>
              </a:rPr>
              <a:t>425—5</a:t>
            </a:r>
            <a:r>
              <a:rPr lang="zh-CN" altLang="en-US" sz="4000" b="1">
                <a:solidFill>
                  <a:schemeClr val="bg2"/>
                </a:solidFill>
                <a:latin typeface="Times" charset="0"/>
                <a:ea typeface="SimSun" pitchFamily="2" charset="-122"/>
              </a:rPr>
              <a:t>年</a:t>
            </a:r>
            <a:r>
              <a:rPr lang="en-US" altLang="zh-CN" sz="4000" b="1">
                <a:solidFill>
                  <a:schemeClr val="bg2"/>
                </a:solidFill>
                <a:latin typeface="Times" charset="0"/>
                <a:ea typeface="SimSun" pitchFamily="2" charset="-122"/>
              </a:rPr>
              <a:t>)</a:t>
            </a:r>
            <a:endParaRPr lang="en-US" sz="4000" b="1">
              <a:solidFill>
                <a:schemeClr val="bg2"/>
              </a:solidFill>
              <a:latin typeface="Times" charset="0"/>
              <a:cs typeface="Times New Roman" pitchFamily="18" charset="0"/>
            </a:endParaRPr>
          </a:p>
        </p:txBody>
      </p:sp>
      <p:sp>
        <p:nvSpPr>
          <p:cNvPr id="116739" name="Text Box 4"/>
          <p:cNvSpPr txBox="1">
            <a:spLocks noChangeArrowheads="1"/>
          </p:cNvSpPr>
          <p:nvPr/>
        </p:nvSpPr>
        <p:spPr bwMode="auto">
          <a:xfrm>
            <a:off x="8553450" y="101600"/>
            <a:ext cx="539750" cy="519113"/>
          </a:xfrm>
          <a:prstGeom prst="rect">
            <a:avLst/>
          </a:prstGeom>
          <a:noFill/>
          <a:ln w="12700" cap="sq">
            <a:noFill/>
            <a:miter lim="800000"/>
            <a:headEnd type="none" w="sm" len="sm"/>
            <a:tailEnd type="none" w="sm" len="sm"/>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Times New Roman" pitchFamily="18" charset="0"/>
                <a:ea typeface="+mn-ea"/>
                <a:cs typeface="+mn-cs"/>
              </a:rPr>
              <a:t>35</a:t>
            </a:r>
          </a:p>
        </p:txBody>
      </p:sp>
      <p:sp>
        <p:nvSpPr>
          <p:cNvPr id="12541" name="Rectangle 253"/>
          <p:cNvSpPr>
            <a:spLocks noChangeArrowheads="1"/>
          </p:cNvSpPr>
          <p:nvPr/>
        </p:nvSpPr>
        <p:spPr bwMode="auto">
          <a:xfrm>
            <a:off x="7315200" y="5561013"/>
            <a:ext cx="1828800" cy="1281112"/>
          </a:xfrm>
          <a:prstGeom prst="rect">
            <a:avLst/>
          </a:prstGeom>
          <a:noFill/>
          <a:ln w="12700" cap="sq">
            <a:noFill/>
            <a:miter lim="800000"/>
            <a:headEnd type="none" w="sm" len="sm"/>
            <a:tailEnd type="none" w="sm" len="sm"/>
          </a:ln>
          <a:effectLst/>
        </p:spPr>
        <p:txBody>
          <a:bodyPr anchor="ct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pitchFamily="2" charset="2"/>
              <a:buNone/>
              <a:tabLst/>
              <a:defRPr/>
            </a:pPr>
            <a:r>
              <a:rPr kumimoji="0" lang="en-US" altLang="zh-CN" sz="26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charset="0"/>
                <a:ea typeface="SimSun" pitchFamily="2" charset="-122"/>
                <a:cs typeface="+mn-cs"/>
              </a:rPr>
              <a:t> </a:t>
            </a:r>
            <a:r>
              <a:rPr kumimoji="0" lang="zh-CN" altLang="en-US" sz="26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charset="0"/>
                <a:ea typeface="SimSun" pitchFamily="2" charset="-122"/>
                <a:cs typeface="+mn-cs"/>
              </a:rPr>
              <a:t>亚拉伯</a:t>
            </a:r>
            <a:r>
              <a:rPr kumimoji="0" lang="en-US" altLang="zh-CN" sz="26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charset="0"/>
                <a:ea typeface="SimSun" pitchFamily="2" charset="-122"/>
                <a:cs typeface="+mn-cs"/>
              </a:rPr>
              <a:t>/  </a:t>
            </a:r>
            <a:r>
              <a:rPr kumimoji="0" lang="zh-CN" altLang="en-US" sz="26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charset="0"/>
                <a:ea typeface="SimSun" pitchFamily="2" charset="-122"/>
                <a:cs typeface="+mn-cs"/>
              </a:rPr>
              <a:t>希腊文</a:t>
            </a:r>
            <a:r>
              <a:rPr kumimoji="0" lang="en-US" altLang="zh-CN" sz="26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charset="0"/>
                <a:ea typeface="SimSun" pitchFamily="2" charset="-122"/>
                <a:cs typeface="+mn-cs"/>
              </a:rPr>
              <a:t>/   </a:t>
            </a:r>
            <a:r>
              <a:rPr kumimoji="0" lang="zh-CN" altLang="en-US" sz="26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charset="0"/>
                <a:ea typeface="SimSun" pitchFamily="2" charset="-122"/>
                <a:cs typeface="+mn-cs"/>
              </a:rPr>
              <a:t>拉丁文</a:t>
            </a:r>
            <a:endParaRPr kumimoji="0" lang="en-US" sz="26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charset="0"/>
              <a:ea typeface="+mn-ea"/>
              <a:cs typeface="Times New Roman" pitchFamily="18" charset="0"/>
            </a:endParaRPr>
          </a:p>
        </p:txBody>
      </p:sp>
      <p:sp>
        <p:nvSpPr>
          <p:cNvPr id="12540" name="Rectangle 252"/>
          <p:cNvSpPr>
            <a:spLocks noChangeArrowheads="1"/>
          </p:cNvSpPr>
          <p:nvPr/>
        </p:nvSpPr>
        <p:spPr bwMode="auto">
          <a:xfrm>
            <a:off x="4764088" y="5561013"/>
            <a:ext cx="2551112" cy="1281112"/>
          </a:xfrm>
          <a:prstGeom prst="rect">
            <a:avLst/>
          </a:prstGeom>
          <a:noFill/>
          <a:ln w="12700" cap="sq">
            <a:noFill/>
            <a:miter lim="800000"/>
            <a:headEnd type="none" w="sm" len="sm"/>
            <a:tailEnd type="none" w="sm" len="sm"/>
          </a:ln>
          <a:effectLst/>
        </p:spPr>
        <p:txBody>
          <a:bodyPr anchor="ct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pitchFamily="2" charset="2"/>
              <a:buNone/>
              <a:tabLst/>
              <a:defRPr/>
            </a:pPr>
            <a:r>
              <a:rPr kumimoji="0" lang="zh-CN" altLang="en-US" sz="26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charset="0"/>
                <a:ea typeface="SimSun" pitchFamily="2" charset="-122"/>
                <a:cs typeface="+mn-cs"/>
              </a:rPr>
              <a:t>希腊文            </a:t>
            </a:r>
            <a:r>
              <a:rPr kumimoji="0" lang="en-US" altLang="zh-CN" sz="26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charset="0"/>
                <a:ea typeface="SimSun" pitchFamily="2" charset="-122"/>
                <a:cs typeface="+mn-cs"/>
              </a:rPr>
              <a:t> (</a:t>
            </a:r>
            <a:r>
              <a:rPr kumimoji="0" lang="zh-CN" altLang="en-US" sz="26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charset="0"/>
                <a:ea typeface="SimSun" pitchFamily="2" charset="-122"/>
                <a:cs typeface="+mn-cs"/>
              </a:rPr>
              <a:t>七十士译本</a:t>
            </a:r>
            <a:r>
              <a:rPr kumimoji="0" lang="en-US" altLang="zh-CN" sz="26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charset="0"/>
                <a:ea typeface="SimSun" pitchFamily="2" charset="-122"/>
                <a:cs typeface="+mn-cs"/>
              </a:rPr>
              <a:t>)</a:t>
            </a:r>
            <a:endParaRPr kumimoji="0" lang="en-US" sz="26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charset="0"/>
              <a:ea typeface="+mn-ea"/>
              <a:cs typeface="+mn-cs"/>
            </a:endParaRPr>
          </a:p>
        </p:txBody>
      </p:sp>
      <p:sp>
        <p:nvSpPr>
          <p:cNvPr id="12539" name="Rectangle 251"/>
          <p:cNvSpPr>
            <a:spLocks noChangeArrowheads="1"/>
          </p:cNvSpPr>
          <p:nvPr/>
        </p:nvSpPr>
        <p:spPr bwMode="auto">
          <a:xfrm>
            <a:off x="2362200" y="5576888"/>
            <a:ext cx="2306638" cy="1281112"/>
          </a:xfrm>
          <a:prstGeom prst="rect">
            <a:avLst/>
          </a:prstGeom>
          <a:noFill/>
          <a:ln w="12700" cap="sq">
            <a:noFill/>
            <a:miter lim="800000"/>
            <a:headEnd type="none" w="sm" len="sm"/>
            <a:tailEnd type="none" w="sm" len="sm"/>
          </a:ln>
          <a:effectLst/>
        </p:spPr>
        <p:txBody>
          <a:bodyPr anchor="ct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pitchFamily="2" charset="2"/>
              <a:buNone/>
              <a:tabLst/>
              <a:defRPr/>
            </a:pPr>
            <a:r>
              <a:rPr kumimoji="0" lang="zh-CN" altLang="en-US" sz="26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charset="0"/>
                <a:ea typeface="SimSun" pitchFamily="2" charset="-122"/>
                <a:cs typeface="+mn-cs"/>
              </a:rPr>
              <a:t>希伯来</a:t>
            </a:r>
            <a:r>
              <a:rPr kumimoji="0" lang="en-US" altLang="zh-CN" sz="26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charset="0"/>
                <a:ea typeface="SimSun" pitchFamily="2" charset="-122"/>
                <a:cs typeface="+mn-cs"/>
              </a:rPr>
              <a:t>/           </a:t>
            </a:r>
            <a:r>
              <a:rPr kumimoji="0" lang="zh-CN" altLang="en-US" sz="26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charset="0"/>
                <a:ea typeface="SimSun" pitchFamily="2" charset="-122"/>
                <a:cs typeface="+mn-cs"/>
              </a:rPr>
              <a:t>亚拉伯</a:t>
            </a:r>
            <a:endParaRPr kumimoji="0" lang="en-US" sz="26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charset="0"/>
              <a:ea typeface="+mn-ea"/>
              <a:cs typeface="Times New Roman" pitchFamily="18" charset="0"/>
            </a:endParaRPr>
          </a:p>
        </p:txBody>
      </p:sp>
      <p:sp>
        <p:nvSpPr>
          <p:cNvPr id="12538" name="Rectangle 250"/>
          <p:cNvSpPr>
            <a:spLocks noChangeArrowheads="1"/>
          </p:cNvSpPr>
          <p:nvPr/>
        </p:nvSpPr>
        <p:spPr bwMode="auto">
          <a:xfrm>
            <a:off x="152400" y="5576888"/>
            <a:ext cx="2305050" cy="1281112"/>
          </a:xfrm>
          <a:prstGeom prst="rect">
            <a:avLst/>
          </a:prstGeom>
          <a:noFill/>
          <a:ln w="12700" cap="sq">
            <a:noFill/>
            <a:miter lim="800000"/>
            <a:headEnd type="none" w="sm" len="sm"/>
            <a:tailEnd type="none" w="sm" len="sm"/>
          </a:ln>
          <a:effectLst/>
        </p:spPr>
        <p:txBody>
          <a:bodyPr anchor="ct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pitchFamily="2" charset="2"/>
              <a:buNone/>
              <a:tabLst/>
              <a:defRPr/>
            </a:pPr>
            <a:r>
              <a:rPr kumimoji="0" lang="zh-CN" altLang="en-US" sz="2600" b="1" i="1" u="none" strike="noStrike" kern="1200" cap="none" spc="0" normalizeH="0" baseline="0" noProof="0">
                <a:ln>
                  <a:noFill/>
                </a:ln>
                <a:solidFill>
                  <a:srgbClr val="FFFFFF"/>
                </a:solidFill>
                <a:effectLst>
                  <a:outerShdw blurRad="38100" dist="38100" dir="2700000" algn="tl">
                    <a:srgbClr val="000000"/>
                  </a:outerShdw>
                </a:effectLst>
                <a:uLnTx/>
                <a:uFillTx/>
                <a:latin typeface="Times" charset="0"/>
                <a:ea typeface="SimSun" pitchFamily="2" charset="-122"/>
                <a:cs typeface="+mn-cs"/>
              </a:rPr>
              <a:t>巴勒斯坦的  语言</a:t>
            </a:r>
            <a:endParaRPr kumimoji="0" lang="en-US" sz="2600" b="1" i="1" u="none" strike="noStrike" kern="1200" cap="none" spc="0" normalizeH="0" baseline="0" noProof="0">
              <a:ln>
                <a:noFill/>
              </a:ln>
              <a:solidFill>
                <a:srgbClr val="FFFFFF"/>
              </a:solidFill>
              <a:effectLst>
                <a:outerShdw blurRad="38100" dist="38100" dir="2700000" algn="tl">
                  <a:srgbClr val="000000"/>
                </a:outerShdw>
              </a:effectLst>
              <a:uLnTx/>
              <a:uFillTx/>
              <a:latin typeface="Times" charset="0"/>
              <a:ea typeface="+mn-ea"/>
              <a:cs typeface="Times New Roman" pitchFamily="18" charset="0"/>
            </a:endParaRPr>
          </a:p>
        </p:txBody>
      </p:sp>
      <p:sp>
        <p:nvSpPr>
          <p:cNvPr id="12537" name="Rectangle 249"/>
          <p:cNvSpPr>
            <a:spLocks noChangeArrowheads="1"/>
          </p:cNvSpPr>
          <p:nvPr/>
        </p:nvSpPr>
        <p:spPr bwMode="auto">
          <a:xfrm>
            <a:off x="7315200" y="4191000"/>
            <a:ext cx="1828800" cy="1677988"/>
          </a:xfrm>
          <a:prstGeom prst="rect">
            <a:avLst/>
          </a:prstGeom>
          <a:noFill/>
          <a:ln w="12700" cap="sq">
            <a:noFill/>
            <a:miter lim="800000"/>
            <a:headEnd type="none" w="sm" len="sm"/>
            <a:tailEnd type="none" w="sm" len="sm"/>
          </a:ln>
          <a:effectLst/>
        </p:spPr>
        <p:txBody>
          <a:bodyPr anchor="ct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pitchFamily="2" charset="2"/>
              <a:buNone/>
              <a:tabLst/>
              <a:defRPr/>
            </a:pPr>
            <a:r>
              <a:rPr kumimoji="0" lang="zh-CN" altLang="en-US" sz="26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charset="0"/>
                <a:ea typeface="SimSun" pitchFamily="2" charset="-122"/>
                <a:cs typeface="+mn-cs"/>
              </a:rPr>
              <a:t>高峰</a:t>
            </a:r>
            <a:endParaRPr kumimoji="0" lang="en-US" altLang="zh-CN" sz="26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charset="0"/>
              <a:ea typeface="SimSun" pitchFamily="2" charset="-122"/>
              <a:cs typeface="+mn-cs"/>
            </a:endParaRPr>
          </a:p>
        </p:txBody>
      </p:sp>
      <p:sp>
        <p:nvSpPr>
          <p:cNvPr id="12536" name="Rectangle 248"/>
          <p:cNvSpPr>
            <a:spLocks noChangeArrowheads="1"/>
          </p:cNvSpPr>
          <p:nvPr/>
        </p:nvSpPr>
        <p:spPr bwMode="auto">
          <a:xfrm>
            <a:off x="4764088" y="4191000"/>
            <a:ext cx="2551112" cy="1677988"/>
          </a:xfrm>
          <a:prstGeom prst="rect">
            <a:avLst/>
          </a:prstGeom>
          <a:noFill/>
          <a:ln w="12700" cap="sq">
            <a:noFill/>
            <a:miter lim="800000"/>
            <a:headEnd type="none" w="sm" len="sm"/>
            <a:tailEnd type="none" w="sm" len="sm"/>
          </a:ln>
          <a:effectLst/>
        </p:spPr>
        <p:txBody>
          <a:bodyPr anchor="ct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pitchFamily="2" charset="2"/>
              <a:buNone/>
              <a:tabLst/>
              <a:defRPr/>
            </a:pPr>
            <a:r>
              <a:rPr kumimoji="0" lang="zh-CN" altLang="en-US" sz="26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charset="0"/>
                <a:ea typeface="SimSun" pitchFamily="2" charset="-122"/>
                <a:cs typeface="+mn-cs"/>
              </a:rPr>
              <a:t>上升</a:t>
            </a:r>
            <a:endParaRPr kumimoji="0" lang="en-US" altLang="zh-CN" sz="26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charset="0"/>
              <a:ea typeface="SimSun" pitchFamily="2" charset="-122"/>
              <a:cs typeface="+mn-cs"/>
            </a:endParaRPr>
          </a:p>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pitchFamily="2" charset="2"/>
              <a:buNone/>
              <a:tabLst/>
              <a:defRPr/>
            </a:pPr>
            <a:r>
              <a:rPr kumimoji="0" lang="en-US" altLang="zh-CN" sz="26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charset="0"/>
                <a:ea typeface="SimSun" pitchFamily="2" charset="-122"/>
                <a:cs typeface="+mn-cs"/>
              </a:rPr>
              <a:t>“</a:t>
            </a:r>
            <a:r>
              <a:rPr kumimoji="0" lang="zh-CN" altLang="en-US" sz="26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charset="0"/>
                <a:ea typeface="SimSun" pitchFamily="2" charset="-122"/>
                <a:cs typeface="+mn-cs"/>
              </a:rPr>
              <a:t>两个弥赛亚</a:t>
            </a:r>
            <a:r>
              <a:rPr kumimoji="0" lang="en-US" altLang="zh-CN" sz="26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charset="0"/>
                <a:ea typeface="SimSun" pitchFamily="2" charset="-122"/>
                <a:cs typeface="+mn-cs"/>
              </a:rPr>
              <a:t>” </a:t>
            </a:r>
            <a:endParaRPr kumimoji="0" lang="en-US" sz="26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charset="0"/>
              <a:ea typeface="+mn-ea"/>
              <a:cs typeface="Times New Roman" pitchFamily="18" charset="0"/>
            </a:endParaRPr>
          </a:p>
        </p:txBody>
      </p:sp>
      <p:sp>
        <p:nvSpPr>
          <p:cNvPr id="12535" name="Rectangle 247"/>
          <p:cNvSpPr>
            <a:spLocks noChangeArrowheads="1"/>
          </p:cNvSpPr>
          <p:nvPr/>
        </p:nvSpPr>
        <p:spPr bwMode="auto">
          <a:xfrm>
            <a:off x="2362200" y="4191000"/>
            <a:ext cx="2306638" cy="1677988"/>
          </a:xfrm>
          <a:prstGeom prst="rect">
            <a:avLst/>
          </a:prstGeom>
          <a:noFill/>
          <a:ln w="12700" cap="sq">
            <a:noFill/>
            <a:miter lim="800000"/>
            <a:headEnd type="none" w="sm" len="sm"/>
            <a:tailEnd type="none" w="sm" len="sm"/>
          </a:ln>
          <a:effectLst/>
        </p:spPr>
        <p:txBody>
          <a:bodyPr anchor="ct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pitchFamily="2" charset="2"/>
              <a:buNone/>
              <a:tabLst/>
              <a:defRPr/>
            </a:pPr>
            <a:r>
              <a:rPr kumimoji="0" lang="zh-CN" altLang="en-US" sz="26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charset="0"/>
                <a:ea typeface="SimSun" pitchFamily="2" charset="-122"/>
                <a:cs typeface="+mn-cs"/>
              </a:rPr>
              <a:t>中等</a:t>
            </a:r>
            <a:endParaRPr kumimoji="0" lang="en-US" sz="26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charset="0"/>
              <a:ea typeface="+mn-ea"/>
              <a:cs typeface="Times New Roman" pitchFamily="18" charset="0"/>
            </a:endParaRPr>
          </a:p>
        </p:txBody>
      </p:sp>
      <p:sp>
        <p:nvSpPr>
          <p:cNvPr id="12534" name="Rectangle 246"/>
          <p:cNvSpPr>
            <a:spLocks noChangeArrowheads="1"/>
          </p:cNvSpPr>
          <p:nvPr/>
        </p:nvSpPr>
        <p:spPr bwMode="auto">
          <a:xfrm>
            <a:off x="152400" y="4191000"/>
            <a:ext cx="2305050" cy="1677988"/>
          </a:xfrm>
          <a:prstGeom prst="rect">
            <a:avLst/>
          </a:prstGeom>
          <a:noFill/>
          <a:ln w="12700" cap="sq">
            <a:noFill/>
            <a:miter lim="800000"/>
            <a:headEnd type="none" w="sm" len="sm"/>
            <a:tailEnd type="none" w="sm" len="sm"/>
          </a:ln>
          <a:effectLst/>
        </p:spPr>
        <p:txBody>
          <a:bodyPr anchor="ct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pitchFamily="2" charset="2"/>
              <a:buNone/>
              <a:tabLst/>
              <a:defRPr/>
            </a:pPr>
            <a:r>
              <a:rPr kumimoji="0" lang="zh-CN" altLang="en-US" sz="2600" b="1" i="1" u="none" strike="noStrike" kern="1200" cap="none" spc="0" normalizeH="0" baseline="0" noProof="0">
                <a:ln>
                  <a:noFill/>
                </a:ln>
                <a:solidFill>
                  <a:srgbClr val="FFFFFF"/>
                </a:solidFill>
                <a:effectLst>
                  <a:outerShdw blurRad="38100" dist="38100" dir="2700000" algn="tl">
                    <a:srgbClr val="000000"/>
                  </a:outerShdw>
                </a:effectLst>
                <a:uLnTx/>
                <a:uFillTx/>
                <a:latin typeface="Times" charset="0"/>
                <a:ea typeface="SimSun" pitchFamily="2" charset="-122"/>
                <a:cs typeface="+mn-cs"/>
              </a:rPr>
              <a:t>对弥赛亚及  天国的期望</a:t>
            </a:r>
            <a:endParaRPr kumimoji="0" lang="en-US" sz="2600" b="1" i="1" u="none" strike="noStrike" kern="1200" cap="none" spc="0" normalizeH="0" baseline="0" noProof="0">
              <a:ln>
                <a:noFill/>
              </a:ln>
              <a:solidFill>
                <a:srgbClr val="FFFFFF"/>
              </a:solidFill>
              <a:effectLst>
                <a:outerShdw blurRad="38100" dist="38100" dir="2700000" algn="tl">
                  <a:srgbClr val="000000"/>
                </a:outerShdw>
              </a:effectLst>
              <a:uLnTx/>
              <a:uFillTx/>
              <a:latin typeface="Times" charset="0"/>
              <a:ea typeface="+mn-ea"/>
              <a:cs typeface="Times New Roman" pitchFamily="18" charset="0"/>
            </a:endParaRPr>
          </a:p>
        </p:txBody>
      </p:sp>
      <p:sp>
        <p:nvSpPr>
          <p:cNvPr id="12533" name="Rectangle 245"/>
          <p:cNvSpPr>
            <a:spLocks noChangeArrowheads="1"/>
          </p:cNvSpPr>
          <p:nvPr/>
        </p:nvSpPr>
        <p:spPr bwMode="auto">
          <a:xfrm>
            <a:off x="7315200" y="3124200"/>
            <a:ext cx="1828800" cy="1677988"/>
          </a:xfrm>
          <a:prstGeom prst="rect">
            <a:avLst/>
          </a:prstGeom>
          <a:noFill/>
          <a:ln w="12700" cap="sq">
            <a:noFill/>
            <a:miter lim="800000"/>
            <a:headEnd type="none" w="sm" len="sm"/>
            <a:tailEnd type="none" w="sm" len="sm"/>
          </a:ln>
          <a:effectLst/>
        </p:spPr>
        <p:txBody>
          <a:bodyPr anchor="ct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pitchFamily="2" charset="2"/>
              <a:buNone/>
              <a:tabLst/>
              <a:defRPr/>
            </a:pPr>
            <a:r>
              <a:rPr kumimoji="0" lang="zh-CN" altLang="en-US" sz="26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charset="0"/>
                <a:ea typeface="SimSun" pitchFamily="2" charset="-122"/>
                <a:cs typeface="+mn-cs"/>
              </a:rPr>
              <a:t>和平</a:t>
            </a:r>
            <a:r>
              <a:rPr kumimoji="0" lang="en-US" altLang="zh-CN" sz="26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charset="0"/>
                <a:ea typeface="SimSun" pitchFamily="2" charset="-122"/>
                <a:cs typeface="+mn-cs"/>
              </a:rPr>
              <a:t>(</a:t>
            </a:r>
            <a:r>
              <a:rPr kumimoji="0" lang="zh-CN" altLang="en-US" sz="26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charset="0"/>
                <a:ea typeface="SimSun" pitchFamily="2" charset="-122"/>
                <a:cs typeface="+mn-cs"/>
              </a:rPr>
              <a:t>但藉着罗马</a:t>
            </a:r>
            <a:r>
              <a:rPr kumimoji="0" lang="en-US" altLang="zh-CN" sz="26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charset="0"/>
                <a:ea typeface="SimSun" pitchFamily="2" charset="-122"/>
                <a:cs typeface="+mn-cs"/>
              </a:rPr>
              <a:t>)</a:t>
            </a:r>
            <a:endParaRPr kumimoji="0" lang="en-US" sz="26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charset="0"/>
              <a:ea typeface="+mn-ea"/>
              <a:cs typeface="Times New Roman" pitchFamily="18" charset="0"/>
            </a:endParaRPr>
          </a:p>
        </p:txBody>
      </p:sp>
      <p:sp>
        <p:nvSpPr>
          <p:cNvPr id="12532" name="Rectangle 244"/>
          <p:cNvSpPr>
            <a:spLocks noChangeArrowheads="1"/>
          </p:cNvSpPr>
          <p:nvPr/>
        </p:nvSpPr>
        <p:spPr bwMode="auto">
          <a:xfrm>
            <a:off x="4764088" y="3124200"/>
            <a:ext cx="2551112" cy="1677988"/>
          </a:xfrm>
          <a:prstGeom prst="rect">
            <a:avLst/>
          </a:prstGeom>
          <a:noFill/>
          <a:ln w="12700" cap="sq">
            <a:noFill/>
            <a:miter lim="800000"/>
            <a:headEnd type="none" w="sm" len="sm"/>
            <a:tailEnd type="none" w="sm" len="sm"/>
          </a:ln>
          <a:effectLst/>
        </p:spPr>
        <p:txBody>
          <a:bodyPr anchor="ct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pitchFamily="2" charset="2"/>
              <a:buNone/>
              <a:tabLst/>
              <a:defRPr/>
            </a:pPr>
            <a:r>
              <a:rPr kumimoji="0" lang="zh-CN" altLang="en-US" sz="26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charset="0"/>
                <a:ea typeface="SimSun" pitchFamily="2" charset="-122"/>
                <a:cs typeface="+mn-cs"/>
              </a:rPr>
              <a:t>多战争</a:t>
            </a:r>
            <a:endParaRPr kumimoji="0" lang="en-US" altLang="zh-CN" sz="26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charset="0"/>
              <a:ea typeface="SimSun" pitchFamily="2" charset="-122"/>
              <a:cs typeface="+mn-cs"/>
            </a:endParaRPr>
          </a:p>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pitchFamily="2" charset="2"/>
              <a:buNone/>
              <a:tabLst/>
              <a:defRPr/>
            </a:pPr>
            <a:r>
              <a:rPr kumimoji="0" lang="en-US" altLang="zh-CN" sz="26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charset="0"/>
                <a:ea typeface="SimSun" pitchFamily="2" charset="-122"/>
                <a:cs typeface="+mn-cs"/>
              </a:rPr>
              <a:t>(</a:t>
            </a:r>
            <a:r>
              <a:rPr kumimoji="0" lang="zh-CN" altLang="en-US" sz="26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charset="0"/>
                <a:ea typeface="SimSun" pitchFamily="2" charset="-122"/>
                <a:cs typeface="+mn-cs"/>
              </a:rPr>
              <a:t>但</a:t>
            </a:r>
            <a:r>
              <a:rPr kumimoji="0" lang="en-US" altLang="zh-CN" sz="26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charset="0"/>
                <a:ea typeface="SimSun" pitchFamily="2" charset="-122"/>
                <a:cs typeface="+mn-cs"/>
              </a:rPr>
              <a:t> 11:1-35)</a:t>
            </a:r>
            <a:endParaRPr kumimoji="0" lang="en-US" sz="26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charset="0"/>
              <a:ea typeface="+mn-ea"/>
              <a:cs typeface="Times New Roman" pitchFamily="18" charset="0"/>
            </a:endParaRPr>
          </a:p>
        </p:txBody>
      </p:sp>
      <p:sp>
        <p:nvSpPr>
          <p:cNvPr id="12531" name="Rectangle 243"/>
          <p:cNvSpPr>
            <a:spLocks noChangeArrowheads="1"/>
          </p:cNvSpPr>
          <p:nvPr/>
        </p:nvSpPr>
        <p:spPr bwMode="auto">
          <a:xfrm>
            <a:off x="2362200" y="3124200"/>
            <a:ext cx="2306638" cy="1677988"/>
          </a:xfrm>
          <a:prstGeom prst="rect">
            <a:avLst/>
          </a:prstGeom>
          <a:noFill/>
          <a:ln w="12700" cap="sq">
            <a:noFill/>
            <a:miter lim="800000"/>
            <a:headEnd type="none" w="sm" len="sm"/>
            <a:tailEnd type="none" w="sm" len="sm"/>
          </a:ln>
          <a:effectLst/>
        </p:spPr>
        <p:txBody>
          <a:bodyPr anchor="ct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pitchFamily="2" charset="2"/>
              <a:buNone/>
              <a:tabLst/>
              <a:defRPr/>
            </a:pPr>
            <a:r>
              <a:rPr kumimoji="0" lang="zh-CN" altLang="en-US" sz="26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charset="0"/>
                <a:ea typeface="SimSun" pitchFamily="2" charset="-122"/>
                <a:cs typeface="+mn-cs"/>
              </a:rPr>
              <a:t>和平</a:t>
            </a:r>
            <a:r>
              <a:rPr kumimoji="0" lang="en-US" altLang="zh-CN" sz="26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charset="0"/>
                <a:ea typeface="SimSun" pitchFamily="2" charset="-122"/>
                <a:cs typeface="+mn-cs"/>
              </a:rPr>
              <a:t>/ </a:t>
            </a:r>
            <a:r>
              <a:rPr kumimoji="0" lang="zh-CN" altLang="en-US" sz="26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charset="0"/>
                <a:ea typeface="SimSun" pitchFamily="2" charset="-122"/>
                <a:cs typeface="+mn-cs"/>
              </a:rPr>
              <a:t>自治</a:t>
            </a:r>
            <a:endParaRPr kumimoji="0" lang="en-US" sz="26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charset="0"/>
              <a:ea typeface="+mn-ea"/>
              <a:cs typeface="Times New Roman" pitchFamily="18" charset="0"/>
            </a:endParaRPr>
          </a:p>
        </p:txBody>
      </p:sp>
      <p:sp>
        <p:nvSpPr>
          <p:cNvPr id="12530" name="Rectangle 242"/>
          <p:cNvSpPr>
            <a:spLocks noChangeArrowheads="1"/>
          </p:cNvSpPr>
          <p:nvPr/>
        </p:nvSpPr>
        <p:spPr bwMode="auto">
          <a:xfrm>
            <a:off x="152400" y="3124200"/>
            <a:ext cx="2305050" cy="1677988"/>
          </a:xfrm>
          <a:prstGeom prst="rect">
            <a:avLst/>
          </a:prstGeom>
          <a:noFill/>
          <a:ln w="12700" cap="sq">
            <a:noFill/>
            <a:miter lim="800000"/>
            <a:headEnd type="none" w="sm" len="sm"/>
            <a:tailEnd type="none" w="sm" len="sm"/>
          </a:ln>
          <a:effectLst/>
        </p:spPr>
        <p:txBody>
          <a:bodyPr anchor="ct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pitchFamily="2" charset="2"/>
              <a:buNone/>
              <a:tabLst/>
              <a:defRPr/>
            </a:pPr>
            <a:r>
              <a:rPr kumimoji="0" lang="zh-CN" altLang="en-US" sz="26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Times" charset="0"/>
                <a:ea typeface="SimSun" pitchFamily="2" charset="-122"/>
                <a:cs typeface="+mn-cs"/>
              </a:rPr>
              <a:t>政治稳定</a:t>
            </a:r>
            <a:endParaRPr kumimoji="0" lang="en-US" sz="26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Times" charset="0"/>
              <a:ea typeface="+mn-ea"/>
              <a:cs typeface="Times New Roman" pitchFamily="18" charset="0"/>
            </a:endParaRPr>
          </a:p>
        </p:txBody>
      </p:sp>
      <p:sp>
        <p:nvSpPr>
          <p:cNvPr id="12529" name="Rectangle 241"/>
          <p:cNvSpPr>
            <a:spLocks noChangeArrowheads="1"/>
          </p:cNvSpPr>
          <p:nvPr/>
        </p:nvSpPr>
        <p:spPr bwMode="auto">
          <a:xfrm>
            <a:off x="7315200" y="2411413"/>
            <a:ext cx="1828800" cy="1258887"/>
          </a:xfrm>
          <a:prstGeom prst="rect">
            <a:avLst/>
          </a:prstGeom>
          <a:noFill/>
          <a:ln w="12700" cap="sq">
            <a:noFill/>
            <a:miter lim="800000"/>
            <a:headEnd type="none" w="sm" len="sm"/>
            <a:tailEnd type="none" w="sm" len="sm"/>
          </a:ln>
          <a:effectLst/>
        </p:spPr>
        <p:txBody>
          <a:bodyPr anchor="ct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pitchFamily="2" charset="2"/>
              <a:buNone/>
              <a:tabLst/>
              <a:defRPr/>
            </a:pPr>
            <a:r>
              <a:rPr kumimoji="0" lang="zh-CN" altLang="en-US" sz="26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charset="0"/>
                <a:ea typeface="SimSun" pitchFamily="2" charset="-122"/>
                <a:cs typeface="+mn-cs"/>
              </a:rPr>
              <a:t>罗马</a:t>
            </a:r>
            <a:r>
              <a:rPr kumimoji="0" lang="en-US" altLang="zh-CN" sz="26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charset="0"/>
                <a:ea typeface="SimSun" pitchFamily="2" charset="-122"/>
                <a:cs typeface="+mn-cs"/>
              </a:rPr>
              <a:t> </a:t>
            </a:r>
          </a:p>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pitchFamily="2" charset="2"/>
              <a:buNone/>
              <a:tabLst/>
              <a:defRPr/>
            </a:pPr>
            <a:r>
              <a:rPr kumimoji="0" lang="en-US" altLang="zh-CN" sz="26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charset="0"/>
                <a:ea typeface="SimSun" pitchFamily="2" charset="-122"/>
                <a:cs typeface="+mn-cs"/>
              </a:rPr>
              <a:t>(58</a:t>
            </a:r>
            <a:r>
              <a:rPr kumimoji="0" lang="zh-CN" altLang="en-US" sz="26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charset="0"/>
                <a:ea typeface="SimSun" pitchFamily="2" charset="-122"/>
                <a:cs typeface="+mn-cs"/>
              </a:rPr>
              <a:t>年</a:t>
            </a:r>
            <a:r>
              <a:rPr kumimoji="0" lang="en-US" altLang="zh-CN" sz="26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charset="0"/>
                <a:ea typeface="SimSun" pitchFamily="2" charset="-122"/>
                <a:cs typeface="+mn-cs"/>
              </a:rPr>
              <a:t>)</a:t>
            </a:r>
            <a:endParaRPr kumimoji="0" lang="en-US" sz="26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charset="0"/>
              <a:ea typeface="+mn-ea"/>
              <a:cs typeface="Times New Roman" pitchFamily="18" charset="0"/>
            </a:endParaRPr>
          </a:p>
        </p:txBody>
      </p:sp>
      <p:sp>
        <p:nvSpPr>
          <p:cNvPr id="12528" name="Rectangle 240"/>
          <p:cNvSpPr>
            <a:spLocks noChangeArrowheads="1"/>
          </p:cNvSpPr>
          <p:nvPr/>
        </p:nvSpPr>
        <p:spPr bwMode="auto">
          <a:xfrm>
            <a:off x="4419600" y="2411413"/>
            <a:ext cx="3048000" cy="1258887"/>
          </a:xfrm>
          <a:prstGeom prst="rect">
            <a:avLst/>
          </a:prstGeom>
          <a:noFill/>
          <a:ln w="12700" cap="sq">
            <a:noFill/>
            <a:miter lim="800000"/>
            <a:headEnd type="none" w="sm" len="sm"/>
            <a:tailEnd type="none" w="sm" len="sm"/>
          </a:ln>
          <a:effectLst/>
        </p:spPr>
        <p:txBody>
          <a:bodyPr anchor="ct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pitchFamily="2" charset="2"/>
              <a:buNone/>
              <a:tabLst/>
              <a:defRPr/>
            </a:pPr>
            <a:r>
              <a:rPr kumimoji="0" lang="zh-CN" altLang="en-US" sz="24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charset="0"/>
                <a:ea typeface="SimSun" pitchFamily="2" charset="-122"/>
                <a:cs typeface="+mn-cs"/>
              </a:rPr>
              <a:t>希腊</a:t>
            </a:r>
            <a:r>
              <a:rPr kumimoji="0" lang="en-US" altLang="zh-CN" sz="24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charset="0"/>
                <a:ea typeface="SimSun" pitchFamily="2" charset="-122"/>
                <a:cs typeface="+mn-cs"/>
              </a:rPr>
              <a:t> (188</a:t>
            </a:r>
            <a:r>
              <a:rPr kumimoji="0" lang="zh-CN" altLang="en-US" sz="24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charset="0"/>
                <a:ea typeface="SimSun" pitchFamily="2" charset="-122"/>
                <a:cs typeface="+mn-cs"/>
              </a:rPr>
              <a:t>年</a:t>
            </a:r>
            <a:r>
              <a:rPr kumimoji="0" lang="en-US" altLang="zh-CN" sz="24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charset="0"/>
                <a:ea typeface="SimSun" pitchFamily="2" charset="-122"/>
                <a:cs typeface="+mn-cs"/>
              </a:rPr>
              <a:t>)</a:t>
            </a:r>
          </a:p>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pitchFamily="2" charset="2"/>
              <a:buNone/>
              <a:tabLst/>
              <a:defRPr/>
            </a:pPr>
            <a:r>
              <a:rPr kumimoji="0" lang="zh-CN" altLang="en-US" sz="24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charset="0"/>
                <a:ea typeface="SimSun" pitchFamily="2" charset="-122"/>
                <a:cs typeface="+mn-cs"/>
              </a:rPr>
              <a:t>哈斯莫尼家族</a:t>
            </a:r>
            <a:r>
              <a:rPr kumimoji="0" lang="en-US" altLang="zh-CN" sz="24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charset="0"/>
                <a:ea typeface="SimSun" pitchFamily="2" charset="-122"/>
                <a:cs typeface="+mn-cs"/>
              </a:rPr>
              <a:t>(80</a:t>
            </a:r>
            <a:r>
              <a:rPr kumimoji="0" lang="zh-CN" altLang="en-US" sz="24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charset="0"/>
                <a:ea typeface="SimSun" pitchFamily="2" charset="-122"/>
                <a:cs typeface="+mn-cs"/>
              </a:rPr>
              <a:t>年</a:t>
            </a:r>
            <a:r>
              <a:rPr kumimoji="0" lang="en-US" altLang="zh-CN" sz="24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charset="0"/>
                <a:ea typeface="SimSun" pitchFamily="2" charset="-122"/>
                <a:cs typeface="+mn-cs"/>
              </a:rPr>
              <a:t>)</a:t>
            </a:r>
            <a:endParaRPr kumimoji="0" lang="en-US" sz="24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charset="0"/>
              <a:ea typeface="+mn-ea"/>
              <a:cs typeface="Times New Roman" pitchFamily="18" charset="0"/>
            </a:endParaRPr>
          </a:p>
        </p:txBody>
      </p:sp>
      <p:sp>
        <p:nvSpPr>
          <p:cNvPr id="12527" name="Rectangle 239"/>
          <p:cNvSpPr>
            <a:spLocks noChangeArrowheads="1"/>
          </p:cNvSpPr>
          <p:nvPr/>
        </p:nvSpPr>
        <p:spPr bwMode="auto">
          <a:xfrm>
            <a:off x="2362200" y="2411413"/>
            <a:ext cx="2306638" cy="1258887"/>
          </a:xfrm>
          <a:prstGeom prst="rect">
            <a:avLst/>
          </a:prstGeom>
          <a:noFill/>
          <a:ln w="12700" cap="sq">
            <a:noFill/>
            <a:miter lim="800000"/>
            <a:headEnd type="none" w="sm" len="sm"/>
            <a:tailEnd type="none" w="sm" len="sm"/>
          </a:ln>
          <a:effectLst/>
        </p:spPr>
        <p:txBody>
          <a:bodyPr anchor="ct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pitchFamily="2" charset="2"/>
              <a:buNone/>
              <a:tabLst/>
              <a:defRPr/>
            </a:pPr>
            <a:r>
              <a:rPr kumimoji="0" lang="zh-CN" altLang="en-US" sz="26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charset="0"/>
                <a:ea typeface="SimSun" pitchFamily="2" charset="-122"/>
                <a:cs typeface="+mn-cs"/>
              </a:rPr>
              <a:t>波斯</a:t>
            </a:r>
            <a:r>
              <a:rPr kumimoji="0" lang="en-US" altLang="zh-CN" sz="26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charset="0"/>
                <a:ea typeface="SimSun" pitchFamily="2" charset="-122"/>
                <a:cs typeface="+mn-cs"/>
              </a:rPr>
              <a:t> </a:t>
            </a:r>
          </a:p>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pitchFamily="2" charset="2"/>
              <a:buNone/>
              <a:tabLst/>
              <a:defRPr/>
            </a:pPr>
            <a:r>
              <a:rPr kumimoji="0" lang="en-US" altLang="zh-CN" sz="26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charset="0"/>
                <a:ea typeface="SimSun" pitchFamily="2" charset="-122"/>
                <a:cs typeface="+mn-cs"/>
              </a:rPr>
              <a:t>(208 </a:t>
            </a:r>
            <a:r>
              <a:rPr kumimoji="0" lang="zh-CN" altLang="en-US" sz="26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charset="0"/>
                <a:ea typeface="SimSun" pitchFamily="2" charset="-122"/>
                <a:cs typeface="+mn-cs"/>
              </a:rPr>
              <a:t>年</a:t>
            </a:r>
            <a:r>
              <a:rPr kumimoji="0" lang="en-US" altLang="zh-CN" sz="26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charset="0"/>
                <a:ea typeface="SimSun" pitchFamily="2" charset="-122"/>
                <a:cs typeface="+mn-cs"/>
              </a:rPr>
              <a:t>)</a:t>
            </a:r>
            <a:endParaRPr kumimoji="0" lang="en-US" sz="26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charset="0"/>
              <a:ea typeface="+mn-ea"/>
              <a:cs typeface="Times New Roman" pitchFamily="18" charset="0"/>
            </a:endParaRPr>
          </a:p>
        </p:txBody>
      </p:sp>
      <p:sp>
        <p:nvSpPr>
          <p:cNvPr id="12526" name="Rectangle 238"/>
          <p:cNvSpPr>
            <a:spLocks noChangeArrowheads="1"/>
          </p:cNvSpPr>
          <p:nvPr/>
        </p:nvSpPr>
        <p:spPr bwMode="auto">
          <a:xfrm>
            <a:off x="152400" y="2411413"/>
            <a:ext cx="2305050" cy="1258887"/>
          </a:xfrm>
          <a:prstGeom prst="rect">
            <a:avLst/>
          </a:prstGeom>
          <a:noFill/>
          <a:ln w="12700" cap="sq">
            <a:noFill/>
            <a:miter lim="800000"/>
            <a:headEnd type="none" w="sm" len="sm"/>
            <a:tailEnd type="none" w="sm" len="sm"/>
          </a:ln>
          <a:effectLst/>
        </p:spPr>
        <p:txBody>
          <a:bodyPr anchor="ct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pitchFamily="2" charset="2"/>
              <a:buNone/>
              <a:tabLst/>
              <a:defRPr/>
            </a:pPr>
            <a:r>
              <a:rPr kumimoji="0" lang="zh-CN" altLang="en-US" sz="2600" b="1" i="1" u="none" strike="noStrike" kern="1200" cap="none" spc="0" normalizeH="0" baseline="0" noProof="0">
                <a:ln>
                  <a:noFill/>
                </a:ln>
                <a:solidFill>
                  <a:srgbClr val="FFFFFF"/>
                </a:solidFill>
                <a:effectLst>
                  <a:outerShdw blurRad="38100" dist="38100" dir="2700000" algn="tl">
                    <a:srgbClr val="000000"/>
                  </a:outerShdw>
                </a:effectLst>
                <a:uLnTx/>
                <a:uFillTx/>
                <a:latin typeface="Times" charset="0"/>
                <a:ea typeface="SimSun" pitchFamily="2" charset="-122"/>
                <a:cs typeface="+mn-cs"/>
              </a:rPr>
              <a:t>以色列的      统治者</a:t>
            </a:r>
            <a:endParaRPr kumimoji="0" lang="en-US" sz="2600" b="1" i="1" u="none" strike="noStrike" kern="1200" cap="none" spc="0" normalizeH="0" baseline="0" noProof="0">
              <a:ln>
                <a:noFill/>
              </a:ln>
              <a:solidFill>
                <a:srgbClr val="FFFFFF"/>
              </a:solidFill>
              <a:effectLst>
                <a:outerShdw blurRad="38100" dist="38100" dir="2700000" algn="tl">
                  <a:srgbClr val="000000"/>
                </a:outerShdw>
              </a:effectLst>
              <a:uLnTx/>
              <a:uFillTx/>
              <a:latin typeface="Times" charset="0"/>
              <a:ea typeface="+mn-ea"/>
              <a:cs typeface="Times New Roman" pitchFamily="18" charset="0"/>
            </a:endParaRPr>
          </a:p>
        </p:txBody>
      </p:sp>
      <p:sp>
        <p:nvSpPr>
          <p:cNvPr id="12525" name="Rectangle 237"/>
          <p:cNvSpPr>
            <a:spLocks noChangeArrowheads="1"/>
          </p:cNvSpPr>
          <p:nvPr/>
        </p:nvSpPr>
        <p:spPr bwMode="auto">
          <a:xfrm>
            <a:off x="7315200" y="1447800"/>
            <a:ext cx="1828800" cy="963613"/>
          </a:xfrm>
          <a:prstGeom prst="rect">
            <a:avLst/>
          </a:prstGeom>
          <a:noFill/>
          <a:ln w="12700" cap="sq">
            <a:noFill/>
            <a:miter lim="800000"/>
            <a:headEnd type="none" w="sm" len="sm"/>
            <a:tailEnd type="none" w="sm" len="sm"/>
          </a:ln>
          <a:effectLst/>
        </p:spPr>
        <p:txBody>
          <a:bodyPr anchor="ct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pitchFamily="2" charset="2"/>
              <a:buNone/>
              <a:tabLst/>
              <a:defRPr/>
            </a:pPr>
            <a:r>
              <a:rPr kumimoji="0" lang="zh-CN" altLang="en-US" sz="26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charset="0"/>
                <a:ea typeface="SimSun" pitchFamily="2" charset="-122"/>
                <a:cs typeface="+mn-cs"/>
              </a:rPr>
              <a:t>基督降世</a:t>
            </a:r>
            <a:endParaRPr kumimoji="0" lang="en-US" sz="26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charset="0"/>
              <a:ea typeface="+mn-ea"/>
              <a:cs typeface="Times New Roman" pitchFamily="18" charset="0"/>
            </a:endParaRPr>
          </a:p>
        </p:txBody>
      </p:sp>
      <p:sp>
        <p:nvSpPr>
          <p:cNvPr id="12524" name="Rectangle 236"/>
          <p:cNvSpPr>
            <a:spLocks noChangeArrowheads="1"/>
          </p:cNvSpPr>
          <p:nvPr/>
        </p:nvSpPr>
        <p:spPr bwMode="auto">
          <a:xfrm>
            <a:off x="4764088" y="1447800"/>
            <a:ext cx="2551112" cy="963613"/>
          </a:xfrm>
          <a:prstGeom prst="rect">
            <a:avLst/>
          </a:prstGeom>
          <a:noFill/>
          <a:ln w="12700" cap="sq">
            <a:noFill/>
            <a:miter lim="800000"/>
            <a:headEnd type="none" w="sm" len="sm"/>
            <a:tailEnd type="none" w="sm" len="sm"/>
          </a:ln>
          <a:effectLst/>
        </p:spPr>
        <p:txBody>
          <a:bodyPr anchor="ct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pitchFamily="2" charset="2"/>
              <a:buNone/>
              <a:tabLst/>
              <a:defRPr/>
            </a:pPr>
            <a:r>
              <a:rPr kumimoji="0" lang="zh-CN" altLang="en-US" sz="26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charset="0"/>
                <a:ea typeface="SimSun" pitchFamily="2" charset="-122"/>
                <a:cs typeface="+mn-cs"/>
              </a:rPr>
              <a:t>新旧约之间的 时代</a:t>
            </a:r>
            <a:endParaRPr kumimoji="0" lang="en-US" sz="26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charset="0"/>
              <a:ea typeface="+mn-ea"/>
              <a:cs typeface="Times New Roman" pitchFamily="18" charset="0"/>
            </a:endParaRPr>
          </a:p>
        </p:txBody>
      </p:sp>
      <p:sp>
        <p:nvSpPr>
          <p:cNvPr id="12523" name="Rectangle 235"/>
          <p:cNvSpPr>
            <a:spLocks noChangeArrowheads="1"/>
          </p:cNvSpPr>
          <p:nvPr/>
        </p:nvSpPr>
        <p:spPr bwMode="auto">
          <a:xfrm>
            <a:off x="2362200" y="1447800"/>
            <a:ext cx="2306638" cy="963613"/>
          </a:xfrm>
          <a:prstGeom prst="rect">
            <a:avLst/>
          </a:prstGeom>
          <a:noFill/>
          <a:ln w="12700" cap="sq">
            <a:noFill/>
            <a:miter lim="800000"/>
            <a:headEnd type="none" w="sm" len="sm"/>
            <a:tailEnd type="none" w="sm" len="sm"/>
          </a:ln>
          <a:effectLst/>
        </p:spPr>
        <p:txBody>
          <a:bodyPr anchor="ct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pitchFamily="2" charset="2"/>
              <a:buNone/>
              <a:tabLst/>
              <a:defRPr/>
            </a:pPr>
            <a:r>
              <a:rPr kumimoji="0" lang="zh-CN" altLang="en-US" sz="26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charset="0"/>
                <a:ea typeface="SimSun" pitchFamily="2" charset="-122"/>
                <a:cs typeface="+mn-cs"/>
              </a:rPr>
              <a:t>玛拉基</a:t>
            </a:r>
            <a:r>
              <a:rPr kumimoji="0" lang="en-US" altLang="zh-CN" sz="26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charset="0"/>
                <a:ea typeface="SimSun" pitchFamily="2" charset="-122"/>
                <a:cs typeface="+mn-cs"/>
              </a:rPr>
              <a:t> </a:t>
            </a:r>
          </a:p>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pitchFamily="2" charset="2"/>
              <a:buNone/>
              <a:tabLst/>
              <a:defRPr/>
            </a:pPr>
            <a:r>
              <a:rPr kumimoji="0" lang="en-US" altLang="zh-CN" sz="26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charset="0"/>
                <a:ea typeface="SimSun" pitchFamily="2" charset="-122"/>
                <a:cs typeface="+mn-cs"/>
              </a:rPr>
              <a:t>(</a:t>
            </a:r>
            <a:r>
              <a:rPr kumimoji="0" lang="zh-CN" altLang="en-US" sz="26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charset="0"/>
                <a:ea typeface="SimSun" pitchFamily="2" charset="-122"/>
                <a:cs typeface="+mn-cs"/>
              </a:rPr>
              <a:t>旧约的结束</a:t>
            </a:r>
            <a:r>
              <a:rPr kumimoji="0" lang="en-US" altLang="zh-CN" sz="26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charset="0"/>
                <a:ea typeface="SimSun" pitchFamily="2" charset="-122"/>
                <a:cs typeface="+mn-cs"/>
              </a:rPr>
              <a:t>)</a:t>
            </a:r>
            <a:endParaRPr kumimoji="0" lang="en-US" sz="26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charset="0"/>
              <a:ea typeface="+mn-ea"/>
              <a:cs typeface="Times New Roman" pitchFamily="18" charset="0"/>
            </a:endParaRPr>
          </a:p>
        </p:txBody>
      </p:sp>
      <p:sp>
        <p:nvSpPr>
          <p:cNvPr id="12522" name="Rectangle 234"/>
          <p:cNvSpPr>
            <a:spLocks noChangeArrowheads="1"/>
          </p:cNvSpPr>
          <p:nvPr/>
        </p:nvSpPr>
        <p:spPr bwMode="auto">
          <a:xfrm>
            <a:off x="152400" y="1447800"/>
            <a:ext cx="2305050" cy="963613"/>
          </a:xfrm>
          <a:prstGeom prst="rect">
            <a:avLst/>
          </a:prstGeom>
          <a:noFill/>
          <a:ln w="12700" cap="sq">
            <a:noFill/>
            <a:miter lim="800000"/>
            <a:headEnd type="none" w="sm" len="sm"/>
            <a:tailEnd type="none" w="sm" len="sm"/>
          </a:ln>
          <a:effectLst/>
        </p:spPr>
        <p:txBody>
          <a:bodyPr anchor="ct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pitchFamily="2" charset="2"/>
              <a:buNone/>
              <a:tabLst/>
              <a:defRPr/>
            </a:pPr>
            <a:r>
              <a:rPr kumimoji="0" lang="zh-CN" altLang="en-US" sz="26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Times" charset="0"/>
                <a:ea typeface="SimSun" pitchFamily="2" charset="-122"/>
                <a:cs typeface="+mn-cs"/>
              </a:rPr>
              <a:t>事件</a:t>
            </a:r>
            <a:r>
              <a:rPr kumimoji="0" lang="en-US" altLang="zh-CN" sz="26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Times" charset="0"/>
                <a:ea typeface="SimSun" pitchFamily="2" charset="-122"/>
                <a:cs typeface="+mn-cs"/>
              </a:rPr>
              <a:t> / </a:t>
            </a:r>
          </a:p>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pitchFamily="2" charset="2"/>
              <a:buNone/>
              <a:tabLst/>
              <a:defRPr/>
            </a:pPr>
            <a:r>
              <a:rPr kumimoji="0" lang="zh-CN" altLang="en-US" sz="26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Times" charset="0"/>
                <a:ea typeface="SimSun" pitchFamily="2" charset="-122"/>
                <a:cs typeface="+mn-cs"/>
              </a:rPr>
              <a:t>时间</a:t>
            </a:r>
            <a:endParaRPr kumimoji="0" lang="en-US" sz="26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Times" charset="0"/>
              <a:ea typeface="+mn-ea"/>
              <a:cs typeface="Times New Roman" pitchFamily="18" charset="0"/>
            </a:endParaRPr>
          </a:p>
        </p:txBody>
      </p:sp>
      <p:sp>
        <p:nvSpPr>
          <p:cNvPr id="116760" name="Line 254"/>
          <p:cNvSpPr>
            <a:spLocks noChangeShapeType="1"/>
          </p:cNvSpPr>
          <p:nvPr/>
        </p:nvSpPr>
        <p:spPr bwMode="auto">
          <a:xfrm>
            <a:off x="152400" y="1447800"/>
            <a:ext cx="8991600" cy="0"/>
          </a:xfrm>
          <a:prstGeom prst="line">
            <a:avLst/>
          </a:prstGeom>
          <a:noFill/>
          <a:ln w="28575" cap="sq">
            <a:solidFill>
              <a:schemeClr val="tx1"/>
            </a:solidFill>
            <a:round/>
            <a:headEnd type="none" w="sm" len="sm"/>
            <a:tailEnd type="none" w="sm" len="sm"/>
          </a:ln>
        </p:spPr>
        <p:txBody>
          <a:bodyPr wrap="none"/>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Times New Roman" pitchFamily="18" charset="0"/>
              <a:ea typeface="+mn-ea"/>
              <a:cs typeface="+mn-cs"/>
            </a:endParaRPr>
          </a:p>
        </p:txBody>
      </p:sp>
      <p:sp>
        <p:nvSpPr>
          <p:cNvPr id="116761" name="Line 256"/>
          <p:cNvSpPr>
            <a:spLocks noChangeShapeType="1"/>
          </p:cNvSpPr>
          <p:nvPr/>
        </p:nvSpPr>
        <p:spPr bwMode="auto">
          <a:xfrm>
            <a:off x="152400" y="2411413"/>
            <a:ext cx="8991600" cy="0"/>
          </a:xfrm>
          <a:prstGeom prst="line">
            <a:avLst/>
          </a:prstGeom>
          <a:noFill/>
          <a:ln w="12700">
            <a:solidFill>
              <a:schemeClr val="tx1"/>
            </a:solidFill>
            <a:round/>
            <a:headEnd type="none" w="sm" len="sm"/>
            <a:tailEnd type="none" w="sm" len="sm"/>
          </a:ln>
        </p:spPr>
        <p:txBody>
          <a:bodyPr wrap="none"/>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Times New Roman" pitchFamily="18" charset="0"/>
              <a:ea typeface="+mn-ea"/>
              <a:cs typeface="+mn-cs"/>
            </a:endParaRPr>
          </a:p>
        </p:txBody>
      </p:sp>
      <p:sp>
        <p:nvSpPr>
          <p:cNvPr id="116762" name="Line 257"/>
          <p:cNvSpPr>
            <a:spLocks noChangeShapeType="1"/>
          </p:cNvSpPr>
          <p:nvPr/>
        </p:nvSpPr>
        <p:spPr bwMode="auto">
          <a:xfrm>
            <a:off x="152400" y="3505200"/>
            <a:ext cx="8991600" cy="0"/>
          </a:xfrm>
          <a:prstGeom prst="line">
            <a:avLst/>
          </a:prstGeom>
          <a:noFill/>
          <a:ln w="12700">
            <a:solidFill>
              <a:schemeClr val="tx1"/>
            </a:solidFill>
            <a:round/>
            <a:headEnd type="none" w="sm" len="sm"/>
            <a:tailEnd type="none" w="sm" len="sm"/>
          </a:ln>
        </p:spPr>
        <p:txBody>
          <a:bodyPr wrap="none"/>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Times New Roman" pitchFamily="18" charset="0"/>
              <a:ea typeface="+mn-ea"/>
              <a:cs typeface="+mn-cs"/>
            </a:endParaRPr>
          </a:p>
        </p:txBody>
      </p:sp>
      <p:sp>
        <p:nvSpPr>
          <p:cNvPr id="116763" name="Line 258"/>
          <p:cNvSpPr>
            <a:spLocks noChangeShapeType="1"/>
          </p:cNvSpPr>
          <p:nvPr/>
        </p:nvSpPr>
        <p:spPr bwMode="auto">
          <a:xfrm>
            <a:off x="152400" y="4419600"/>
            <a:ext cx="8991600" cy="0"/>
          </a:xfrm>
          <a:prstGeom prst="line">
            <a:avLst/>
          </a:prstGeom>
          <a:noFill/>
          <a:ln w="12700">
            <a:solidFill>
              <a:schemeClr val="tx1"/>
            </a:solidFill>
            <a:round/>
            <a:headEnd type="none" w="sm" len="sm"/>
            <a:tailEnd type="none" w="sm" len="sm"/>
          </a:ln>
        </p:spPr>
        <p:txBody>
          <a:bodyPr wrap="none"/>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Times New Roman" pitchFamily="18" charset="0"/>
              <a:ea typeface="+mn-ea"/>
              <a:cs typeface="+mn-cs"/>
            </a:endParaRPr>
          </a:p>
        </p:txBody>
      </p:sp>
      <p:sp>
        <p:nvSpPr>
          <p:cNvPr id="116764" name="Line 259"/>
          <p:cNvSpPr>
            <a:spLocks noChangeShapeType="1"/>
          </p:cNvSpPr>
          <p:nvPr/>
        </p:nvSpPr>
        <p:spPr bwMode="auto">
          <a:xfrm>
            <a:off x="152400" y="5638800"/>
            <a:ext cx="8991600" cy="0"/>
          </a:xfrm>
          <a:prstGeom prst="line">
            <a:avLst/>
          </a:prstGeom>
          <a:noFill/>
          <a:ln w="12700">
            <a:solidFill>
              <a:schemeClr val="tx1"/>
            </a:solidFill>
            <a:round/>
            <a:headEnd type="none" w="sm" len="sm"/>
            <a:tailEnd type="none" w="sm" len="sm"/>
          </a:ln>
        </p:spPr>
        <p:txBody>
          <a:bodyPr wrap="none"/>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Times New Roman" pitchFamily="18" charset="0"/>
              <a:ea typeface="+mn-ea"/>
              <a:cs typeface="+mn-cs"/>
            </a:endParaRPr>
          </a:p>
        </p:txBody>
      </p:sp>
      <p:sp>
        <p:nvSpPr>
          <p:cNvPr id="116765" name="Line 260"/>
          <p:cNvSpPr>
            <a:spLocks noChangeShapeType="1"/>
          </p:cNvSpPr>
          <p:nvPr/>
        </p:nvSpPr>
        <p:spPr bwMode="auto">
          <a:xfrm>
            <a:off x="152400" y="6858000"/>
            <a:ext cx="8991600" cy="0"/>
          </a:xfrm>
          <a:prstGeom prst="line">
            <a:avLst/>
          </a:prstGeom>
          <a:noFill/>
          <a:ln w="28575" cap="sq">
            <a:solidFill>
              <a:schemeClr val="tx1"/>
            </a:solidFill>
            <a:round/>
            <a:headEnd type="none" w="sm" len="sm"/>
            <a:tailEnd type="none" w="sm" len="sm"/>
          </a:ln>
        </p:spPr>
        <p:txBody>
          <a:bodyPr wrap="none"/>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Times New Roman" pitchFamily="18" charset="0"/>
              <a:ea typeface="+mn-ea"/>
              <a:cs typeface="+mn-cs"/>
            </a:endParaRPr>
          </a:p>
        </p:txBody>
      </p:sp>
      <p:sp>
        <p:nvSpPr>
          <p:cNvPr id="116766" name="Line 261"/>
          <p:cNvSpPr>
            <a:spLocks noChangeShapeType="1"/>
          </p:cNvSpPr>
          <p:nvPr/>
        </p:nvSpPr>
        <p:spPr bwMode="auto">
          <a:xfrm>
            <a:off x="152400" y="1447800"/>
            <a:ext cx="0" cy="5410200"/>
          </a:xfrm>
          <a:prstGeom prst="line">
            <a:avLst/>
          </a:prstGeom>
          <a:noFill/>
          <a:ln w="28575" cap="sq">
            <a:solidFill>
              <a:schemeClr val="tx1"/>
            </a:solidFill>
            <a:round/>
            <a:headEnd type="none" w="sm" len="sm"/>
            <a:tailEnd type="none" w="sm" len="sm"/>
          </a:ln>
        </p:spPr>
        <p:txBody>
          <a:bodyPr wrap="none"/>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Times New Roman" pitchFamily="18" charset="0"/>
              <a:ea typeface="+mn-ea"/>
              <a:cs typeface="+mn-cs"/>
            </a:endParaRPr>
          </a:p>
        </p:txBody>
      </p:sp>
      <p:sp>
        <p:nvSpPr>
          <p:cNvPr id="116767" name="Line 262"/>
          <p:cNvSpPr>
            <a:spLocks noChangeShapeType="1"/>
          </p:cNvSpPr>
          <p:nvPr/>
        </p:nvSpPr>
        <p:spPr bwMode="auto">
          <a:xfrm flipH="1">
            <a:off x="2438400" y="1447800"/>
            <a:ext cx="19050" cy="5410200"/>
          </a:xfrm>
          <a:prstGeom prst="line">
            <a:avLst/>
          </a:prstGeom>
          <a:noFill/>
          <a:ln w="12700">
            <a:solidFill>
              <a:schemeClr val="tx1"/>
            </a:solidFill>
            <a:round/>
            <a:headEnd type="none" w="sm" len="sm"/>
            <a:tailEnd type="none" w="sm" len="sm"/>
          </a:ln>
        </p:spPr>
        <p:txBody>
          <a:bodyPr wrap="none"/>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Times New Roman" pitchFamily="18" charset="0"/>
              <a:ea typeface="+mn-ea"/>
              <a:cs typeface="+mn-cs"/>
            </a:endParaRPr>
          </a:p>
        </p:txBody>
      </p:sp>
      <p:sp>
        <p:nvSpPr>
          <p:cNvPr id="116768" name="Line 263"/>
          <p:cNvSpPr>
            <a:spLocks noChangeShapeType="1"/>
          </p:cNvSpPr>
          <p:nvPr/>
        </p:nvSpPr>
        <p:spPr bwMode="auto">
          <a:xfrm>
            <a:off x="4495800" y="1447800"/>
            <a:ext cx="0" cy="5410200"/>
          </a:xfrm>
          <a:prstGeom prst="line">
            <a:avLst/>
          </a:prstGeom>
          <a:noFill/>
          <a:ln w="12700">
            <a:solidFill>
              <a:schemeClr val="tx1"/>
            </a:solidFill>
            <a:round/>
            <a:headEnd type="none" w="sm" len="sm"/>
            <a:tailEnd type="none" w="sm" len="sm"/>
          </a:ln>
        </p:spPr>
        <p:txBody>
          <a:bodyPr wrap="none"/>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Times New Roman" pitchFamily="18" charset="0"/>
              <a:ea typeface="+mn-ea"/>
              <a:cs typeface="+mn-cs"/>
            </a:endParaRPr>
          </a:p>
        </p:txBody>
      </p:sp>
      <p:sp>
        <p:nvSpPr>
          <p:cNvPr id="116769" name="Line 264"/>
          <p:cNvSpPr>
            <a:spLocks noChangeShapeType="1"/>
          </p:cNvSpPr>
          <p:nvPr/>
        </p:nvSpPr>
        <p:spPr bwMode="auto">
          <a:xfrm>
            <a:off x="7391400" y="1447800"/>
            <a:ext cx="0" cy="5410200"/>
          </a:xfrm>
          <a:prstGeom prst="line">
            <a:avLst/>
          </a:prstGeom>
          <a:noFill/>
          <a:ln w="12700">
            <a:solidFill>
              <a:schemeClr val="tx1"/>
            </a:solidFill>
            <a:round/>
            <a:headEnd type="none" w="sm" len="sm"/>
            <a:tailEnd type="none" w="sm" len="sm"/>
          </a:ln>
        </p:spPr>
        <p:txBody>
          <a:bodyPr wrap="none"/>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Times New Roman" pitchFamily="18" charset="0"/>
              <a:ea typeface="+mn-ea"/>
              <a:cs typeface="+mn-cs"/>
            </a:endParaRPr>
          </a:p>
        </p:txBody>
      </p:sp>
      <p:sp>
        <p:nvSpPr>
          <p:cNvPr id="116770" name="Line 265"/>
          <p:cNvSpPr>
            <a:spLocks noChangeShapeType="1"/>
          </p:cNvSpPr>
          <p:nvPr/>
        </p:nvSpPr>
        <p:spPr bwMode="auto">
          <a:xfrm>
            <a:off x="9144000" y="1447800"/>
            <a:ext cx="0" cy="5410200"/>
          </a:xfrm>
          <a:prstGeom prst="line">
            <a:avLst/>
          </a:prstGeom>
          <a:noFill/>
          <a:ln w="28575" cap="sq">
            <a:solidFill>
              <a:schemeClr val="tx1"/>
            </a:solidFill>
            <a:round/>
            <a:headEnd type="none" w="sm" len="sm"/>
            <a:tailEnd type="none" w="sm" len="sm"/>
          </a:ln>
        </p:spPr>
        <p:txBody>
          <a:bodyPr wrap="none"/>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647445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526"/>
                                        </p:tgtEl>
                                        <p:attrNameLst>
                                          <p:attrName>style.visibility</p:attrName>
                                        </p:attrNameLst>
                                      </p:cBhvr>
                                      <p:to>
                                        <p:strVal val="visible"/>
                                      </p:to>
                                    </p:set>
                                    <p:animEffect transition="in" filter="fade">
                                      <p:cBhvr>
                                        <p:cTn id="7" dur="500"/>
                                        <p:tgtEl>
                                          <p:spTgt spid="125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527"/>
                                        </p:tgtEl>
                                        <p:attrNameLst>
                                          <p:attrName>style.visibility</p:attrName>
                                        </p:attrNameLst>
                                      </p:cBhvr>
                                      <p:to>
                                        <p:strVal val="visible"/>
                                      </p:to>
                                    </p:set>
                                    <p:animEffect transition="in" filter="fade">
                                      <p:cBhvr>
                                        <p:cTn id="12" dur="500"/>
                                        <p:tgtEl>
                                          <p:spTgt spid="1252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528"/>
                                        </p:tgtEl>
                                        <p:attrNameLst>
                                          <p:attrName>style.visibility</p:attrName>
                                        </p:attrNameLst>
                                      </p:cBhvr>
                                      <p:to>
                                        <p:strVal val="visible"/>
                                      </p:to>
                                    </p:set>
                                    <p:animEffect transition="in" filter="fade">
                                      <p:cBhvr>
                                        <p:cTn id="17" dur="500"/>
                                        <p:tgtEl>
                                          <p:spTgt spid="1252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529"/>
                                        </p:tgtEl>
                                        <p:attrNameLst>
                                          <p:attrName>style.visibility</p:attrName>
                                        </p:attrNameLst>
                                      </p:cBhvr>
                                      <p:to>
                                        <p:strVal val="visible"/>
                                      </p:to>
                                    </p:set>
                                    <p:animEffect transition="in" filter="fade">
                                      <p:cBhvr>
                                        <p:cTn id="22" dur="500"/>
                                        <p:tgtEl>
                                          <p:spTgt spid="1252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2530"/>
                                        </p:tgtEl>
                                        <p:attrNameLst>
                                          <p:attrName>style.visibility</p:attrName>
                                        </p:attrNameLst>
                                      </p:cBhvr>
                                      <p:to>
                                        <p:strVal val="visible"/>
                                      </p:to>
                                    </p:set>
                                    <p:animEffect transition="in" filter="fade">
                                      <p:cBhvr>
                                        <p:cTn id="27" dur="500"/>
                                        <p:tgtEl>
                                          <p:spTgt spid="1253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2531"/>
                                        </p:tgtEl>
                                        <p:attrNameLst>
                                          <p:attrName>style.visibility</p:attrName>
                                        </p:attrNameLst>
                                      </p:cBhvr>
                                      <p:to>
                                        <p:strVal val="visible"/>
                                      </p:to>
                                    </p:set>
                                    <p:animEffect transition="in" filter="fade">
                                      <p:cBhvr>
                                        <p:cTn id="32" dur="500"/>
                                        <p:tgtEl>
                                          <p:spTgt spid="1253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2532"/>
                                        </p:tgtEl>
                                        <p:attrNameLst>
                                          <p:attrName>style.visibility</p:attrName>
                                        </p:attrNameLst>
                                      </p:cBhvr>
                                      <p:to>
                                        <p:strVal val="visible"/>
                                      </p:to>
                                    </p:set>
                                    <p:animEffect transition="in" filter="fade">
                                      <p:cBhvr>
                                        <p:cTn id="37" dur="500"/>
                                        <p:tgtEl>
                                          <p:spTgt spid="12532"/>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2533"/>
                                        </p:tgtEl>
                                        <p:attrNameLst>
                                          <p:attrName>style.visibility</p:attrName>
                                        </p:attrNameLst>
                                      </p:cBhvr>
                                      <p:to>
                                        <p:strVal val="visible"/>
                                      </p:to>
                                    </p:set>
                                    <p:animEffect transition="in" filter="fade">
                                      <p:cBhvr>
                                        <p:cTn id="42" dur="500"/>
                                        <p:tgtEl>
                                          <p:spTgt spid="12533"/>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2534"/>
                                        </p:tgtEl>
                                        <p:attrNameLst>
                                          <p:attrName>style.visibility</p:attrName>
                                        </p:attrNameLst>
                                      </p:cBhvr>
                                      <p:to>
                                        <p:strVal val="visible"/>
                                      </p:to>
                                    </p:set>
                                    <p:animEffect transition="in" filter="fade">
                                      <p:cBhvr>
                                        <p:cTn id="47" dur="500"/>
                                        <p:tgtEl>
                                          <p:spTgt spid="12534"/>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2535"/>
                                        </p:tgtEl>
                                        <p:attrNameLst>
                                          <p:attrName>style.visibility</p:attrName>
                                        </p:attrNameLst>
                                      </p:cBhvr>
                                      <p:to>
                                        <p:strVal val="visible"/>
                                      </p:to>
                                    </p:set>
                                    <p:animEffect transition="in" filter="fade">
                                      <p:cBhvr>
                                        <p:cTn id="52" dur="500"/>
                                        <p:tgtEl>
                                          <p:spTgt spid="12535"/>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2536"/>
                                        </p:tgtEl>
                                        <p:attrNameLst>
                                          <p:attrName>style.visibility</p:attrName>
                                        </p:attrNameLst>
                                      </p:cBhvr>
                                      <p:to>
                                        <p:strVal val="visible"/>
                                      </p:to>
                                    </p:set>
                                    <p:animEffect transition="in" filter="fade">
                                      <p:cBhvr>
                                        <p:cTn id="57" dur="500"/>
                                        <p:tgtEl>
                                          <p:spTgt spid="12536"/>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2537"/>
                                        </p:tgtEl>
                                        <p:attrNameLst>
                                          <p:attrName>style.visibility</p:attrName>
                                        </p:attrNameLst>
                                      </p:cBhvr>
                                      <p:to>
                                        <p:strVal val="visible"/>
                                      </p:to>
                                    </p:set>
                                    <p:animEffect transition="in" filter="fade">
                                      <p:cBhvr>
                                        <p:cTn id="62" dur="500"/>
                                        <p:tgtEl>
                                          <p:spTgt spid="12537"/>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12538"/>
                                        </p:tgtEl>
                                        <p:attrNameLst>
                                          <p:attrName>style.visibility</p:attrName>
                                        </p:attrNameLst>
                                      </p:cBhvr>
                                      <p:to>
                                        <p:strVal val="visible"/>
                                      </p:to>
                                    </p:set>
                                    <p:animEffect transition="in" filter="fade">
                                      <p:cBhvr>
                                        <p:cTn id="67" dur="500"/>
                                        <p:tgtEl>
                                          <p:spTgt spid="12538"/>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12539"/>
                                        </p:tgtEl>
                                        <p:attrNameLst>
                                          <p:attrName>style.visibility</p:attrName>
                                        </p:attrNameLst>
                                      </p:cBhvr>
                                      <p:to>
                                        <p:strVal val="visible"/>
                                      </p:to>
                                    </p:set>
                                    <p:animEffect transition="in" filter="fade">
                                      <p:cBhvr>
                                        <p:cTn id="72" dur="500"/>
                                        <p:tgtEl>
                                          <p:spTgt spid="12539"/>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12540"/>
                                        </p:tgtEl>
                                        <p:attrNameLst>
                                          <p:attrName>style.visibility</p:attrName>
                                        </p:attrNameLst>
                                      </p:cBhvr>
                                      <p:to>
                                        <p:strVal val="visible"/>
                                      </p:to>
                                    </p:set>
                                    <p:animEffect transition="in" filter="fade">
                                      <p:cBhvr>
                                        <p:cTn id="77" dur="500"/>
                                        <p:tgtEl>
                                          <p:spTgt spid="12540"/>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12541"/>
                                        </p:tgtEl>
                                        <p:attrNameLst>
                                          <p:attrName>style.visibility</p:attrName>
                                        </p:attrNameLst>
                                      </p:cBhvr>
                                      <p:to>
                                        <p:strVal val="visible"/>
                                      </p:to>
                                    </p:set>
                                    <p:animEffect transition="in" filter="fade">
                                      <p:cBhvr>
                                        <p:cTn id="82" dur="500"/>
                                        <p:tgtEl>
                                          <p:spTgt spid="125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541" grpId="0" autoUpdateAnimBg="0"/>
      <p:bldP spid="12540" grpId="0" autoUpdateAnimBg="0"/>
      <p:bldP spid="12539" grpId="0" autoUpdateAnimBg="0"/>
      <p:bldP spid="12538" grpId="0" autoUpdateAnimBg="0"/>
      <p:bldP spid="12537" grpId="0" autoUpdateAnimBg="0"/>
      <p:bldP spid="12536" grpId="0" autoUpdateAnimBg="0"/>
      <p:bldP spid="12535" grpId="0" autoUpdateAnimBg="0"/>
      <p:bldP spid="12534" grpId="0" autoUpdateAnimBg="0"/>
      <p:bldP spid="12533" grpId="0" autoUpdateAnimBg="0"/>
      <p:bldP spid="12532" grpId="0" autoUpdateAnimBg="0"/>
      <p:bldP spid="12531" grpId="0" autoUpdateAnimBg="0"/>
      <p:bldP spid="12530" grpId="0" autoUpdateAnimBg="0"/>
      <p:bldP spid="12529" grpId="0" autoUpdateAnimBg="0"/>
      <p:bldP spid="12528" grpId="0" autoUpdateAnimBg="0"/>
      <p:bldP spid="12527" grpId="0" autoUpdateAnimBg="0"/>
      <p:bldP spid="12526" grpId="0" autoUpdateAnimBg="0"/>
    </p:bld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128"/>
          <p:cNvSpPr>
            <a:spLocks noGrp="1" noChangeArrowheads="1"/>
          </p:cNvSpPr>
          <p:nvPr>
            <p:ph type="title" idx="4294967295"/>
          </p:nvPr>
        </p:nvSpPr>
        <p:spPr>
          <a:xfrm>
            <a:off x="1371600" y="762000"/>
            <a:ext cx="6553200" cy="685800"/>
          </a:xfrm>
        </p:spPr>
        <p:txBody>
          <a:bodyPr/>
          <a:lstStyle/>
          <a:p>
            <a:pPr eaLnBrk="1" hangingPunct="1"/>
            <a:r>
              <a:rPr lang="en-US" sz="3200"/>
              <a:t>The Intertestamental Era (3 slides)</a:t>
            </a:r>
          </a:p>
        </p:txBody>
      </p:sp>
      <p:sp>
        <p:nvSpPr>
          <p:cNvPr id="13366" name="Rectangle 54"/>
          <p:cNvSpPr>
            <a:spLocks noChangeArrowheads="1"/>
          </p:cNvSpPr>
          <p:nvPr/>
        </p:nvSpPr>
        <p:spPr bwMode="auto">
          <a:xfrm>
            <a:off x="6858000" y="5519738"/>
            <a:ext cx="2286000" cy="957262"/>
          </a:xfrm>
          <a:prstGeom prst="rect">
            <a:avLst/>
          </a:prstGeom>
          <a:noFill/>
          <a:ln w="12700" cap="sq">
            <a:noFill/>
            <a:miter lim="800000"/>
            <a:headEnd type="none" w="sm" len="sm"/>
            <a:tailEnd type="none" w="sm" len="sm"/>
          </a:ln>
          <a:effectLst/>
        </p:spPr>
        <p:txBody>
          <a:bodyPr anchor="ct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pitchFamily="2" charset="2"/>
              <a:buNone/>
              <a:tabLst/>
              <a:defRPr/>
            </a:pPr>
            <a:r>
              <a:rPr kumimoji="0" lang="zh-CN" altLang="en-US" sz="26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charset="0"/>
                <a:ea typeface="SimSun" pitchFamily="2" charset="-122"/>
                <a:cs typeface="+mn-cs"/>
              </a:rPr>
              <a:t>法利赛人</a:t>
            </a:r>
            <a:r>
              <a:rPr kumimoji="0" lang="en-US" altLang="zh-CN" sz="26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charset="0"/>
                <a:ea typeface="SimSun" pitchFamily="2" charset="-122"/>
                <a:cs typeface="+mn-cs"/>
              </a:rPr>
              <a:t>/     </a:t>
            </a:r>
            <a:r>
              <a:rPr kumimoji="0" lang="zh-CN" altLang="en-US" sz="26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charset="0"/>
                <a:ea typeface="SimSun" pitchFamily="2" charset="-122"/>
                <a:cs typeface="+mn-cs"/>
              </a:rPr>
              <a:t>撒都该人</a:t>
            </a:r>
            <a:endParaRPr kumimoji="0" lang="en-US" sz="26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charset="0"/>
              <a:ea typeface="+mn-ea"/>
              <a:cs typeface="Times New Roman" pitchFamily="18" charset="0"/>
            </a:endParaRPr>
          </a:p>
        </p:txBody>
      </p:sp>
      <p:sp>
        <p:nvSpPr>
          <p:cNvPr id="13365" name="Rectangle 53"/>
          <p:cNvSpPr>
            <a:spLocks noChangeArrowheads="1"/>
          </p:cNvSpPr>
          <p:nvPr/>
        </p:nvSpPr>
        <p:spPr bwMode="auto">
          <a:xfrm>
            <a:off x="4572000" y="5519738"/>
            <a:ext cx="2286000" cy="957262"/>
          </a:xfrm>
          <a:prstGeom prst="rect">
            <a:avLst/>
          </a:prstGeom>
          <a:noFill/>
          <a:ln w="12700" cap="sq">
            <a:noFill/>
            <a:miter lim="800000"/>
            <a:headEnd type="none" w="sm" len="sm"/>
            <a:tailEnd type="none" w="sm" len="sm"/>
          </a:ln>
          <a:effectLst/>
        </p:spPr>
        <p:txBody>
          <a:bodyPr anchor="ct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pitchFamily="2" charset="2"/>
              <a:buNone/>
              <a:tabLst/>
              <a:defRPr/>
            </a:pPr>
            <a:r>
              <a:rPr kumimoji="0" lang="zh-CN" altLang="en-US" sz="26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charset="0"/>
                <a:ea typeface="SimSun" pitchFamily="2" charset="-122"/>
                <a:cs typeface="+mn-cs"/>
              </a:rPr>
              <a:t>犹太宗派增加</a:t>
            </a:r>
            <a:endParaRPr kumimoji="0" lang="en-US" sz="26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charset="0"/>
              <a:ea typeface="+mn-ea"/>
              <a:cs typeface="Times New Roman" pitchFamily="18" charset="0"/>
            </a:endParaRPr>
          </a:p>
        </p:txBody>
      </p:sp>
      <p:sp>
        <p:nvSpPr>
          <p:cNvPr id="13364" name="Rectangle 52"/>
          <p:cNvSpPr>
            <a:spLocks noChangeArrowheads="1"/>
          </p:cNvSpPr>
          <p:nvPr/>
        </p:nvSpPr>
        <p:spPr bwMode="auto">
          <a:xfrm>
            <a:off x="2286000" y="5519738"/>
            <a:ext cx="2286000" cy="957262"/>
          </a:xfrm>
          <a:prstGeom prst="rect">
            <a:avLst/>
          </a:prstGeom>
          <a:noFill/>
          <a:ln w="12700" cap="sq">
            <a:noFill/>
            <a:miter lim="800000"/>
            <a:headEnd type="none" w="sm" len="sm"/>
            <a:tailEnd type="none" w="sm" len="sm"/>
          </a:ln>
          <a:effectLst/>
        </p:spPr>
        <p:txBody>
          <a:bodyPr anchor="ct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pitchFamily="2" charset="2"/>
              <a:buNone/>
              <a:tabLst/>
              <a:defRPr/>
            </a:pPr>
            <a:r>
              <a:rPr kumimoji="0" lang="zh-CN" altLang="en-US" sz="26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charset="0"/>
                <a:ea typeface="SimSun" pitchFamily="2" charset="-122"/>
                <a:cs typeface="+mn-cs"/>
              </a:rPr>
              <a:t>祭司</a:t>
            </a:r>
            <a:r>
              <a:rPr kumimoji="0" lang="en-US" altLang="zh-CN" sz="26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charset="0"/>
                <a:ea typeface="SimSun" pitchFamily="2" charset="-122"/>
                <a:cs typeface="+mn-cs"/>
              </a:rPr>
              <a:t>/</a:t>
            </a:r>
            <a:r>
              <a:rPr kumimoji="0" lang="zh-CN" altLang="en-US" sz="26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charset="0"/>
                <a:ea typeface="SimSun" pitchFamily="2" charset="-122"/>
                <a:cs typeface="+mn-cs"/>
              </a:rPr>
              <a:t>利未人</a:t>
            </a:r>
            <a:endParaRPr kumimoji="0" lang="en-US" sz="26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charset="0"/>
              <a:ea typeface="+mn-ea"/>
              <a:cs typeface="Times New Roman" pitchFamily="18" charset="0"/>
            </a:endParaRPr>
          </a:p>
        </p:txBody>
      </p:sp>
      <p:sp>
        <p:nvSpPr>
          <p:cNvPr id="13363" name="Rectangle 51"/>
          <p:cNvSpPr>
            <a:spLocks noChangeArrowheads="1"/>
          </p:cNvSpPr>
          <p:nvPr/>
        </p:nvSpPr>
        <p:spPr bwMode="auto">
          <a:xfrm>
            <a:off x="0" y="5519738"/>
            <a:ext cx="2286000" cy="957262"/>
          </a:xfrm>
          <a:prstGeom prst="rect">
            <a:avLst/>
          </a:prstGeom>
          <a:noFill/>
          <a:ln w="12700" cap="sq">
            <a:noFill/>
            <a:miter lim="800000"/>
            <a:headEnd type="none" w="sm" len="sm"/>
            <a:tailEnd type="none" w="sm" len="sm"/>
          </a:ln>
          <a:effectLst/>
        </p:spPr>
        <p:txBody>
          <a:bodyPr anchor="ct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pitchFamily="2" charset="2"/>
              <a:buNone/>
              <a:tabLst/>
              <a:defRPr/>
            </a:pPr>
            <a:r>
              <a:rPr kumimoji="0" lang="zh-CN" altLang="en-US" sz="2600" b="1" i="1" u="none" strike="noStrike" kern="1200" cap="none" spc="0" normalizeH="0" baseline="0" noProof="0">
                <a:ln>
                  <a:noFill/>
                </a:ln>
                <a:solidFill>
                  <a:srgbClr val="FFFFFF"/>
                </a:solidFill>
                <a:effectLst>
                  <a:outerShdw blurRad="38100" dist="38100" dir="2700000" algn="tl">
                    <a:srgbClr val="000000"/>
                  </a:outerShdw>
                </a:effectLst>
                <a:uLnTx/>
                <a:uFillTx/>
                <a:latin typeface="Times" charset="0"/>
                <a:ea typeface="SimSun" pitchFamily="2" charset="-122"/>
                <a:cs typeface="+mn-cs"/>
              </a:rPr>
              <a:t>宗教领袖</a:t>
            </a:r>
            <a:endParaRPr kumimoji="0" lang="en-US" sz="2600" b="1" i="1" u="none" strike="noStrike" kern="1200" cap="none" spc="0" normalizeH="0" baseline="0" noProof="0">
              <a:ln>
                <a:noFill/>
              </a:ln>
              <a:solidFill>
                <a:srgbClr val="FFFFFF"/>
              </a:solidFill>
              <a:effectLst>
                <a:outerShdw blurRad="38100" dist="38100" dir="2700000" algn="tl">
                  <a:srgbClr val="000000"/>
                </a:outerShdw>
              </a:effectLst>
              <a:uLnTx/>
              <a:uFillTx/>
              <a:latin typeface="Times" charset="0"/>
              <a:ea typeface="+mn-ea"/>
              <a:cs typeface="Times New Roman" pitchFamily="18" charset="0"/>
            </a:endParaRPr>
          </a:p>
        </p:txBody>
      </p:sp>
      <p:sp>
        <p:nvSpPr>
          <p:cNvPr id="13362" name="Rectangle 50"/>
          <p:cNvSpPr>
            <a:spLocks noChangeArrowheads="1"/>
          </p:cNvSpPr>
          <p:nvPr/>
        </p:nvSpPr>
        <p:spPr bwMode="auto">
          <a:xfrm>
            <a:off x="6858000" y="4540250"/>
            <a:ext cx="2286000" cy="979488"/>
          </a:xfrm>
          <a:prstGeom prst="rect">
            <a:avLst/>
          </a:prstGeom>
          <a:noFill/>
          <a:ln w="12700" cap="sq">
            <a:noFill/>
            <a:miter lim="800000"/>
            <a:headEnd type="none" w="sm" len="sm"/>
            <a:tailEnd type="none" w="sm" len="sm"/>
          </a:ln>
          <a:effectLst/>
        </p:spPr>
        <p:txBody>
          <a:bodyPr anchor="ct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pitchFamily="2" charset="2"/>
              <a:buNone/>
              <a:tabLst/>
              <a:defRPr/>
            </a:pPr>
            <a:r>
              <a:rPr kumimoji="0" lang="zh-CN" altLang="en-US" sz="26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charset="0"/>
                <a:ea typeface="SimSun" pitchFamily="2" charset="-122"/>
                <a:cs typeface="+mn-cs"/>
              </a:rPr>
              <a:t>犹太会堂</a:t>
            </a:r>
            <a:r>
              <a:rPr kumimoji="0" lang="en-US" altLang="zh-CN" sz="26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charset="0"/>
                <a:ea typeface="SimSun" pitchFamily="2" charset="-122"/>
                <a:cs typeface="+mn-cs"/>
              </a:rPr>
              <a:t>/     </a:t>
            </a:r>
            <a:r>
              <a:rPr kumimoji="0" lang="zh-CN" altLang="en-US" sz="26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charset="0"/>
                <a:ea typeface="SimSun" pitchFamily="2" charset="-122"/>
                <a:cs typeface="+mn-cs"/>
              </a:rPr>
              <a:t>圣殿</a:t>
            </a:r>
            <a:endParaRPr kumimoji="0" lang="en-US" sz="26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charset="0"/>
              <a:ea typeface="+mn-ea"/>
              <a:cs typeface="Times New Roman" pitchFamily="18" charset="0"/>
            </a:endParaRPr>
          </a:p>
        </p:txBody>
      </p:sp>
      <p:sp>
        <p:nvSpPr>
          <p:cNvPr id="13361" name="Rectangle 49"/>
          <p:cNvSpPr>
            <a:spLocks noChangeArrowheads="1"/>
          </p:cNvSpPr>
          <p:nvPr/>
        </p:nvSpPr>
        <p:spPr bwMode="auto">
          <a:xfrm>
            <a:off x="4572000" y="4540250"/>
            <a:ext cx="2286000" cy="979488"/>
          </a:xfrm>
          <a:prstGeom prst="rect">
            <a:avLst/>
          </a:prstGeom>
          <a:noFill/>
          <a:ln w="12700" cap="sq">
            <a:noFill/>
            <a:miter lim="800000"/>
            <a:headEnd type="none" w="sm" len="sm"/>
            <a:tailEnd type="none" w="sm" len="sm"/>
          </a:ln>
          <a:effectLst/>
        </p:spPr>
        <p:txBody>
          <a:bodyPr anchor="ct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pitchFamily="2" charset="2"/>
              <a:buNone/>
              <a:tabLst/>
              <a:defRPr/>
            </a:pPr>
            <a:r>
              <a:rPr kumimoji="0" lang="zh-CN" altLang="en-US" sz="26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charset="0"/>
                <a:ea typeface="SimSun" pitchFamily="2" charset="-122"/>
                <a:cs typeface="+mn-cs"/>
              </a:rPr>
              <a:t>犹太会堂增加</a:t>
            </a:r>
            <a:endParaRPr kumimoji="0" lang="en-US" sz="26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charset="0"/>
              <a:ea typeface="+mn-ea"/>
              <a:cs typeface="Times New Roman" pitchFamily="18" charset="0"/>
            </a:endParaRPr>
          </a:p>
        </p:txBody>
      </p:sp>
      <p:sp>
        <p:nvSpPr>
          <p:cNvPr id="13360" name="Rectangle 48"/>
          <p:cNvSpPr>
            <a:spLocks noChangeArrowheads="1"/>
          </p:cNvSpPr>
          <p:nvPr/>
        </p:nvSpPr>
        <p:spPr bwMode="auto">
          <a:xfrm>
            <a:off x="2286000" y="4540250"/>
            <a:ext cx="2286000" cy="979488"/>
          </a:xfrm>
          <a:prstGeom prst="rect">
            <a:avLst/>
          </a:prstGeom>
          <a:noFill/>
          <a:ln w="12700" cap="sq">
            <a:noFill/>
            <a:miter lim="800000"/>
            <a:headEnd type="none" w="sm" len="sm"/>
            <a:tailEnd type="none" w="sm" len="sm"/>
          </a:ln>
          <a:effectLst/>
        </p:spPr>
        <p:txBody>
          <a:bodyPr anchor="ct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pitchFamily="2" charset="2"/>
              <a:buNone/>
              <a:tabLst/>
              <a:defRPr/>
            </a:pPr>
            <a:r>
              <a:rPr kumimoji="0" lang="zh-CN" altLang="en-US" sz="26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charset="0"/>
                <a:ea typeface="SimSun" pitchFamily="2" charset="-122"/>
                <a:cs typeface="+mn-cs"/>
              </a:rPr>
              <a:t>圣殿</a:t>
            </a:r>
            <a:endParaRPr kumimoji="0" lang="en-US" sz="26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charset="0"/>
              <a:ea typeface="+mn-ea"/>
              <a:cs typeface="Times New Roman" pitchFamily="18" charset="0"/>
            </a:endParaRPr>
          </a:p>
        </p:txBody>
      </p:sp>
      <p:sp>
        <p:nvSpPr>
          <p:cNvPr id="13359" name="Rectangle 47"/>
          <p:cNvSpPr>
            <a:spLocks noChangeArrowheads="1"/>
          </p:cNvSpPr>
          <p:nvPr/>
        </p:nvSpPr>
        <p:spPr bwMode="auto">
          <a:xfrm>
            <a:off x="0" y="4540250"/>
            <a:ext cx="2286000" cy="979488"/>
          </a:xfrm>
          <a:prstGeom prst="rect">
            <a:avLst/>
          </a:prstGeom>
          <a:noFill/>
          <a:ln w="12700" cap="sq">
            <a:noFill/>
            <a:miter lim="800000"/>
            <a:headEnd type="none" w="sm" len="sm"/>
            <a:tailEnd type="none" w="sm" len="sm"/>
          </a:ln>
          <a:effectLst/>
        </p:spPr>
        <p:txBody>
          <a:bodyPr anchor="ct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pitchFamily="2" charset="2"/>
              <a:buNone/>
              <a:tabLst/>
              <a:defRPr/>
            </a:pPr>
            <a:r>
              <a:rPr kumimoji="0" lang="zh-CN" altLang="en-US" sz="2600" b="1" i="1" u="none" strike="noStrike" kern="1200" cap="none" spc="0" normalizeH="0" baseline="0" noProof="0">
                <a:ln>
                  <a:noFill/>
                </a:ln>
                <a:solidFill>
                  <a:srgbClr val="FFFFFF"/>
                </a:solidFill>
                <a:effectLst>
                  <a:outerShdw blurRad="38100" dist="38100" dir="2700000" algn="tl">
                    <a:srgbClr val="000000"/>
                  </a:outerShdw>
                </a:effectLst>
                <a:uLnTx/>
                <a:uFillTx/>
                <a:latin typeface="Times" charset="0"/>
                <a:ea typeface="SimSun" pitchFamily="2" charset="-122"/>
                <a:cs typeface="+mn-cs"/>
              </a:rPr>
              <a:t>敬拜的地方</a:t>
            </a:r>
            <a:endParaRPr kumimoji="0" lang="en-US" sz="2600" b="1" i="1" u="none" strike="noStrike" kern="1200" cap="none" spc="0" normalizeH="0" baseline="0" noProof="0">
              <a:ln>
                <a:noFill/>
              </a:ln>
              <a:solidFill>
                <a:srgbClr val="FFFFFF"/>
              </a:solidFill>
              <a:effectLst>
                <a:outerShdw blurRad="38100" dist="38100" dir="2700000" algn="tl">
                  <a:srgbClr val="000000"/>
                </a:outerShdw>
              </a:effectLst>
              <a:uLnTx/>
              <a:uFillTx/>
              <a:latin typeface="Times" charset="0"/>
              <a:ea typeface="+mn-ea"/>
              <a:cs typeface="Times New Roman" pitchFamily="18" charset="0"/>
            </a:endParaRPr>
          </a:p>
        </p:txBody>
      </p:sp>
      <p:sp>
        <p:nvSpPr>
          <p:cNvPr id="36" name="Rectangle 1"/>
          <p:cNvSpPr>
            <a:spLocks noChangeArrowheads="1"/>
          </p:cNvSpPr>
          <p:nvPr/>
        </p:nvSpPr>
        <p:spPr bwMode="auto">
          <a:xfrm>
            <a:off x="0" y="1828800"/>
            <a:ext cx="9144000" cy="1008063"/>
          </a:xfrm>
          <a:prstGeom prst="rect">
            <a:avLst/>
          </a:prstGeom>
          <a:solidFill>
            <a:srgbClr val="000000"/>
          </a:solidFill>
          <a:ln w="57150" cap="sq">
            <a:solidFill>
              <a:srgbClr val="FF0000"/>
            </a:solidFill>
            <a:round/>
            <a:headEnd/>
            <a:tailEnd/>
          </a:ln>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Times New Roman" charset="0"/>
              <a:ea typeface="ＭＳ Ｐゴシック" charset="0"/>
              <a:cs typeface="+mn-cs"/>
            </a:endParaRPr>
          </a:p>
        </p:txBody>
      </p:sp>
      <p:sp>
        <p:nvSpPr>
          <p:cNvPr id="13358" name="Rectangle 46"/>
          <p:cNvSpPr>
            <a:spLocks noChangeArrowheads="1"/>
          </p:cNvSpPr>
          <p:nvPr/>
        </p:nvSpPr>
        <p:spPr bwMode="auto">
          <a:xfrm>
            <a:off x="6858000" y="3562350"/>
            <a:ext cx="2286000" cy="977900"/>
          </a:xfrm>
          <a:prstGeom prst="rect">
            <a:avLst/>
          </a:prstGeom>
          <a:noFill/>
          <a:ln w="12700" cap="sq">
            <a:noFill/>
            <a:miter lim="800000"/>
            <a:headEnd type="none" w="sm" len="sm"/>
            <a:tailEnd type="none" w="sm" len="sm"/>
          </a:ln>
          <a:effectLst/>
        </p:spPr>
        <p:txBody>
          <a:bodyPr anchor="ct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pitchFamily="2" charset="2"/>
              <a:buNone/>
              <a:tabLst/>
              <a:defRPr/>
            </a:pPr>
            <a:r>
              <a:rPr kumimoji="0" lang="zh-CN" altLang="en-US" sz="26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charset="0"/>
                <a:ea typeface="SimSun" pitchFamily="2" charset="-122"/>
                <a:cs typeface="+mn-cs"/>
              </a:rPr>
              <a:t>广泛</a:t>
            </a:r>
            <a:endParaRPr kumimoji="0" lang="en-US" sz="26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charset="0"/>
              <a:ea typeface="+mn-ea"/>
              <a:cs typeface="Times New Roman" pitchFamily="18" charset="0"/>
            </a:endParaRPr>
          </a:p>
        </p:txBody>
      </p:sp>
      <p:sp>
        <p:nvSpPr>
          <p:cNvPr id="13357" name="Rectangle 45"/>
          <p:cNvSpPr>
            <a:spLocks noChangeArrowheads="1"/>
          </p:cNvSpPr>
          <p:nvPr/>
        </p:nvSpPr>
        <p:spPr bwMode="auto">
          <a:xfrm>
            <a:off x="4572000" y="3562350"/>
            <a:ext cx="2286000" cy="977900"/>
          </a:xfrm>
          <a:prstGeom prst="rect">
            <a:avLst/>
          </a:prstGeom>
          <a:noFill/>
          <a:ln w="12700" cap="sq">
            <a:noFill/>
            <a:miter lim="800000"/>
            <a:headEnd type="none" w="sm" len="sm"/>
            <a:tailEnd type="none" w="sm" len="sm"/>
          </a:ln>
          <a:effectLst/>
        </p:spPr>
        <p:txBody>
          <a:bodyPr anchor="ct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pitchFamily="2" charset="2"/>
              <a:buNone/>
              <a:tabLst/>
              <a:defRPr/>
            </a:pPr>
            <a:r>
              <a:rPr kumimoji="0" lang="zh-CN" altLang="en-US" sz="26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charset="0"/>
                <a:ea typeface="SimSun" pitchFamily="2" charset="-122"/>
                <a:cs typeface="+mn-cs"/>
              </a:rPr>
              <a:t>扩展</a:t>
            </a:r>
            <a:endParaRPr kumimoji="0" lang="en-US" sz="26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charset="0"/>
              <a:ea typeface="+mn-ea"/>
              <a:cs typeface="Times New Roman" pitchFamily="18" charset="0"/>
            </a:endParaRPr>
          </a:p>
        </p:txBody>
      </p:sp>
      <p:sp>
        <p:nvSpPr>
          <p:cNvPr id="13356" name="Rectangle 44"/>
          <p:cNvSpPr>
            <a:spLocks noChangeArrowheads="1"/>
          </p:cNvSpPr>
          <p:nvPr/>
        </p:nvSpPr>
        <p:spPr bwMode="auto">
          <a:xfrm>
            <a:off x="2286000" y="3562350"/>
            <a:ext cx="2286000" cy="977900"/>
          </a:xfrm>
          <a:prstGeom prst="rect">
            <a:avLst/>
          </a:prstGeom>
          <a:noFill/>
          <a:ln w="12700" cap="sq">
            <a:noFill/>
            <a:miter lim="800000"/>
            <a:headEnd type="none" w="sm" len="sm"/>
            <a:tailEnd type="none" w="sm" len="sm"/>
          </a:ln>
          <a:effectLst/>
        </p:spPr>
        <p:txBody>
          <a:bodyPr anchor="ct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pitchFamily="2" charset="2"/>
              <a:buNone/>
              <a:tabLst/>
              <a:defRPr/>
            </a:pPr>
            <a:r>
              <a:rPr kumimoji="0" lang="zh-CN" altLang="en-US" sz="26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charset="0"/>
                <a:ea typeface="SimSun" pitchFamily="2" charset="-122"/>
                <a:cs typeface="+mn-cs"/>
              </a:rPr>
              <a:t>非常有限</a:t>
            </a:r>
            <a:endParaRPr kumimoji="0" lang="en-US" sz="26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charset="0"/>
              <a:ea typeface="+mn-ea"/>
              <a:cs typeface="Times New Roman" pitchFamily="18" charset="0"/>
            </a:endParaRPr>
          </a:p>
        </p:txBody>
      </p:sp>
      <p:sp>
        <p:nvSpPr>
          <p:cNvPr id="13355" name="Rectangle 43"/>
          <p:cNvSpPr>
            <a:spLocks noChangeArrowheads="1"/>
          </p:cNvSpPr>
          <p:nvPr/>
        </p:nvSpPr>
        <p:spPr bwMode="auto">
          <a:xfrm>
            <a:off x="0" y="3562350"/>
            <a:ext cx="2286000" cy="977900"/>
          </a:xfrm>
          <a:prstGeom prst="rect">
            <a:avLst/>
          </a:prstGeom>
          <a:noFill/>
          <a:ln w="12700" cap="sq">
            <a:noFill/>
            <a:miter lim="800000"/>
            <a:headEnd type="none" w="sm" len="sm"/>
            <a:tailEnd type="none" w="sm" len="sm"/>
          </a:ln>
          <a:effectLst/>
        </p:spPr>
        <p:txBody>
          <a:bodyPr anchor="ct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pitchFamily="2" charset="2"/>
              <a:buNone/>
              <a:tabLst/>
              <a:defRPr/>
            </a:pPr>
            <a:r>
              <a:rPr kumimoji="0" lang="zh-CN" altLang="en-US" sz="2600" b="1" i="1" u="none" strike="noStrike" kern="1200" cap="none" spc="0" normalizeH="0" baseline="0" noProof="0">
                <a:ln>
                  <a:noFill/>
                </a:ln>
                <a:solidFill>
                  <a:srgbClr val="FFFFFF"/>
                </a:solidFill>
                <a:effectLst>
                  <a:outerShdw blurRad="38100" dist="38100" dir="2700000" algn="tl">
                    <a:srgbClr val="000000"/>
                  </a:outerShdw>
                </a:effectLst>
                <a:uLnTx/>
                <a:uFillTx/>
                <a:latin typeface="Times" charset="0"/>
                <a:ea typeface="SimSun" pitchFamily="2" charset="-122"/>
                <a:cs typeface="+mn-cs"/>
              </a:rPr>
              <a:t>交通系统</a:t>
            </a:r>
            <a:endParaRPr kumimoji="0" lang="en-US" sz="2600" b="1" i="1" u="none" strike="noStrike" kern="1200" cap="none" spc="0" normalizeH="0" baseline="0" noProof="0">
              <a:ln>
                <a:noFill/>
              </a:ln>
              <a:solidFill>
                <a:srgbClr val="FFFFFF"/>
              </a:solidFill>
              <a:effectLst>
                <a:outerShdw blurRad="38100" dist="38100" dir="2700000" algn="tl">
                  <a:srgbClr val="000000"/>
                </a:outerShdw>
              </a:effectLst>
              <a:uLnTx/>
              <a:uFillTx/>
              <a:latin typeface="Times" charset="0"/>
              <a:ea typeface="+mn-ea"/>
              <a:cs typeface="Times New Roman" pitchFamily="18" charset="0"/>
            </a:endParaRPr>
          </a:p>
        </p:txBody>
      </p:sp>
      <p:sp>
        <p:nvSpPr>
          <p:cNvPr id="13354" name="Rectangle 42"/>
          <p:cNvSpPr>
            <a:spLocks noChangeArrowheads="1"/>
          </p:cNvSpPr>
          <p:nvPr/>
        </p:nvSpPr>
        <p:spPr bwMode="auto">
          <a:xfrm>
            <a:off x="6858000" y="2733675"/>
            <a:ext cx="2286000" cy="828675"/>
          </a:xfrm>
          <a:prstGeom prst="rect">
            <a:avLst/>
          </a:prstGeom>
          <a:noFill/>
          <a:ln w="12700" cap="sq">
            <a:noFill/>
            <a:miter lim="800000"/>
            <a:headEnd type="none" w="sm" len="sm"/>
            <a:tailEnd type="none" w="sm" len="sm"/>
          </a:ln>
          <a:effectLst/>
        </p:spPr>
        <p:txBody>
          <a:bodyPr anchor="ct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pitchFamily="2" charset="2"/>
              <a:buNone/>
              <a:tabLst/>
              <a:defRPr/>
            </a:pPr>
            <a:r>
              <a:rPr kumimoji="0" lang="zh-CN" altLang="en-US" sz="26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charset="0"/>
                <a:ea typeface="SimSun" pitchFamily="2" charset="-122"/>
                <a:cs typeface="+mn-cs"/>
              </a:rPr>
              <a:t>广泛</a:t>
            </a:r>
          </a:p>
        </p:txBody>
      </p:sp>
      <p:sp>
        <p:nvSpPr>
          <p:cNvPr id="13353" name="Rectangle 41"/>
          <p:cNvSpPr>
            <a:spLocks noChangeArrowheads="1"/>
          </p:cNvSpPr>
          <p:nvPr/>
        </p:nvSpPr>
        <p:spPr bwMode="auto">
          <a:xfrm>
            <a:off x="4572000" y="2733675"/>
            <a:ext cx="2286000" cy="828675"/>
          </a:xfrm>
          <a:prstGeom prst="rect">
            <a:avLst/>
          </a:prstGeom>
          <a:noFill/>
          <a:ln w="12700" cap="sq">
            <a:noFill/>
            <a:miter lim="800000"/>
            <a:headEnd type="none" w="sm" len="sm"/>
            <a:tailEnd type="none" w="sm" len="sm"/>
          </a:ln>
          <a:effectLst/>
        </p:spPr>
        <p:txBody>
          <a:bodyPr anchor="ct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pitchFamily="2" charset="2"/>
              <a:buNone/>
              <a:tabLst/>
              <a:defRPr/>
            </a:pPr>
            <a:r>
              <a:rPr kumimoji="0" lang="zh-CN" altLang="en-US" sz="26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charset="0"/>
                <a:ea typeface="SimSun" pitchFamily="2" charset="-122"/>
                <a:cs typeface="+mn-cs"/>
              </a:rPr>
              <a:t>增加</a:t>
            </a:r>
            <a:endParaRPr kumimoji="0" lang="en-US" sz="26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charset="0"/>
              <a:ea typeface="+mn-ea"/>
              <a:cs typeface="Times New Roman" pitchFamily="18" charset="0"/>
            </a:endParaRPr>
          </a:p>
        </p:txBody>
      </p:sp>
      <p:sp>
        <p:nvSpPr>
          <p:cNvPr id="13352" name="Rectangle 40"/>
          <p:cNvSpPr>
            <a:spLocks noChangeArrowheads="1"/>
          </p:cNvSpPr>
          <p:nvPr/>
        </p:nvSpPr>
        <p:spPr bwMode="auto">
          <a:xfrm>
            <a:off x="2286000" y="2733675"/>
            <a:ext cx="2286000" cy="828675"/>
          </a:xfrm>
          <a:prstGeom prst="rect">
            <a:avLst/>
          </a:prstGeom>
          <a:noFill/>
          <a:ln w="12700" cap="sq">
            <a:noFill/>
            <a:miter lim="800000"/>
            <a:headEnd type="none" w="sm" len="sm"/>
            <a:tailEnd type="none" w="sm" len="sm"/>
          </a:ln>
          <a:effectLst/>
        </p:spPr>
        <p:txBody>
          <a:bodyPr anchor="ct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pitchFamily="2" charset="2"/>
              <a:buNone/>
              <a:tabLst/>
              <a:defRPr/>
            </a:pPr>
            <a:r>
              <a:rPr kumimoji="0" lang="zh-CN" altLang="en-US" sz="26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charset="0"/>
                <a:ea typeface="SimSun" pitchFamily="2" charset="-122"/>
                <a:cs typeface="+mn-cs"/>
              </a:rPr>
              <a:t>有限</a:t>
            </a:r>
            <a:endParaRPr kumimoji="0" lang="en-US" sz="26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charset="0"/>
              <a:ea typeface="+mn-ea"/>
              <a:cs typeface="Times New Roman" pitchFamily="18" charset="0"/>
            </a:endParaRPr>
          </a:p>
        </p:txBody>
      </p:sp>
      <p:sp>
        <p:nvSpPr>
          <p:cNvPr id="13351" name="Rectangle 39"/>
          <p:cNvSpPr>
            <a:spLocks noChangeArrowheads="1"/>
          </p:cNvSpPr>
          <p:nvPr/>
        </p:nvSpPr>
        <p:spPr bwMode="auto">
          <a:xfrm>
            <a:off x="0" y="2733675"/>
            <a:ext cx="2286000" cy="828675"/>
          </a:xfrm>
          <a:prstGeom prst="rect">
            <a:avLst/>
          </a:prstGeom>
          <a:noFill/>
          <a:ln w="12700" cap="sq">
            <a:noFill/>
            <a:miter lim="800000"/>
            <a:headEnd type="none" w="sm" len="sm"/>
            <a:tailEnd type="none" w="sm" len="sm"/>
          </a:ln>
          <a:effectLst/>
        </p:spPr>
        <p:txBody>
          <a:bodyPr anchor="ct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pitchFamily="2" charset="2"/>
              <a:buNone/>
              <a:tabLst/>
              <a:defRPr/>
            </a:pPr>
            <a:r>
              <a:rPr kumimoji="0" lang="zh-CN" altLang="en-US" sz="2600" b="1" i="1" u="none" strike="noStrike" kern="1200" cap="none" spc="0" normalizeH="0" baseline="0" noProof="0">
                <a:ln>
                  <a:noFill/>
                </a:ln>
                <a:solidFill>
                  <a:srgbClr val="FFFFFF"/>
                </a:solidFill>
                <a:effectLst>
                  <a:outerShdw blurRad="38100" dist="38100" dir="2700000" algn="tl">
                    <a:srgbClr val="000000"/>
                  </a:outerShdw>
                </a:effectLst>
                <a:uLnTx/>
                <a:uFillTx/>
                <a:latin typeface="Times" charset="0"/>
                <a:ea typeface="SimSun" pitchFamily="2" charset="-122"/>
                <a:cs typeface="+mn-cs"/>
              </a:rPr>
              <a:t>宣教的能力</a:t>
            </a:r>
            <a:endParaRPr kumimoji="0" lang="en-US" sz="2600" b="1" i="1" u="none" strike="noStrike" kern="1200" cap="none" spc="0" normalizeH="0" baseline="0" noProof="0">
              <a:ln>
                <a:noFill/>
              </a:ln>
              <a:solidFill>
                <a:srgbClr val="FFFFFF"/>
              </a:solidFill>
              <a:effectLst>
                <a:outerShdw blurRad="38100" dist="38100" dir="2700000" algn="tl">
                  <a:srgbClr val="000000"/>
                </a:outerShdw>
              </a:effectLst>
              <a:uLnTx/>
              <a:uFillTx/>
              <a:latin typeface="Times" charset="0"/>
              <a:ea typeface="+mn-ea"/>
              <a:cs typeface="Times New Roman" pitchFamily="18" charset="0"/>
            </a:endParaRPr>
          </a:p>
        </p:txBody>
      </p:sp>
      <p:sp>
        <p:nvSpPr>
          <p:cNvPr id="117779" name="Line 67"/>
          <p:cNvSpPr>
            <a:spLocks noChangeShapeType="1"/>
          </p:cNvSpPr>
          <p:nvPr/>
        </p:nvSpPr>
        <p:spPr bwMode="auto">
          <a:xfrm>
            <a:off x="0" y="1905000"/>
            <a:ext cx="9144000" cy="0"/>
          </a:xfrm>
          <a:prstGeom prst="line">
            <a:avLst/>
          </a:prstGeom>
          <a:noFill/>
          <a:ln w="28575" cap="sq">
            <a:solidFill>
              <a:schemeClr val="tx1"/>
            </a:solidFill>
            <a:round/>
            <a:headEnd type="none" w="sm" len="sm"/>
            <a:tailEnd type="none" w="sm" len="sm"/>
          </a:ln>
        </p:spPr>
        <p:txBody>
          <a:bodyPr wrap="none"/>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Times New Roman" pitchFamily="18" charset="0"/>
              <a:ea typeface="+mn-ea"/>
              <a:cs typeface="+mn-cs"/>
            </a:endParaRPr>
          </a:p>
        </p:txBody>
      </p:sp>
      <p:sp>
        <p:nvSpPr>
          <p:cNvPr id="117780" name="Line 68"/>
          <p:cNvSpPr>
            <a:spLocks noChangeShapeType="1"/>
          </p:cNvSpPr>
          <p:nvPr/>
        </p:nvSpPr>
        <p:spPr bwMode="auto">
          <a:xfrm>
            <a:off x="0" y="3562350"/>
            <a:ext cx="9144000" cy="0"/>
          </a:xfrm>
          <a:prstGeom prst="line">
            <a:avLst/>
          </a:prstGeom>
          <a:noFill/>
          <a:ln w="12700">
            <a:solidFill>
              <a:schemeClr val="tx1"/>
            </a:solidFill>
            <a:round/>
            <a:headEnd type="none" w="sm" len="sm"/>
            <a:tailEnd type="none" w="sm" len="sm"/>
          </a:ln>
        </p:spPr>
        <p:txBody>
          <a:bodyPr wrap="none"/>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Times New Roman" pitchFamily="18" charset="0"/>
              <a:ea typeface="+mn-ea"/>
              <a:cs typeface="+mn-cs"/>
            </a:endParaRPr>
          </a:p>
        </p:txBody>
      </p:sp>
      <p:sp>
        <p:nvSpPr>
          <p:cNvPr id="117781" name="Line 69"/>
          <p:cNvSpPr>
            <a:spLocks noChangeShapeType="1"/>
          </p:cNvSpPr>
          <p:nvPr/>
        </p:nvSpPr>
        <p:spPr bwMode="auto">
          <a:xfrm>
            <a:off x="0" y="4540250"/>
            <a:ext cx="9144000" cy="0"/>
          </a:xfrm>
          <a:prstGeom prst="line">
            <a:avLst/>
          </a:prstGeom>
          <a:noFill/>
          <a:ln w="12700">
            <a:solidFill>
              <a:schemeClr val="tx1"/>
            </a:solidFill>
            <a:round/>
            <a:headEnd type="none" w="sm" len="sm"/>
            <a:tailEnd type="none" w="sm" len="sm"/>
          </a:ln>
        </p:spPr>
        <p:txBody>
          <a:bodyPr wrap="none"/>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Times New Roman" pitchFamily="18" charset="0"/>
              <a:ea typeface="+mn-ea"/>
              <a:cs typeface="+mn-cs"/>
            </a:endParaRPr>
          </a:p>
        </p:txBody>
      </p:sp>
      <p:sp>
        <p:nvSpPr>
          <p:cNvPr id="117782" name="Line 70"/>
          <p:cNvSpPr>
            <a:spLocks noChangeShapeType="1"/>
          </p:cNvSpPr>
          <p:nvPr/>
        </p:nvSpPr>
        <p:spPr bwMode="auto">
          <a:xfrm>
            <a:off x="0" y="5519738"/>
            <a:ext cx="9144000" cy="0"/>
          </a:xfrm>
          <a:prstGeom prst="line">
            <a:avLst/>
          </a:prstGeom>
          <a:noFill/>
          <a:ln w="12700">
            <a:solidFill>
              <a:schemeClr val="tx1"/>
            </a:solidFill>
            <a:round/>
            <a:headEnd type="none" w="sm" len="sm"/>
            <a:tailEnd type="none" w="sm" len="sm"/>
          </a:ln>
        </p:spPr>
        <p:txBody>
          <a:bodyPr wrap="none"/>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Times New Roman" pitchFamily="18" charset="0"/>
              <a:ea typeface="+mn-ea"/>
              <a:cs typeface="+mn-cs"/>
            </a:endParaRPr>
          </a:p>
        </p:txBody>
      </p:sp>
      <p:sp>
        <p:nvSpPr>
          <p:cNvPr id="117783" name="Line 74"/>
          <p:cNvSpPr>
            <a:spLocks noChangeShapeType="1"/>
          </p:cNvSpPr>
          <p:nvPr/>
        </p:nvSpPr>
        <p:spPr bwMode="auto">
          <a:xfrm>
            <a:off x="0" y="6477000"/>
            <a:ext cx="9144000" cy="0"/>
          </a:xfrm>
          <a:prstGeom prst="line">
            <a:avLst/>
          </a:prstGeom>
          <a:noFill/>
          <a:ln w="28575" cap="sq">
            <a:solidFill>
              <a:schemeClr val="tx1"/>
            </a:solidFill>
            <a:round/>
            <a:headEnd type="none" w="sm" len="sm"/>
            <a:tailEnd type="none" w="sm" len="sm"/>
          </a:ln>
        </p:spPr>
        <p:txBody>
          <a:bodyPr wrap="none"/>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Times New Roman" pitchFamily="18" charset="0"/>
              <a:ea typeface="+mn-ea"/>
              <a:cs typeface="+mn-cs"/>
            </a:endParaRPr>
          </a:p>
        </p:txBody>
      </p:sp>
      <p:sp>
        <p:nvSpPr>
          <p:cNvPr id="117784" name="Line 75"/>
          <p:cNvSpPr>
            <a:spLocks noChangeShapeType="1"/>
          </p:cNvSpPr>
          <p:nvPr/>
        </p:nvSpPr>
        <p:spPr bwMode="auto">
          <a:xfrm>
            <a:off x="0" y="1905000"/>
            <a:ext cx="0" cy="4572000"/>
          </a:xfrm>
          <a:prstGeom prst="line">
            <a:avLst/>
          </a:prstGeom>
          <a:noFill/>
          <a:ln w="28575" cap="sq">
            <a:solidFill>
              <a:schemeClr val="tx1"/>
            </a:solidFill>
            <a:round/>
            <a:headEnd type="none" w="sm" len="sm"/>
            <a:tailEnd type="none" w="sm" len="sm"/>
          </a:ln>
        </p:spPr>
        <p:txBody>
          <a:bodyPr wrap="none"/>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Times New Roman" pitchFamily="18" charset="0"/>
              <a:ea typeface="+mn-ea"/>
              <a:cs typeface="+mn-cs"/>
            </a:endParaRPr>
          </a:p>
        </p:txBody>
      </p:sp>
      <p:sp>
        <p:nvSpPr>
          <p:cNvPr id="117785" name="Line 76"/>
          <p:cNvSpPr>
            <a:spLocks noChangeShapeType="1"/>
          </p:cNvSpPr>
          <p:nvPr/>
        </p:nvSpPr>
        <p:spPr bwMode="auto">
          <a:xfrm>
            <a:off x="2286000" y="1905000"/>
            <a:ext cx="0" cy="4572000"/>
          </a:xfrm>
          <a:prstGeom prst="line">
            <a:avLst/>
          </a:prstGeom>
          <a:noFill/>
          <a:ln w="12700">
            <a:solidFill>
              <a:schemeClr val="tx1"/>
            </a:solidFill>
            <a:round/>
            <a:headEnd type="none" w="sm" len="sm"/>
            <a:tailEnd type="none" w="sm" len="sm"/>
          </a:ln>
        </p:spPr>
        <p:txBody>
          <a:bodyPr wrap="none"/>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Times New Roman" pitchFamily="18" charset="0"/>
              <a:ea typeface="+mn-ea"/>
              <a:cs typeface="+mn-cs"/>
            </a:endParaRPr>
          </a:p>
        </p:txBody>
      </p:sp>
      <p:sp>
        <p:nvSpPr>
          <p:cNvPr id="117786" name="Line 77"/>
          <p:cNvSpPr>
            <a:spLocks noChangeShapeType="1"/>
          </p:cNvSpPr>
          <p:nvPr/>
        </p:nvSpPr>
        <p:spPr bwMode="auto">
          <a:xfrm>
            <a:off x="4572000" y="1905000"/>
            <a:ext cx="0" cy="4572000"/>
          </a:xfrm>
          <a:prstGeom prst="line">
            <a:avLst/>
          </a:prstGeom>
          <a:noFill/>
          <a:ln w="12700">
            <a:solidFill>
              <a:schemeClr val="tx1"/>
            </a:solidFill>
            <a:round/>
            <a:headEnd type="none" w="sm" len="sm"/>
            <a:tailEnd type="none" w="sm" len="sm"/>
          </a:ln>
        </p:spPr>
        <p:txBody>
          <a:bodyPr wrap="none"/>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Times New Roman" pitchFamily="18" charset="0"/>
              <a:ea typeface="+mn-ea"/>
              <a:cs typeface="+mn-cs"/>
            </a:endParaRPr>
          </a:p>
        </p:txBody>
      </p:sp>
      <p:sp>
        <p:nvSpPr>
          <p:cNvPr id="117787" name="Line 78"/>
          <p:cNvSpPr>
            <a:spLocks noChangeShapeType="1"/>
          </p:cNvSpPr>
          <p:nvPr/>
        </p:nvSpPr>
        <p:spPr bwMode="auto">
          <a:xfrm>
            <a:off x="6858000" y="1905000"/>
            <a:ext cx="0" cy="4572000"/>
          </a:xfrm>
          <a:prstGeom prst="line">
            <a:avLst/>
          </a:prstGeom>
          <a:noFill/>
          <a:ln w="12700">
            <a:solidFill>
              <a:schemeClr val="tx1"/>
            </a:solidFill>
            <a:round/>
            <a:headEnd type="none" w="sm" len="sm"/>
            <a:tailEnd type="none" w="sm" len="sm"/>
          </a:ln>
        </p:spPr>
        <p:txBody>
          <a:bodyPr wrap="none"/>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Times New Roman" pitchFamily="18" charset="0"/>
              <a:ea typeface="+mn-ea"/>
              <a:cs typeface="+mn-cs"/>
            </a:endParaRPr>
          </a:p>
        </p:txBody>
      </p:sp>
      <p:sp>
        <p:nvSpPr>
          <p:cNvPr id="117788" name="Line 79"/>
          <p:cNvSpPr>
            <a:spLocks noChangeShapeType="1"/>
          </p:cNvSpPr>
          <p:nvPr/>
        </p:nvSpPr>
        <p:spPr bwMode="auto">
          <a:xfrm>
            <a:off x="9144000" y="1905000"/>
            <a:ext cx="0" cy="4572000"/>
          </a:xfrm>
          <a:prstGeom prst="line">
            <a:avLst/>
          </a:prstGeom>
          <a:noFill/>
          <a:ln w="28575" cap="sq">
            <a:solidFill>
              <a:schemeClr val="tx1"/>
            </a:solidFill>
            <a:round/>
            <a:headEnd type="none" w="sm" len="sm"/>
            <a:tailEnd type="none" w="sm" len="sm"/>
          </a:ln>
        </p:spPr>
        <p:txBody>
          <a:bodyPr wrap="none"/>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Times New Roman" pitchFamily="18" charset="0"/>
              <a:ea typeface="+mn-ea"/>
              <a:cs typeface="+mn-cs"/>
            </a:endParaRPr>
          </a:p>
        </p:txBody>
      </p:sp>
      <p:sp>
        <p:nvSpPr>
          <p:cNvPr id="117789" name="Line 116"/>
          <p:cNvSpPr>
            <a:spLocks noChangeShapeType="1"/>
          </p:cNvSpPr>
          <p:nvPr/>
        </p:nvSpPr>
        <p:spPr bwMode="auto">
          <a:xfrm>
            <a:off x="0" y="2733675"/>
            <a:ext cx="9144000" cy="0"/>
          </a:xfrm>
          <a:prstGeom prst="line">
            <a:avLst/>
          </a:prstGeom>
          <a:noFill/>
          <a:ln w="12700">
            <a:solidFill>
              <a:schemeClr val="tx1"/>
            </a:solidFill>
            <a:round/>
            <a:headEnd type="none" w="sm" len="sm"/>
            <a:tailEnd type="none" w="sm" len="sm"/>
          </a:ln>
        </p:spPr>
        <p:txBody>
          <a:bodyPr wrap="none"/>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Times New Roman" pitchFamily="18" charset="0"/>
              <a:ea typeface="+mn-ea"/>
              <a:cs typeface="+mn-cs"/>
            </a:endParaRPr>
          </a:p>
        </p:txBody>
      </p:sp>
      <p:sp>
        <p:nvSpPr>
          <p:cNvPr id="117790" name="Rectangle 126"/>
          <p:cNvSpPr>
            <a:spLocks noChangeArrowheads="1"/>
          </p:cNvSpPr>
          <p:nvPr/>
        </p:nvSpPr>
        <p:spPr bwMode="auto">
          <a:xfrm>
            <a:off x="1295400" y="304800"/>
            <a:ext cx="6553200" cy="1143000"/>
          </a:xfrm>
          <a:prstGeom prst="rect">
            <a:avLst/>
          </a:prstGeom>
          <a:solidFill>
            <a:schemeClr val="tx1"/>
          </a:solidFill>
          <a:ln w="9525">
            <a:solidFill>
              <a:schemeClr val="tx1"/>
            </a:solidFill>
            <a:miter lim="800000"/>
            <a:headEnd/>
            <a:tailEnd/>
          </a:ln>
        </p:spPr>
        <p:txBody>
          <a:bodyPr lIns="92075" tIns="46038" rIns="92075" bIns="46038"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4000" b="1" i="0" u="none" strike="noStrike" kern="1200" cap="none" spc="0" normalizeH="0" baseline="0" noProof="0">
                <a:ln>
                  <a:noFill/>
                </a:ln>
                <a:solidFill>
                  <a:srgbClr val="000000"/>
                </a:solidFill>
                <a:effectLst/>
                <a:uLnTx/>
                <a:uFillTx/>
                <a:latin typeface="Times" charset="0"/>
                <a:ea typeface="SimSun" pitchFamily="2" charset="-122"/>
                <a:cs typeface="+mn-cs"/>
              </a:rPr>
              <a:t>两约之间的年代</a:t>
            </a:r>
            <a:br>
              <a:rPr kumimoji="0" lang="en-US" altLang="zh-CN" sz="4000" b="1" i="0" u="none" strike="noStrike" kern="1200" cap="none" spc="0" normalizeH="0" baseline="0" noProof="0">
                <a:ln>
                  <a:noFill/>
                </a:ln>
                <a:solidFill>
                  <a:srgbClr val="000000"/>
                </a:solidFill>
                <a:effectLst/>
                <a:uLnTx/>
                <a:uFillTx/>
                <a:latin typeface="Times" charset="0"/>
                <a:ea typeface="SimSun" pitchFamily="2" charset="-122"/>
                <a:cs typeface="+mn-cs"/>
              </a:rPr>
            </a:br>
            <a:r>
              <a:rPr kumimoji="0" lang="en-US" altLang="zh-CN" sz="4000" b="1" i="0" u="none" strike="noStrike" kern="1200" cap="none" spc="0" normalizeH="0" baseline="0" noProof="0">
                <a:ln>
                  <a:noFill/>
                </a:ln>
                <a:solidFill>
                  <a:srgbClr val="000000"/>
                </a:solidFill>
                <a:effectLst/>
                <a:uLnTx/>
                <a:uFillTx/>
                <a:latin typeface="Times" charset="0"/>
                <a:ea typeface="SimSun" pitchFamily="2" charset="-122"/>
                <a:cs typeface="+mn-cs"/>
              </a:rPr>
              <a:t>(</a:t>
            </a:r>
            <a:r>
              <a:rPr kumimoji="0" lang="zh-CN" altLang="en-US" sz="4000" b="1" i="0" u="none" strike="noStrike" kern="1200" cap="none" spc="0" normalizeH="0" baseline="0" noProof="0">
                <a:ln>
                  <a:noFill/>
                </a:ln>
                <a:solidFill>
                  <a:srgbClr val="000000"/>
                </a:solidFill>
                <a:effectLst/>
                <a:uLnTx/>
                <a:uFillTx/>
                <a:latin typeface="Times" charset="0"/>
                <a:ea typeface="SimSun" pitchFamily="2" charset="-122"/>
                <a:cs typeface="+mn-cs"/>
              </a:rPr>
              <a:t>主前</a:t>
            </a:r>
            <a:r>
              <a:rPr kumimoji="0" lang="en-US" altLang="zh-CN" sz="4000" b="1" i="0" u="none" strike="noStrike" kern="1200" cap="none" spc="0" normalizeH="0" baseline="0" noProof="0">
                <a:ln>
                  <a:noFill/>
                </a:ln>
                <a:solidFill>
                  <a:srgbClr val="000000"/>
                </a:solidFill>
                <a:effectLst/>
                <a:uLnTx/>
                <a:uFillTx/>
                <a:latin typeface="Times" charset="0"/>
                <a:ea typeface="SimSun" pitchFamily="2" charset="-122"/>
                <a:cs typeface="+mn-cs"/>
              </a:rPr>
              <a:t>425—5</a:t>
            </a:r>
            <a:r>
              <a:rPr kumimoji="0" lang="zh-CN" altLang="en-US" sz="4000" b="1" i="0" u="none" strike="noStrike" kern="1200" cap="none" spc="0" normalizeH="0" baseline="0" noProof="0">
                <a:ln>
                  <a:noFill/>
                </a:ln>
                <a:solidFill>
                  <a:srgbClr val="000000"/>
                </a:solidFill>
                <a:effectLst/>
                <a:uLnTx/>
                <a:uFillTx/>
                <a:latin typeface="Times" charset="0"/>
                <a:ea typeface="SimSun" pitchFamily="2" charset="-122"/>
                <a:cs typeface="+mn-cs"/>
              </a:rPr>
              <a:t>年</a:t>
            </a:r>
            <a:r>
              <a:rPr kumimoji="0" lang="en-US" altLang="zh-CN" sz="4000" b="1" i="0" u="none" strike="noStrike" kern="1200" cap="none" spc="0" normalizeH="0" baseline="0" noProof="0">
                <a:ln>
                  <a:noFill/>
                </a:ln>
                <a:solidFill>
                  <a:srgbClr val="000000"/>
                </a:solidFill>
                <a:effectLst/>
                <a:uLnTx/>
                <a:uFillTx/>
                <a:latin typeface="Times" charset="0"/>
                <a:ea typeface="SimSun" pitchFamily="2" charset="-122"/>
                <a:cs typeface="+mn-cs"/>
              </a:rPr>
              <a:t>)</a:t>
            </a:r>
            <a:endParaRPr kumimoji="0" lang="en-US" sz="4000" b="1" i="0" u="none" strike="noStrike" kern="1200" cap="none" spc="0" normalizeH="0" baseline="0" noProof="0">
              <a:ln>
                <a:noFill/>
              </a:ln>
              <a:solidFill>
                <a:srgbClr val="000000"/>
              </a:solidFill>
              <a:effectLst/>
              <a:uLnTx/>
              <a:uFillTx/>
              <a:latin typeface="Times" charset="0"/>
              <a:ea typeface="SimSun" pitchFamily="2" charset="-122"/>
              <a:cs typeface="+mn-cs"/>
            </a:endParaRPr>
          </a:p>
        </p:txBody>
      </p:sp>
      <p:sp>
        <p:nvSpPr>
          <p:cNvPr id="117791" name="Text Box 127"/>
          <p:cNvSpPr txBox="1">
            <a:spLocks noChangeArrowheads="1"/>
          </p:cNvSpPr>
          <p:nvPr/>
        </p:nvSpPr>
        <p:spPr bwMode="auto">
          <a:xfrm>
            <a:off x="8553450" y="101600"/>
            <a:ext cx="539750" cy="519113"/>
          </a:xfrm>
          <a:prstGeom prst="rect">
            <a:avLst/>
          </a:prstGeom>
          <a:noFill/>
          <a:ln w="12700" cap="sq">
            <a:noFill/>
            <a:miter lim="800000"/>
            <a:headEnd type="none" w="sm" len="sm"/>
            <a:tailEnd type="none" w="sm" len="sm"/>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Times New Roman" pitchFamily="18" charset="0"/>
                <a:ea typeface="+mn-ea"/>
                <a:cs typeface="+mn-cs"/>
              </a:rPr>
              <a:t>35</a:t>
            </a:r>
          </a:p>
        </p:txBody>
      </p:sp>
      <p:sp>
        <p:nvSpPr>
          <p:cNvPr id="13445" name="Rectangle 133"/>
          <p:cNvSpPr>
            <a:spLocks noChangeArrowheads="1"/>
          </p:cNvSpPr>
          <p:nvPr/>
        </p:nvSpPr>
        <p:spPr bwMode="auto">
          <a:xfrm>
            <a:off x="7010400" y="1828800"/>
            <a:ext cx="1828800" cy="963613"/>
          </a:xfrm>
          <a:prstGeom prst="rect">
            <a:avLst/>
          </a:prstGeom>
          <a:noFill/>
          <a:ln w="12700" cap="sq">
            <a:noFill/>
            <a:miter lim="800000"/>
            <a:headEnd type="none" w="sm" len="sm"/>
            <a:tailEnd type="none" w="sm" len="sm"/>
          </a:ln>
          <a:effectLst/>
        </p:spPr>
        <p:txBody>
          <a:bodyPr anchor="ct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pitchFamily="2" charset="2"/>
              <a:buNone/>
              <a:tabLst/>
              <a:defRPr/>
            </a:pPr>
            <a:r>
              <a:rPr kumimoji="0" lang="zh-CN" altLang="en-US" sz="26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charset="0"/>
                <a:ea typeface="SimSun" pitchFamily="2" charset="-122"/>
                <a:cs typeface="+mn-cs"/>
              </a:rPr>
              <a:t>基督降世</a:t>
            </a:r>
            <a:endParaRPr kumimoji="0" lang="en-US" sz="26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charset="0"/>
              <a:ea typeface="+mn-ea"/>
              <a:cs typeface="Times New Roman" pitchFamily="18" charset="0"/>
            </a:endParaRPr>
          </a:p>
        </p:txBody>
      </p:sp>
      <p:sp>
        <p:nvSpPr>
          <p:cNvPr id="13446" name="Rectangle 134"/>
          <p:cNvSpPr>
            <a:spLocks noChangeArrowheads="1"/>
          </p:cNvSpPr>
          <p:nvPr/>
        </p:nvSpPr>
        <p:spPr bwMode="auto">
          <a:xfrm>
            <a:off x="4459288" y="1828800"/>
            <a:ext cx="2551112" cy="963613"/>
          </a:xfrm>
          <a:prstGeom prst="rect">
            <a:avLst/>
          </a:prstGeom>
          <a:noFill/>
          <a:ln w="12700" cap="sq">
            <a:noFill/>
            <a:miter lim="800000"/>
            <a:headEnd type="none" w="sm" len="sm"/>
            <a:tailEnd type="none" w="sm" len="sm"/>
          </a:ln>
          <a:effectLst/>
        </p:spPr>
        <p:txBody>
          <a:bodyPr anchor="ct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pitchFamily="2" charset="2"/>
              <a:buNone/>
              <a:tabLst/>
              <a:defRPr/>
            </a:pPr>
            <a:r>
              <a:rPr kumimoji="0" lang="zh-CN" altLang="en-US" sz="26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charset="0"/>
                <a:ea typeface="SimSun" pitchFamily="2" charset="-122"/>
                <a:cs typeface="+mn-cs"/>
              </a:rPr>
              <a:t>新旧约之间的 时代</a:t>
            </a:r>
            <a:endParaRPr kumimoji="0" lang="en-US" sz="26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charset="0"/>
              <a:ea typeface="+mn-ea"/>
              <a:cs typeface="Times New Roman" pitchFamily="18" charset="0"/>
            </a:endParaRPr>
          </a:p>
        </p:txBody>
      </p:sp>
      <p:sp>
        <p:nvSpPr>
          <p:cNvPr id="13447" name="Rectangle 135"/>
          <p:cNvSpPr>
            <a:spLocks noChangeArrowheads="1"/>
          </p:cNvSpPr>
          <p:nvPr/>
        </p:nvSpPr>
        <p:spPr bwMode="auto">
          <a:xfrm>
            <a:off x="2057400" y="1828800"/>
            <a:ext cx="2306638" cy="963613"/>
          </a:xfrm>
          <a:prstGeom prst="rect">
            <a:avLst/>
          </a:prstGeom>
          <a:noFill/>
          <a:ln w="12700" cap="sq">
            <a:noFill/>
            <a:miter lim="800000"/>
            <a:headEnd type="none" w="sm" len="sm"/>
            <a:tailEnd type="none" w="sm" len="sm"/>
          </a:ln>
          <a:effectLst/>
        </p:spPr>
        <p:txBody>
          <a:bodyPr anchor="ct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pitchFamily="2" charset="2"/>
              <a:buNone/>
              <a:tabLst/>
              <a:defRPr/>
            </a:pPr>
            <a:r>
              <a:rPr kumimoji="0" lang="zh-CN" altLang="en-US" sz="26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charset="0"/>
                <a:ea typeface="SimSun" pitchFamily="2" charset="-122"/>
                <a:cs typeface="+mn-cs"/>
              </a:rPr>
              <a:t>玛拉基</a:t>
            </a:r>
            <a:r>
              <a:rPr kumimoji="0" lang="en-US" altLang="zh-CN" sz="26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charset="0"/>
                <a:ea typeface="SimSun" pitchFamily="2" charset="-122"/>
                <a:cs typeface="+mn-cs"/>
              </a:rPr>
              <a:t> </a:t>
            </a:r>
          </a:p>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pitchFamily="2" charset="2"/>
              <a:buNone/>
              <a:tabLst/>
              <a:defRPr/>
            </a:pPr>
            <a:r>
              <a:rPr kumimoji="0" lang="en-US" altLang="zh-CN" sz="26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charset="0"/>
                <a:ea typeface="SimSun" pitchFamily="2" charset="-122"/>
                <a:cs typeface="+mn-cs"/>
              </a:rPr>
              <a:t>(</a:t>
            </a:r>
            <a:r>
              <a:rPr kumimoji="0" lang="zh-CN" altLang="en-US" sz="26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charset="0"/>
                <a:ea typeface="SimSun" pitchFamily="2" charset="-122"/>
                <a:cs typeface="+mn-cs"/>
              </a:rPr>
              <a:t>旧约的结束</a:t>
            </a:r>
            <a:r>
              <a:rPr kumimoji="0" lang="en-US" altLang="zh-CN" sz="26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charset="0"/>
                <a:ea typeface="SimSun" pitchFamily="2" charset="-122"/>
                <a:cs typeface="+mn-cs"/>
              </a:rPr>
              <a:t>)</a:t>
            </a:r>
            <a:endParaRPr kumimoji="0" lang="en-US" sz="26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charset="0"/>
              <a:ea typeface="+mn-ea"/>
              <a:cs typeface="Times New Roman" pitchFamily="18" charset="0"/>
            </a:endParaRPr>
          </a:p>
        </p:txBody>
      </p:sp>
      <p:sp>
        <p:nvSpPr>
          <p:cNvPr id="13448" name="Rectangle 136"/>
          <p:cNvSpPr>
            <a:spLocks noChangeArrowheads="1"/>
          </p:cNvSpPr>
          <p:nvPr/>
        </p:nvSpPr>
        <p:spPr bwMode="auto">
          <a:xfrm>
            <a:off x="-152400" y="1828800"/>
            <a:ext cx="2305050" cy="963613"/>
          </a:xfrm>
          <a:prstGeom prst="rect">
            <a:avLst/>
          </a:prstGeom>
          <a:noFill/>
          <a:ln w="12700" cap="sq">
            <a:noFill/>
            <a:miter lim="800000"/>
            <a:headEnd type="none" w="sm" len="sm"/>
            <a:tailEnd type="none" w="sm" len="sm"/>
          </a:ln>
          <a:effectLst/>
        </p:spPr>
        <p:txBody>
          <a:bodyPr anchor="ct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pitchFamily="2" charset="2"/>
              <a:buNone/>
              <a:tabLst/>
              <a:defRPr/>
            </a:pPr>
            <a:r>
              <a:rPr kumimoji="0" lang="zh-CN" altLang="en-US" sz="26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Times" charset="0"/>
                <a:ea typeface="SimSun" pitchFamily="2" charset="-122"/>
                <a:cs typeface="+mn-cs"/>
              </a:rPr>
              <a:t>事件</a:t>
            </a:r>
            <a:r>
              <a:rPr kumimoji="0" lang="en-US" altLang="zh-CN" sz="26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Times" charset="0"/>
                <a:ea typeface="SimSun" pitchFamily="2" charset="-122"/>
                <a:cs typeface="+mn-cs"/>
              </a:rPr>
              <a:t> / </a:t>
            </a:r>
          </a:p>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pitchFamily="2" charset="2"/>
              <a:buNone/>
              <a:tabLst/>
              <a:defRPr/>
            </a:pPr>
            <a:r>
              <a:rPr kumimoji="0" lang="zh-CN" altLang="en-US" sz="26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Times" charset="0"/>
                <a:ea typeface="SimSun" pitchFamily="2" charset="-122"/>
                <a:cs typeface="+mn-cs"/>
              </a:rPr>
              <a:t>时间</a:t>
            </a:r>
            <a:endParaRPr kumimoji="0" lang="en-US" sz="26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Times" charset="0"/>
              <a:ea typeface="+mn-ea"/>
              <a:cs typeface="Times New Roman" pitchFamily="18" charset="0"/>
            </a:endParaRPr>
          </a:p>
        </p:txBody>
      </p:sp>
    </p:spTree>
    <p:extLst>
      <p:ext uri="{BB962C8B-B14F-4D97-AF65-F5344CB8AC3E}">
        <p14:creationId xmlns:p14="http://schemas.microsoft.com/office/powerpoint/2010/main" val="627495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351"/>
                                        </p:tgtEl>
                                        <p:attrNameLst>
                                          <p:attrName>style.visibility</p:attrName>
                                        </p:attrNameLst>
                                      </p:cBhvr>
                                      <p:to>
                                        <p:strVal val="visible"/>
                                      </p:to>
                                    </p:set>
                                    <p:animEffect transition="in" filter="fade">
                                      <p:cBhvr>
                                        <p:cTn id="7" dur="500"/>
                                        <p:tgtEl>
                                          <p:spTgt spid="1335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352"/>
                                        </p:tgtEl>
                                        <p:attrNameLst>
                                          <p:attrName>style.visibility</p:attrName>
                                        </p:attrNameLst>
                                      </p:cBhvr>
                                      <p:to>
                                        <p:strVal val="visible"/>
                                      </p:to>
                                    </p:set>
                                    <p:animEffect transition="in" filter="fade">
                                      <p:cBhvr>
                                        <p:cTn id="12" dur="500"/>
                                        <p:tgtEl>
                                          <p:spTgt spid="1335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353"/>
                                        </p:tgtEl>
                                        <p:attrNameLst>
                                          <p:attrName>style.visibility</p:attrName>
                                        </p:attrNameLst>
                                      </p:cBhvr>
                                      <p:to>
                                        <p:strVal val="visible"/>
                                      </p:to>
                                    </p:set>
                                    <p:animEffect transition="in" filter="fade">
                                      <p:cBhvr>
                                        <p:cTn id="17" dur="500"/>
                                        <p:tgtEl>
                                          <p:spTgt spid="1335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354"/>
                                        </p:tgtEl>
                                        <p:attrNameLst>
                                          <p:attrName>style.visibility</p:attrName>
                                        </p:attrNameLst>
                                      </p:cBhvr>
                                      <p:to>
                                        <p:strVal val="visible"/>
                                      </p:to>
                                    </p:set>
                                    <p:animEffect transition="in" filter="fade">
                                      <p:cBhvr>
                                        <p:cTn id="22" dur="500"/>
                                        <p:tgtEl>
                                          <p:spTgt spid="1335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3355"/>
                                        </p:tgtEl>
                                        <p:attrNameLst>
                                          <p:attrName>style.visibility</p:attrName>
                                        </p:attrNameLst>
                                      </p:cBhvr>
                                      <p:to>
                                        <p:strVal val="visible"/>
                                      </p:to>
                                    </p:set>
                                    <p:animEffect transition="in" filter="fade">
                                      <p:cBhvr>
                                        <p:cTn id="27" dur="500"/>
                                        <p:tgtEl>
                                          <p:spTgt spid="1335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3356"/>
                                        </p:tgtEl>
                                        <p:attrNameLst>
                                          <p:attrName>style.visibility</p:attrName>
                                        </p:attrNameLst>
                                      </p:cBhvr>
                                      <p:to>
                                        <p:strVal val="visible"/>
                                      </p:to>
                                    </p:set>
                                    <p:animEffect transition="in" filter="fade">
                                      <p:cBhvr>
                                        <p:cTn id="32" dur="500"/>
                                        <p:tgtEl>
                                          <p:spTgt spid="1335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3357"/>
                                        </p:tgtEl>
                                        <p:attrNameLst>
                                          <p:attrName>style.visibility</p:attrName>
                                        </p:attrNameLst>
                                      </p:cBhvr>
                                      <p:to>
                                        <p:strVal val="visible"/>
                                      </p:to>
                                    </p:set>
                                    <p:animEffect transition="in" filter="fade">
                                      <p:cBhvr>
                                        <p:cTn id="37" dur="500"/>
                                        <p:tgtEl>
                                          <p:spTgt spid="1335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3358"/>
                                        </p:tgtEl>
                                        <p:attrNameLst>
                                          <p:attrName>style.visibility</p:attrName>
                                        </p:attrNameLst>
                                      </p:cBhvr>
                                      <p:to>
                                        <p:strVal val="visible"/>
                                      </p:to>
                                    </p:set>
                                    <p:animEffect transition="in" filter="fade">
                                      <p:cBhvr>
                                        <p:cTn id="42" dur="500"/>
                                        <p:tgtEl>
                                          <p:spTgt spid="13358"/>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3359"/>
                                        </p:tgtEl>
                                        <p:attrNameLst>
                                          <p:attrName>style.visibility</p:attrName>
                                        </p:attrNameLst>
                                      </p:cBhvr>
                                      <p:to>
                                        <p:strVal val="visible"/>
                                      </p:to>
                                    </p:set>
                                    <p:animEffect transition="in" filter="fade">
                                      <p:cBhvr>
                                        <p:cTn id="47" dur="500"/>
                                        <p:tgtEl>
                                          <p:spTgt spid="13359"/>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3360"/>
                                        </p:tgtEl>
                                        <p:attrNameLst>
                                          <p:attrName>style.visibility</p:attrName>
                                        </p:attrNameLst>
                                      </p:cBhvr>
                                      <p:to>
                                        <p:strVal val="visible"/>
                                      </p:to>
                                    </p:set>
                                    <p:animEffect transition="in" filter="fade">
                                      <p:cBhvr>
                                        <p:cTn id="52" dur="500"/>
                                        <p:tgtEl>
                                          <p:spTgt spid="13360"/>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3361"/>
                                        </p:tgtEl>
                                        <p:attrNameLst>
                                          <p:attrName>style.visibility</p:attrName>
                                        </p:attrNameLst>
                                      </p:cBhvr>
                                      <p:to>
                                        <p:strVal val="visible"/>
                                      </p:to>
                                    </p:set>
                                    <p:animEffect transition="in" filter="fade">
                                      <p:cBhvr>
                                        <p:cTn id="57" dur="500"/>
                                        <p:tgtEl>
                                          <p:spTgt spid="13361"/>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3362"/>
                                        </p:tgtEl>
                                        <p:attrNameLst>
                                          <p:attrName>style.visibility</p:attrName>
                                        </p:attrNameLst>
                                      </p:cBhvr>
                                      <p:to>
                                        <p:strVal val="visible"/>
                                      </p:to>
                                    </p:set>
                                    <p:animEffect transition="in" filter="fade">
                                      <p:cBhvr>
                                        <p:cTn id="62" dur="500"/>
                                        <p:tgtEl>
                                          <p:spTgt spid="13362"/>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13363"/>
                                        </p:tgtEl>
                                        <p:attrNameLst>
                                          <p:attrName>style.visibility</p:attrName>
                                        </p:attrNameLst>
                                      </p:cBhvr>
                                      <p:to>
                                        <p:strVal val="visible"/>
                                      </p:to>
                                    </p:set>
                                    <p:animEffect transition="in" filter="fade">
                                      <p:cBhvr>
                                        <p:cTn id="67" dur="500"/>
                                        <p:tgtEl>
                                          <p:spTgt spid="13363"/>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13364"/>
                                        </p:tgtEl>
                                        <p:attrNameLst>
                                          <p:attrName>style.visibility</p:attrName>
                                        </p:attrNameLst>
                                      </p:cBhvr>
                                      <p:to>
                                        <p:strVal val="visible"/>
                                      </p:to>
                                    </p:set>
                                    <p:animEffect transition="in" filter="fade">
                                      <p:cBhvr>
                                        <p:cTn id="72" dur="500"/>
                                        <p:tgtEl>
                                          <p:spTgt spid="13364"/>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13365"/>
                                        </p:tgtEl>
                                        <p:attrNameLst>
                                          <p:attrName>style.visibility</p:attrName>
                                        </p:attrNameLst>
                                      </p:cBhvr>
                                      <p:to>
                                        <p:strVal val="visible"/>
                                      </p:to>
                                    </p:set>
                                    <p:animEffect transition="in" filter="fade">
                                      <p:cBhvr>
                                        <p:cTn id="77" dur="500"/>
                                        <p:tgtEl>
                                          <p:spTgt spid="13365"/>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13366"/>
                                        </p:tgtEl>
                                        <p:attrNameLst>
                                          <p:attrName>style.visibility</p:attrName>
                                        </p:attrNameLst>
                                      </p:cBhvr>
                                      <p:to>
                                        <p:strVal val="visible"/>
                                      </p:to>
                                    </p:set>
                                    <p:animEffect transition="in" filter="fade">
                                      <p:cBhvr>
                                        <p:cTn id="82" dur="500"/>
                                        <p:tgtEl>
                                          <p:spTgt spid="133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66" grpId="0" autoUpdateAnimBg="0"/>
      <p:bldP spid="13365" grpId="0" autoUpdateAnimBg="0"/>
      <p:bldP spid="13364" grpId="0" autoUpdateAnimBg="0"/>
      <p:bldP spid="13363" grpId="0" autoUpdateAnimBg="0"/>
      <p:bldP spid="13362" grpId="0" autoUpdateAnimBg="0"/>
      <p:bldP spid="13361" grpId="0" autoUpdateAnimBg="0"/>
      <p:bldP spid="13360" grpId="0" autoUpdateAnimBg="0"/>
      <p:bldP spid="13359" grpId="0" autoUpdateAnimBg="0"/>
      <p:bldP spid="13358" grpId="0" autoUpdateAnimBg="0"/>
      <p:bldP spid="13357" grpId="0" autoUpdateAnimBg="0"/>
      <p:bldP spid="13356" grpId="0" autoUpdateAnimBg="0"/>
      <p:bldP spid="13355" grpId="0" autoUpdateAnimBg="0"/>
      <p:bldP spid="13354" grpId="0" autoUpdateAnimBg="0"/>
      <p:bldP spid="13353" grpId="0" autoUpdateAnimBg="0"/>
      <p:bldP spid="13352" grpId="0" autoUpdateAnimBg="0"/>
      <p:bldP spid="13351" grpId="0" autoUpdateAnimBg="0"/>
    </p:bld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1"/>
          <p:cNvSpPr>
            <a:spLocks noChangeArrowheads="1"/>
          </p:cNvSpPr>
          <p:nvPr/>
        </p:nvSpPr>
        <p:spPr bwMode="auto">
          <a:xfrm>
            <a:off x="0" y="1735137"/>
            <a:ext cx="9144000" cy="1008063"/>
          </a:xfrm>
          <a:prstGeom prst="rect">
            <a:avLst/>
          </a:prstGeom>
          <a:solidFill>
            <a:srgbClr val="000000"/>
          </a:solidFill>
          <a:ln w="57150" cap="sq">
            <a:solidFill>
              <a:srgbClr val="FF0000"/>
            </a:solidFill>
            <a:round/>
            <a:headEnd/>
            <a:tailEnd/>
          </a:ln>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Times New Roman" charset="0"/>
              <a:ea typeface="ＭＳ Ｐゴシック" charset="0"/>
              <a:cs typeface="+mn-cs"/>
            </a:endParaRPr>
          </a:p>
        </p:txBody>
      </p:sp>
      <p:sp>
        <p:nvSpPr>
          <p:cNvPr id="15378" name="Rectangle 18"/>
          <p:cNvSpPr>
            <a:spLocks noChangeArrowheads="1"/>
          </p:cNvSpPr>
          <p:nvPr/>
        </p:nvSpPr>
        <p:spPr bwMode="auto">
          <a:xfrm>
            <a:off x="6858000" y="4953000"/>
            <a:ext cx="2286000" cy="763588"/>
          </a:xfrm>
          <a:prstGeom prst="rect">
            <a:avLst/>
          </a:prstGeom>
          <a:noFill/>
          <a:ln w="12700" cap="sq">
            <a:noFill/>
            <a:miter lim="800000"/>
            <a:headEnd type="none" w="sm" len="sm"/>
            <a:tailEnd type="none" w="sm" len="sm"/>
          </a:ln>
          <a:effectLst/>
        </p:spPr>
        <p:txBody>
          <a:bodyP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pitchFamily="2" charset="2"/>
              <a:buNone/>
              <a:tabLst/>
              <a:defRPr/>
            </a:pPr>
            <a:r>
              <a:rPr kumimoji="0" lang="zh-CN" altLang="en-US" sz="26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charset="0"/>
                <a:ea typeface="SimSun" pitchFamily="2" charset="-122"/>
                <a:cs typeface="+mn-cs"/>
              </a:rPr>
              <a:t>书信</a:t>
            </a:r>
            <a:endParaRPr kumimoji="0" lang="en-US" sz="26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charset="0"/>
              <a:ea typeface="+mn-ea"/>
              <a:cs typeface="Times New Roman" pitchFamily="18" charset="0"/>
            </a:endParaRPr>
          </a:p>
        </p:txBody>
      </p:sp>
      <p:sp>
        <p:nvSpPr>
          <p:cNvPr id="15377" name="Rectangle 17"/>
          <p:cNvSpPr>
            <a:spLocks noChangeArrowheads="1"/>
          </p:cNvSpPr>
          <p:nvPr/>
        </p:nvSpPr>
        <p:spPr bwMode="auto">
          <a:xfrm>
            <a:off x="4572000" y="4953000"/>
            <a:ext cx="2286000" cy="763588"/>
          </a:xfrm>
          <a:prstGeom prst="rect">
            <a:avLst/>
          </a:prstGeom>
          <a:noFill/>
          <a:ln w="12700" cap="sq">
            <a:noFill/>
            <a:miter lim="800000"/>
            <a:headEnd type="none" w="sm" len="sm"/>
            <a:tailEnd type="none" w="sm" len="sm"/>
          </a:ln>
          <a:effectLst/>
        </p:spPr>
        <p:txBody>
          <a:bodyP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pitchFamily="2" charset="2"/>
              <a:buNone/>
              <a:tabLst/>
              <a:defRPr/>
            </a:pPr>
            <a:r>
              <a:rPr kumimoji="0" lang="zh-CN" altLang="en-US" sz="26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charset="0"/>
                <a:ea typeface="SimSun" pitchFamily="2" charset="-122"/>
                <a:cs typeface="+mn-cs"/>
              </a:rPr>
              <a:t>不稳定</a:t>
            </a:r>
            <a:r>
              <a:rPr kumimoji="0" lang="en-US" altLang="zh-CN" sz="26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charset="0"/>
                <a:ea typeface="SimSun" pitchFamily="2" charset="-122"/>
                <a:cs typeface="+mn-cs"/>
              </a:rPr>
              <a:t> +       </a:t>
            </a:r>
            <a:r>
              <a:rPr kumimoji="0" lang="zh-CN" altLang="en-US" sz="26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charset="0"/>
                <a:ea typeface="SimSun" pitchFamily="2" charset="-122"/>
                <a:cs typeface="+mn-cs"/>
              </a:rPr>
              <a:t>启示文学</a:t>
            </a:r>
            <a:endParaRPr kumimoji="0" lang="en-US" sz="26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charset="0"/>
              <a:ea typeface="+mn-ea"/>
              <a:cs typeface="Times New Roman" pitchFamily="18" charset="0"/>
            </a:endParaRPr>
          </a:p>
        </p:txBody>
      </p:sp>
      <p:sp>
        <p:nvSpPr>
          <p:cNvPr id="15376" name="Rectangle 16"/>
          <p:cNvSpPr>
            <a:spLocks noChangeArrowheads="1"/>
          </p:cNvSpPr>
          <p:nvPr/>
        </p:nvSpPr>
        <p:spPr bwMode="auto">
          <a:xfrm>
            <a:off x="2286000" y="4953000"/>
            <a:ext cx="2286000" cy="763588"/>
          </a:xfrm>
          <a:prstGeom prst="rect">
            <a:avLst/>
          </a:prstGeom>
          <a:noFill/>
          <a:ln w="12700" cap="sq">
            <a:noFill/>
            <a:miter lim="800000"/>
            <a:headEnd type="none" w="sm" len="sm"/>
            <a:tailEnd type="none" w="sm" len="sm"/>
          </a:ln>
          <a:effectLst/>
        </p:spPr>
        <p:txBody>
          <a:bodyP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pitchFamily="2" charset="2"/>
              <a:buNone/>
              <a:tabLst/>
              <a:defRPr/>
            </a:pPr>
            <a:r>
              <a:rPr kumimoji="0" lang="zh-CN" altLang="en-US" sz="26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charset="0"/>
                <a:ea typeface="SimSun" pitchFamily="2" charset="-122"/>
                <a:cs typeface="+mn-cs"/>
              </a:rPr>
              <a:t>依照原文</a:t>
            </a:r>
            <a:endParaRPr kumimoji="0" lang="en-US" sz="26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charset="0"/>
              <a:ea typeface="+mn-ea"/>
              <a:cs typeface="Times New Roman" pitchFamily="18" charset="0"/>
            </a:endParaRPr>
          </a:p>
        </p:txBody>
      </p:sp>
      <p:sp>
        <p:nvSpPr>
          <p:cNvPr id="15375" name="Rectangle 15"/>
          <p:cNvSpPr>
            <a:spLocks noChangeArrowheads="1"/>
          </p:cNvSpPr>
          <p:nvPr/>
        </p:nvSpPr>
        <p:spPr bwMode="auto">
          <a:xfrm>
            <a:off x="0" y="4954588"/>
            <a:ext cx="2286000" cy="763587"/>
          </a:xfrm>
          <a:prstGeom prst="rect">
            <a:avLst/>
          </a:prstGeom>
          <a:noFill/>
          <a:ln w="12700" cap="sq">
            <a:noFill/>
            <a:miter lim="800000"/>
            <a:headEnd type="none" w="sm" len="sm"/>
            <a:tailEnd type="none" w="sm" len="sm"/>
          </a:ln>
          <a:effectLst/>
        </p:spPr>
        <p:txBody>
          <a:bodyP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pitchFamily="2" charset="2"/>
              <a:buNone/>
              <a:tabLst/>
              <a:defRPr/>
            </a:pPr>
            <a:r>
              <a:rPr kumimoji="0" lang="zh-CN" altLang="en-US" sz="2600" b="1" i="1" u="none" strike="noStrike" kern="1200" cap="none" spc="0" normalizeH="0" baseline="0" noProof="0">
                <a:ln>
                  <a:noFill/>
                </a:ln>
                <a:solidFill>
                  <a:srgbClr val="FFFFFF"/>
                </a:solidFill>
                <a:effectLst>
                  <a:outerShdw blurRad="38100" dist="38100" dir="2700000" algn="tl">
                    <a:srgbClr val="000000"/>
                  </a:outerShdw>
                </a:effectLst>
                <a:uLnTx/>
                <a:uFillTx/>
                <a:latin typeface="Times" charset="0"/>
                <a:ea typeface="SimSun" pitchFamily="2" charset="-122"/>
                <a:cs typeface="+mn-cs"/>
              </a:rPr>
              <a:t>释经</a:t>
            </a:r>
            <a:endParaRPr kumimoji="0" lang="en-US" sz="2600" b="1" i="1" u="none" strike="noStrike" kern="1200" cap="none" spc="0" normalizeH="0" baseline="0" noProof="0">
              <a:ln>
                <a:noFill/>
              </a:ln>
              <a:solidFill>
                <a:srgbClr val="FFFFFF"/>
              </a:solidFill>
              <a:effectLst>
                <a:outerShdw blurRad="38100" dist="38100" dir="2700000" algn="tl">
                  <a:srgbClr val="000000"/>
                </a:outerShdw>
              </a:effectLst>
              <a:uLnTx/>
              <a:uFillTx/>
              <a:latin typeface="Times" charset="0"/>
              <a:ea typeface="+mn-ea"/>
              <a:cs typeface="Times New Roman" pitchFamily="18" charset="0"/>
            </a:endParaRPr>
          </a:p>
        </p:txBody>
      </p:sp>
      <p:sp>
        <p:nvSpPr>
          <p:cNvPr id="15374" name="Rectangle 14"/>
          <p:cNvSpPr>
            <a:spLocks noChangeArrowheads="1"/>
          </p:cNvSpPr>
          <p:nvPr/>
        </p:nvSpPr>
        <p:spPr bwMode="auto">
          <a:xfrm>
            <a:off x="6837363" y="3948113"/>
            <a:ext cx="2286000" cy="914400"/>
          </a:xfrm>
          <a:prstGeom prst="rect">
            <a:avLst/>
          </a:prstGeom>
          <a:noFill/>
          <a:ln w="12700" cap="sq">
            <a:noFill/>
            <a:miter lim="800000"/>
            <a:headEnd type="none" w="sm" len="sm"/>
            <a:tailEnd type="none" w="sm" len="sm"/>
          </a:ln>
          <a:effectLst/>
        </p:spPr>
        <p:txBody>
          <a:bodyP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pitchFamily="2" charset="2"/>
              <a:buNone/>
              <a:tabLst/>
              <a:defRPr/>
            </a:pPr>
            <a:r>
              <a:rPr kumimoji="0" lang="en-US" altLang="zh-CN" sz="26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charset="0"/>
                <a:ea typeface="SimSun" pitchFamily="2" charset="-122"/>
                <a:cs typeface="+mn-cs"/>
              </a:rPr>
              <a:t> </a:t>
            </a:r>
            <a:r>
              <a:rPr kumimoji="0" lang="zh-CN" altLang="en-US" sz="26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charset="0"/>
                <a:ea typeface="SimSun" pitchFamily="2" charset="-122"/>
                <a:cs typeface="+mn-cs"/>
              </a:rPr>
              <a:t>败坏的公会</a:t>
            </a:r>
            <a:endParaRPr kumimoji="0" lang="en-US" sz="26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charset="0"/>
              <a:ea typeface="+mn-ea"/>
              <a:cs typeface="Times New Roman" pitchFamily="18" charset="0"/>
            </a:endParaRPr>
          </a:p>
        </p:txBody>
      </p:sp>
      <p:sp>
        <p:nvSpPr>
          <p:cNvPr id="15373" name="Rectangle 13"/>
          <p:cNvSpPr>
            <a:spLocks noChangeArrowheads="1"/>
          </p:cNvSpPr>
          <p:nvPr/>
        </p:nvSpPr>
        <p:spPr bwMode="auto">
          <a:xfrm>
            <a:off x="4551363" y="3948113"/>
            <a:ext cx="2286000" cy="914400"/>
          </a:xfrm>
          <a:prstGeom prst="rect">
            <a:avLst/>
          </a:prstGeom>
          <a:noFill/>
          <a:ln w="12700" cap="sq">
            <a:noFill/>
            <a:miter lim="800000"/>
            <a:headEnd type="none" w="sm" len="sm"/>
            <a:tailEnd type="none" w="sm" len="sm"/>
          </a:ln>
          <a:effectLst/>
        </p:spPr>
        <p:txBody>
          <a:bodyP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pitchFamily="2" charset="2"/>
              <a:buNone/>
              <a:tabLst/>
              <a:defRPr/>
            </a:pPr>
            <a:r>
              <a:rPr kumimoji="0" lang="zh-CN" altLang="en-US" sz="26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charset="0"/>
                <a:ea typeface="SimSun" pitchFamily="2" charset="-122"/>
                <a:cs typeface="+mn-cs"/>
              </a:rPr>
              <a:t>公会的兴起</a:t>
            </a:r>
            <a:endParaRPr kumimoji="0" lang="en-US" sz="26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charset="0"/>
              <a:ea typeface="+mn-ea"/>
              <a:cs typeface="Times New Roman" pitchFamily="18" charset="0"/>
            </a:endParaRPr>
          </a:p>
        </p:txBody>
      </p:sp>
      <p:sp>
        <p:nvSpPr>
          <p:cNvPr id="15372" name="Rectangle 12"/>
          <p:cNvSpPr>
            <a:spLocks noChangeArrowheads="1"/>
          </p:cNvSpPr>
          <p:nvPr/>
        </p:nvSpPr>
        <p:spPr bwMode="auto">
          <a:xfrm>
            <a:off x="2265363" y="3948113"/>
            <a:ext cx="2286000" cy="914400"/>
          </a:xfrm>
          <a:prstGeom prst="rect">
            <a:avLst/>
          </a:prstGeom>
          <a:noFill/>
          <a:ln w="12700" cap="sq">
            <a:noFill/>
            <a:miter lim="800000"/>
            <a:headEnd type="none" w="sm" len="sm"/>
            <a:tailEnd type="none" w="sm" len="sm"/>
          </a:ln>
          <a:effectLst/>
        </p:spPr>
        <p:txBody>
          <a:bodyP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pitchFamily="2" charset="2"/>
              <a:buNone/>
              <a:tabLst/>
              <a:defRPr/>
            </a:pPr>
            <a:r>
              <a:rPr kumimoji="0" lang="zh-CN" altLang="en-US" sz="26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charset="0"/>
                <a:ea typeface="SimSun" pitchFamily="2" charset="-122"/>
                <a:cs typeface="+mn-cs"/>
              </a:rPr>
              <a:t>地方审判权</a:t>
            </a:r>
            <a:endParaRPr kumimoji="0" lang="en-US" sz="26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charset="0"/>
              <a:ea typeface="+mn-ea"/>
              <a:cs typeface="Times New Roman" pitchFamily="18" charset="0"/>
            </a:endParaRPr>
          </a:p>
        </p:txBody>
      </p:sp>
      <p:sp>
        <p:nvSpPr>
          <p:cNvPr id="15371" name="Rectangle 11"/>
          <p:cNvSpPr>
            <a:spLocks noChangeArrowheads="1"/>
          </p:cNvSpPr>
          <p:nvPr/>
        </p:nvSpPr>
        <p:spPr bwMode="auto">
          <a:xfrm>
            <a:off x="-20638" y="3948113"/>
            <a:ext cx="2286001" cy="914400"/>
          </a:xfrm>
          <a:prstGeom prst="rect">
            <a:avLst/>
          </a:prstGeom>
          <a:noFill/>
          <a:ln w="12700" cap="sq">
            <a:noFill/>
            <a:miter lim="800000"/>
            <a:headEnd type="none" w="sm" len="sm"/>
            <a:tailEnd type="none" w="sm" len="sm"/>
          </a:ln>
          <a:effectLst/>
        </p:spPr>
        <p:txBody>
          <a:bodyP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pitchFamily="2" charset="2"/>
              <a:buNone/>
              <a:tabLst/>
              <a:defRPr/>
            </a:pPr>
            <a:r>
              <a:rPr kumimoji="0" lang="zh-CN" altLang="en-US" sz="2600" b="1" i="1" u="none" strike="noStrike" kern="1200" cap="none" spc="0" normalizeH="0" baseline="0" noProof="0">
                <a:ln>
                  <a:noFill/>
                </a:ln>
                <a:solidFill>
                  <a:srgbClr val="FFFFFF"/>
                </a:solidFill>
                <a:effectLst>
                  <a:outerShdw blurRad="38100" dist="38100" dir="2700000" algn="tl">
                    <a:srgbClr val="000000"/>
                  </a:outerShdw>
                </a:effectLst>
                <a:uLnTx/>
                <a:uFillTx/>
                <a:latin typeface="Times" charset="0"/>
                <a:ea typeface="SimSun" pitchFamily="2" charset="-122"/>
                <a:cs typeface="+mn-cs"/>
              </a:rPr>
              <a:t>权力范围</a:t>
            </a:r>
            <a:endParaRPr kumimoji="0" lang="en-US" sz="2600" b="1" i="1" u="none" strike="noStrike" kern="1200" cap="none" spc="0" normalizeH="0" baseline="0" noProof="0">
              <a:ln>
                <a:noFill/>
              </a:ln>
              <a:solidFill>
                <a:srgbClr val="FFFFFF"/>
              </a:solidFill>
              <a:effectLst>
                <a:outerShdw blurRad="38100" dist="38100" dir="2700000" algn="tl">
                  <a:srgbClr val="000000"/>
                </a:outerShdw>
              </a:effectLst>
              <a:uLnTx/>
              <a:uFillTx/>
              <a:latin typeface="Times" charset="0"/>
              <a:ea typeface="+mn-ea"/>
              <a:cs typeface="Times New Roman" pitchFamily="18" charset="0"/>
            </a:endParaRPr>
          </a:p>
        </p:txBody>
      </p:sp>
      <p:sp>
        <p:nvSpPr>
          <p:cNvPr id="15370" name="Rectangle 10"/>
          <p:cNvSpPr>
            <a:spLocks noChangeArrowheads="1"/>
          </p:cNvSpPr>
          <p:nvPr/>
        </p:nvSpPr>
        <p:spPr bwMode="auto">
          <a:xfrm>
            <a:off x="6837363" y="2743200"/>
            <a:ext cx="2286000" cy="1128713"/>
          </a:xfrm>
          <a:prstGeom prst="rect">
            <a:avLst/>
          </a:prstGeom>
          <a:noFill/>
          <a:ln w="12700" cap="sq">
            <a:noFill/>
            <a:miter lim="800000"/>
            <a:headEnd type="none" w="sm" len="sm"/>
            <a:tailEnd type="none" w="sm" len="sm"/>
          </a:ln>
          <a:effectLst/>
        </p:spPr>
        <p:txBody>
          <a:bodyP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pitchFamily="2" charset="2"/>
              <a:buNone/>
              <a:tabLst/>
              <a:defRPr/>
            </a:pPr>
            <a:r>
              <a:rPr kumimoji="0" lang="zh-CN" altLang="en-US" sz="26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charset="0"/>
                <a:ea typeface="SimSun" pitchFamily="2" charset="-122"/>
                <a:cs typeface="+mn-cs"/>
              </a:rPr>
              <a:t>贿赂</a:t>
            </a:r>
            <a:r>
              <a:rPr kumimoji="0" lang="en-US" altLang="zh-CN" sz="26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charset="0"/>
                <a:ea typeface="SimSun" pitchFamily="2" charset="-122"/>
                <a:cs typeface="+mn-cs"/>
              </a:rPr>
              <a:t>/ </a:t>
            </a:r>
            <a:r>
              <a:rPr kumimoji="0" lang="zh-CN" altLang="en-US" sz="26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charset="0"/>
                <a:ea typeface="SimSun" pitchFamily="2" charset="-122"/>
                <a:cs typeface="+mn-cs"/>
              </a:rPr>
              <a:t>执行</a:t>
            </a:r>
            <a:endParaRPr kumimoji="0" lang="en-US" sz="26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charset="0"/>
              <a:ea typeface="+mn-ea"/>
              <a:cs typeface="Times New Roman" pitchFamily="18" charset="0"/>
            </a:endParaRPr>
          </a:p>
        </p:txBody>
      </p:sp>
      <p:sp>
        <p:nvSpPr>
          <p:cNvPr id="15369" name="Rectangle 9"/>
          <p:cNvSpPr>
            <a:spLocks noChangeArrowheads="1"/>
          </p:cNvSpPr>
          <p:nvPr/>
        </p:nvSpPr>
        <p:spPr bwMode="auto">
          <a:xfrm>
            <a:off x="4551363" y="2605088"/>
            <a:ext cx="2286000" cy="1128712"/>
          </a:xfrm>
          <a:prstGeom prst="rect">
            <a:avLst/>
          </a:prstGeom>
          <a:noFill/>
          <a:ln w="12700" cap="sq">
            <a:noFill/>
            <a:miter lim="800000"/>
            <a:headEnd type="none" w="sm" len="sm"/>
            <a:tailEnd type="none" w="sm" len="sm"/>
          </a:ln>
          <a:effectLst/>
        </p:spPr>
        <p:txBody>
          <a:bodyP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pitchFamily="2" charset="2"/>
              <a:buNone/>
              <a:tabLst/>
              <a:defRPr/>
            </a:pPr>
            <a:r>
              <a:rPr kumimoji="0" lang="zh-CN" altLang="en-US" sz="26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charset="0"/>
                <a:ea typeface="SimSun" pitchFamily="2" charset="-122"/>
                <a:cs typeface="+mn-cs"/>
              </a:rPr>
              <a:t>争取非法      大祭司</a:t>
            </a:r>
            <a:endParaRPr kumimoji="0" lang="en-US" sz="26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charset="0"/>
              <a:ea typeface="+mn-ea"/>
              <a:cs typeface="Times New Roman" pitchFamily="18" charset="0"/>
            </a:endParaRPr>
          </a:p>
        </p:txBody>
      </p:sp>
      <p:sp>
        <p:nvSpPr>
          <p:cNvPr id="15368" name="Rectangle 8"/>
          <p:cNvSpPr>
            <a:spLocks noChangeArrowheads="1"/>
          </p:cNvSpPr>
          <p:nvPr/>
        </p:nvSpPr>
        <p:spPr bwMode="auto">
          <a:xfrm>
            <a:off x="2265363" y="2743200"/>
            <a:ext cx="2286000" cy="1128713"/>
          </a:xfrm>
          <a:prstGeom prst="rect">
            <a:avLst/>
          </a:prstGeom>
          <a:noFill/>
          <a:ln w="12700" cap="sq">
            <a:noFill/>
            <a:miter lim="800000"/>
            <a:headEnd type="none" w="sm" len="sm"/>
            <a:tailEnd type="none" w="sm" len="sm"/>
          </a:ln>
          <a:effectLst/>
        </p:spPr>
        <p:txBody>
          <a:bodyP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pitchFamily="2" charset="2"/>
              <a:buNone/>
              <a:tabLst/>
              <a:defRPr/>
            </a:pPr>
            <a:r>
              <a:rPr kumimoji="0" lang="zh-CN" altLang="en-US" sz="26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charset="0"/>
                <a:ea typeface="SimSun" pitchFamily="2" charset="-122"/>
                <a:cs typeface="+mn-cs"/>
              </a:rPr>
              <a:t>家谱</a:t>
            </a:r>
            <a:endParaRPr kumimoji="0" lang="en-US" sz="26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charset="0"/>
              <a:ea typeface="+mn-ea"/>
              <a:cs typeface="Times New Roman" pitchFamily="18" charset="0"/>
            </a:endParaRPr>
          </a:p>
        </p:txBody>
      </p:sp>
      <p:sp>
        <p:nvSpPr>
          <p:cNvPr id="15367" name="Rectangle 7"/>
          <p:cNvSpPr>
            <a:spLocks noChangeArrowheads="1"/>
          </p:cNvSpPr>
          <p:nvPr/>
        </p:nvSpPr>
        <p:spPr bwMode="auto">
          <a:xfrm>
            <a:off x="-20638" y="2743200"/>
            <a:ext cx="2286001" cy="1128713"/>
          </a:xfrm>
          <a:prstGeom prst="rect">
            <a:avLst/>
          </a:prstGeom>
          <a:noFill/>
          <a:ln w="12700" cap="sq">
            <a:noFill/>
            <a:miter lim="800000"/>
            <a:headEnd type="none" w="sm" len="sm"/>
            <a:tailEnd type="none" w="sm" len="sm"/>
          </a:ln>
          <a:effectLst/>
        </p:spPr>
        <p:txBody>
          <a:bodyP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pitchFamily="2" charset="2"/>
              <a:buNone/>
              <a:tabLst/>
              <a:defRPr/>
            </a:pPr>
            <a:r>
              <a:rPr kumimoji="0" lang="zh-CN" altLang="en-US" sz="2600" b="1" i="1" u="none" strike="noStrike" kern="1200" cap="none" spc="0" normalizeH="0" baseline="0" noProof="0">
                <a:ln>
                  <a:noFill/>
                </a:ln>
                <a:solidFill>
                  <a:srgbClr val="FFFFFF"/>
                </a:solidFill>
                <a:effectLst>
                  <a:outerShdw blurRad="38100" dist="38100" dir="2700000" algn="tl">
                    <a:srgbClr val="000000"/>
                  </a:outerShdw>
                </a:effectLst>
                <a:uLnTx/>
                <a:uFillTx/>
                <a:latin typeface="Times" charset="0"/>
                <a:ea typeface="SimSun" pitchFamily="2" charset="-122"/>
                <a:cs typeface="+mn-cs"/>
              </a:rPr>
              <a:t>祭司权</a:t>
            </a:r>
            <a:endParaRPr kumimoji="0" lang="en-US" sz="2600" b="1" i="1" u="none" strike="noStrike" kern="1200" cap="none" spc="0" normalizeH="0" baseline="0" noProof="0">
              <a:ln>
                <a:noFill/>
              </a:ln>
              <a:solidFill>
                <a:srgbClr val="FFFFFF"/>
              </a:solidFill>
              <a:effectLst>
                <a:outerShdw blurRad="38100" dist="38100" dir="2700000" algn="tl">
                  <a:srgbClr val="000000"/>
                </a:outerShdw>
              </a:effectLst>
              <a:uLnTx/>
              <a:uFillTx/>
              <a:latin typeface="Times" charset="0"/>
              <a:ea typeface="+mn-ea"/>
              <a:cs typeface="Times New Roman" pitchFamily="18" charset="0"/>
            </a:endParaRPr>
          </a:p>
        </p:txBody>
      </p:sp>
      <p:sp>
        <p:nvSpPr>
          <p:cNvPr id="118798" name="Line 19"/>
          <p:cNvSpPr>
            <a:spLocks noChangeShapeType="1"/>
          </p:cNvSpPr>
          <p:nvPr/>
        </p:nvSpPr>
        <p:spPr bwMode="auto">
          <a:xfrm>
            <a:off x="0" y="1828800"/>
            <a:ext cx="9144000" cy="0"/>
          </a:xfrm>
          <a:prstGeom prst="line">
            <a:avLst/>
          </a:prstGeom>
          <a:noFill/>
          <a:ln w="28575" cap="sq">
            <a:solidFill>
              <a:schemeClr val="tx1"/>
            </a:solidFill>
            <a:round/>
            <a:headEnd type="none" w="sm" len="sm"/>
            <a:tailEnd type="none" w="sm" len="sm"/>
          </a:ln>
        </p:spPr>
        <p:txBody>
          <a:bodyPr wrap="none"/>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Times New Roman" pitchFamily="18" charset="0"/>
              <a:ea typeface="+mn-ea"/>
              <a:cs typeface="+mn-cs"/>
            </a:endParaRPr>
          </a:p>
        </p:txBody>
      </p:sp>
      <p:sp>
        <p:nvSpPr>
          <p:cNvPr id="118799" name="Line 21"/>
          <p:cNvSpPr>
            <a:spLocks noChangeShapeType="1"/>
          </p:cNvSpPr>
          <p:nvPr/>
        </p:nvSpPr>
        <p:spPr bwMode="auto">
          <a:xfrm>
            <a:off x="0" y="3886200"/>
            <a:ext cx="9144000" cy="0"/>
          </a:xfrm>
          <a:prstGeom prst="line">
            <a:avLst/>
          </a:prstGeom>
          <a:noFill/>
          <a:ln w="12700">
            <a:solidFill>
              <a:schemeClr val="tx1"/>
            </a:solidFill>
            <a:round/>
            <a:headEnd type="none" w="sm" len="sm"/>
            <a:tailEnd type="none" w="sm" len="sm"/>
          </a:ln>
        </p:spPr>
        <p:txBody>
          <a:bodyPr wrap="none"/>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Times New Roman" pitchFamily="18" charset="0"/>
              <a:ea typeface="+mn-ea"/>
              <a:cs typeface="+mn-cs"/>
            </a:endParaRPr>
          </a:p>
        </p:txBody>
      </p:sp>
      <p:sp>
        <p:nvSpPr>
          <p:cNvPr id="118800" name="Line 22"/>
          <p:cNvSpPr>
            <a:spLocks noChangeShapeType="1"/>
          </p:cNvSpPr>
          <p:nvPr/>
        </p:nvSpPr>
        <p:spPr bwMode="auto">
          <a:xfrm>
            <a:off x="0" y="4876800"/>
            <a:ext cx="9144000" cy="0"/>
          </a:xfrm>
          <a:prstGeom prst="line">
            <a:avLst/>
          </a:prstGeom>
          <a:noFill/>
          <a:ln w="12700">
            <a:solidFill>
              <a:schemeClr val="tx1"/>
            </a:solidFill>
            <a:round/>
            <a:headEnd type="none" w="sm" len="sm"/>
            <a:tailEnd type="none" w="sm" len="sm"/>
          </a:ln>
        </p:spPr>
        <p:txBody>
          <a:bodyPr wrap="none"/>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Times New Roman" pitchFamily="18" charset="0"/>
              <a:ea typeface="+mn-ea"/>
              <a:cs typeface="+mn-cs"/>
            </a:endParaRPr>
          </a:p>
        </p:txBody>
      </p:sp>
      <p:sp>
        <p:nvSpPr>
          <p:cNvPr id="118801" name="Line 23"/>
          <p:cNvSpPr>
            <a:spLocks noChangeShapeType="1"/>
          </p:cNvSpPr>
          <p:nvPr/>
        </p:nvSpPr>
        <p:spPr bwMode="auto">
          <a:xfrm>
            <a:off x="0" y="6477000"/>
            <a:ext cx="9144000" cy="0"/>
          </a:xfrm>
          <a:prstGeom prst="line">
            <a:avLst/>
          </a:prstGeom>
          <a:noFill/>
          <a:ln w="28575" cap="sq">
            <a:solidFill>
              <a:schemeClr val="tx1"/>
            </a:solidFill>
            <a:round/>
            <a:headEnd type="none" w="sm" len="sm"/>
            <a:tailEnd type="none" w="sm" len="sm"/>
          </a:ln>
        </p:spPr>
        <p:txBody>
          <a:bodyPr wrap="none"/>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Times New Roman" pitchFamily="18" charset="0"/>
              <a:ea typeface="+mn-ea"/>
              <a:cs typeface="+mn-cs"/>
            </a:endParaRPr>
          </a:p>
        </p:txBody>
      </p:sp>
      <p:sp>
        <p:nvSpPr>
          <p:cNvPr id="118802" name="Line 24"/>
          <p:cNvSpPr>
            <a:spLocks noChangeShapeType="1"/>
          </p:cNvSpPr>
          <p:nvPr/>
        </p:nvSpPr>
        <p:spPr bwMode="auto">
          <a:xfrm>
            <a:off x="0" y="1828800"/>
            <a:ext cx="0" cy="4648200"/>
          </a:xfrm>
          <a:prstGeom prst="line">
            <a:avLst/>
          </a:prstGeom>
          <a:noFill/>
          <a:ln w="28575" cap="sq">
            <a:solidFill>
              <a:schemeClr val="tx1"/>
            </a:solidFill>
            <a:round/>
            <a:headEnd type="none" w="sm" len="sm"/>
            <a:tailEnd type="none" w="sm" len="sm"/>
          </a:ln>
        </p:spPr>
        <p:txBody>
          <a:bodyPr wrap="none"/>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Times New Roman" pitchFamily="18" charset="0"/>
              <a:ea typeface="+mn-ea"/>
              <a:cs typeface="+mn-cs"/>
            </a:endParaRPr>
          </a:p>
        </p:txBody>
      </p:sp>
      <p:sp>
        <p:nvSpPr>
          <p:cNvPr id="118803" name="Line 25"/>
          <p:cNvSpPr>
            <a:spLocks noChangeShapeType="1"/>
          </p:cNvSpPr>
          <p:nvPr/>
        </p:nvSpPr>
        <p:spPr bwMode="auto">
          <a:xfrm>
            <a:off x="2286000" y="1828800"/>
            <a:ext cx="0" cy="4648200"/>
          </a:xfrm>
          <a:prstGeom prst="line">
            <a:avLst/>
          </a:prstGeom>
          <a:noFill/>
          <a:ln w="12700">
            <a:solidFill>
              <a:schemeClr val="tx1"/>
            </a:solidFill>
            <a:round/>
            <a:headEnd type="none" w="sm" len="sm"/>
            <a:tailEnd type="none" w="sm" len="sm"/>
          </a:ln>
        </p:spPr>
        <p:txBody>
          <a:bodyPr wrap="none"/>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Times New Roman" pitchFamily="18" charset="0"/>
              <a:ea typeface="+mn-ea"/>
              <a:cs typeface="+mn-cs"/>
            </a:endParaRPr>
          </a:p>
        </p:txBody>
      </p:sp>
      <p:sp>
        <p:nvSpPr>
          <p:cNvPr id="118804" name="Line 26"/>
          <p:cNvSpPr>
            <a:spLocks noChangeShapeType="1"/>
          </p:cNvSpPr>
          <p:nvPr/>
        </p:nvSpPr>
        <p:spPr bwMode="auto">
          <a:xfrm>
            <a:off x="4419600" y="1828800"/>
            <a:ext cx="0" cy="4648200"/>
          </a:xfrm>
          <a:prstGeom prst="line">
            <a:avLst/>
          </a:prstGeom>
          <a:noFill/>
          <a:ln w="12700">
            <a:solidFill>
              <a:schemeClr val="tx1"/>
            </a:solidFill>
            <a:round/>
            <a:headEnd type="none" w="sm" len="sm"/>
            <a:tailEnd type="none" w="sm" len="sm"/>
          </a:ln>
        </p:spPr>
        <p:txBody>
          <a:bodyPr wrap="none"/>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Times New Roman" pitchFamily="18" charset="0"/>
              <a:ea typeface="+mn-ea"/>
              <a:cs typeface="+mn-cs"/>
            </a:endParaRPr>
          </a:p>
        </p:txBody>
      </p:sp>
      <p:sp>
        <p:nvSpPr>
          <p:cNvPr id="118805" name="Line 27"/>
          <p:cNvSpPr>
            <a:spLocks noChangeShapeType="1"/>
          </p:cNvSpPr>
          <p:nvPr/>
        </p:nvSpPr>
        <p:spPr bwMode="auto">
          <a:xfrm>
            <a:off x="6934200" y="1828800"/>
            <a:ext cx="0" cy="4648200"/>
          </a:xfrm>
          <a:prstGeom prst="line">
            <a:avLst/>
          </a:prstGeom>
          <a:noFill/>
          <a:ln w="12700">
            <a:solidFill>
              <a:schemeClr val="tx1"/>
            </a:solidFill>
            <a:round/>
            <a:headEnd type="none" w="sm" len="sm"/>
            <a:tailEnd type="none" w="sm" len="sm"/>
          </a:ln>
        </p:spPr>
        <p:txBody>
          <a:bodyPr wrap="none"/>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Times New Roman" pitchFamily="18" charset="0"/>
              <a:ea typeface="+mn-ea"/>
              <a:cs typeface="+mn-cs"/>
            </a:endParaRPr>
          </a:p>
        </p:txBody>
      </p:sp>
      <p:sp>
        <p:nvSpPr>
          <p:cNvPr id="118806" name="Line 28"/>
          <p:cNvSpPr>
            <a:spLocks noChangeShapeType="1"/>
          </p:cNvSpPr>
          <p:nvPr/>
        </p:nvSpPr>
        <p:spPr bwMode="auto">
          <a:xfrm>
            <a:off x="9144000" y="1828800"/>
            <a:ext cx="0" cy="4648200"/>
          </a:xfrm>
          <a:prstGeom prst="line">
            <a:avLst/>
          </a:prstGeom>
          <a:noFill/>
          <a:ln w="28575" cap="sq">
            <a:solidFill>
              <a:schemeClr val="tx1"/>
            </a:solidFill>
            <a:round/>
            <a:headEnd type="none" w="sm" len="sm"/>
            <a:tailEnd type="none" w="sm" len="sm"/>
          </a:ln>
        </p:spPr>
        <p:txBody>
          <a:bodyPr wrap="none"/>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Times New Roman" pitchFamily="18" charset="0"/>
              <a:ea typeface="+mn-ea"/>
              <a:cs typeface="+mn-cs"/>
            </a:endParaRPr>
          </a:p>
        </p:txBody>
      </p:sp>
      <p:sp>
        <p:nvSpPr>
          <p:cNvPr id="118807" name="Line 32"/>
          <p:cNvSpPr>
            <a:spLocks noChangeShapeType="1"/>
          </p:cNvSpPr>
          <p:nvPr/>
        </p:nvSpPr>
        <p:spPr bwMode="auto">
          <a:xfrm>
            <a:off x="0" y="2667000"/>
            <a:ext cx="9144000" cy="0"/>
          </a:xfrm>
          <a:prstGeom prst="line">
            <a:avLst/>
          </a:prstGeom>
          <a:noFill/>
          <a:ln w="12700">
            <a:solidFill>
              <a:schemeClr val="tx1"/>
            </a:solidFill>
            <a:round/>
            <a:headEnd type="none" w="sm" len="sm"/>
            <a:tailEnd type="none" w="sm" len="sm"/>
          </a:ln>
        </p:spPr>
        <p:txBody>
          <a:bodyPr wrap="none"/>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Times New Roman" pitchFamily="18" charset="0"/>
              <a:ea typeface="+mn-ea"/>
              <a:cs typeface="+mn-cs"/>
            </a:endParaRPr>
          </a:p>
        </p:txBody>
      </p:sp>
      <p:sp>
        <p:nvSpPr>
          <p:cNvPr id="118808" name="Rectangle 44"/>
          <p:cNvSpPr>
            <a:spLocks noChangeArrowheads="1"/>
          </p:cNvSpPr>
          <p:nvPr/>
        </p:nvSpPr>
        <p:spPr bwMode="auto">
          <a:xfrm>
            <a:off x="1295400" y="228600"/>
            <a:ext cx="6553200" cy="1143000"/>
          </a:xfrm>
          <a:prstGeom prst="rect">
            <a:avLst/>
          </a:prstGeom>
          <a:solidFill>
            <a:schemeClr val="tx1"/>
          </a:solidFill>
          <a:ln w="9525">
            <a:solidFill>
              <a:schemeClr val="tx1"/>
            </a:solidFill>
            <a:miter lim="800000"/>
            <a:headEnd/>
            <a:tailEnd/>
          </a:ln>
        </p:spPr>
        <p:txBody>
          <a:bodyPr lIns="92075" tIns="46038" rIns="92075" bIns="46038"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4000" b="1" i="0" u="none" strike="noStrike" kern="1200" cap="none" spc="0" normalizeH="0" baseline="0" noProof="0">
                <a:ln>
                  <a:noFill/>
                </a:ln>
                <a:solidFill>
                  <a:srgbClr val="000000"/>
                </a:solidFill>
                <a:effectLst/>
                <a:uLnTx/>
                <a:uFillTx/>
                <a:latin typeface="Times" charset="0"/>
                <a:ea typeface="SimSun" pitchFamily="2" charset="-122"/>
                <a:cs typeface="+mn-cs"/>
              </a:rPr>
              <a:t>两约之间的年代</a:t>
            </a:r>
            <a:br>
              <a:rPr kumimoji="0" lang="en-US" altLang="zh-CN" sz="4000" b="1" i="0" u="none" strike="noStrike" kern="1200" cap="none" spc="0" normalizeH="0" baseline="0" noProof="0">
                <a:ln>
                  <a:noFill/>
                </a:ln>
                <a:solidFill>
                  <a:srgbClr val="000000"/>
                </a:solidFill>
                <a:effectLst/>
                <a:uLnTx/>
                <a:uFillTx/>
                <a:latin typeface="Times" charset="0"/>
                <a:ea typeface="SimSun" pitchFamily="2" charset="-122"/>
                <a:cs typeface="+mn-cs"/>
              </a:rPr>
            </a:br>
            <a:r>
              <a:rPr kumimoji="0" lang="en-US" altLang="zh-CN" sz="4000" b="1" i="0" u="none" strike="noStrike" kern="1200" cap="none" spc="0" normalizeH="0" baseline="0" noProof="0">
                <a:ln>
                  <a:noFill/>
                </a:ln>
                <a:solidFill>
                  <a:srgbClr val="000000"/>
                </a:solidFill>
                <a:effectLst/>
                <a:uLnTx/>
                <a:uFillTx/>
                <a:latin typeface="Times" charset="0"/>
                <a:ea typeface="SimSun" pitchFamily="2" charset="-122"/>
                <a:cs typeface="+mn-cs"/>
              </a:rPr>
              <a:t>(</a:t>
            </a:r>
            <a:r>
              <a:rPr kumimoji="0" lang="zh-CN" altLang="en-US" sz="4000" b="1" i="0" u="none" strike="noStrike" kern="1200" cap="none" spc="0" normalizeH="0" baseline="0" noProof="0">
                <a:ln>
                  <a:noFill/>
                </a:ln>
                <a:solidFill>
                  <a:srgbClr val="000000"/>
                </a:solidFill>
                <a:effectLst/>
                <a:uLnTx/>
                <a:uFillTx/>
                <a:latin typeface="Times" charset="0"/>
                <a:ea typeface="SimSun" pitchFamily="2" charset="-122"/>
                <a:cs typeface="+mn-cs"/>
              </a:rPr>
              <a:t>主前</a:t>
            </a:r>
            <a:r>
              <a:rPr kumimoji="0" lang="en-US" altLang="zh-CN" sz="4000" b="1" i="0" u="none" strike="noStrike" kern="1200" cap="none" spc="0" normalizeH="0" baseline="0" noProof="0">
                <a:ln>
                  <a:noFill/>
                </a:ln>
                <a:solidFill>
                  <a:srgbClr val="000000"/>
                </a:solidFill>
                <a:effectLst/>
                <a:uLnTx/>
                <a:uFillTx/>
                <a:latin typeface="Times" charset="0"/>
                <a:ea typeface="SimSun" pitchFamily="2" charset="-122"/>
                <a:cs typeface="+mn-cs"/>
              </a:rPr>
              <a:t>425—5</a:t>
            </a:r>
            <a:r>
              <a:rPr kumimoji="0" lang="zh-CN" altLang="en-US" sz="4000" b="1" i="0" u="none" strike="noStrike" kern="1200" cap="none" spc="0" normalizeH="0" baseline="0" noProof="0">
                <a:ln>
                  <a:noFill/>
                </a:ln>
                <a:solidFill>
                  <a:srgbClr val="000000"/>
                </a:solidFill>
                <a:effectLst/>
                <a:uLnTx/>
                <a:uFillTx/>
                <a:latin typeface="Times" charset="0"/>
                <a:ea typeface="SimSun" pitchFamily="2" charset="-122"/>
                <a:cs typeface="+mn-cs"/>
              </a:rPr>
              <a:t>年</a:t>
            </a:r>
            <a:r>
              <a:rPr kumimoji="0" lang="en-US" altLang="zh-CN" sz="4000" b="1" i="0" u="none" strike="noStrike" kern="1200" cap="none" spc="0" normalizeH="0" baseline="0" noProof="0">
                <a:ln>
                  <a:noFill/>
                </a:ln>
                <a:solidFill>
                  <a:srgbClr val="000000"/>
                </a:solidFill>
                <a:effectLst/>
                <a:uLnTx/>
                <a:uFillTx/>
                <a:latin typeface="Times" charset="0"/>
                <a:ea typeface="SimSun" pitchFamily="2" charset="-122"/>
                <a:cs typeface="+mn-cs"/>
              </a:rPr>
              <a:t>)</a:t>
            </a:r>
            <a:endParaRPr kumimoji="0" lang="en-US" sz="4000" b="1" i="0" u="none" strike="noStrike" kern="1200" cap="none" spc="0" normalizeH="0" baseline="0" noProof="0">
              <a:ln>
                <a:noFill/>
              </a:ln>
              <a:solidFill>
                <a:srgbClr val="000000"/>
              </a:solidFill>
              <a:effectLst/>
              <a:uLnTx/>
              <a:uFillTx/>
              <a:latin typeface="Times" charset="0"/>
              <a:ea typeface="SimSun" pitchFamily="2" charset="-122"/>
              <a:cs typeface="+mn-cs"/>
            </a:endParaRPr>
          </a:p>
        </p:txBody>
      </p:sp>
      <p:sp>
        <p:nvSpPr>
          <p:cNvPr id="118809" name="Text Box 45"/>
          <p:cNvSpPr txBox="1">
            <a:spLocks noChangeArrowheads="1"/>
          </p:cNvSpPr>
          <p:nvPr/>
        </p:nvSpPr>
        <p:spPr bwMode="auto">
          <a:xfrm>
            <a:off x="8553450" y="101600"/>
            <a:ext cx="539750" cy="519113"/>
          </a:xfrm>
          <a:prstGeom prst="rect">
            <a:avLst/>
          </a:prstGeom>
          <a:noFill/>
          <a:ln w="12700" cap="sq">
            <a:noFill/>
            <a:miter lim="800000"/>
            <a:headEnd type="none" w="sm" len="sm"/>
            <a:tailEnd type="none" w="sm" len="sm"/>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Times New Roman" pitchFamily="18" charset="0"/>
                <a:ea typeface="+mn-ea"/>
                <a:cs typeface="+mn-cs"/>
              </a:rPr>
              <a:t>35</a:t>
            </a:r>
          </a:p>
        </p:txBody>
      </p:sp>
      <p:sp>
        <p:nvSpPr>
          <p:cNvPr id="15412" name="Rectangle 52"/>
          <p:cNvSpPr>
            <a:spLocks noChangeArrowheads="1"/>
          </p:cNvSpPr>
          <p:nvPr/>
        </p:nvSpPr>
        <p:spPr bwMode="auto">
          <a:xfrm>
            <a:off x="6781800" y="6019800"/>
            <a:ext cx="2286000" cy="382588"/>
          </a:xfrm>
          <a:prstGeom prst="rect">
            <a:avLst/>
          </a:prstGeom>
          <a:noFill/>
          <a:ln w="12700" cap="sq">
            <a:noFill/>
            <a:miter lim="800000"/>
            <a:headEnd type="none" w="sm" len="sm"/>
            <a:tailEnd type="none" w="sm" len="sm"/>
          </a:ln>
          <a:effectLst/>
        </p:spPr>
        <p:txBody>
          <a:bodyP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pitchFamily="2" charset="2"/>
              <a:buNone/>
              <a:tabLst/>
              <a:defRPr/>
            </a:pPr>
            <a:r>
              <a:rPr kumimoji="0" lang="zh-CN" altLang="en-US" sz="26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charset="0"/>
                <a:ea typeface="SimSun" pitchFamily="2" charset="-122"/>
                <a:cs typeface="+mn-cs"/>
              </a:rPr>
              <a:t>法利赛人</a:t>
            </a:r>
            <a:endParaRPr kumimoji="0" lang="en-US" sz="26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charset="0"/>
              <a:ea typeface="+mn-ea"/>
              <a:cs typeface="Times New Roman" pitchFamily="18" charset="0"/>
            </a:endParaRPr>
          </a:p>
        </p:txBody>
      </p:sp>
      <p:sp>
        <p:nvSpPr>
          <p:cNvPr id="15413" name="Rectangle 53"/>
          <p:cNvSpPr>
            <a:spLocks noChangeArrowheads="1"/>
          </p:cNvSpPr>
          <p:nvPr/>
        </p:nvSpPr>
        <p:spPr bwMode="auto">
          <a:xfrm>
            <a:off x="4343400" y="6019800"/>
            <a:ext cx="2743200" cy="381000"/>
          </a:xfrm>
          <a:prstGeom prst="rect">
            <a:avLst/>
          </a:prstGeom>
          <a:noFill/>
          <a:ln w="12700" cap="sq">
            <a:noFill/>
            <a:miter lim="800000"/>
            <a:headEnd type="none" w="sm" len="sm"/>
            <a:tailEnd type="none" w="sm" len="sm"/>
          </a:ln>
          <a:effectLst/>
        </p:spPr>
        <p:txBody>
          <a:bodyP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pitchFamily="2" charset="2"/>
              <a:buNone/>
              <a:tabLst/>
              <a:defRPr/>
            </a:pPr>
            <a:r>
              <a:rPr kumimoji="0" lang="zh-CN" altLang="en-US" sz="26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charset="0"/>
                <a:ea typeface="SimSun" pitchFamily="2" charset="-122"/>
                <a:cs typeface="+mn-cs"/>
              </a:rPr>
              <a:t>口述律法兴起</a:t>
            </a:r>
            <a:endParaRPr kumimoji="0" lang="en-US" sz="26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charset="0"/>
              <a:ea typeface="+mn-ea"/>
              <a:cs typeface="Times New Roman" pitchFamily="18" charset="0"/>
            </a:endParaRPr>
          </a:p>
        </p:txBody>
      </p:sp>
      <p:sp>
        <p:nvSpPr>
          <p:cNvPr id="15414" name="Rectangle 54"/>
          <p:cNvSpPr>
            <a:spLocks noChangeArrowheads="1"/>
          </p:cNvSpPr>
          <p:nvPr/>
        </p:nvSpPr>
        <p:spPr bwMode="auto">
          <a:xfrm>
            <a:off x="2209800" y="6019800"/>
            <a:ext cx="2286000" cy="382588"/>
          </a:xfrm>
          <a:prstGeom prst="rect">
            <a:avLst/>
          </a:prstGeom>
          <a:noFill/>
          <a:ln w="12700" cap="sq">
            <a:noFill/>
            <a:miter lim="800000"/>
            <a:headEnd type="none" w="sm" len="sm"/>
            <a:tailEnd type="none" w="sm" len="sm"/>
          </a:ln>
          <a:effectLst/>
        </p:spPr>
        <p:txBody>
          <a:bodyP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pitchFamily="2" charset="2"/>
              <a:buNone/>
              <a:tabLst/>
              <a:defRPr/>
            </a:pPr>
            <a:r>
              <a:rPr kumimoji="0" lang="zh-CN" altLang="en-US" sz="26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charset="0"/>
                <a:ea typeface="SimSun" pitchFamily="2" charset="-122"/>
                <a:cs typeface="+mn-cs"/>
              </a:rPr>
              <a:t>旧约律法</a:t>
            </a:r>
            <a:endParaRPr kumimoji="0" lang="en-US" sz="26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charset="0"/>
              <a:ea typeface="+mn-ea"/>
              <a:cs typeface="Times New Roman" pitchFamily="18" charset="0"/>
            </a:endParaRPr>
          </a:p>
        </p:txBody>
      </p:sp>
      <p:sp>
        <p:nvSpPr>
          <p:cNvPr id="15415" name="Rectangle 55"/>
          <p:cNvSpPr>
            <a:spLocks noChangeArrowheads="1"/>
          </p:cNvSpPr>
          <p:nvPr/>
        </p:nvSpPr>
        <p:spPr bwMode="auto">
          <a:xfrm>
            <a:off x="-55563" y="6019800"/>
            <a:ext cx="2286001" cy="382588"/>
          </a:xfrm>
          <a:prstGeom prst="rect">
            <a:avLst/>
          </a:prstGeom>
          <a:noFill/>
          <a:ln w="12700" cap="sq">
            <a:noFill/>
            <a:miter lim="800000"/>
            <a:headEnd type="none" w="sm" len="sm"/>
            <a:tailEnd type="none" w="sm" len="sm"/>
          </a:ln>
          <a:effectLst/>
        </p:spPr>
        <p:txBody>
          <a:bodyP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pitchFamily="2" charset="2"/>
              <a:buNone/>
              <a:tabLst/>
              <a:defRPr/>
            </a:pPr>
            <a:r>
              <a:rPr kumimoji="0" lang="zh-CN" altLang="en-US" sz="2600" b="1" i="1" u="none" strike="noStrike" kern="1200" cap="none" spc="0" normalizeH="0" baseline="0" noProof="0">
                <a:ln>
                  <a:noFill/>
                </a:ln>
                <a:solidFill>
                  <a:srgbClr val="FFFFFF"/>
                </a:solidFill>
                <a:effectLst>
                  <a:outerShdw blurRad="38100" dist="38100" dir="2700000" algn="tl">
                    <a:srgbClr val="000000"/>
                  </a:outerShdw>
                </a:effectLst>
                <a:uLnTx/>
                <a:uFillTx/>
                <a:latin typeface="Times" charset="0"/>
                <a:ea typeface="SimSun" pitchFamily="2" charset="-122"/>
                <a:cs typeface="+mn-cs"/>
              </a:rPr>
              <a:t>权威</a:t>
            </a:r>
          </a:p>
        </p:txBody>
      </p:sp>
      <p:sp>
        <p:nvSpPr>
          <p:cNvPr id="118814" name="Line 56"/>
          <p:cNvSpPr>
            <a:spLocks noChangeShapeType="1"/>
          </p:cNvSpPr>
          <p:nvPr/>
        </p:nvSpPr>
        <p:spPr bwMode="auto">
          <a:xfrm>
            <a:off x="0" y="5867400"/>
            <a:ext cx="9144000" cy="0"/>
          </a:xfrm>
          <a:prstGeom prst="line">
            <a:avLst/>
          </a:prstGeom>
          <a:noFill/>
          <a:ln w="12700">
            <a:solidFill>
              <a:schemeClr val="tx1"/>
            </a:solidFill>
            <a:round/>
            <a:headEnd type="none" w="sm" len="sm"/>
            <a:tailEnd type="none" w="sm" len="sm"/>
          </a:ln>
        </p:spPr>
        <p:txBody>
          <a:bodyPr wrap="none"/>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Times New Roman" pitchFamily="18" charset="0"/>
              <a:ea typeface="+mn-ea"/>
              <a:cs typeface="+mn-cs"/>
            </a:endParaRPr>
          </a:p>
        </p:txBody>
      </p:sp>
      <p:sp>
        <p:nvSpPr>
          <p:cNvPr id="15417" name="Rectangle 57"/>
          <p:cNvSpPr>
            <a:spLocks noChangeArrowheads="1"/>
          </p:cNvSpPr>
          <p:nvPr/>
        </p:nvSpPr>
        <p:spPr bwMode="auto">
          <a:xfrm>
            <a:off x="7086600" y="1752600"/>
            <a:ext cx="1828800" cy="963613"/>
          </a:xfrm>
          <a:prstGeom prst="rect">
            <a:avLst/>
          </a:prstGeom>
          <a:noFill/>
          <a:ln w="12700" cap="sq">
            <a:noFill/>
            <a:miter lim="800000"/>
            <a:headEnd type="none" w="sm" len="sm"/>
            <a:tailEnd type="none" w="sm" len="sm"/>
          </a:ln>
          <a:effectLst/>
        </p:spPr>
        <p:txBody>
          <a:bodyPr anchor="ct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pitchFamily="2" charset="2"/>
              <a:buNone/>
              <a:tabLst/>
              <a:defRPr/>
            </a:pPr>
            <a:r>
              <a:rPr kumimoji="0" lang="zh-CN" altLang="en-US" sz="26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charset="0"/>
                <a:ea typeface="SimSun" pitchFamily="2" charset="-122"/>
                <a:cs typeface="+mn-cs"/>
              </a:rPr>
              <a:t>基督降世</a:t>
            </a:r>
            <a:endParaRPr kumimoji="0" lang="en-US" sz="26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charset="0"/>
              <a:ea typeface="+mn-ea"/>
              <a:cs typeface="Times New Roman" pitchFamily="18" charset="0"/>
            </a:endParaRPr>
          </a:p>
        </p:txBody>
      </p:sp>
      <p:sp>
        <p:nvSpPr>
          <p:cNvPr id="15418" name="Rectangle 58"/>
          <p:cNvSpPr>
            <a:spLocks noChangeArrowheads="1"/>
          </p:cNvSpPr>
          <p:nvPr/>
        </p:nvSpPr>
        <p:spPr bwMode="auto">
          <a:xfrm>
            <a:off x="4419600" y="1752600"/>
            <a:ext cx="2551113" cy="963613"/>
          </a:xfrm>
          <a:prstGeom prst="rect">
            <a:avLst/>
          </a:prstGeom>
          <a:noFill/>
          <a:ln w="12700" cap="sq">
            <a:noFill/>
            <a:miter lim="800000"/>
            <a:headEnd type="none" w="sm" len="sm"/>
            <a:tailEnd type="none" w="sm" len="sm"/>
          </a:ln>
          <a:effectLst/>
        </p:spPr>
        <p:txBody>
          <a:bodyPr anchor="ct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pitchFamily="2" charset="2"/>
              <a:buNone/>
              <a:tabLst/>
              <a:defRPr/>
            </a:pPr>
            <a:r>
              <a:rPr kumimoji="0" lang="zh-CN" altLang="en-US" sz="26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charset="0"/>
                <a:ea typeface="SimSun" pitchFamily="2" charset="-122"/>
                <a:cs typeface="+mn-cs"/>
              </a:rPr>
              <a:t>新旧约之间的 时代</a:t>
            </a:r>
            <a:endParaRPr kumimoji="0" lang="en-US" sz="26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charset="0"/>
              <a:ea typeface="+mn-ea"/>
              <a:cs typeface="Times New Roman" pitchFamily="18" charset="0"/>
            </a:endParaRPr>
          </a:p>
        </p:txBody>
      </p:sp>
      <p:sp>
        <p:nvSpPr>
          <p:cNvPr id="15419" name="Rectangle 59"/>
          <p:cNvSpPr>
            <a:spLocks noChangeArrowheads="1"/>
          </p:cNvSpPr>
          <p:nvPr/>
        </p:nvSpPr>
        <p:spPr bwMode="auto">
          <a:xfrm>
            <a:off x="2209800" y="1752600"/>
            <a:ext cx="2306638" cy="963613"/>
          </a:xfrm>
          <a:prstGeom prst="rect">
            <a:avLst/>
          </a:prstGeom>
          <a:noFill/>
          <a:ln w="12700" cap="sq">
            <a:noFill/>
            <a:miter lim="800000"/>
            <a:headEnd type="none" w="sm" len="sm"/>
            <a:tailEnd type="none" w="sm" len="sm"/>
          </a:ln>
          <a:effectLst/>
        </p:spPr>
        <p:txBody>
          <a:bodyPr anchor="ct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pitchFamily="2" charset="2"/>
              <a:buNone/>
              <a:tabLst/>
              <a:defRPr/>
            </a:pPr>
            <a:r>
              <a:rPr kumimoji="0" lang="zh-CN" altLang="en-US" sz="26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charset="0"/>
                <a:ea typeface="SimSun" pitchFamily="2" charset="-122"/>
                <a:cs typeface="+mn-cs"/>
              </a:rPr>
              <a:t>玛拉基</a:t>
            </a:r>
            <a:r>
              <a:rPr kumimoji="0" lang="en-US" altLang="zh-CN" sz="26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charset="0"/>
                <a:ea typeface="SimSun" pitchFamily="2" charset="-122"/>
                <a:cs typeface="+mn-cs"/>
              </a:rPr>
              <a:t> </a:t>
            </a:r>
          </a:p>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pitchFamily="2" charset="2"/>
              <a:buNone/>
              <a:tabLst/>
              <a:defRPr/>
            </a:pPr>
            <a:r>
              <a:rPr kumimoji="0" lang="en-US" altLang="zh-CN" sz="26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charset="0"/>
                <a:ea typeface="SimSun" pitchFamily="2" charset="-122"/>
                <a:cs typeface="+mn-cs"/>
              </a:rPr>
              <a:t>(</a:t>
            </a:r>
            <a:r>
              <a:rPr kumimoji="0" lang="zh-CN" altLang="en-US" sz="26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charset="0"/>
                <a:ea typeface="SimSun" pitchFamily="2" charset="-122"/>
                <a:cs typeface="+mn-cs"/>
              </a:rPr>
              <a:t>旧约的结束</a:t>
            </a:r>
            <a:r>
              <a:rPr kumimoji="0" lang="en-US" altLang="zh-CN" sz="26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charset="0"/>
                <a:ea typeface="SimSun" pitchFamily="2" charset="-122"/>
                <a:cs typeface="+mn-cs"/>
              </a:rPr>
              <a:t>)</a:t>
            </a:r>
            <a:endParaRPr kumimoji="0" lang="en-US" sz="26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charset="0"/>
              <a:ea typeface="+mn-ea"/>
              <a:cs typeface="Times New Roman" pitchFamily="18" charset="0"/>
            </a:endParaRPr>
          </a:p>
        </p:txBody>
      </p:sp>
      <p:sp>
        <p:nvSpPr>
          <p:cNvPr id="15420" name="Rectangle 60"/>
          <p:cNvSpPr>
            <a:spLocks noChangeArrowheads="1"/>
          </p:cNvSpPr>
          <p:nvPr/>
        </p:nvSpPr>
        <p:spPr bwMode="auto">
          <a:xfrm>
            <a:off x="-76200" y="1752600"/>
            <a:ext cx="2305050" cy="963613"/>
          </a:xfrm>
          <a:prstGeom prst="rect">
            <a:avLst/>
          </a:prstGeom>
          <a:noFill/>
          <a:ln w="12700" cap="sq">
            <a:noFill/>
            <a:miter lim="800000"/>
            <a:headEnd type="none" w="sm" len="sm"/>
            <a:tailEnd type="none" w="sm" len="sm"/>
          </a:ln>
          <a:effectLst/>
        </p:spPr>
        <p:txBody>
          <a:bodyPr anchor="ct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pitchFamily="2" charset="2"/>
              <a:buNone/>
              <a:tabLst/>
              <a:defRPr/>
            </a:pPr>
            <a:r>
              <a:rPr kumimoji="0" lang="zh-CN" altLang="en-US" sz="26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Times" charset="0"/>
                <a:ea typeface="SimSun" pitchFamily="2" charset="-122"/>
                <a:cs typeface="+mn-cs"/>
              </a:rPr>
              <a:t>事件</a:t>
            </a:r>
            <a:r>
              <a:rPr kumimoji="0" lang="en-US" altLang="zh-CN" sz="26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Times" charset="0"/>
                <a:ea typeface="SimSun" pitchFamily="2" charset="-122"/>
                <a:cs typeface="+mn-cs"/>
              </a:rPr>
              <a:t> / </a:t>
            </a:r>
          </a:p>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pitchFamily="2" charset="2"/>
              <a:buNone/>
              <a:tabLst/>
              <a:defRPr/>
            </a:pPr>
            <a:r>
              <a:rPr kumimoji="0" lang="zh-CN" altLang="en-US" sz="26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Times" charset="0"/>
                <a:ea typeface="SimSun" pitchFamily="2" charset="-122"/>
                <a:cs typeface="+mn-cs"/>
              </a:rPr>
              <a:t>时间</a:t>
            </a:r>
            <a:endParaRPr kumimoji="0" lang="en-US" sz="26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Times" charset="0"/>
              <a:ea typeface="+mn-ea"/>
              <a:cs typeface="Times New Roman" pitchFamily="18" charset="0"/>
            </a:endParaRPr>
          </a:p>
        </p:txBody>
      </p:sp>
    </p:spTree>
    <p:extLst>
      <p:ext uri="{BB962C8B-B14F-4D97-AF65-F5344CB8AC3E}">
        <p14:creationId xmlns:p14="http://schemas.microsoft.com/office/powerpoint/2010/main" val="2692012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367"/>
                                        </p:tgtEl>
                                        <p:attrNameLst>
                                          <p:attrName>style.visibility</p:attrName>
                                        </p:attrNameLst>
                                      </p:cBhvr>
                                      <p:to>
                                        <p:strVal val="visible"/>
                                      </p:to>
                                    </p:set>
                                    <p:animEffect transition="in" filter="fade">
                                      <p:cBhvr>
                                        <p:cTn id="7" dur="500"/>
                                        <p:tgtEl>
                                          <p:spTgt spid="1536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368"/>
                                        </p:tgtEl>
                                        <p:attrNameLst>
                                          <p:attrName>style.visibility</p:attrName>
                                        </p:attrNameLst>
                                      </p:cBhvr>
                                      <p:to>
                                        <p:strVal val="visible"/>
                                      </p:to>
                                    </p:set>
                                    <p:animEffect transition="in" filter="fade">
                                      <p:cBhvr>
                                        <p:cTn id="12" dur="500"/>
                                        <p:tgtEl>
                                          <p:spTgt spid="1536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5369"/>
                                        </p:tgtEl>
                                        <p:attrNameLst>
                                          <p:attrName>style.visibility</p:attrName>
                                        </p:attrNameLst>
                                      </p:cBhvr>
                                      <p:to>
                                        <p:strVal val="visible"/>
                                      </p:to>
                                    </p:set>
                                    <p:animEffect transition="in" filter="fade">
                                      <p:cBhvr>
                                        <p:cTn id="17" dur="500"/>
                                        <p:tgtEl>
                                          <p:spTgt spid="1536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5370"/>
                                        </p:tgtEl>
                                        <p:attrNameLst>
                                          <p:attrName>style.visibility</p:attrName>
                                        </p:attrNameLst>
                                      </p:cBhvr>
                                      <p:to>
                                        <p:strVal val="visible"/>
                                      </p:to>
                                    </p:set>
                                    <p:animEffect transition="in" filter="fade">
                                      <p:cBhvr>
                                        <p:cTn id="22" dur="500"/>
                                        <p:tgtEl>
                                          <p:spTgt spid="1537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5371"/>
                                        </p:tgtEl>
                                        <p:attrNameLst>
                                          <p:attrName>style.visibility</p:attrName>
                                        </p:attrNameLst>
                                      </p:cBhvr>
                                      <p:to>
                                        <p:strVal val="visible"/>
                                      </p:to>
                                    </p:set>
                                    <p:animEffect transition="in" filter="fade">
                                      <p:cBhvr>
                                        <p:cTn id="27" dur="500"/>
                                        <p:tgtEl>
                                          <p:spTgt spid="1537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5372"/>
                                        </p:tgtEl>
                                        <p:attrNameLst>
                                          <p:attrName>style.visibility</p:attrName>
                                        </p:attrNameLst>
                                      </p:cBhvr>
                                      <p:to>
                                        <p:strVal val="visible"/>
                                      </p:to>
                                    </p:set>
                                    <p:animEffect transition="in" filter="fade">
                                      <p:cBhvr>
                                        <p:cTn id="32" dur="500"/>
                                        <p:tgtEl>
                                          <p:spTgt spid="1537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5373"/>
                                        </p:tgtEl>
                                        <p:attrNameLst>
                                          <p:attrName>style.visibility</p:attrName>
                                        </p:attrNameLst>
                                      </p:cBhvr>
                                      <p:to>
                                        <p:strVal val="visible"/>
                                      </p:to>
                                    </p:set>
                                    <p:animEffect transition="in" filter="fade">
                                      <p:cBhvr>
                                        <p:cTn id="37" dur="500"/>
                                        <p:tgtEl>
                                          <p:spTgt spid="15373"/>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5374"/>
                                        </p:tgtEl>
                                        <p:attrNameLst>
                                          <p:attrName>style.visibility</p:attrName>
                                        </p:attrNameLst>
                                      </p:cBhvr>
                                      <p:to>
                                        <p:strVal val="visible"/>
                                      </p:to>
                                    </p:set>
                                    <p:animEffect transition="in" filter="fade">
                                      <p:cBhvr>
                                        <p:cTn id="42" dur="500"/>
                                        <p:tgtEl>
                                          <p:spTgt spid="15374"/>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5375"/>
                                        </p:tgtEl>
                                        <p:attrNameLst>
                                          <p:attrName>style.visibility</p:attrName>
                                        </p:attrNameLst>
                                      </p:cBhvr>
                                      <p:to>
                                        <p:strVal val="visible"/>
                                      </p:to>
                                    </p:set>
                                    <p:animEffect transition="in" filter="fade">
                                      <p:cBhvr>
                                        <p:cTn id="47" dur="500"/>
                                        <p:tgtEl>
                                          <p:spTgt spid="15375"/>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5376"/>
                                        </p:tgtEl>
                                        <p:attrNameLst>
                                          <p:attrName>style.visibility</p:attrName>
                                        </p:attrNameLst>
                                      </p:cBhvr>
                                      <p:to>
                                        <p:strVal val="visible"/>
                                      </p:to>
                                    </p:set>
                                    <p:animEffect transition="in" filter="fade">
                                      <p:cBhvr>
                                        <p:cTn id="52" dur="500"/>
                                        <p:tgtEl>
                                          <p:spTgt spid="15376"/>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5377"/>
                                        </p:tgtEl>
                                        <p:attrNameLst>
                                          <p:attrName>style.visibility</p:attrName>
                                        </p:attrNameLst>
                                      </p:cBhvr>
                                      <p:to>
                                        <p:strVal val="visible"/>
                                      </p:to>
                                    </p:set>
                                    <p:animEffect transition="in" filter="fade">
                                      <p:cBhvr>
                                        <p:cTn id="57" dur="500"/>
                                        <p:tgtEl>
                                          <p:spTgt spid="15377"/>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5378"/>
                                        </p:tgtEl>
                                        <p:attrNameLst>
                                          <p:attrName>style.visibility</p:attrName>
                                        </p:attrNameLst>
                                      </p:cBhvr>
                                      <p:to>
                                        <p:strVal val="visible"/>
                                      </p:to>
                                    </p:set>
                                    <p:animEffect transition="in" filter="fade">
                                      <p:cBhvr>
                                        <p:cTn id="62" dur="500"/>
                                        <p:tgtEl>
                                          <p:spTgt spid="15378"/>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15415"/>
                                        </p:tgtEl>
                                        <p:attrNameLst>
                                          <p:attrName>style.visibility</p:attrName>
                                        </p:attrNameLst>
                                      </p:cBhvr>
                                      <p:to>
                                        <p:strVal val="visible"/>
                                      </p:to>
                                    </p:set>
                                    <p:animEffect transition="in" filter="fade">
                                      <p:cBhvr>
                                        <p:cTn id="67" dur="500"/>
                                        <p:tgtEl>
                                          <p:spTgt spid="15415"/>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15414"/>
                                        </p:tgtEl>
                                        <p:attrNameLst>
                                          <p:attrName>style.visibility</p:attrName>
                                        </p:attrNameLst>
                                      </p:cBhvr>
                                      <p:to>
                                        <p:strVal val="visible"/>
                                      </p:to>
                                    </p:set>
                                    <p:animEffect transition="in" filter="fade">
                                      <p:cBhvr>
                                        <p:cTn id="72" dur="500"/>
                                        <p:tgtEl>
                                          <p:spTgt spid="15414"/>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15413"/>
                                        </p:tgtEl>
                                        <p:attrNameLst>
                                          <p:attrName>style.visibility</p:attrName>
                                        </p:attrNameLst>
                                      </p:cBhvr>
                                      <p:to>
                                        <p:strVal val="visible"/>
                                      </p:to>
                                    </p:set>
                                    <p:animEffect transition="in" filter="fade">
                                      <p:cBhvr>
                                        <p:cTn id="77" dur="500"/>
                                        <p:tgtEl>
                                          <p:spTgt spid="15413"/>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15412"/>
                                        </p:tgtEl>
                                        <p:attrNameLst>
                                          <p:attrName>style.visibility</p:attrName>
                                        </p:attrNameLst>
                                      </p:cBhvr>
                                      <p:to>
                                        <p:strVal val="visible"/>
                                      </p:to>
                                    </p:set>
                                    <p:animEffect transition="in" filter="fade">
                                      <p:cBhvr>
                                        <p:cTn id="82" dur="500"/>
                                        <p:tgtEl>
                                          <p:spTgt spid="154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78" grpId="0" autoUpdateAnimBg="0"/>
      <p:bldP spid="15377" grpId="0" autoUpdateAnimBg="0"/>
      <p:bldP spid="15376" grpId="0" autoUpdateAnimBg="0"/>
      <p:bldP spid="15375" grpId="0" autoUpdateAnimBg="0"/>
      <p:bldP spid="15374" grpId="0" autoUpdateAnimBg="0"/>
      <p:bldP spid="15373" grpId="0" autoUpdateAnimBg="0"/>
      <p:bldP spid="15372" grpId="0" autoUpdateAnimBg="0"/>
      <p:bldP spid="15371" grpId="0" autoUpdateAnimBg="0"/>
      <p:bldP spid="15370" grpId="0" autoUpdateAnimBg="0"/>
      <p:bldP spid="15369" grpId="0" autoUpdateAnimBg="0"/>
      <p:bldP spid="15368" grpId="0" autoUpdateAnimBg="0"/>
      <p:bldP spid="15367" grpId="0" autoUpdateAnimBg="0"/>
      <p:bldP spid="15412" grpId="0" autoUpdateAnimBg="0"/>
      <p:bldP spid="15413" grpId="0" autoUpdateAnimBg="0"/>
      <p:bldP spid="15414" grpId="0" autoUpdateAnimBg="0"/>
      <p:bldP spid="15415" grpId="0" autoUpdateAnimBg="0"/>
    </p:bld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Text Box 11"/>
          <p:cNvSpPr txBox="1">
            <a:spLocks noChangeArrowheads="1"/>
          </p:cNvSpPr>
          <p:nvPr/>
        </p:nvSpPr>
        <p:spPr bwMode="auto">
          <a:xfrm>
            <a:off x="8578850" y="152400"/>
            <a:ext cx="488950" cy="457200"/>
          </a:xfrm>
          <a:prstGeom prst="rect">
            <a:avLst/>
          </a:prstGeom>
          <a:noFill/>
          <a:ln w="12700" cap="sq">
            <a:noFill/>
            <a:miter lim="800000"/>
            <a:headEnd type="none" w="sm" len="sm"/>
            <a:tailEnd type="none" w="sm" len="sm"/>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Times New Roman" pitchFamily="18" charset="0"/>
                <a:ea typeface="+mn-ea"/>
                <a:cs typeface="+mn-cs"/>
              </a:rPr>
              <a:t>36</a:t>
            </a:r>
          </a:p>
        </p:txBody>
      </p:sp>
      <p:sp>
        <p:nvSpPr>
          <p:cNvPr id="16403" name="Rectangle 19"/>
          <p:cNvSpPr>
            <a:spLocks noChangeArrowheads="1"/>
          </p:cNvSpPr>
          <p:nvPr/>
        </p:nvSpPr>
        <p:spPr bwMode="auto">
          <a:xfrm>
            <a:off x="5365750" y="5207000"/>
            <a:ext cx="3244850" cy="1270000"/>
          </a:xfrm>
          <a:prstGeom prst="rect">
            <a:avLst/>
          </a:prstGeom>
          <a:noFill/>
          <a:ln w="12700" cap="sq">
            <a:noFill/>
            <a:miter lim="800000"/>
            <a:headEnd type="none" w="sm" len="sm"/>
            <a:tailEnd type="none" w="sm" len="sm"/>
          </a:ln>
          <a:effectLst/>
        </p:spPr>
        <p:txBody>
          <a:bodyPr anchor="ct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pitchFamily="2" charset="2"/>
              <a:buChar char="n"/>
              <a:tabLst/>
              <a:defRPr/>
            </a:pPr>
            <a:r>
              <a:rPr kumimoji="0" lang="en-US" altLang="zh-CN" sz="2800" b="0" i="0" u="none" strike="noStrike" kern="1200" cap="none" spc="0" normalizeH="0" baseline="0" noProof="0">
                <a:ln>
                  <a:noFill/>
                </a:ln>
                <a:solidFill>
                  <a:srgbClr val="FFFFFF"/>
                </a:solidFill>
                <a:effectLst>
                  <a:outerShdw blurRad="38100" dist="38100" dir="2700000" algn="tl">
                    <a:srgbClr val="000000"/>
                  </a:outerShdw>
                </a:effectLst>
                <a:uLnTx/>
                <a:uFillTx/>
                <a:latin typeface="Times" charset="0"/>
                <a:ea typeface="SimSun" pitchFamily="2" charset="-122"/>
                <a:cs typeface="+mn-cs"/>
              </a:rPr>
              <a:t> </a:t>
            </a:r>
            <a:r>
              <a:rPr kumimoji="0" lang="zh-CN" altLang="en-US" sz="2800" b="0" i="0" u="none" strike="noStrike" kern="1200" cap="none" spc="0" normalizeH="0" baseline="0" noProof="0">
                <a:ln>
                  <a:noFill/>
                </a:ln>
                <a:solidFill>
                  <a:srgbClr val="FFFFFF"/>
                </a:solidFill>
                <a:effectLst>
                  <a:outerShdw blurRad="38100" dist="38100" dir="2700000" algn="tl">
                    <a:srgbClr val="000000"/>
                  </a:outerShdw>
                </a:effectLst>
                <a:uLnTx/>
                <a:uFillTx/>
                <a:latin typeface="Times" charset="0"/>
                <a:ea typeface="SimSun" pitchFamily="2" charset="-122"/>
                <a:cs typeface="+mn-cs"/>
              </a:rPr>
              <a:t>交通</a:t>
            </a:r>
            <a:endParaRPr kumimoji="0" lang="en-US" sz="2800" b="0" i="0" u="none" strike="noStrike" kern="1200" cap="none" spc="0" normalizeH="0" baseline="0" noProof="0">
              <a:ln>
                <a:noFill/>
              </a:ln>
              <a:solidFill>
                <a:srgbClr val="FFFFFF"/>
              </a:solidFill>
              <a:effectLst>
                <a:outerShdw blurRad="38100" dist="38100" dir="2700000" algn="tl">
                  <a:srgbClr val="000000"/>
                </a:outerShdw>
              </a:effectLst>
              <a:uLnTx/>
              <a:uFillTx/>
              <a:latin typeface="Times" charset="0"/>
              <a:ea typeface="+mn-ea"/>
              <a:cs typeface="Times New Roman" pitchFamily="18" charset="0"/>
            </a:endParaRPr>
          </a:p>
        </p:txBody>
      </p:sp>
      <p:sp>
        <p:nvSpPr>
          <p:cNvPr id="16402" name="Rectangle 18"/>
          <p:cNvSpPr>
            <a:spLocks noChangeArrowheads="1"/>
          </p:cNvSpPr>
          <p:nvPr/>
        </p:nvSpPr>
        <p:spPr bwMode="auto">
          <a:xfrm>
            <a:off x="2819400" y="5207000"/>
            <a:ext cx="2546350" cy="1270000"/>
          </a:xfrm>
          <a:prstGeom prst="rect">
            <a:avLst/>
          </a:prstGeom>
          <a:noFill/>
          <a:ln w="12700" cap="sq">
            <a:noFill/>
            <a:miter lim="800000"/>
            <a:headEnd type="none" w="sm" len="sm"/>
            <a:tailEnd type="none" w="sm" len="sm"/>
          </a:ln>
          <a:effectLst/>
        </p:spPr>
        <p:txBody>
          <a:bodyPr anchor="ct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pitchFamily="2" charset="2"/>
              <a:buChar char="n"/>
              <a:tabLst/>
              <a:defRPr/>
            </a:pPr>
            <a:r>
              <a:rPr kumimoji="0" lang="en-US" altLang="zh-CN" sz="2800" b="0" i="0" u="none" strike="noStrike" kern="1200" cap="none" spc="0" normalizeH="0" baseline="0" noProof="0">
                <a:ln>
                  <a:noFill/>
                </a:ln>
                <a:solidFill>
                  <a:srgbClr val="FFFFFF"/>
                </a:solidFill>
                <a:effectLst>
                  <a:outerShdw blurRad="38100" dist="38100" dir="2700000" algn="tl">
                    <a:srgbClr val="000000"/>
                  </a:outerShdw>
                </a:effectLst>
                <a:uLnTx/>
                <a:uFillTx/>
                <a:latin typeface="Times" charset="0"/>
                <a:ea typeface="SimSun" pitchFamily="2" charset="-122"/>
                <a:cs typeface="+mn-cs"/>
              </a:rPr>
              <a:t> </a:t>
            </a:r>
            <a:r>
              <a:rPr kumimoji="0" lang="zh-CN" altLang="en-US" sz="2800" b="0" i="0" u="none" strike="noStrike" kern="1200" cap="none" spc="0" normalizeH="0" baseline="0" noProof="0">
                <a:ln>
                  <a:noFill/>
                </a:ln>
                <a:solidFill>
                  <a:srgbClr val="FFFFFF"/>
                </a:solidFill>
                <a:effectLst>
                  <a:outerShdw blurRad="38100" dist="38100" dir="2700000" algn="tl">
                    <a:srgbClr val="000000"/>
                  </a:outerShdw>
                </a:effectLst>
                <a:uLnTx/>
                <a:uFillTx/>
                <a:latin typeface="Times" charset="0"/>
                <a:ea typeface="SimSun" pitchFamily="2" charset="-122"/>
                <a:cs typeface="+mn-cs"/>
              </a:rPr>
              <a:t>宗教</a:t>
            </a:r>
            <a:endParaRPr kumimoji="0" lang="en-US" sz="2800" b="0" i="0" u="none" strike="noStrike" kern="1200" cap="none" spc="0" normalizeH="0" baseline="0" noProof="0">
              <a:ln>
                <a:noFill/>
              </a:ln>
              <a:solidFill>
                <a:srgbClr val="FFFFFF"/>
              </a:solidFill>
              <a:effectLst>
                <a:outerShdw blurRad="38100" dist="38100" dir="2700000" algn="tl">
                  <a:srgbClr val="000000"/>
                </a:outerShdw>
              </a:effectLst>
              <a:uLnTx/>
              <a:uFillTx/>
              <a:latin typeface="Times" charset="0"/>
              <a:ea typeface="+mn-ea"/>
              <a:cs typeface="Times New Roman" pitchFamily="18" charset="0"/>
            </a:endParaRPr>
          </a:p>
        </p:txBody>
      </p:sp>
      <p:sp>
        <p:nvSpPr>
          <p:cNvPr id="16401" name="Rectangle 17"/>
          <p:cNvSpPr>
            <a:spLocks noChangeArrowheads="1"/>
          </p:cNvSpPr>
          <p:nvPr/>
        </p:nvSpPr>
        <p:spPr bwMode="auto">
          <a:xfrm>
            <a:off x="5365750" y="3937000"/>
            <a:ext cx="3244850" cy="1270000"/>
          </a:xfrm>
          <a:prstGeom prst="rect">
            <a:avLst/>
          </a:prstGeom>
          <a:noFill/>
          <a:ln w="12700" cap="sq">
            <a:noFill/>
            <a:miter lim="800000"/>
            <a:headEnd type="none" w="sm" len="sm"/>
            <a:tailEnd type="none" w="sm" len="sm"/>
          </a:ln>
          <a:effectLst/>
        </p:spPr>
        <p:txBody>
          <a:bodyPr anchor="ct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pitchFamily="2" charset="2"/>
              <a:buChar char="n"/>
              <a:tabLst/>
              <a:defRPr/>
            </a:pPr>
            <a:r>
              <a:rPr kumimoji="0" lang="en-US" altLang="zh-CN" sz="2800" b="0" i="0" u="none" strike="noStrike" kern="1200" cap="none" spc="0" normalizeH="0" baseline="0" noProof="0">
                <a:ln>
                  <a:noFill/>
                </a:ln>
                <a:solidFill>
                  <a:srgbClr val="FFFFFF"/>
                </a:solidFill>
                <a:effectLst>
                  <a:outerShdw blurRad="38100" dist="38100" dir="2700000" algn="tl">
                    <a:srgbClr val="000000"/>
                  </a:outerShdw>
                </a:effectLst>
                <a:uLnTx/>
                <a:uFillTx/>
                <a:latin typeface="Times" charset="0"/>
                <a:ea typeface="SimSun" pitchFamily="2" charset="-122"/>
                <a:cs typeface="+mn-cs"/>
              </a:rPr>
              <a:t> </a:t>
            </a:r>
            <a:r>
              <a:rPr kumimoji="0" lang="zh-CN" altLang="en-US" sz="2800" b="0" i="0" u="none" strike="noStrike" kern="1200" cap="none" spc="0" normalizeH="0" baseline="0" noProof="0">
                <a:ln>
                  <a:noFill/>
                </a:ln>
                <a:solidFill>
                  <a:srgbClr val="FFFFFF"/>
                </a:solidFill>
                <a:effectLst>
                  <a:outerShdw blurRad="38100" dist="38100" dir="2700000" algn="tl">
                    <a:srgbClr val="000000"/>
                  </a:outerShdw>
                </a:effectLst>
                <a:uLnTx/>
                <a:uFillTx/>
                <a:latin typeface="Times" charset="0"/>
                <a:ea typeface="SimSun" pitchFamily="2" charset="-122"/>
                <a:cs typeface="+mn-cs"/>
              </a:rPr>
              <a:t>情绪</a:t>
            </a:r>
            <a:endParaRPr kumimoji="0" lang="en-US" sz="2800" b="0" i="0" u="none" strike="noStrike" kern="1200" cap="none" spc="0" normalizeH="0" baseline="0" noProof="0">
              <a:ln>
                <a:noFill/>
              </a:ln>
              <a:solidFill>
                <a:srgbClr val="FFFFFF"/>
              </a:solidFill>
              <a:effectLst>
                <a:outerShdw blurRad="38100" dist="38100" dir="2700000" algn="tl">
                  <a:srgbClr val="000000"/>
                </a:outerShdw>
              </a:effectLst>
              <a:uLnTx/>
              <a:uFillTx/>
              <a:latin typeface="Times" charset="0"/>
              <a:ea typeface="+mn-ea"/>
              <a:cs typeface="Times New Roman" pitchFamily="18" charset="0"/>
            </a:endParaRPr>
          </a:p>
        </p:txBody>
      </p:sp>
      <p:sp>
        <p:nvSpPr>
          <p:cNvPr id="16400" name="Rectangle 16"/>
          <p:cNvSpPr>
            <a:spLocks noChangeArrowheads="1"/>
          </p:cNvSpPr>
          <p:nvPr/>
        </p:nvSpPr>
        <p:spPr bwMode="auto">
          <a:xfrm>
            <a:off x="2819400" y="3937000"/>
            <a:ext cx="2546350" cy="1270000"/>
          </a:xfrm>
          <a:prstGeom prst="rect">
            <a:avLst/>
          </a:prstGeom>
          <a:noFill/>
          <a:ln w="12700" cap="sq">
            <a:noFill/>
            <a:miter lim="800000"/>
            <a:headEnd type="none" w="sm" len="sm"/>
            <a:tailEnd type="none" w="sm" len="sm"/>
          </a:ln>
          <a:effectLst/>
        </p:spPr>
        <p:txBody>
          <a:bodyPr anchor="ct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pitchFamily="2" charset="2"/>
              <a:buChar char="n"/>
              <a:tabLst/>
              <a:defRPr/>
            </a:pPr>
            <a:r>
              <a:rPr kumimoji="0" lang="en-US" altLang="zh-CN" sz="2800" b="0" i="0" u="none" strike="noStrike" kern="1200" cap="none" spc="0" normalizeH="0" baseline="0" noProof="0">
                <a:ln>
                  <a:noFill/>
                </a:ln>
                <a:solidFill>
                  <a:srgbClr val="FFFFFF"/>
                </a:solidFill>
                <a:effectLst>
                  <a:outerShdw blurRad="38100" dist="38100" dir="2700000" algn="tl">
                    <a:srgbClr val="000000"/>
                  </a:outerShdw>
                </a:effectLst>
                <a:uLnTx/>
                <a:uFillTx/>
                <a:latin typeface="Times" charset="0"/>
                <a:ea typeface="SimSun" pitchFamily="2" charset="-122"/>
                <a:cs typeface="+mn-cs"/>
              </a:rPr>
              <a:t> </a:t>
            </a:r>
            <a:r>
              <a:rPr kumimoji="0" lang="zh-CN" altLang="en-US" sz="2800" b="0" i="0" u="none" strike="noStrike" kern="1200" cap="none" spc="0" normalizeH="0" baseline="0" noProof="0">
                <a:ln>
                  <a:noFill/>
                </a:ln>
                <a:solidFill>
                  <a:srgbClr val="FFFFFF"/>
                </a:solidFill>
                <a:effectLst>
                  <a:outerShdw blurRad="38100" dist="38100" dir="2700000" algn="tl">
                    <a:srgbClr val="000000"/>
                  </a:outerShdw>
                </a:effectLst>
                <a:uLnTx/>
                <a:uFillTx/>
                <a:latin typeface="Times" charset="0"/>
                <a:ea typeface="SimSun" pitchFamily="2" charset="-122"/>
                <a:cs typeface="+mn-cs"/>
              </a:rPr>
              <a:t>语言</a:t>
            </a:r>
            <a:endParaRPr kumimoji="0" lang="en-US" sz="2800" b="0" i="0" u="none" strike="noStrike" kern="1200" cap="none" spc="0" normalizeH="0" baseline="0" noProof="0">
              <a:ln>
                <a:noFill/>
              </a:ln>
              <a:solidFill>
                <a:srgbClr val="FFFFFF"/>
              </a:solidFill>
              <a:effectLst>
                <a:outerShdw blurRad="38100" dist="38100" dir="2700000" algn="tl">
                  <a:srgbClr val="000000"/>
                </a:outerShdw>
              </a:effectLst>
              <a:uLnTx/>
              <a:uFillTx/>
              <a:latin typeface="Times" charset="0"/>
              <a:ea typeface="+mn-ea"/>
              <a:cs typeface="Times New Roman" pitchFamily="18" charset="0"/>
            </a:endParaRPr>
          </a:p>
        </p:txBody>
      </p:sp>
      <p:sp>
        <p:nvSpPr>
          <p:cNvPr id="16399" name="Rectangle 15"/>
          <p:cNvSpPr>
            <a:spLocks noChangeArrowheads="1"/>
          </p:cNvSpPr>
          <p:nvPr/>
        </p:nvSpPr>
        <p:spPr bwMode="auto">
          <a:xfrm>
            <a:off x="5365750" y="2667000"/>
            <a:ext cx="3244850" cy="1270000"/>
          </a:xfrm>
          <a:prstGeom prst="rect">
            <a:avLst/>
          </a:prstGeom>
          <a:noFill/>
          <a:ln w="12700" cap="sq">
            <a:noFill/>
            <a:miter lim="800000"/>
            <a:headEnd type="none" w="sm" len="sm"/>
            <a:tailEnd type="none" w="sm" len="sm"/>
          </a:ln>
          <a:effectLst/>
        </p:spPr>
        <p:txBody>
          <a:bodyPr anchor="ct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pitchFamily="2" charset="2"/>
              <a:buChar char="n"/>
              <a:tabLst/>
              <a:defRPr/>
            </a:pPr>
            <a:r>
              <a:rPr kumimoji="0" lang="en-US" altLang="zh-CN" sz="2800" b="0" i="0" u="none" strike="noStrike" kern="1200" cap="none" spc="0" normalizeH="0" baseline="0" noProof="0">
                <a:ln>
                  <a:noFill/>
                </a:ln>
                <a:solidFill>
                  <a:srgbClr val="FFFFFF"/>
                </a:solidFill>
                <a:effectLst>
                  <a:outerShdw blurRad="38100" dist="38100" dir="2700000" algn="tl">
                    <a:srgbClr val="000000"/>
                  </a:outerShdw>
                </a:effectLst>
                <a:uLnTx/>
                <a:uFillTx/>
                <a:latin typeface="Times" charset="0"/>
                <a:ea typeface="SimSun" pitchFamily="2" charset="-122"/>
                <a:cs typeface="+mn-cs"/>
              </a:rPr>
              <a:t> </a:t>
            </a:r>
            <a:r>
              <a:rPr kumimoji="0" lang="zh-CN" altLang="en-US" sz="2800" b="0" i="0" u="none" strike="noStrike" kern="1200" cap="none" spc="0" normalizeH="0" baseline="0" noProof="0">
                <a:ln>
                  <a:noFill/>
                </a:ln>
                <a:solidFill>
                  <a:srgbClr val="FFFFFF"/>
                </a:solidFill>
                <a:effectLst>
                  <a:outerShdw blurRad="38100" dist="38100" dir="2700000" algn="tl">
                    <a:srgbClr val="000000"/>
                  </a:outerShdw>
                </a:effectLst>
                <a:uLnTx/>
                <a:uFillTx/>
                <a:latin typeface="Times" charset="0"/>
                <a:ea typeface="SimSun" pitchFamily="2" charset="-122"/>
                <a:cs typeface="+mn-cs"/>
              </a:rPr>
              <a:t>预言</a:t>
            </a:r>
            <a:r>
              <a:rPr kumimoji="0" lang="en-US" altLang="zh-CN" sz="2800" b="0" i="0" u="none" strike="noStrike" kern="1200" cap="none" spc="0" normalizeH="0" baseline="0" noProof="0">
                <a:ln>
                  <a:noFill/>
                </a:ln>
                <a:solidFill>
                  <a:srgbClr val="FFFFFF"/>
                </a:solidFill>
                <a:effectLst>
                  <a:outerShdw blurRad="38100" dist="38100" dir="2700000" algn="tl">
                    <a:srgbClr val="000000"/>
                  </a:outerShdw>
                </a:effectLst>
                <a:uLnTx/>
                <a:uFillTx/>
                <a:latin typeface="Times" charset="0"/>
                <a:ea typeface="SimSun" pitchFamily="2" charset="-122"/>
                <a:cs typeface="+mn-cs"/>
              </a:rPr>
              <a:t> </a:t>
            </a:r>
          </a:p>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pitchFamily="2" charset="2"/>
              <a:buNone/>
              <a:tabLst/>
              <a:defRPr/>
            </a:pPr>
            <a:r>
              <a:rPr kumimoji="0" lang="en-US" altLang="zh-CN" sz="2800" b="0" i="0" u="none" strike="noStrike" kern="1200" cap="none" spc="0" normalizeH="0" baseline="0" noProof="0">
                <a:ln>
                  <a:noFill/>
                </a:ln>
                <a:solidFill>
                  <a:srgbClr val="FFFFFF"/>
                </a:solidFill>
                <a:effectLst>
                  <a:outerShdw blurRad="38100" dist="38100" dir="2700000" algn="tl">
                    <a:srgbClr val="000000"/>
                  </a:outerShdw>
                </a:effectLst>
                <a:uLnTx/>
                <a:uFillTx/>
                <a:latin typeface="Times" charset="0"/>
                <a:ea typeface="SimSun" pitchFamily="2" charset="-122"/>
                <a:cs typeface="+mn-cs"/>
              </a:rPr>
              <a:t>(</a:t>
            </a:r>
            <a:r>
              <a:rPr kumimoji="0" lang="zh-CN" altLang="en-US" sz="2800" b="0" i="0" u="none" strike="noStrike" kern="1200" cap="none" spc="0" normalizeH="0" baseline="0" noProof="0">
                <a:ln>
                  <a:noFill/>
                </a:ln>
                <a:solidFill>
                  <a:srgbClr val="FFFFFF"/>
                </a:solidFill>
                <a:effectLst>
                  <a:outerShdw blurRad="38100" dist="38100" dir="2700000" algn="tl">
                    <a:srgbClr val="000000"/>
                  </a:outerShdw>
                </a:effectLst>
                <a:uLnTx/>
                <a:uFillTx/>
                <a:latin typeface="Times" charset="0"/>
                <a:ea typeface="SimSun" pitchFamily="2" charset="-122"/>
                <a:cs typeface="+mn-cs"/>
              </a:rPr>
              <a:t>但 </a:t>
            </a:r>
            <a:r>
              <a:rPr kumimoji="0" lang="en-US" altLang="zh-CN" sz="2800" b="0" i="0" u="none" strike="noStrike" kern="1200" cap="none" spc="0" normalizeH="0" baseline="0" noProof="0">
                <a:ln>
                  <a:noFill/>
                </a:ln>
                <a:solidFill>
                  <a:srgbClr val="FFFFFF"/>
                </a:solidFill>
                <a:effectLst>
                  <a:outerShdw blurRad="38100" dist="38100" dir="2700000" algn="tl">
                    <a:srgbClr val="000000"/>
                  </a:outerShdw>
                </a:effectLst>
                <a:uLnTx/>
                <a:uFillTx/>
                <a:latin typeface="Times" charset="0"/>
                <a:ea typeface="SimSun" pitchFamily="2" charset="-122"/>
                <a:cs typeface="+mn-cs"/>
              </a:rPr>
              <a:t>9:25-26)</a:t>
            </a:r>
            <a:endParaRPr kumimoji="0" lang="en-US" sz="2800" b="0" i="0" u="none" strike="noStrike" kern="1200" cap="none" spc="0" normalizeH="0" baseline="0" noProof="0">
              <a:ln>
                <a:noFill/>
              </a:ln>
              <a:solidFill>
                <a:srgbClr val="FFFFFF"/>
              </a:solidFill>
              <a:effectLst>
                <a:outerShdw blurRad="38100" dist="38100" dir="2700000" algn="tl">
                  <a:srgbClr val="000000"/>
                </a:outerShdw>
              </a:effectLst>
              <a:uLnTx/>
              <a:uFillTx/>
              <a:latin typeface="Times" charset="0"/>
              <a:ea typeface="+mn-ea"/>
              <a:cs typeface="Times New Roman" pitchFamily="18" charset="0"/>
            </a:endParaRPr>
          </a:p>
        </p:txBody>
      </p:sp>
      <p:sp>
        <p:nvSpPr>
          <p:cNvPr id="16398" name="Rectangle 14"/>
          <p:cNvSpPr>
            <a:spLocks noChangeArrowheads="1"/>
          </p:cNvSpPr>
          <p:nvPr/>
        </p:nvSpPr>
        <p:spPr bwMode="auto">
          <a:xfrm>
            <a:off x="2819400" y="2667000"/>
            <a:ext cx="2546350" cy="1270000"/>
          </a:xfrm>
          <a:prstGeom prst="rect">
            <a:avLst/>
          </a:prstGeom>
          <a:noFill/>
          <a:ln w="12700" cap="sq">
            <a:noFill/>
            <a:miter lim="800000"/>
            <a:headEnd type="none" w="sm" len="sm"/>
            <a:tailEnd type="none" w="sm" len="sm"/>
          </a:ln>
          <a:effectLst/>
        </p:spPr>
        <p:txBody>
          <a:bodyPr anchor="ct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pitchFamily="2" charset="2"/>
              <a:buChar char="n"/>
              <a:tabLst/>
              <a:defRPr/>
            </a:pPr>
            <a:r>
              <a:rPr kumimoji="0" lang="en-US" altLang="zh-CN" sz="2800" b="0" i="0" u="none" strike="noStrike" kern="1200" cap="none" spc="0" normalizeH="0" baseline="0" noProof="0">
                <a:ln>
                  <a:noFill/>
                </a:ln>
                <a:solidFill>
                  <a:srgbClr val="FFFFFF"/>
                </a:solidFill>
                <a:effectLst>
                  <a:outerShdw blurRad="38100" dist="38100" dir="2700000" algn="tl">
                    <a:srgbClr val="000000"/>
                  </a:outerShdw>
                </a:effectLst>
                <a:uLnTx/>
                <a:uFillTx/>
                <a:latin typeface="Times" charset="0"/>
                <a:ea typeface="SimSun" pitchFamily="2" charset="-122"/>
                <a:cs typeface="+mn-cs"/>
              </a:rPr>
              <a:t> </a:t>
            </a:r>
            <a:r>
              <a:rPr kumimoji="0" lang="zh-CN" altLang="en-US" sz="2800" b="0" i="0" u="none" strike="noStrike" kern="1200" cap="none" spc="0" normalizeH="0" baseline="0" noProof="0">
                <a:ln>
                  <a:noFill/>
                </a:ln>
                <a:solidFill>
                  <a:srgbClr val="FFFFFF"/>
                </a:solidFill>
                <a:effectLst>
                  <a:outerShdw blurRad="38100" dist="38100" dir="2700000" algn="tl">
                    <a:srgbClr val="000000"/>
                  </a:outerShdw>
                </a:effectLst>
                <a:uLnTx/>
                <a:uFillTx/>
                <a:latin typeface="Times" charset="0"/>
                <a:ea typeface="SimSun" pitchFamily="2" charset="-122"/>
                <a:cs typeface="+mn-cs"/>
              </a:rPr>
              <a:t>政治</a:t>
            </a:r>
            <a:endParaRPr kumimoji="0" lang="en-US" sz="2800" b="0" i="0" u="none" strike="noStrike" kern="1200" cap="none" spc="0" normalizeH="0" baseline="0" noProof="0">
              <a:ln>
                <a:noFill/>
              </a:ln>
              <a:solidFill>
                <a:srgbClr val="FFFFFF"/>
              </a:solidFill>
              <a:effectLst>
                <a:outerShdw blurRad="38100" dist="38100" dir="2700000" algn="tl">
                  <a:srgbClr val="000000"/>
                </a:outerShdw>
              </a:effectLst>
              <a:uLnTx/>
              <a:uFillTx/>
              <a:latin typeface="Times" charset="0"/>
              <a:ea typeface="+mn-ea"/>
              <a:cs typeface="Times New Roman" pitchFamily="18" charset="0"/>
            </a:endParaRPr>
          </a:p>
        </p:txBody>
      </p:sp>
      <p:sp>
        <p:nvSpPr>
          <p:cNvPr id="119817" name="Line 21"/>
          <p:cNvSpPr>
            <a:spLocks noChangeShapeType="1"/>
          </p:cNvSpPr>
          <p:nvPr/>
        </p:nvSpPr>
        <p:spPr bwMode="auto">
          <a:xfrm>
            <a:off x="2819400" y="3937000"/>
            <a:ext cx="5791200" cy="0"/>
          </a:xfrm>
          <a:prstGeom prst="line">
            <a:avLst/>
          </a:prstGeom>
          <a:noFill/>
          <a:ln w="12700">
            <a:solidFill>
              <a:schemeClr val="tx1"/>
            </a:solidFill>
            <a:round/>
            <a:headEnd type="none" w="sm" len="sm"/>
            <a:tailEnd type="none" w="sm" len="sm"/>
          </a:ln>
        </p:spPr>
        <p:txBody>
          <a:bodyPr wrap="none"/>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Times New Roman" pitchFamily="18" charset="0"/>
              <a:ea typeface="+mn-ea"/>
              <a:cs typeface="+mn-cs"/>
            </a:endParaRPr>
          </a:p>
        </p:txBody>
      </p:sp>
      <p:sp>
        <p:nvSpPr>
          <p:cNvPr id="119818" name="Line 22"/>
          <p:cNvSpPr>
            <a:spLocks noChangeShapeType="1"/>
          </p:cNvSpPr>
          <p:nvPr/>
        </p:nvSpPr>
        <p:spPr bwMode="auto">
          <a:xfrm>
            <a:off x="2819400" y="5207000"/>
            <a:ext cx="5791200" cy="0"/>
          </a:xfrm>
          <a:prstGeom prst="line">
            <a:avLst/>
          </a:prstGeom>
          <a:noFill/>
          <a:ln w="12700">
            <a:solidFill>
              <a:schemeClr val="tx1"/>
            </a:solidFill>
            <a:round/>
            <a:headEnd type="none" w="sm" len="sm"/>
            <a:tailEnd type="none" w="sm" len="sm"/>
          </a:ln>
        </p:spPr>
        <p:txBody>
          <a:bodyPr wrap="none"/>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Times New Roman" pitchFamily="18" charset="0"/>
              <a:ea typeface="+mn-ea"/>
              <a:cs typeface="+mn-cs"/>
            </a:endParaRPr>
          </a:p>
        </p:txBody>
      </p:sp>
      <p:sp>
        <p:nvSpPr>
          <p:cNvPr id="119819" name="Line 23"/>
          <p:cNvSpPr>
            <a:spLocks noChangeShapeType="1"/>
          </p:cNvSpPr>
          <p:nvPr/>
        </p:nvSpPr>
        <p:spPr bwMode="auto">
          <a:xfrm>
            <a:off x="2819400" y="6477000"/>
            <a:ext cx="5791200" cy="0"/>
          </a:xfrm>
          <a:prstGeom prst="line">
            <a:avLst/>
          </a:prstGeom>
          <a:noFill/>
          <a:ln w="28575" cap="sq">
            <a:solidFill>
              <a:schemeClr val="tx1"/>
            </a:solidFill>
            <a:round/>
            <a:headEnd type="none" w="sm" len="sm"/>
            <a:tailEnd type="none" w="sm" len="sm"/>
          </a:ln>
        </p:spPr>
        <p:txBody>
          <a:bodyPr wrap="none"/>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Times New Roman" pitchFamily="18" charset="0"/>
              <a:ea typeface="+mn-ea"/>
              <a:cs typeface="+mn-cs"/>
            </a:endParaRPr>
          </a:p>
        </p:txBody>
      </p:sp>
      <p:sp>
        <p:nvSpPr>
          <p:cNvPr id="119820" name="Line 24"/>
          <p:cNvSpPr>
            <a:spLocks noChangeShapeType="1"/>
          </p:cNvSpPr>
          <p:nvPr/>
        </p:nvSpPr>
        <p:spPr bwMode="auto">
          <a:xfrm>
            <a:off x="2819400" y="2667000"/>
            <a:ext cx="0" cy="3810000"/>
          </a:xfrm>
          <a:prstGeom prst="line">
            <a:avLst/>
          </a:prstGeom>
          <a:noFill/>
          <a:ln w="28575" cap="sq">
            <a:solidFill>
              <a:schemeClr val="tx1"/>
            </a:solidFill>
            <a:round/>
            <a:headEnd type="none" w="sm" len="sm"/>
            <a:tailEnd type="none" w="sm" len="sm"/>
          </a:ln>
        </p:spPr>
        <p:txBody>
          <a:bodyPr wrap="none"/>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Times New Roman" pitchFamily="18" charset="0"/>
              <a:ea typeface="+mn-ea"/>
              <a:cs typeface="+mn-cs"/>
            </a:endParaRPr>
          </a:p>
        </p:txBody>
      </p:sp>
      <p:sp>
        <p:nvSpPr>
          <p:cNvPr id="119821" name="Line 25"/>
          <p:cNvSpPr>
            <a:spLocks noChangeShapeType="1"/>
          </p:cNvSpPr>
          <p:nvPr/>
        </p:nvSpPr>
        <p:spPr bwMode="auto">
          <a:xfrm>
            <a:off x="5365750" y="2667000"/>
            <a:ext cx="0" cy="3810000"/>
          </a:xfrm>
          <a:prstGeom prst="line">
            <a:avLst/>
          </a:prstGeom>
          <a:noFill/>
          <a:ln w="12700">
            <a:solidFill>
              <a:schemeClr val="tx1"/>
            </a:solidFill>
            <a:round/>
            <a:headEnd type="none" w="sm" len="sm"/>
            <a:tailEnd type="none" w="sm" len="sm"/>
          </a:ln>
        </p:spPr>
        <p:txBody>
          <a:bodyPr wrap="none"/>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Times New Roman" pitchFamily="18" charset="0"/>
              <a:ea typeface="+mn-ea"/>
              <a:cs typeface="+mn-cs"/>
            </a:endParaRPr>
          </a:p>
        </p:txBody>
      </p:sp>
      <p:sp>
        <p:nvSpPr>
          <p:cNvPr id="119822" name="Line 26"/>
          <p:cNvSpPr>
            <a:spLocks noChangeShapeType="1"/>
          </p:cNvSpPr>
          <p:nvPr/>
        </p:nvSpPr>
        <p:spPr bwMode="auto">
          <a:xfrm>
            <a:off x="8610600" y="2667000"/>
            <a:ext cx="0" cy="3810000"/>
          </a:xfrm>
          <a:prstGeom prst="line">
            <a:avLst/>
          </a:prstGeom>
          <a:noFill/>
          <a:ln w="28575" cap="sq">
            <a:solidFill>
              <a:schemeClr val="tx1"/>
            </a:solidFill>
            <a:round/>
            <a:headEnd type="none" w="sm" len="sm"/>
            <a:tailEnd type="none" w="sm" len="sm"/>
          </a:ln>
        </p:spPr>
        <p:txBody>
          <a:bodyPr wrap="none"/>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Times New Roman" pitchFamily="18" charset="0"/>
              <a:ea typeface="+mn-ea"/>
              <a:cs typeface="+mn-cs"/>
            </a:endParaRPr>
          </a:p>
        </p:txBody>
      </p:sp>
      <p:sp>
        <p:nvSpPr>
          <p:cNvPr id="119823" name="Line 20"/>
          <p:cNvSpPr>
            <a:spLocks noChangeShapeType="1"/>
          </p:cNvSpPr>
          <p:nvPr/>
        </p:nvSpPr>
        <p:spPr bwMode="auto">
          <a:xfrm>
            <a:off x="2819400" y="2667000"/>
            <a:ext cx="5791200" cy="0"/>
          </a:xfrm>
          <a:prstGeom prst="line">
            <a:avLst/>
          </a:prstGeom>
          <a:noFill/>
          <a:ln w="12700">
            <a:solidFill>
              <a:schemeClr val="tx1"/>
            </a:solidFill>
            <a:round/>
            <a:headEnd type="none" w="sm" len="sm"/>
            <a:tailEnd type="none" w="sm" len="sm"/>
          </a:ln>
        </p:spPr>
        <p:txBody>
          <a:bodyPr wrap="none"/>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Times New Roman" pitchFamily="18" charset="0"/>
              <a:ea typeface="+mn-ea"/>
              <a:cs typeface="+mn-cs"/>
            </a:endParaRPr>
          </a:p>
        </p:txBody>
      </p:sp>
      <p:sp>
        <p:nvSpPr>
          <p:cNvPr id="119824" name="Text Box 31"/>
          <p:cNvSpPr txBox="1">
            <a:spLocks noChangeArrowheads="1"/>
          </p:cNvSpPr>
          <p:nvPr/>
        </p:nvSpPr>
        <p:spPr bwMode="auto">
          <a:xfrm>
            <a:off x="2309709" y="220663"/>
            <a:ext cx="4584909" cy="646331"/>
          </a:xfrm>
          <a:prstGeom prst="rect">
            <a:avLst/>
          </a:prstGeom>
          <a:solidFill>
            <a:schemeClr val="tx1"/>
          </a:solidFill>
          <a:ln w="76200">
            <a:solidFill>
              <a:srgbClr val="000000"/>
            </a:solidFill>
            <a:miter lim="800000"/>
            <a:headEnd/>
            <a:tailEnd/>
          </a:ln>
        </p:spPr>
        <p:txBody>
          <a:bodyPr vert="horz" wrap="square" lIns="91440" tIns="45720" rIns="91440" bIns="45720" numCol="1" anchor="t" anchorCtr="0" compatLnSpc="1">
            <a:prstTxWarp prst="textNoShape">
              <a:avLst/>
            </a:prstTxWarp>
            <a:spAutoFit/>
          </a:bodyPr>
          <a:lstStyle>
            <a:lvl1pPr eaLnBrk="1" hangingPunct="1">
              <a:defRPr sz="3600" b="1" i="1">
                <a:solidFill>
                  <a:schemeClr val="bg1"/>
                </a:solidFill>
                <a:latin typeface="Arial" charset="0"/>
                <a:ea typeface="宋体" charset="0"/>
                <a:cs typeface="宋体" charset="0"/>
              </a:defRPr>
            </a:lvl1pPr>
            <a:lvl2pPr algn="l" eaLnBrk="0" hangingPunct="0">
              <a:defRPr sz="4400">
                <a:solidFill>
                  <a:schemeClr val="tx2"/>
                </a:solidFill>
                <a:latin typeface="Arial" charset="0"/>
                <a:ea typeface="ＭＳ Ｐゴシック" pitchFamily="-107" charset="-128"/>
                <a:cs typeface="ＭＳ Ｐゴシック" pitchFamily="-107" charset="-128"/>
              </a:defRPr>
            </a:lvl2pPr>
            <a:lvl3pPr algn="l" eaLnBrk="0" hangingPunct="0">
              <a:defRPr sz="4400">
                <a:solidFill>
                  <a:schemeClr val="tx2"/>
                </a:solidFill>
                <a:latin typeface="Arial" charset="0"/>
                <a:ea typeface="ＭＳ Ｐゴシック" pitchFamily="-107" charset="-128"/>
                <a:cs typeface="ＭＳ Ｐゴシック" pitchFamily="-107" charset="-128"/>
              </a:defRPr>
            </a:lvl3pPr>
            <a:lvl4pPr algn="l" eaLnBrk="0" hangingPunct="0">
              <a:defRPr sz="4400">
                <a:solidFill>
                  <a:schemeClr val="tx2"/>
                </a:solidFill>
                <a:latin typeface="Arial" charset="0"/>
                <a:ea typeface="ＭＳ Ｐゴシック" pitchFamily="-107" charset="-128"/>
                <a:cs typeface="ＭＳ Ｐゴシック" pitchFamily="-107" charset="-128"/>
              </a:defRPr>
            </a:lvl4pPr>
            <a:lvl5pPr algn="l" eaLnBrk="0" hangingPunct="0">
              <a:defRPr sz="4400">
                <a:solidFill>
                  <a:schemeClr val="tx2"/>
                </a:solidFill>
                <a:latin typeface="Arial" charset="0"/>
                <a:ea typeface="ＭＳ Ｐゴシック" pitchFamily="-107" charset="-128"/>
                <a:cs typeface="ＭＳ Ｐゴシック" pitchFamily="-107" charset="-128"/>
              </a:defRPr>
            </a:lvl5pPr>
            <a:lvl6pPr marL="457200" fontAlgn="base">
              <a:spcBef>
                <a:spcPct val="0"/>
              </a:spcBef>
              <a:spcAft>
                <a:spcPct val="0"/>
              </a:spcAft>
              <a:defRPr sz="4400">
                <a:solidFill>
                  <a:schemeClr val="tx2"/>
                </a:solidFill>
                <a:latin typeface="Times New Roman" pitchFamily="26" charset="0"/>
              </a:defRPr>
            </a:lvl6pPr>
            <a:lvl7pPr marL="914400" fontAlgn="base">
              <a:spcBef>
                <a:spcPct val="0"/>
              </a:spcBef>
              <a:spcAft>
                <a:spcPct val="0"/>
              </a:spcAft>
              <a:defRPr sz="4400">
                <a:solidFill>
                  <a:schemeClr val="tx2"/>
                </a:solidFill>
                <a:latin typeface="Times New Roman" pitchFamily="26" charset="0"/>
              </a:defRPr>
            </a:lvl7pPr>
            <a:lvl8pPr marL="1371600" fontAlgn="base">
              <a:spcBef>
                <a:spcPct val="0"/>
              </a:spcBef>
              <a:spcAft>
                <a:spcPct val="0"/>
              </a:spcAft>
              <a:defRPr sz="4400">
                <a:solidFill>
                  <a:schemeClr val="tx2"/>
                </a:solidFill>
                <a:latin typeface="Times New Roman" pitchFamily="26" charset="0"/>
              </a:defRPr>
            </a:lvl8pPr>
            <a:lvl9pPr marL="1828800" fontAlgn="base">
              <a:spcBef>
                <a:spcPct val="0"/>
              </a:spcBef>
              <a:spcAft>
                <a:spcPct val="0"/>
              </a:spcAft>
              <a:defRPr sz="4400">
                <a:solidFill>
                  <a:schemeClr val="tx2"/>
                </a:solidFill>
                <a:latin typeface="Times New Roman" pitchFamily="26"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3600" b="1" i="1" u="none" strike="noStrike" kern="1200" cap="none" spc="0" normalizeH="0" baseline="0" noProof="0" dirty="0">
                <a:ln>
                  <a:noFill/>
                </a:ln>
                <a:solidFill>
                  <a:srgbClr val="3333FF"/>
                </a:solidFill>
                <a:effectLst/>
                <a:uLnTx/>
                <a:uFillTx/>
                <a:latin typeface="Arial" charset="0"/>
                <a:ea typeface="宋体" charset="0"/>
              </a:rPr>
              <a:t>“</a:t>
            </a:r>
            <a:r>
              <a:rPr kumimoji="0" lang="zh-CN" altLang="en-US" sz="3600" b="1" i="1" u="none" strike="noStrike" kern="1200" cap="none" spc="0" normalizeH="0" baseline="0" noProof="0" dirty="0">
                <a:ln>
                  <a:noFill/>
                </a:ln>
                <a:solidFill>
                  <a:srgbClr val="3333FF"/>
                </a:solidFill>
                <a:effectLst/>
                <a:uLnTx/>
                <a:uFillTx/>
                <a:latin typeface="Arial" charset="0"/>
                <a:ea typeface="宋体" charset="0"/>
              </a:rPr>
              <a:t>国度的时间”到了！</a:t>
            </a:r>
            <a:endParaRPr kumimoji="0" lang="en-US" sz="3600" b="1" i="1" u="none" strike="noStrike" kern="1200" cap="none" spc="0" normalizeH="0" baseline="0" noProof="0" dirty="0">
              <a:ln>
                <a:noFill/>
              </a:ln>
              <a:solidFill>
                <a:srgbClr val="3333FF"/>
              </a:solidFill>
              <a:effectLst/>
              <a:uLnTx/>
              <a:uFillTx/>
              <a:latin typeface="Arial" charset="0"/>
              <a:ea typeface="宋体" charset="0"/>
            </a:endParaRPr>
          </a:p>
        </p:txBody>
      </p:sp>
      <p:sp>
        <p:nvSpPr>
          <p:cNvPr id="16416" name="Text Box 32"/>
          <p:cNvSpPr txBox="1">
            <a:spLocks noChangeArrowheads="1"/>
          </p:cNvSpPr>
          <p:nvPr/>
        </p:nvSpPr>
        <p:spPr bwMode="auto">
          <a:xfrm>
            <a:off x="652463" y="1425575"/>
            <a:ext cx="2684462" cy="519113"/>
          </a:xfrm>
          <a:prstGeom prst="rect">
            <a:avLst/>
          </a:prstGeom>
          <a:noFill/>
          <a:ln w="12700" cap="sq">
            <a:noFill/>
            <a:miter lim="800000"/>
            <a:headEnd type="none" w="sm" len="sm"/>
            <a:tailEnd type="none" w="sm" len="sm"/>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800" b="1" i="0" u="none" strike="noStrike" kern="1200" cap="none" spc="0" normalizeH="0" baseline="0" noProof="0">
                <a:ln>
                  <a:noFill/>
                </a:ln>
                <a:solidFill>
                  <a:srgbClr val="FFFF00"/>
                </a:solidFill>
                <a:effectLst/>
                <a:uLnTx/>
                <a:uFillTx/>
                <a:latin typeface="Times New Roman" pitchFamily="18" charset="0"/>
                <a:ea typeface="SimSun" pitchFamily="2" charset="-122"/>
                <a:cs typeface="+mn-cs"/>
              </a:rPr>
              <a:t>天时地利人和：</a:t>
            </a:r>
            <a:endParaRPr kumimoji="0" lang="en-US" sz="2400" b="0" i="0" u="none" strike="noStrike" kern="1200" cap="none" spc="0" normalizeH="0" baseline="0" noProof="0">
              <a:ln>
                <a:noFill/>
              </a:ln>
              <a:solidFill>
                <a:srgbClr val="FFFF00"/>
              </a:solidFill>
              <a:effectLst/>
              <a:uLnTx/>
              <a:uFillTx/>
              <a:latin typeface="Times New Roman" pitchFamily="18" charset="0"/>
              <a:ea typeface="SimSun" pitchFamily="2" charset="-122"/>
              <a:cs typeface="+mn-cs"/>
            </a:endParaRPr>
          </a:p>
        </p:txBody>
      </p:sp>
      <p:sp>
        <p:nvSpPr>
          <p:cNvPr id="16425" name="Text Box 41"/>
          <p:cNvSpPr txBox="1">
            <a:spLocks noChangeArrowheads="1"/>
          </p:cNvSpPr>
          <p:nvPr/>
        </p:nvSpPr>
        <p:spPr bwMode="auto">
          <a:xfrm rot="-810432">
            <a:off x="2265363" y="2650580"/>
            <a:ext cx="6192837" cy="3231654"/>
          </a:xfrm>
          <a:prstGeom prst="rect">
            <a:avLst/>
          </a:prstGeom>
          <a:solidFill>
            <a:srgbClr val="BA1236"/>
          </a:solidFill>
          <a:ln w="76200" cap="sq" cmpd="sng">
            <a:solidFill>
              <a:schemeClr val="bg2"/>
            </a:solidFill>
            <a:miter lim="800000"/>
            <a:headEnd type="none" w="sm" len="sm"/>
            <a:tailEnd type="none" w="sm" len="sm"/>
          </a:ln>
        </p:spPr>
        <p:txBody>
          <a:bodyPr>
            <a:spAutoFit/>
          </a:bodyPr>
          <a:lstStyle>
            <a:defPPr>
              <a:defRPr lang="en-US"/>
            </a:defPPr>
            <a:lvl1pPr eaLnBrk="1" hangingPunct="1">
              <a:defRPr sz="2800" b="1">
                <a:effectLst>
                  <a:outerShdw blurRad="38100" dist="38100" dir="2700000" algn="tl">
                    <a:srgbClr val="000000"/>
                  </a:outerShdw>
                </a:effectLst>
                <a:latin typeface="Arial" charset="0"/>
                <a:ea typeface="ＭＳ Ｐゴシック" charset="0"/>
                <a:cs typeface="Arial" charset="0"/>
              </a:defRPr>
            </a:lvl1pPr>
            <a:lvl2pPr marL="37931725" indent="-37474525" eaLnBrk="0" hangingPunct="0">
              <a:defRPr sz="2400">
                <a:latin typeface="Times New Roman" charset="0"/>
                <a:ea typeface="ＭＳ Ｐゴシック" charset="0"/>
                <a:cs typeface="ＭＳ Ｐゴシック" charset="0"/>
              </a:defRPr>
            </a:lvl2pPr>
            <a:lvl3pPr eaLnBrk="0" hangingPunct="0">
              <a:defRPr sz="2400">
                <a:latin typeface="Times New Roman" charset="0"/>
                <a:ea typeface="ＭＳ Ｐゴシック" charset="0"/>
                <a:cs typeface="ＭＳ Ｐゴシック" charset="0"/>
              </a:defRPr>
            </a:lvl3pPr>
            <a:lvl4pPr eaLnBrk="0" hangingPunct="0">
              <a:defRPr sz="2400">
                <a:latin typeface="Times New Roman" charset="0"/>
                <a:ea typeface="ＭＳ Ｐゴシック" charset="0"/>
                <a:cs typeface="ＭＳ Ｐゴシック" charset="0"/>
              </a:defRPr>
            </a:lvl4pPr>
            <a:lvl5pPr eaLnBrk="0" hangingPunct="0">
              <a:defRPr sz="2400">
                <a:latin typeface="Times New Roman" charset="0"/>
                <a:ea typeface="ＭＳ Ｐゴシック" charset="0"/>
                <a:cs typeface="ＭＳ Ｐゴシック" charset="0"/>
              </a:defRPr>
            </a:lvl5pPr>
            <a:lvl6pPr marL="457200" defTabSz="457200" eaLnBrk="0" fontAlgn="base" hangingPunct="0">
              <a:spcBef>
                <a:spcPct val="0"/>
              </a:spcBef>
              <a:spcAft>
                <a:spcPct val="0"/>
              </a:spcAft>
              <a:defRPr sz="2400">
                <a:latin typeface="Times New Roman" charset="0"/>
                <a:ea typeface="ＭＳ Ｐゴシック" charset="0"/>
                <a:cs typeface="ＭＳ Ｐゴシック" charset="0"/>
              </a:defRPr>
            </a:lvl6pPr>
            <a:lvl7pPr marL="914400" defTabSz="457200" eaLnBrk="0" fontAlgn="base" hangingPunct="0">
              <a:spcBef>
                <a:spcPct val="0"/>
              </a:spcBef>
              <a:spcAft>
                <a:spcPct val="0"/>
              </a:spcAft>
              <a:defRPr sz="2400">
                <a:latin typeface="Times New Roman" charset="0"/>
                <a:ea typeface="ＭＳ Ｐゴシック" charset="0"/>
                <a:cs typeface="ＭＳ Ｐゴシック" charset="0"/>
              </a:defRPr>
            </a:lvl7pPr>
            <a:lvl8pPr marL="1371600" defTabSz="457200" eaLnBrk="0" fontAlgn="base" hangingPunct="0">
              <a:spcBef>
                <a:spcPct val="0"/>
              </a:spcBef>
              <a:spcAft>
                <a:spcPct val="0"/>
              </a:spcAft>
              <a:defRPr sz="2400">
                <a:latin typeface="Times New Roman" charset="0"/>
                <a:ea typeface="ＭＳ Ｐゴシック" charset="0"/>
                <a:cs typeface="ＭＳ Ｐゴシック" charset="0"/>
              </a:defRPr>
            </a:lvl8pPr>
            <a:lvl9pPr marL="1828800" defTabSz="457200" eaLnBrk="0" fontAlgn="base" hangingPunct="0">
              <a:spcBef>
                <a:spcPct val="0"/>
              </a:spcBef>
              <a:spcAft>
                <a:spcPct val="0"/>
              </a:spcAft>
              <a:defRPr sz="2400">
                <a:latin typeface="Times New Roman" charset="0"/>
                <a:ea typeface="ＭＳ Ｐゴシック" charset="0"/>
                <a:cs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加拉太书</a:t>
            </a:r>
            <a:r>
              <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4:4</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t>
            </a:r>
            <a:r>
              <a:rPr kumimoji="0" lang="zh-CN" alt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及至时候满足，神就差他的儿子，为女子所生，且生在律法以下，要把律法以下的人赎出来，叫我们得儿子的名分。</a:t>
            </a:r>
            <a:r>
              <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2827657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16416"/>
                                        </p:tgtEl>
                                        <p:attrNameLst>
                                          <p:attrName>style.visibility</p:attrName>
                                        </p:attrNameLst>
                                      </p:cBhvr>
                                      <p:to>
                                        <p:strVal val="visible"/>
                                      </p:to>
                                    </p:set>
                                    <p:anim calcmode="lin" valueType="num">
                                      <p:cBhvr>
                                        <p:cTn id="7" dur="500" fill="hold"/>
                                        <p:tgtEl>
                                          <p:spTgt spid="16416"/>
                                        </p:tgtEl>
                                        <p:attrNameLst>
                                          <p:attrName>ppt_w</p:attrName>
                                        </p:attrNameLst>
                                      </p:cBhvr>
                                      <p:tavLst>
                                        <p:tav tm="0">
                                          <p:val>
                                            <p:fltVal val="0"/>
                                          </p:val>
                                        </p:tav>
                                        <p:tav tm="100000">
                                          <p:val>
                                            <p:strVal val="#ppt_w"/>
                                          </p:val>
                                        </p:tav>
                                      </p:tavLst>
                                    </p:anim>
                                    <p:anim calcmode="lin" valueType="num">
                                      <p:cBhvr>
                                        <p:cTn id="8" dur="500" fill="hold"/>
                                        <p:tgtEl>
                                          <p:spTgt spid="16416"/>
                                        </p:tgtEl>
                                        <p:attrNameLst>
                                          <p:attrName>ppt_h</p:attrName>
                                        </p:attrNameLst>
                                      </p:cBhvr>
                                      <p:tavLst>
                                        <p:tav tm="0">
                                          <p:val>
                                            <p:fltVal val="0"/>
                                          </p:val>
                                        </p:tav>
                                        <p:tav tm="100000">
                                          <p:val>
                                            <p:strVal val="#ppt_h"/>
                                          </p:val>
                                        </p:tav>
                                      </p:tavLst>
                                    </p:anim>
                                    <p:anim calcmode="lin" valueType="num">
                                      <p:cBhvr>
                                        <p:cTn id="9" dur="500" fill="hold"/>
                                        <p:tgtEl>
                                          <p:spTgt spid="16416"/>
                                        </p:tgtEl>
                                        <p:attrNameLst>
                                          <p:attrName>ppt_x</p:attrName>
                                        </p:attrNameLst>
                                      </p:cBhvr>
                                      <p:tavLst>
                                        <p:tav tm="0">
                                          <p:val>
                                            <p:fltVal val="0.5"/>
                                          </p:val>
                                        </p:tav>
                                        <p:tav tm="100000">
                                          <p:val>
                                            <p:strVal val="#ppt_x"/>
                                          </p:val>
                                        </p:tav>
                                      </p:tavLst>
                                    </p:anim>
                                    <p:anim calcmode="lin" valueType="num">
                                      <p:cBhvr>
                                        <p:cTn id="10" dur="500" fill="hold"/>
                                        <p:tgtEl>
                                          <p:spTgt spid="16416"/>
                                        </p:tgtEl>
                                        <p:attrNameLst>
                                          <p:attrName>ppt_y</p:attrName>
                                        </p:attrNameLst>
                                      </p:cBhvr>
                                      <p:tavLst>
                                        <p:tav tm="0">
                                          <p:val>
                                            <p:fltVal val="0.5"/>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6398"/>
                                        </p:tgtEl>
                                        <p:attrNameLst>
                                          <p:attrName>style.visibility</p:attrName>
                                        </p:attrNameLst>
                                      </p:cBhvr>
                                      <p:to>
                                        <p:strVal val="visible"/>
                                      </p:to>
                                    </p:set>
                                    <p:animEffect transition="in" filter="fade">
                                      <p:cBhvr>
                                        <p:cTn id="15" dur="500"/>
                                        <p:tgtEl>
                                          <p:spTgt spid="1639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6400"/>
                                        </p:tgtEl>
                                        <p:attrNameLst>
                                          <p:attrName>style.visibility</p:attrName>
                                        </p:attrNameLst>
                                      </p:cBhvr>
                                      <p:to>
                                        <p:strVal val="visible"/>
                                      </p:to>
                                    </p:set>
                                    <p:animEffect transition="in" filter="fade">
                                      <p:cBhvr>
                                        <p:cTn id="20" dur="500"/>
                                        <p:tgtEl>
                                          <p:spTgt spid="16400"/>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6402"/>
                                        </p:tgtEl>
                                        <p:attrNameLst>
                                          <p:attrName>style.visibility</p:attrName>
                                        </p:attrNameLst>
                                      </p:cBhvr>
                                      <p:to>
                                        <p:strVal val="visible"/>
                                      </p:to>
                                    </p:set>
                                    <p:animEffect transition="in" filter="fade">
                                      <p:cBhvr>
                                        <p:cTn id="25" dur="500"/>
                                        <p:tgtEl>
                                          <p:spTgt spid="16402"/>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6399"/>
                                        </p:tgtEl>
                                        <p:attrNameLst>
                                          <p:attrName>style.visibility</p:attrName>
                                        </p:attrNameLst>
                                      </p:cBhvr>
                                      <p:to>
                                        <p:strVal val="visible"/>
                                      </p:to>
                                    </p:set>
                                    <p:animEffect transition="in" filter="fade">
                                      <p:cBhvr>
                                        <p:cTn id="30" dur="500"/>
                                        <p:tgtEl>
                                          <p:spTgt spid="16399"/>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6401"/>
                                        </p:tgtEl>
                                        <p:attrNameLst>
                                          <p:attrName>style.visibility</p:attrName>
                                        </p:attrNameLst>
                                      </p:cBhvr>
                                      <p:to>
                                        <p:strVal val="visible"/>
                                      </p:to>
                                    </p:set>
                                    <p:animEffect transition="in" filter="fade">
                                      <p:cBhvr>
                                        <p:cTn id="35" dur="500"/>
                                        <p:tgtEl>
                                          <p:spTgt spid="16401"/>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6403"/>
                                        </p:tgtEl>
                                        <p:attrNameLst>
                                          <p:attrName>style.visibility</p:attrName>
                                        </p:attrNameLst>
                                      </p:cBhvr>
                                      <p:to>
                                        <p:strVal val="visible"/>
                                      </p:to>
                                    </p:set>
                                    <p:animEffect transition="in" filter="fade">
                                      <p:cBhvr>
                                        <p:cTn id="40" dur="500"/>
                                        <p:tgtEl>
                                          <p:spTgt spid="16403"/>
                                        </p:tgtEl>
                                      </p:cBhvr>
                                    </p:animEffect>
                                  </p:childTnLst>
                                </p:cTn>
                              </p:par>
                            </p:childTnLst>
                          </p:cTn>
                        </p:par>
                      </p:childTnLst>
                    </p:cTn>
                  </p:par>
                  <p:par>
                    <p:cTn id="41" fill="hold">
                      <p:stCondLst>
                        <p:cond delay="indefinite"/>
                      </p:stCondLst>
                      <p:childTnLst>
                        <p:par>
                          <p:cTn id="42" fill="hold">
                            <p:stCondLst>
                              <p:cond delay="0"/>
                            </p:stCondLst>
                            <p:childTnLst>
                              <p:par>
                                <p:cTn id="43" presetID="15" presetClass="entr" presetSubtype="0" fill="hold" grpId="0" nodeType="clickEffect">
                                  <p:stCondLst>
                                    <p:cond delay="0"/>
                                  </p:stCondLst>
                                  <p:childTnLst>
                                    <p:set>
                                      <p:cBhvr>
                                        <p:cTn id="44" dur="1" fill="hold">
                                          <p:stCondLst>
                                            <p:cond delay="0"/>
                                          </p:stCondLst>
                                        </p:cTn>
                                        <p:tgtEl>
                                          <p:spTgt spid="16425"/>
                                        </p:tgtEl>
                                        <p:attrNameLst>
                                          <p:attrName>style.visibility</p:attrName>
                                        </p:attrNameLst>
                                      </p:cBhvr>
                                      <p:to>
                                        <p:strVal val="visible"/>
                                      </p:to>
                                    </p:set>
                                    <p:anim calcmode="lin" valueType="num">
                                      <p:cBhvr>
                                        <p:cTn id="45" dur="1000" fill="hold"/>
                                        <p:tgtEl>
                                          <p:spTgt spid="16425"/>
                                        </p:tgtEl>
                                        <p:attrNameLst>
                                          <p:attrName>ppt_w</p:attrName>
                                        </p:attrNameLst>
                                      </p:cBhvr>
                                      <p:tavLst>
                                        <p:tav tm="0">
                                          <p:val>
                                            <p:fltVal val="0"/>
                                          </p:val>
                                        </p:tav>
                                        <p:tav tm="100000">
                                          <p:val>
                                            <p:strVal val="#ppt_w"/>
                                          </p:val>
                                        </p:tav>
                                      </p:tavLst>
                                    </p:anim>
                                    <p:anim calcmode="lin" valueType="num">
                                      <p:cBhvr>
                                        <p:cTn id="46" dur="1000" fill="hold"/>
                                        <p:tgtEl>
                                          <p:spTgt spid="16425"/>
                                        </p:tgtEl>
                                        <p:attrNameLst>
                                          <p:attrName>ppt_h</p:attrName>
                                        </p:attrNameLst>
                                      </p:cBhvr>
                                      <p:tavLst>
                                        <p:tav tm="0">
                                          <p:val>
                                            <p:fltVal val="0"/>
                                          </p:val>
                                        </p:tav>
                                        <p:tav tm="100000">
                                          <p:val>
                                            <p:strVal val="#ppt_h"/>
                                          </p:val>
                                        </p:tav>
                                      </p:tavLst>
                                    </p:anim>
                                    <p:anim calcmode="lin" valueType="num">
                                      <p:cBhvr>
                                        <p:cTn id="47" dur="1000" fill="hold"/>
                                        <p:tgtEl>
                                          <p:spTgt spid="16425"/>
                                        </p:tgtEl>
                                        <p:attrNameLst>
                                          <p:attrName>ppt_x</p:attrName>
                                        </p:attrNameLst>
                                      </p:cBhvr>
                                      <p:tavLst>
                                        <p:tav tm="0" fmla="#ppt_x+(cos(-2*pi*(1-$))*-#ppt_x-sin(-2*pi*(1-$))*(1-#ppt_y))*(1-$)">
                                          <p:val>
                                            <p:fltVal val="0"/>
                                          </p:val>
                                        </p:tav>
                                        <p:tav tm="100000">
                                          <p:val>
                                            <p:fltVal val="1"/>
                                          </p:val>
                                        </p:tav>
                                      </p:tavLst>
                                    </p:anim>
                                    <p:anim calcmode="lin" valueType="num">
                                      <p:cBhvr>
                                        <p:cTn id="48" dur="1000" fill="hold"/>
                                        <p:tgtEl>
                                          <p:spTgt spid="16425"/>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403" grpId="0" autoUpdateAnimBg="0"/>
      <p:bldP spid="16402" grpId="0" autoUpdateAnimBg="0"/>
      <p:bldP spid="16401" grpId="0" autoUpdateAnimBg="0"/>
      <p:bldP spid="16400" grpId="0" autoUpdateAnimBg="0"/>
      <p:bldP spid="16399" grpId="0" autoUpdateAnimBg="0"/>
      <p:bldP spid="16398" grpId="0" autoUpdateAnimBg="0"/>
      <p:bldP spid="16416" grpId="0" autoUpdateAnimBg="0"/>
      <p:bldP spid="16425" grpId="0" animBg="1"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5" tIns="45718" rIns="91435" bIns="45718"/>
          <a:lstStyle/>
          <a:p>
            <a:pPr marL="0" marR="0" lvl="0" indent="0" algn="ctr" defTabSz="914353"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900098" name="Rectangle 2"/>
          <p:cNvSpPr>
            <a:spLocks noGrp="1" noChangeArrowheads="1"/>
          </p:cNvSpPr>
          <p:nvPr>
            <p:ph type="ctrTitle"/>
          </p:nvPr>
        </p:nvSpPr>
        <p:spPr>
          <a:xfrm>
            <a:off x="0" y="49785"/>
            <a:ext cx="9144000" cy="1867047"/>
          </a:xfrm>
          <a:effectLst>
            <a:outerShdw blurRad="63500" dist="35921" dir="2700000" algn="ctr" rotWithShape="0">
              <a:schemeClr val="tx2">
                <a:alpha val="74998"/>
              </a:schemeClr>
            </a:outerShdw>
          </a:effectLst>
        </p:spPr>
        <p:txBody>
          <a:bodyPr anchor="t"/>
          <a:lstStyle/>
          <a:p>
            <a:pPr>
              <a:defRPr/>
            </a:pPr>
            <a:r>
              <a:rPr lang="en-US"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II. </a:t>
            </a:r>
            <a:r>
              <a:rPr lang="zh-CN" altLang="en-US"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救赎 </a:t>
            </a:r>
            <a:r>
              <a:rPr lang="zh-CN" altLang="en-US" b="1" dirty="0">
                <a:solidFill>
                  <a:srgbClr val="FFFF00"/>
                </a:solidFill>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一直以来 </a:t>
            </a:r>
            <a:r>
              <a:rPr lang="zh-CN" altLang="en-US"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都是因信 </a:t>
            </a:r>
            <a:br>
              <a:rPr lang="en-US" altLang="zh-CN"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br>
            <a:r>
              <a:rPr lang="en-US"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(3–4</a:t>
            </a:r>
            <a:r>
              <a:rPr lang="zh-CN" altLang="en-US"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章</a:t>
            </a:r>
            <a:r>
              <a:rPr lang="en-US"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a:t>
            </a:r>
          </a:p>
        </p:txBody>
      </p:sp>
      <p:pic>
        <p:nvPicPr>
          <p:cNvPr id="5" name="Picture 1028" descr="Crosses">
            <a:extLst>
              <a:ext uri="{FF2B5EF4-FFF2-40B4-BE49-F238E27FC236}">
                <a16:creationId xmlns:a16="http://schemas.microsoft.com/office/drawing/2014/main" id="{6FD6A3B6-889C-414A-B2C6-26BD022C523A}"/>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914800" y="2808474"/>
            <a:ext cx="1447800" cy="3997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Rectangle 1029">
            <a:extLst>
              <a:ext uri="{FF2B5EF4-FFF2-40B4-BE49-F238E27FC236}">
                <a16:creationId xmlns:a16="http://schemas.microsoft.com/office/drawing/2014/main" id="{1CB2488B-150B-8049-82F1-0DD28EF482E5}"/>
              </a:ext>
            </a:extLst>
          </p:cNvPr>
          <p:cNvSpPr>
            <a:spLocks noChangeArrowheads="1"/>
          </p:cNvSpPr>
          <p:nvPr/>
        </p:nvSpPr>
        <p:spPr bwMode="auto">
          <a:xfrm>
            <a:off x="5158680" y="3875274"/>
            <a:ext cx="3048000" cy="1905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101600" algn="ctr" defTabSz="914400" rtl="0" eaLnBrk="1" fontAlgn="base" latinLnBrk="0" hangingPunct="1">
              <a:lnSpc>
                <a:spcPct val="110000"/>
              </a:lnSpc>
              <a:spcBef>
                <a:spcPct val="20000"/>
              </a:spcBef>
              <a:spcAft>
                <a:spcPct val="0"/>
              </a:spcAft>
              <a:buClr>
                <a:srgbClr val="960000"/>
              </a:buClr>
              <a:buSzPct val="100000"/>
              <a:buFont typeface="Wingdings" charset="0"/>
              <a:buNone/>
              <a:tabLst/>
              <a:defRPr/>
            </a:pPr>
            <a:endParaRPr kumimoji="0" lang="en-US" sz="3200" b="0" i="0" u="none" strike="noStrike" kern="1200" cap="none" spc="0" normalizeH="0" baseline="0" noProof="0">
              <a:ln>
                <a:noFill/>
              </a:ln>
              <a:solidFill>
                <a:srgbClr val="FFFFFF"/>
              </a:solidFill>
              <a:effectLst/>
              <a:uLnTx/>
              <a:uFillTx/>
              <a:latin typeface="Microsoft YaHei UI" panose="020B0503020204020204" pitchFamily="34" charset="-122"/>
              <a:ea typeface="Microsoft YaHei UI" panose="020B0503020204020204" pitchFamily="34" charset="-122"/>
              <a:cs typeface="Osaka" charset="0"/>
            </a:endParaRPr>
          </a:p>
        </p:txBody>
      </p:sp>
      <p:sp>
        <p:nvSpPr>
          <p:cNvPr id="7" name="AutoShape 1031">
            <a:extLst>
              <a:ext uri="{FF2B5EF4-FFF2-40B4-BE49-F238E27FC236}">
                <a16:creationId xmlns:a16="http://schemas.microsoft.com/office/drawing/2014/main" id="{79EE29ED-DC33-EA46-9E34-7603866D2715}"/>
              </a:ext>
            </a:extLst>
          </p:cNvPr>
          <p:cNvSpPr>
            <a:spLocks noChangeArrowheads="1"/>
          </p:cNvSpPr>
          <p:nvPr/>
        </p:nvSpPr>
        <p:spPr bwMode="auto">
          <a:xfrm>
            <a:off x="2928698" y="4111668"/>
            <a:ext cx="990600" cy="12954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8" name="AutoShape 1032">
            <a:extLst>
              <a:ext uri="{FF2B5EF4-FFF2-40B4-BE49-F238E27FC236}">
                <a16:creationId xmlns:a16="http://schemas.microsoft.com/office/drawing/2014/main" id="{40415C8C-17C9-844C-BF75-E6B00626C01A}"/>
              </a:ext>
            </a:extLst>
          </p:cNvPr>
          <p:cNvSpPr>
            <a:spLocks noChangeArrowheads="1"/>
          </p:cNvSpPr>
          <p:nvPr/>
        </p:nvSpPr>
        <p:spPr bwMode="auto">
          <a:xfrm rot="10800000">
            <a:off x="5453608" y="4103874"/>
            <a:ext cx="990600" cy="12954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9" name="WordArt 1033">
            <a:extLst>
              <a:ext uri="{FF2B5EF4-FFF2-40B4-BE49-F238E27FC236}">
                <a16:creationId xmlns:a16="http://schemas.microsoft.com/office/drawing/2014/main" id="{580E28B7-127E-D54F-AC57-D95F3A7A8DED}"/>
              </a:ext>
            </a:extLst>
          </p:cNvPr>
          <p:cNvSpPr>
            <a:spLocks noChangeArrowheads="1" noChangeShapeType="1" noTextEdit="1"/>
          </p:cNvSpPr>
          <p:nvPr/>
        </p:nvSpPr>
        <p:spPr bwMode="auto">
          <a:xfrm>
            <a:off x="1475656" y="2046474"/>
            <a:ext cx="6731000" cy="6477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SG" altLang="en-US" sz="3600" b="0" i="0" u="none" strike="noStrike" kern="10" cap="none" spc="0" normalizeH="0" baseline="0" noProof="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63500" dist="35921" dir="2700000" sy="50000" kx="2115830" algn="bl" rotWithShape="0">
                    <a:srgbClr val="C0C0C0"/>
                  </a:outerShdw>
                </a:effectLst>
                <a:uLnTx/>
                <a:uFillTx/>
                <a:latin typeface="Microsoft YaHei UI" panose="020B0503020204020204" pitchFamily="34" charset="-122"/>
                <a:ea typeface="Microsoft YaHei UI" panose="020B0503020204020204" pitchFamily="34" charset="-122"/>
                <a:cs typeface="Arial Black"/>
              </a:rPr>
              <a:t>十字架的核心</a:t>
            </a:r>
          </a:p>
        </p:txBody>
      </p:sp>
      <p:sp>
        <p:nvSpPr>
          <p:cNvPr id="10" name="Rectangle 1034">
            <a:extLst>
              <a:ext uri="{FF2B5EF4-FFF2-40B4-BE49-F238E27FC236}">
                <a16:creationId xmlns:a16="http://schemas.microsoft.com/office/drawing/2014/main" id="{AF2A0788-FB53-744C-B883-06A3858CB35F}"/>
              </a:ext>
            </a:extLst>
          </p:cNvPr>
          <p:cNvSpPr>
            <a:spLocks noChangeArrowheads="1"/>
          </p:cNvSpPr>
          <p:nvPr/>
        </p:nvSpPr>
        <p:spPr bwMode="auto">
          <a:xfrm>
            <a:off x="53280" y="3951474"/>
            <a:ext cx="2895600" cy="2819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101600" algn="ctr" defTabSz="914400" rtl="0" eaLnBrk="1" fontAlgn="base" latinLnBrk="0" hangingPunct="1">
              <a:lnSpc>
                <a:spcPct val="110000"/>
              </a:lnSpc>
              <a:spcBef>
                <a:spcPct val="20000"/>
              </a:spcBef>
              <a:spcAft>
                <a:spcPct val="0"/>
              </a:spcAft>
              <a:buClr>
                <a:srgbClr val="960000"/>
              </a:buClr>
              <a:buSzPct val="100000"/>
              <a:buFont typeface="Wingdings" charset="0"/>
              <a:buNone/>
              <a:tabLst/>
              <a:defRPr/>
            </a:pPr>
            <a:r>
              <a:rPr kumimoji="0" lang="zh-SG" altLang="en-US" sz="32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Osaka" charset="0"/>
              </a:rPr>
              <a:t>公元前</a:t>
            </a:r>
          </a:p>
          <a:p>
            <a:pPr marL="0" marR="0" lvl="0" indent="101600" algn="ctr" defTabSz="914400" rtl="0" eaLnBrk="1" fontAlgn="base" latinLnBrk="0" hangingPunct="1">
              <a:lnSpc>
                <a:spcPct val="110000"/>
              </a:lnSpc>
              <a:spcBef>
                <a:spcPct val="20000"/>
              </a:spcBef>
              <a:spcAft>
                <a:spcPct val="0"/>
              </a:spcAft>
              <a:buClr>
                <a:srgbClr val="960000"/>
              </a:buClr>
              <a:buSzPct val="100000"/>
              <a:buFontTx/>
              <a:buNone/>
              <a:tabLst/>
              <a:defRPr/>
            </a:pPr>
            <a:r>
              <a:rPr kumimoji="0" lang="zh-SG" altLang="en-US" sz="32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Osaka" charset="0"/>
              </a:rPr>
              <a:t>望向十字架</a:t>
            </a:r>
          </a:p>
        </p:txBody>
      </p:sp>
      <p:sp>
        <p:nvSpPr>
          <p:cNvPr id="11" name="Rectangle 1035">
            <a:extLst>
              <a:ext uri="{FF2B5EF4-FFF2-40B4-BE49-F238E27FC236}">
                <a16:creationId xmlns:a16="http://schemas.microsoft.com/office/drawing/2014/main" id="{109D65E0-00DD-7D41-BA15-277005A3BFA0}"/>
              </a:ext>
            </a:extLst>
          </p:cNvPr>
          <p:cNvSpPr>
            <a:spLocks noChangeArrowheads="1"/>
          </p:cNvSpPr>
          <p:nvPr/>
        </p:nvSpPr>
        <p:spPr bwMode="auto">
          <a:xfrm>
            <a:off x="6156176" y="3966590"/>
            <a:ext cx="2956681" cy="2819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101600" algn="ctr" defTabSz="914400" rtl="0" eaLnBrk="1" fontAlgn="base" latinLnBrk="0" hangingPunct="1">
              <a:lnSpc>
                <a:spcPct val="110000"/>
              </a:lnSpc>
              <a:spcBef>
                <a:spcPct val="20000"/>
              </a:spcBef>
              <a:spcAft>
                <a:spcPct val="0"/>
              </a:spcAft>
              <a:buClr>
                <a:srgbClr val="960000"/>
              </a:buClr>
              <a:buSzPct val="100000"/>
              <a:buFontTx/>
              <a:buNone/>
              <a:tabLst/>
              <a:defRPr/>
            </a:pPr>
            <a:r>
              <a:rPr kumimoji="0" lang="zh-CN" altLang="en-US" sz="32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Osaka" charset="0"/>
              </a:rPr>
              <a:t>公元后</a:t>
            </a:r>
          </a:p>
          <a:p>
            <a:pPr marL="0" marR="0" lvl="0" indent="101600" algn="ctr" defTabSz="914400" rtl="0" eaLnBrk="1" fontAlgn="base" latinLnBrk="0" hangingPunct="1">
              <a:lnSpc>
                <a:spcPct val="110000"/>
              </a:lnSpc>
              <a:spcBef>
                <a:spcPct val="20000"/>
              </a:spcBef>
              <a:spcAft>
                <a:spcPct val="0"/>
              </a:spcAft>
              <a:buClr>
                <a:srgbClr val="960000"/>
              </a:buClr>
              <a:buSzPct val="100000"/>
              <a:buFontTx/>
              <a:buNone/>
              <a:tabLst/>
              <a:defRPr/>
            </a:pPr>
            <a:r>
              <a:rPr kumimoji="0" lang="zh-CN" altLang="en-US" sz="32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Osaka" charset="0"/>
              </a:rPr>
              <a:t>回顾十字架</a:t>
            </a:r>
          </a:p>
        </p:txBody>
      </p:sp>
      <p:sp>
        <p:nvSpPr>
          <p:cNvPr id="12" name="Rectangle 2">
            <a:extLst>
              <a:ext uri="{FF2B5EF4-FFF2-40B4-BE49-F238E27FC236}">
                <a16:creationId xmlns:a16="http://schemas.microsoft.com/office/drawing/2014/main" id="{4433CCDA-1F76-D540-9F37-714DE5B814C0}"/>
              </a:ext>
            </a:extLst>
          </p:cNvPr>
          <p:cNvSpPr txBox="1">
            <a:spLocks noChangeArrowheads="1"/>
          </p:cNvSpPr>
          <p:nvPr/>
        </p:nvSpPr>
        <p:spPr bwMode="auto">
          <a:xfrm>
            <a:off x="929272" y="5927860"/>
            <a:ext cx="7272808" cy="86409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1435" tIns="45718" rIns="91435" bIns="45718"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353" rtl="0" eaLnBrk="0" fontAlgn="base" latinLnBrk="0" hangingPunct="0">
              <a:lnSpc>
                <a:spcPct val="100000"/>
              </a:lnSpc>
              <a:spcBef>
                <a:spcPct val="0"/>
              </a:spcBef>
              <a:spcAft>
                <a:spcPct val="0"/>
              </a:spcAft>
              <a:buClrTx/>
              <a:buSzTx/>
              <a:buFontTx/>
              <a:buNone/>
              <a:tabLst/>
              <a:defRPr/>
            </a:pPr>
            <a:r>
              <a:rPr kumimoji="0" lang="zh-SG" altLang="en-US" sz="4800" b="1" i="1"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加拉太书</a:t>
            </a:r>
          </a:p>
        </p:txBody>
      </p:sp>
    </p:spTree>
    <p:extLst>
      <p:ext uri="{BB962C8B-B14F-4D97-AF65-F5344CB8AC3E}">
        <p14:creationId xmlns:p14="http://schemas.microsoft.com/office/powerpoint/2010/main" val="407393232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5"/>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nodePh="1">
                                  <p:stCondLst>
                                    <p:cond delay="0"/>
                                  </p:stCondLst>
                                  <p:endCondLst>
                                    <p:cond evt="begin" delay="0">
                                      <p:tn val="12"/>
                                    </p:cond>
                                  </p:endCondLst>
                                  <p:childTnLst>
                                    <p:set>
                                      <p:cBhvr>
                                        <p:cTn id="13" dur="1" fill="hold">
                                          <p:stCondLst>
                                            <p:cond delay="0"/>
                                          </p:stCondLst>
                                        </p:cTn>
                                        <p:tgtEl>
                                          <p:spTgt spid="6"/>
                                        </p:tgtEl>
                                        <p:attrNameLst>
                                          <p:attrName>style.visibility</p:attrName>
                                        </p:attrNameLst>
                                      </p:cBhvr>
                                      <p:to>
                                        <p:strVal val="visible"/>
                                      </p:to>
                                    </p:set>
                                  </p:childTnLst>
                                </p:cTn>
                              </p:par>
                            </p:childTnLst>
                          </p:cTn>
                        </p:par>
                        <p:par>
                          <p:cTn id="14" fill="hold">
                            <p:stCondLst>
                              <p:cond delay="0"/>
                            </p:stCondLst>
                            <p:childTnLst>
                              <p:par>
                                <p:cTn id="15" presetID="1" presetClass="entr" presetSubtype="0" fill="hold" grpId="0" nodeType="after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3"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8" grpId="0" animBg="1"/>
      <p:bldP spid="9" grpId="0" animBg="1"/>
      <p:bldP spid="11" grpId="0"/>
    </p:bldLst>
  </p:timing>
</p:sld>
</file>

<file path=ppt/slides/slide1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4" descr="old-man-and-boy">
            <a:extLst>
              <a:ext uri="{FF2B5EF4-FFF2-40B4-BE49-F238E27FC236}">
                <a16:creationId xmlns:a16="http://schemas.microsoft.com/office/drawing/2014/main" id="{3D1622BA-6582-1F43-A706-466C8C1AF6FA}"/>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27000" y="95250"/>
            <a:ext cx="8890000" cy="6667500"/>
          </a:xfrm>
          <a:prstGeom prst="rect">
            <a:avLst/>
          </a:prstGeom>
          <a:noFill/>
          <a:extLst>
            <a:ext uri="{909E8E84-426E-40DD-AFC4-6F175D3DCCD1}">
              <a14:hiddenFill xmlns:a14="http://schemas.microsoft.com/office/drawing/2010/main">
                <a:solidFill>
                  <a:srgbClr val="FFFFFF"/>
                </a:solidFill>
              </a14:hiddenFill>
            </a:ext>
          </a:extLst>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5785386"/>
            <a:ext cx="4572000" cy="682090"/>
          </a:xfrm>
          <a:solidFill>
            <a:schemeClr val="tx1"/>
          </a:solidFill>
          <a:effectLst>
            <a:outerShdw blurRad="63500" dist="35921" dir="2700000" algn="ctr" rotWithShape="0">
              <a:schemeClr val="tx2">
                <a:alpha val="74998"/>
              </a:schemeClr>
            </a:outerShdw>
          </a:effectLst>
        </p:spPr>
        <p:txBody>
          <a:bodyPr anchor="t"/>
          <a:lstStyle/>
          <a:p>
            <a:pPr>
              <a:defRPr/>
            </a:pPr>
            <a:r>
              <a:rPr lang="en-US" sz="3200" b="1" dirty="0">
                <a:effectLst>
                  <a:glow rad="127000">
                    <a:schemeClr val="tx1"/>
                  </a:glow>
                </a:effectLst>
                <a:latin typeface="Arial" charset="0"/>
                <a:ea typeface="ＭＳ Ｐゴシック" charset="0"/>
                <a:cs typeface="ＭＳ Ｐゴシック" charset="0"/>
              </a:rPr>
              <a:t>No longer slaves</a:t>
            </a:r>
          </a:p>
        </p:txBody>
      </p:sp>
    </p:spTree>
    <p:extLst>
      <p:ext uri="{BB962C8B-B14F-4D97-AF65-F5344CB8AC3E}">
        <p14:creationId xmlns:p14="http://schemas.microsoft.com/office/powerpoint/2010/main" val="242498639"/>
      </p:ext>
    </p:extLst>
  </p:cSld>
  <p:clrMapOvr>
    <a:masterClrMapping/>
  </p:clrMapOvr>
  <p:transition/>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Text Box 12"/>
          <p:cNvSpPr txBox="1">
            <a:spLocks noChangeArrowheads="1"/>
          </p:cNvSpPr>
          <p:nvPr/>
        </p:nvSpPr>
        <p:spPr bwMode="auto">
          <a:xfrm>
            <a:off x="8274050" y="0"/>
            <a:ext cx="86995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latin typeface="Arial" charset="0"/>
                <a:cs typeface="Arial" charset="0"/>
              </a:rPr>
              <a:t>173c</a:t>
            </a:r>
          </a:p>
        </p:txBody>
      </p:sp>
      <p:sp>
        <p:nvSpPr>
          <p:cNvPr id="27661" name="Text Box 13"/>
          <p:cNvSpPr txBox="1">
            <a:spLocks noChangeArrowheads="1"/>
          </p:cNvSpPr>
          <p:nvPr/>
        </p:nvSpPr>
        <p:spPr bwMode="auto">
          <a:xfrm>
            <a:off x="6553200" y="685800"/>
            <a:ext cx="2209800" cy="1754188"/>
          </a:xfrm>
          <a:prstGeom prst="rect">
            <a:avLst/>
          </a:prstGeom>
          <a:gradFill rotWithShape="1">
            <a:gsLst>
              <a:gs pos="0">
                <a:srgbClr val="9933FF"/>
              </a:gs>
              <a:gs pos="50000">
                <a:schemeClr val="bg2"/>
              </a:gs>
              <a:gs pos="100000">
                <a:srgbClr val="9933FF"/>
              </a:gs>
            </a:gsLst>
            <a:lin ang="5400000" scaled="1"/>
          </a:gradFill>
          <a:ln w="76200" cap="flat" cmpd="sng" algn="ctr">
            <a:solidFill>
              <a:srgbClr val="000000"/>
            </a:solidFill>
            <a:prstDash val="solid"/>
            <a:miter lim="800000"/>
            <a:headEnd type="none" w="sm" len="sm"/>
            <a:tailEnd type="none" w="sm" len="sm"/>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zh-CN" altLang="en-US" sz="3600" b="1">
                <a:latin typeface="Times" charset="0"/>
                <a:ea typeface="宋体" charset="0"/>
                <a:cs typeface="宋体" charset="0"/>
              </a:rPr>
              <a:t>礼仪</a:t>
            </a:r>
          </a:p>
          <a:p>
            <a:pPr algn="ctr" eaLnBrk="1" hangingPunct="1">
              <a:defRPr/>
            </a:pPr>
            <a:r>
              <a:rPr lang="zh-CN" altLang="en-US" sz="3600" b="1">
                <a:latin typeface="Times" charset="0"/>
                <a:ea typeface="宋体" charset="0"/>
                <a:cs typeface="宋体" charset="0"/>
              </a:rPr>
              <a:t>对</a:t>
            </a:r>
          </a:p>
          <a:p>
            <a:pPr algn="ctr" eaLnBrk="1" hangingPunct="1">
              <a:defRPr/>
            </a:pPr>
            <a:r>
              <a:rPr lang="zh-CN" altLang="en-US" sz="3600" b="1">
                <a:latin typeface="Times" charset="0"/>
                <a:ea typeface="宋体" charset="0"/>
                <a:cs typeface="宋体" charset="0"/>
              </a:rPr>
              <a:t>真信仰</a:t>
            </a:r>
          </a:p>
        </p:txBody>
      </p:sp>
      <p:sp>
        <p:nvSpPr>
          <p:cNvPr id="131075" name="Rectangle 14"/>
          <p:cNvSpPr>
            <a:spLocks noChangeArrowheads="1"/>
          </p:cNvSpPr>
          <p:nvPr/>
        </p:nvSpPr>
        <p:spPr bwMode="auto">
          <a:xfrm>
            <a:off x="465138" y="1695450"/>
            <a:ext cx="9144000" cy="3054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p>
            <a:pPr algn="just">
              <a:tabLst>
                <a:tab pos="457200" algn="r"/>
                <a:tab pos="2743200" algn="ctr"/>
                <a:tab pos="5486400" algn="r"/>
              </a:tabLst>
            </a:pPr>
            <a:r>
              <a:rPr lang="en-US" altLang="zh-CN" sz="1100" b="1">
                <a:latin typeface="Arial" charset="0"/>
                <a:cs typeface="Arial" charset="0"/>
              </a:rPr>
              <a:t> </a:t>
            </a:r>
            <a:endParaRPr lang="en-US" altLang="zh-CN" sz="1200" b="1">
              <a:latin typeface="Arial" charset="0"/>
              <a:cs typeface="Arial" charset="0"/>
            </a:endParaRPr>
          </a:p>
          <a:p>
            <a:pPr algn="just" eaLnBrk="0" hangingPunct="0">
              <a:tabLst>
                <a:tab pos="457200" algn="r"/>
                <a:tab pos="2743200" algn="ctr"/>
                <a:tab pos="5486400" algn="r"/>
              </a:tabLst>
            </a:pPr>
            <a:r>
              <a:rPr lang="en-US" altLang="zh-CN" sz="1100" b="1">
                <a:latin typeface="Arial" charset="0"/>
                <a:cs typeface="Arial" charset="0"/>
              </a:rPr>
              <a:t> </a:t>
            </a:r>
            <a:endParaRPr lang="en-US" altLang="zh-CN" sz="1200" b="1">
              <a:latin typeface="Arial" charset="0"/>
              <a:cs typeface="Arial" charset="0"/>
            </a:endParaRPr>
          </a:p>
          <a:p>
            <a:pPr algn="just" eaLnBrk="0" hangingPunct="0">
              <a:tabLst>
                <a:tab pos="457200" algn="r"/>
                <a:tab pos="2743200" algn="ctr"/>
                <a:tab pos="5486400" algn="r"/>
              </a:tabLst>
            </a:pPr>
            <a:br>
              <a:rPr lang="en-US" altLang="zh-CN" sz="1800" b="1">
                <a:latin typeface="Arial" charset="0"/>
                <a:cs typeface="Arial" charset="0"/>
              </a:rPr>
            </a:br>
            <a:endParaRPr lang="en-US" altLang="zh-CN" sz="1200" b="1">
              <a:latin typeface="Arial" charset="0"/>
              <a:cs typeface="Arial" charset="0"/>
            </a:endParaRPr>
          </a:p>
          <a:p>
            <a:pPr algn="just" eaLnBrk="0" hangingPunct="0">
              <a:tabLst>
                <a:tab pos="457200" algn="r"/>
                <a:tab pos="2743200" algn="ctr"/>
                <a:tab pos="5486400" algn="r"/>
              </a:tabLst>
            </a:pPr>
            <a:r>
              <a:rPr lang="en-US" altLang="zh-CN" sz="1100" b="1">
                <a:latin typeface="Arial" charset="0"/>
                <a:cs typeface="Arial" charset="0"/>
              </a:rPr>
              <a:t> </a:t>
            </a:r>
            <a:endParaRPr lang="en-US" altLang="zh-CN" sz="1200" b="1">
              <a:latin typeface="Arial" charset="0"/>
              <a:cs typeface="Arial" charset="0"/>
            </a:endParaRPr>
          </a:p>
          <a:p>
            <a:pPr algn="just" eaLnBrk="0" hangingPunct="0">
              <a:tabLst>
                <a:tab pos="457200" algn="r"/>
                <a:tab pos="2743200" algn="ctr"/>
                <a:tab pos="5486400" algn="r"/>
              </a:tabLst>
            </a:pPr>
            <a:r>
              <a:rPr lang="en-US" altLang="zh-CN" sz="1100" b="1">
                <a:latin typeface="Arial" charset="0"/>
                <a:cs typeface="Arial" charset="0"/>
              </a:rPr>
              <a:t> </a:t>
            </a:r>
            <a:endParaRPr lang="en-US" altLang="zh-CN" sz="1200" b="1">
              <a:latin typeface="Arial" charset="0"/>
              <a:cs typeface="Arial" charset="0"/>
            </a:endParaRPr>
          </a:p>
          <a:p>
            <a:pPr algn="just" eaLnBrk="0" hangingPunct="0">
              <a:tabLst>
                <a:tab pos="457200" algn="r"/>
                <a:tab pos="2743200" algn="ctr"/>
                <a:tab pos="5486400" algn="r"/>
              </a:tabLst>
            </a:pPr>
            <a:r>
              <a:rPr lang="en-US" altLang="zh-CN" sz="1100" b="1">
                <a:latin typeface="Arial" charset="0"/>
                <a:cs typeface="Arial" charset="0"/>
              </a:rPr>
              <a:t> </a:t>
            </a:r>
            <a:endParaRPr lang="en-US" altLang="zh-CN" sz="1200" b="1">
              <a:latin typeface="Arial" charset="0"/>
              <a:cs typeface="Arial" charset="0"/>
            </a:endParaRPr>
          </a:p>
          <a:p>
            <a:pPr algn="just" eaLnBrk="0" hangingPunct="0">
              <a:tabLst>
                <a:tab pos="457200" algn="r"/>
                <a:tab pos="2743200" algn="ctr"/>
                <a:tab pos="5486400" algn="r"/>
              </a:tabLst>
            </a:pPr>
            <a:r>
              <a:rPr lang="en-US" altLang="zh-CN" sz="1100" b="1">
                <a:latin typeface="Arial" charset="0"/>
                <a:cs typeface="Arial" charset="0"/>
              </a:rPr>
              <a:t> </a:t>
            </a:r>
            <a:endParaRPr lang="en-US" altLang="zh-CN" sz="1200" b="1">
              <a:latin typeface="Arial" charset="0"/>
              <a:cs typeface="Arial" charset="0"/>
            </a:endParaRPr>
          </a:p>
          <a:p>
            <a:pPr algn="just" eaLnBrk="0" hangingPunct="0">
              <a:tabLst>
                <a:tab pos="457200" algn="r"/>
                <a:tab pos="2743200" algn="ctr"/>
                <a:tab pos="5486400" algn="r"/>
              </a:tabLst>
            </a:pPr>
            <a:r>
              <a:rPr lang="en-US" altLang="zh-CN" sz="1100" b="1">
                <a:latin typeface="Arial" charset="0"/>
                <a:cs typeface="Arial" charset="0"/>
              </a:rPr>
              <a:t> </a:t>
            </a:r>
            <a:endParaRPr lang="en-US" altLang="zh-CN" sz="1200" b="1">
              <a:latin typeface="Arial" charset="0"/>
              <a:cs typeface="Arial" charset="0"/>
            </a:endParaRPr>
          </a:p>
          <a:p>
            <a:pPr algn="just" eaLnBrk="0" hangingPunct="0">
              <a:tabLst>
                <a:tab pos="457200" algn="r"/>
                <a:tab pos="2743200" algn="ctr"/>
                <a:tab pos="5486400" algn="r"/>
              </a:tabLst>
            </a:pPr>
            <a:r>
              <a:rPr lang="en-US" altLang="zh-CN" sz="1100" b="1">
                <a:latin typeface="Arial" charset="0"/>
                <a:cs typeface="Arial" charset="0"/>
              </a:rPr>
              <a:t> </a:t>
            </a:r>
            <a:endParaRPr lang="en-US" altLang="zh-CN" sz="1200" b="1">
              <a:latin typeface="Arial" charset="0"/>
              <a:cs typeface="Arial" charset="0"/>
            </a:endParaRPr>
          </a:p>
          <a:p>
            <a:pPr algn="just" eaLnBrk="0" hangingPunct="0">
              <a:tabLst>
                <a:tab pos="457200" algn="r"/>
                <a:tab pos="2743200" algn="ctr"/>
                <a:tab pos="5486400" algn="r"/>
              </a:tabLst>
            </a:pPr>
            <a:br>
              <a:rPr lang="en-US" altLang="zh-CN" sz="1800" b="1">
                <a:latin typeface="Arial" charset="0"/>
                <a:cs typeface="Arial" charset="0"/>
              </a:rPr>
            </a:br>
            <a:endParaRPr lang="en-US" altLang="zh-CN" sz="1200" b="1">
              <a:latin typeface="Arial" charset="0"/>
              <a:cs typeface="Arial" charset="0"/>
            </a:endParaRPr>
          </a:p>
          <a:p>
            <a:pPr algn="just" eaLnBrk="0" hangingPunct="0">
              <a:tabLst>
                <a:tab pos="457200" algn="r"/>
                <a:tab pos="2743200" algn="ctr"/>
                <a:tab pos="5486400" algn="r"/>
              </a:tabLst>
            </a:pPr>
            <a:r>
              <a:rPr lang="en-US" altLang="zh-CN" sz="1100" b="1">
                <a:latin typeface="Arial" charset="0"/>
                <a:cs typeface="Arial" charset="0"/>
              </a:rPr>
              <a:t> </a:t>
            </a:r>
            <a:endParaRPr lang="en-US" altLang="zh-CN" sz="1200" b="1">
              <a:latin typeface="Arial" charset="0"/>
              <a:cs typeface="Arial" charset="0"/>
            </a:endParaRPr>
          </a:p>
          <a:p>
            <a:pPr algn="just" eaLnBrk="0" hangingPunct="0">
              <a:tabLst>
                <a:tab pos="457200" algn="r"/>
                <a:tab pos="2743200" algn="ctr"/>
                <a:tab pos="5486400" algn="r"/>
              </a:tabLst>
            </a:pPr>
            <a:r>
              <a:rPr lang="en-US" altLang="zh-CN" sz="1100" b="1">
                <a:latin typeface="Arial" charset="0"/>
                <a:cs typeface="Arial" charset="0"/>
              </a:rPr>
              <a:t> </a:t>
            </a:r>
            <a:endParaRPr lang="en-US" altLang="zh-CN" sz="1200" b="1">
              <a:latin typeface="Arial" charset="0"/>
              <a:cs typeface="Arial" charset="0"/>
            </a:endParaRPr>
          </a:p>
          <a:p>
            <a:pPr eaLnBrk="0" hangingPunct="0">
              <a:tabLst>
                <a:tab pos="457200" algn="r"/>
                <a:tab pos="2743200" algn="ctr"/>
                <a:tab pos="5486400" algn="r"/>
              </a:tabLst>
            </a:pPr>
            <a:endParaRPr lang="en-US" altLang="zh-CN" b="1">
              <a:latin typeface="Arial" charset="0"/>
              <a:cs typeface="Arial" charset="0"/>
            </a:endParaRPr>
          </a:p>
        </p:txBody>
      </p:sp>
      <p:sp>
        <p:nvSpPr>
          <p:cNvPr id="131076" name="Rectangle 15"/>
          <p:cNvSpPr>
            <a:spLocks noChangeArrowheads="1"/>
          </p:cNvSpPr>
          <p:nvPr/>
        </p:nvSpPr>
        <p:spPr bwMode="auto">
          <a:xfrm>
            <a:off x="465138" y="1649413"/>
            <a:ext cx="9144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p>
            <a:pPr>
              <a:tabLst>
                <a:tab pos="457200" algn="r"/>
                <a:tab pos="2743200" algn="ctr"/>
                <a:tab pos="5486400" algn="r"/>
              </a:tabLst>
            </a:pPr>
            <a:endParaRPr lang="en-US" b="1">
              <a:latin typeface="Arial" charset="0"/>
              <a:cs typeface="Arial" charset="0"/>
            </a:endParaRPr>
          </a:p>
        </p:txBody>
      </p:sp>
      <p:sp>
        <p:nvSpPr>
          <p:cNvPr id="131077" name="Rectangle 16"/>
          <p:cNvSpPr>
            <a:spLocks noChangeArrowheads="1"/>
          </p:cNvSpPr>
          <p:nvPr/>
        </p:nvSpPr>
        <p:spPr bwMode="auto">
          <a:xfrm>
            <a:off x="465138" y="1649413"/>
            <a:ext cx="9144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p>
            <a:pPr>
              <a:tabLst>
                <a:tab pos="457200" algn="r"/>
                <a:tab pos="2743200" algn="ctr"/>
                <a:tab pos="5486400" algn="r"/>
              </a:tabLst>
            </a:pPr>
            <a:endParaRPr lang="en-US" b="1">
              <a:latin typeface="Arial" charset="0"/>
              <a:cs typeface="Arial" charset="0"/>
            </a:endParaRPr>
          </a:p>
        </p:txBody>
      </p:sp>
      <p:sp>
        <p:nvSpPr>
          <p:cNvPr id="131078" name="Rectangle 17"/>
          <p:cNvSpPr>
            <a:spLocks noChangeArrowheads="1"/>
          </p:cNvSpPr>
          <p:nvPr/>
        </p:nvSpPr>
        <p:spPr bwMode="auto">
          <a:xfrm>
            <a:off x="465138" y="1695450"/>
            <a:ext cx="9144000" cy="625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p>
            <a:pPr algn="just">
              <a:tabLst>
                <a:tab pos="742950" algn="r"/>
                <a:tab pos="2743200" algn="ctr"/>
                <a:tab pos="5486400" algn="r"/>
              </a:tabLst>
            </a:pPr>
            <a:r>
              <a:rPr lang="en-US" altLang="zh-CN" sz="1100" b="1">
                <a:latin typeface="Arial" charset="0"/>
                <a:cs typeface="Arial" charset="0"/>
              </a:rPr>
              <a:t> </a:t>
            </a:r>
            <a:endParaRPr lang="en-US" altLang="zh-CN" sz="1200" b="1">
              <a:latin typeface="Arial" charset="0"/>
              <a:cs typeface="Arial" charset="0"/>
            </a:endParaRPr>
          </a:p>
          <a:p>
            <a:pPr eaLnBrk="0" hangingPunct="0">
              <a:tabLst>
                <a:tab pos="742950" algn="r"/>
                <a:tab pos="2743200" algn="ctr"/>
                <a:tab pos="5486400" algn="r"/>
              </a:tabLst>
            </a:pPr>
            <a:endParaRPr lang="en-US" altLang="zh-CN" b="1">
              <a:latin typeface="Arial" charset="0"/>
              <a:cs typeface="Arial" charset="0"/>
            </a:endParaRPr>
          </a:p>
        </p:txBody>
      </p:sp>
      <p:sp>
        <p:nvSpPr>
          <p:cNvPr id="131079" name="Rectangle 18"/>
          <p:cNvSpPr>
            <a:spLocks noChangeArrowheads="1"/>
          </p:cNvSpPr>
          <p:nvPr/>
        </p:nvSpPr>
        <p:spPr bwMode="auto">
          <a:xfrm>
            <a:off x="465138" y="1649413"/>
            <a:ext cx="9144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p>
            <a:pPr>
              <a:tabLst>
                <a:tab pos="457200" algn="r"/>
                <a:tab pos="2743200" algn="ctr"/>
                <a:tab pos="5486400" algn="r"/>
              </a:tabLst>
            </a:pPr>
            <a:endParaRPr lang="en-US" b="1">
              <a:latin typeface="Arial" charset="0"/>
              <a:cs typeface="Arial" charset="0"/>
            </a:endParaRPr>
          </a:p>
        </p:txBody>
      </p:sp>
      <p:sp>
        <p:nvSpPr>
          <p:cNvPr id="131080" name="Rectangle 20"/>
          <p:cNvSpPr>
            <a:spLocks noChangeArrowheads="1"/>
          </p:cNvSpPr>
          <p:nvPr/>
        </p:nvSpPr>
        <p:spPr bwMode="auto">
          <a:xfrm>
            <a:off x="1938338" y="-9525"/>
            <a:ext cx="91440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p>
            <a:endParaRPr lang="en-US" b="1">
              <a:latin typeface="Arial" charset="0"/>
              <a:cs typeface="Arial" charset="0"/>
            </a:endParaRPr>
          </a:p>
        </p:txBody>
      </p:sp>
      <p:graphicFrame>
        <p:nvGraphicFramePr>
          <p:cNvPr id="11" name="Group 31"/>
          <p:cNvGraphicFramePr>
            <a:graphicFrameLocks noGrp="1"/>
          </p:cNvGraphicFramePr>
          <p:nvPr/>
        </p:nvGraphicFramePr>
        <p:xfrm>
          <a:off x="0" y="0"/>
          <a:ext cx="6172200" cy="6858000"/>
        </p:xfrm>
        <a:graphic>
          <a:graphicData uri="http://schemas.openxmlformats.org/drawingml/2006/table">
            <a:tbl>
              <a:tblPr/>
              <a:tblGrid>
                <a:gridCol w="2955925">
                  <a:extLst>
                    <a:ext uri="{9D8B030D-6E8A-4147-A177-3AD203B41FA5}">
                      <a16:colId xmlns:a16="http://schemas.microsoft.com/office/drawing/2014/main" val="20000"/>
                    </a:ext>
                  </a:extLst>
                </a:gridCol>
                <a:gridCol w="3216275">
                  <a:extLst>
                    <a:ext uri="{9D8B030D-6E8A-4147-A177-3AD203B41FA5}">
                      <a16:colId xmlns:a16="http://schemas.microsoft.com/office/drawing/2014/main" val="20001"/>
                    </a:ext>
                  </a:extLst>
                </a:gridCol>
              </a:tblGrid>
              <a:tr h="774700">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zh-CN" altLang="en-GB" sz="2800" b="0"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rPr>
                        <a:t>婴儿</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0000"/>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zh-CN" altLang="en-GB" sz="2800" b="0"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rPr>
                        <a:t>成人</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0000"/>
                    </a:solidFill>
                  </a:tcPr>
                </a:tc>
                <a:extLst>
                  <a:ext uri="{0D108BD9-81ED-4DB2-BD59-A6C34878D82A}">
                    <a16:rowId xmlns:a16="http://schemas.microsoft.com/office/drawing/2014/main" val="10000"/>
                  </a:ext>
                </a:extLst>
              </a:tr>
              <a:tr h="1371600">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zh-CN" altLang="en-GB" sz="2800" b="0" i="0" u="none" strike="noStrike" cap="none" normalizeH="0" baseline="0">
                          <a:ln>
                            <a:noFill/>
                          </a:ln>
                          <a:solidFill>
                            <a:schemeClr val="tx1"/>
                          </a:solidFill>
                          <a:effectLst>
                            <a:outerShdw blurRad="38100" dist="38100" dir="2700000" algn="tl">
                              <a:srgbClr val="000000"/>
                            </a:outerShdw>
                          </a:effectLst>
                          <a:latin typeface="Tahoma" charset="0"/>
                          <a:ea typeface="宋体" charset="0"/>
                          <a:cs typeface="宋体" charset="0"/>
                        </a:rPr>
                        <a:t>在领管下（律法）</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6600CC"/>
                        </a:gs>
                        <a:gs pos="100000">
                          <a:srgbClr val="000000"/>
                        </a:gs>
                      </a:gsLst>
                      <a:path path="rect">
                        <a:fillToRect l="50000" t="50000" r="50000" b="50000"/>
                      </a:path>
                    </a:gra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zh-CN" altLang="en-GB" sz="2800" b="0" i="0" u="none" strike="noStrike" cap="none" normalizeH="0" baseline="0">
                          <a:ln>
                            <a:noFill/>
                          </a:ln>
                          <a:solidFill>
                            <a:schemeClr val="tx1"/>
                          </a:solidFill>
                          <a:effectLst>
                            <a:outerShdw blurRad="38100" dist="38100" dir="2700000" algn="tl">
                              <a:srgbClr val="000000"/>
                            </a:outerShdw>
                          </a:effectLst>
                          <a:latin typeface="Tahoma" charset="0"/>
                          <a:ea typeface="宋体" charset="0"/>
                          <a:cs typeface="宋体" charset="0"/>
                        </a:rPr>
                        <a:t>享受儿子与父亲的关系（被赎）</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6600CC"/>
                        </a:gs>
                        <a:gs pos="100000">
                          <a:srgbClr val="000000"/>
                        </a:gs>
                      </a:gsLst>
                      <a:path path="rect">
                        <a:fillToRect l="50000" t="50000" r="50000" b="50000"/>
                      </a:path>
                    </a:gradFill>
                  </a:tcPr>
                </a:tc>
                <a:extLst>
                  <a:ext uri="{0D108BD9-81ED-4DB2-BD59-A6C34878D82A}">
                    <a16:rowId xmlns:a16="http://schemas.microsoft.com/office/drawing/2014/main" val="10001"/>
                  </a:ext>
                </a:extLst>
              </a:tr>
              <a:tr h="1371600">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zh-CN" altLang="en-GB" sz="2800" b="0" i="0" u="none" strike="noStrike" cap="none" normalizeH="0" baseline="0">
                          <a:ln>
                            <a:noFill/>
                          </a:ln>
                          <a:solidFill>
                            <a:schemeClr val="tx1"/>
                          </a:solidFill>
                          <a:effectLst>
                            <a:outerShdw blurRad="38100" dist="38100" dir="2700000" algn="tl">
                              <a:srgbClr val="000000"/>
                            </a:outerShdw>
                          </a:effectLst>
                          <a:latin typeface="Tahoma" charset="0"/>
                          <a:ea typeface="宋体" charset="0"/>
                          <a:cs typeface="宋体" charset="0"/>
                        </a:rPr>
                        <a:t>地位：如同奴仆，儿子的权利未完全实现</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6600CC"/>
                        </a:gs>
                        <a:gs pos="100000">
                          <a:srgbClr val="000000"/>
                        </a:gs>
                      </a:gsLst>
                      <a:path path="rect">
                        <a:fillToRect l="50000" t="50000" r="50000" b="50000"/>
                      </a:path>
                    </a:gra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zh-CN" altLang="en-GB" sz="2800" b="0" i="0" u="none" strike="noStrike" cap="none" normalizeH="0" baseline="0">
                          <a:ln>
                            <a:noFill/>
                          </a:ln>
                          <a:solidFill>
                            <a:schemeClr val="tx1"/>
                          </a:solidFill>
                          <a:effectLst>
                            <a:outerShdw blurRad="38100" dist="38100" dir="2700000" algn="tl">
                              <a:srgbClr val="000000"/>
                            </a:outerShdw>
                          </a:effectLst>
                          <a:latin typeface="Tahoma" charset="0"/>
                          <a:ea typeface="宋体" charset="0"/>
                          <a:cs typeface="宋体" charset="0"/>
                        </a:rPr>
                        <a:t>地位：儿子和继承人</a:t>
                      </a:r>
                      <a:r>
                        <a:rPr kumimoji="0" lang="en-GB" altLang="zh-CN" sz="2800" b="0" i="0" u="none" strike="noStrike" cap="none" normalizeH="0" baseline="0">
                          <a:ln>
                            <a:noFill/>
                          </a:ln>
                          <a:solidFill>
                            <a:schemeClr val="tx1"/>
                          </a:solidFill>
                          <a:effectLst>
                            <a:outerShdw blurRad="38100" dist="38100" dir="2700000" algn="tl">
                              <a:srgbClr val="000000"/>
                            </a:outerShdw>
                          </a:effectLst>
                          <a:latin typeface="Tahoma" charset="0"/>
                          <a:ea typeface="宋体" charset="0"/>
                          <a:cs typeface="宋体" charset="0"/>
                        </a:rPr>
                        <a:t>:</a:t>
                      </a:r>
                      <a:r>
                        <a:rPr kumimoji="0" lang="zh-CN" altLang="en-GB" sz="2800" b="0" i="0" u="none" strike="noStrike" cap="none" normalizeH="0" baseline="0">
                          <a:ln>
                            <a:noFill/>
                          </a:ln>
                          <a:solidFill>
                            <a:schemeClr val="tx1"/>
                          </a:solidFill>
                          <a:effectLst>
                            <a:outerShdw blurRad="38100" dist="38100" dir="2700000" algn="tl">
                              <a:srgbClr val="000000"/>
                            </a:outerShdw>
                          </a:effectLst>
                          <a:latin typeface="Tahoma" charset="0"/>
                          <a:ea typeface="宋体" charset="0"/>
                          <a:cs typeface="宋体" charset="0"/>
                        </a:rPr>
                        <a:t>拥有所有权利</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6600CC"/>
                        </a:gs>
                        <a:gs pos="100000">
                          <a:srgbClr val="000000"/>
                        </a:gs>
                      </a:gsLst>
                      <a:path path="rect">
                        <a:fillToRect l="50000" t="50000" r="50000" b="50000"/>
                      </a:path>
                    </a:gradFill>
                  </a:tcPr>
                </a:tc>
                <a:extLst>
                  <a:ext uri="{0D108BD9-81ED-4DB2-BD59-A6C34878D82A}">
                    <a16:rowId xmlns:a16="http://schemas.microsoft.com/office/drawing/2014/main" val="10002"/>
                  </a:ext>
                </a:extLst>
              </a:tr>
              <a:tr h="1371600">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zh-CN" altLang="en-GB" sz="2800" b="0" i="0" u="none" strike="noStrike" cap="none" normalizeH="0" baseline="0">
                          <a:ln>
                            <a:noFill/>
                          </a:ln>
                          <a:solidFill>
                            <a:schemeClr val="tx1"/>
                          </a:solidFill>
                          <a:effectLst>
                            <a:outerShdw blurRad="38100" dist="38100" dir="2700000" algn="tl">
                              <a:srgbClr val="000000"/>
                            </a:outerShdw>
                          </a:effectLst>
                          <a:latin typeface="Tahoma" charset="0"/>
                          <a:ea typeface="宋体" charset="0"/>
                          <a:cs typeface="宋体" charset="0"/>
                        </a:rPr>
                        <a:t>在约束之下：外在律法的权柄</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6600CC"/>
                        </a:gs>
                        <a:gs pos="100000">
                          <a:srgbClr val="000000"/>
                        </a:gs>
                      </a:gsLst>
                      <a:path path="rect">
                        <a:fillToRect l="50000" t="50000" r="50000" b="50000"/>
                      </a:path>
                    </a:gra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zh-CN" altLang="en-GB" sz="2800" b="0" i="0" u="none" strike="noStrike" cap="none" normalizeH="0" baseline="0">
                          <a:ln>
                            <a:noFill/>
                          </a:ln>
                          <a:solidFill>
                            <a:schemeClr val="tx1"/>
                          </a:solidFill>
                          <a:effectLst>
                            <a:outerShdw blurRad="38100" dist="38100" dir="2700000" algn="tl">
                              <a:srgbClr val="000000"/>
                            </a:outerShdw>
                          </a:effectLst>
                          <a:latin typeface="Tahoma" charset="0"/>
                          <a:ea typeface="宋体" charset="0"/>
                          <a:cs typeface="宋体" charset="0"/>
                        </a:rPr>
                        <a:t>自由：内在神的灵的权柄</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6600CC"/>
                        </a:gs>
                        <a:gs pos="100000">
                          <a:srgbClr val="000000"/>
                        </a:gs>
                      </a:gsLst>
                      <a:path path="rect">
                        <a:fillToRect l="50000" t="50000" r="50000" b="50000"/>
                      </a:path>
                    </a:gradFill>
                  </a:tcPr>
                </a:tc>
                <a:extLst>
                  <a:ext uri="{0D108BD9-81ED-4DB2-BD59-A6C34878D82A}">
                    <a16:rowId xmlns:a16="http://schemas.microsoft.com/office/drawing/2014/main" val="10003"/>
                  </a:ext>
                </a:extLst>
              </a:tr>
              <a:tr h="1968500">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zh-CN" altLang="en-GB" sz="2800" b="0" i="0" u="none" strike="noStrike" cap="none" normalizeH="0" baseline="0">
                          <a:ln>
                            <a:noFill/>
                          </a:ln>
                          <a:solidFill>
                            <a:schemeClr val="tx1"/>
                          </a:solidFill>
                          <a:effectLst>
                            <a:outerShdw blurRad="38100" dist="38100" dir="2700000" algn="tl">
                              <a:srgbClr val="000000"/>
                            </a:outerShdw>
                          </a:effectLst>
                          <a:latin typeface="Tahoma" charset="0"/>
                          <a:ea typeface="宋体" charset="0"/>
                          <a:cs typeface="宋体" charset="0"/>
                        </a:rPr>
                        <a:t>不成熟：在启蒙的律法学校，外在的推动力</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6600CC"/>
                        </a:gs>
                        <a:gs pos="100000">
                          <a:srgbClr val="000000"/>
                        </a:gs>
                      </a:gsLst>
                      <a:path path="rect">
                        <a:fillToRect l="50000" t="50000" r="50000" b="50000"/>
                      </a:path>
                    </a:gra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zh-CN" altLang="en-GB" sz="2800" b="0" i="0" u="none" strike="noStrike" cap="none" normalizeH="0" baseline="0">
                          <a:ln>
                            <a:noFill/>
                          </a:ln>
                          <a:solidFill>
                            <a:schemeClr val="tx1"/>
                          </a:solidFill>
                          <a:effectLst>
                            <a:outerShdw blurRad="38100" dist="38100" dir="2700000" algn="tl">
                              <a:srgbClr val="000000"/>
                            </a:outerShdw>
                          </a:effectLst>
                          <a:latin typeface="Tahoma" charset="0"/>
                          <a:ea typeface="宋体" charset="0"/>
                          <a:cs typeface="宋体" charset="0"/>
                        </a:rPr>
                        <a:t>成熟：在中级程度的属灵学校，内在的推动力</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6600CC"/>
                        </a:gs>
                        <a:gs pos="100000">
                          <a:srgbClr val="000000"/>
                        </a:gs>
                      </a:gsLst>
                      <a:path path="rect">
                        <a:fillToRect l="50000" t="50000" r="50000" b="50000"/>
                      </a:path>
                    </a:gradFill>
                  </a:tcPr>
                </a:tc>
                <a:extLst>
                  <a:ext uri="{0D108BD9-81ED-4DB2-BD59-A6C34878D82A}">
                    <a16:rowId xmlns:a16="http://schemas.microsoft.com/office/drawing/2014/main" val="10004"/>
                  </a:ext>
                </a:extLst>
              </a:tr>
            </a:tbl>
          </a:graphicData>
        </a:graphic>
      </p:graphicFrame>
      <p:sp>
        <p:nvSpPr>
          <p:cNvPr id="131101" name="Text Box 13"/>
          <p:cNvSpPr txBox="1">
            <a:spLocks noChangeArrowheads="1"/>
          </p:cNvSpPr>
          <p:nvPr/>
        </p:nvSpPr>
        <p:spPr bwMode="auto">
          <a:xfrm>
            <a:off x="6629400" y="4953000"/>
            <a:ext cx="2209800" cy="1754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sz="1800" b="1">
                <a:latin typeface="Arial" charset="0"/>
                <a:cs typeface="Arial" charset="0"/>
              </a:rPr>
              <a:t>Paul A. Pomerville, </a:t>
            </a:r>
            <a:r>
              <a:rPr lang="en-US" altLang="zh-CN" sz="1800" b="1" i="1">
                <a:latin typeface="Arial" charset="0"/>
                <a:cs typeface="Arial" charset="0"/>
              </a:rPr>
              <a:t>Galatians &amp; Romans (Brussels: ICI, 1976), 95</a:t>
            </a:r>
            <a:endParaRPr lang="en-US" altLang="zh-CN" sz="1800" b="1">
              <a:latin typeface="Arial" charset="0"/>
              <a:cs typeface="Arial" charset="0"/>
            </a:endParaRPr>
          </a:p>
        </p:txBody>
      </p:sp>
    </p:spTree>
    <p:extLst>
      <p:ext uri="{BB962C8B-B14F-4D97-AF65-F5344CB8AC3E}">
        <p14:creationId xmlns:p14="http://schemas.microsoft.com/office/powerpoint/2010/main" val="3817259792"/>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Text Box 2"/>
          <p:cNvSpPr txBox="1">
            <a:spLocks noChangeArrowheads="1"/>
          </p:cNvSpPr>
          <p:nvPr/>
        </p:nvSpPr>
        <p:spPr bwMode="auto">
          <a:xfrm>
            <a:off x="8197850" y="76200"/>
            <a:ext cx="86995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latin typeface="Arial" charset="0"/>
                <a:cs typeface="Arial" charset="0"/>
              </a:rPr>
              <a:t>174a</a:t>
            </a:r>
          </a:p>
        </p:txBody>
      </p:sp>
      <p:sp>
        <p:nvSpPr>
          <p:cNvPr id="30723" name="Text Box 3"/>
          <p:cNvSpPr txBox="1">
            <a:spLocks noChangeArrowheads="1"/>
          </p:cNvSpPr>
          <p:nvPr/>
        </p:nvSpPr>
        <p:spPr bwMode="auto">
          <a:xfrm>
            <a:off x="914400" y="76200"/>
            <a:ext cx="6705600" cy="946150"/>
          </a:xfrm>
          <a:prstGeom prst="rect">
            <a:avLst/>
          </a:prstGeom>
          <a:gradFill rotWithShape="1">
            <a:gsLst>
              <a:gs pos="0">
                <a:srgbClr val="9933FF"/>
              </a:gs>
              <a:gs pos="50000">
                <a:schemeClr val="bg2"/>
              </a:gs>
              <a:gs pos="100000">
                <a:srgbClr val="9933FF"/>
              </a:gs>
            </a:gsLst>
            <a:lin ang="5400000" scaled="1"/>
          </a:gradFill>
          <a:ln w="12700">
            <a:noFill/>
            <a:miter lim="800000"/>
            <a:headEnd type="none" w="sm" len="sm"/>
            <a:tailEnd type="none" w="sm" len="sm"/>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zh-CN" altLang="en-US" sz="2800" b="1">
                <a:latin typeface="Times" charset="0"/>
                <a:ea typeface="宋体" charset="0"/>
                <a:cs typeface="宋体" charset="0"/>
              </a:rPr>
              <a:t>加拉太书四</a:t>
            </a:r>
            <a:r>
              <a:rPr lang="en-US" altLang="zh-CN" sz="2800" b="1">
                <a:latin typeface="Times" charset="0"/>
                <a:ea typeface="宋体" charset="0"/>
                <a:cs typeface="宋体" charset="0"/>
              </a:rPr>
              <a:t>21-31</a:t>
            </a:r>
          </a:p>
          <a:p>
            <a:pPr algn="ctr" eaLnBrk="1" hangingPunct="1">
              <a:defRPr/>
            </a:pPr>
            <a:r>
              <a:rPr lang="zh-CN" altLang="en-US" sz="2800" b="1">
                <a:latin typeface="Times" charset="0"/>
                <a:ea typeface="宋体" charset="0"/>
                <a:cs typeface="宋体" charset="0"/>
              </a:rPr>
              <a:t>里对照的约</a:t>
            </a:r>
          </a:p>
        </p:txBody>
      </p:sp>
      <p:sp>
        <p:nvSpPr>
          <p:cNvPr id="139267" name="Rectangle 4"/>
          <p:cNvSpPr>
            <a:spLocks noChangeArrowheads="1"/>
          </p:cNvSpPr>
          <p:nvPr/>
        </p:nvSpPr>
        <p:spPr bwMode="auto">
          <a:xfrm>
            <a:off x="465138" y="1695450"/>
            <a:ext cx="9144000" cy="3054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p>
            <a:pPr algn="just">
              <a:tabLst>
                <a:tab pos="457200" algn="r"/>
                <a:tab pos="2743200" algn="ctr"/>
                <a:tab pos="5486400" algn="r"/>
              </a:tabLst>
            </a:pPr>
            <a:r>
              <a:rPr lang="en-US" altLang="zh-CN" sz="1100">
                <a:latin typeface="Times" charset="0"/>
                <a:ea typeface="宋体" charset="0"/>
                <a:cs typeface="宋体" charset="0"/>
              </a:rPr>
              <a:t> </a:t>
            </a:r>
            <a:endParaRPr lang="en-US" altLang="zh-CN" sz="1200">
              <a:latin typeface="Times" charset="0"/>
              <a:ea typeface="宋体" charset="0"/>
              <a:cs typeface="宋体" charset="0"/>
            </a:endParaRPr>
          </a:p>
          <a:p>
            <a:pPr algn="just" eaLnBrk="0" hangingPunct="0">
              <a:tabLst>
                <a:tab pos="457200" algn="r"/>
                <a:tab pos="2743200" algn="ctr"/>
                <a:tab pos="5486400" algn="r"/>
              </a:tabLst>
            </a:pPr>
            <a:r>
              <a:rPr lang="en-US" altLang="zh-CN" sz="1100">
                <a:latin typeface="Times" charset="0"/>
                <a:ea typeface="宋体" charset="0"/>
                <a:cs typeface="宋体" charset="0"/>
              </a:rPr>
              <a:t> </a:t>
            </a:r>
            <a:endParaRPr lang="en-US" altLang="zh-CN" sz="1200">
              <a:latin typeface="Times" charset="0"/>
              <a:ea typeface="宋体" charset="0"/>
              <a:cs typeface="宋体" charset="0"/>
            </a:endParaRPr>
          </a:p>
          <a:p>
            <a:pPr algn="just" eaLnBrk="0" hangingPunct="0">
              <a:tabLst>
                <a:tab pos="457200" algn="r"/>
                <a:tab pos="2743200" algn="ctr"/>
                <a:tab pos="5486400" algn="r"/>
              </a:tabLst>
            </a:pPr>
            <a:br>
              <a:rPr lang="en-US" altLang="zh-CN" sz="1800">
                <a:ea typeface="宋体" charset="0"/>
                <a:cs typeface="宋体" charset="0"/>
              </a:rPr>
            </a:br>
            <a:endParaRPr lang="en-US" altLang="zh-CN" sz="1200">
              <a:latin typeface="Times" charset="0"/>
              <a:ea typeface="宋体" charset="0"/>
              <a:cs typeface="宋体" charset="0"/>
            </a:endParaRPr>
          </a:p>
          <a:p>
            <a:pPr algn="just" eaLnBrk="0" hangingPunct="0">
              <a:tabLst>
                <a:tab pos="457200" algn="r"/>
                <a:tab pos="2743200" algn="ctr"/>
                <a:tab pos="5486400" algn="r"/>
              </a:tabLst>
            </a:pPr>
            <a:r>
              <a:rPr lang="en-US" altLang="zh-CN" sz="1100">
                <a:latin typeface="Times" charset="0"/>
                <a:ea typeface="宋体" charset="0"/>
                <a:cs typeface="宋体" charset="0"/>
              </a:rPr>
              <a:t> </a:t>
            </a:r>
            <a:endParaRPr lang="en-US" altLang="zh-CN" sz="1200">
              <a:latin typeface="Times" charset="0"/>
              <a:ea typeface="宋体" charset="0"/>
              <a:cs typeface="宋体" charset="0"/>
            </a:endParaRPr>
          </a:p>
          <a:p>
            <a:pPr algn="just" eaLnBrk="0" hangingPunct="0">
              <a:tabLst>
                <a:tab pos="457200" algn="r"/>
                <a:tab pos="2743200" algn="ctr"/>
                <a:tab pos="5486400" algn="r"/>
              </a:tabLst>
            </a:pPr>
            <a:r>
              <a:rPr lang="en-US" altLang="zh-CN" sz="1100">
                <a:latin typeface="Times" charset="0"/>
                <a:ea typeface="宋体" charset="0"/>
                <a:cs typeface="宋体" charset="0"/>
              </a:rPr>
              <a:t> </a:t>
            </a:r>
            <a:endParaRPr lang="en-US" altLang="zh-CN" sz="1200">
              <a:latin typeface="Times" charset="0"/>
              <a:ea typeface="宋体" charset="0"/>
              <a:cs typeface="宋体" charset="0"/>
            </a:endParaRPr>
          </a:p>
          <a:p>
            <a:pPr algn="just" eaLnBrk="0" hangingPunct="0">
              <a:tabLst>
                <a:tab pos="457200" algn="r"/>
                <a:tab pos="2743200" algn="ctr"/>
                <a:tab pos="5486400" algn="r"/>
              </a:tabLst>
            </a:pPr>
            <a:r>
              <a:rPr lang="en-US" altLang="zh-CN" sz="1100">
                <a:latin typeface="Times" charset="0"/>
                <a:ea typeface="宋体" charset="0"/>
                <a:cs typeface="宋体" charset="0"/>
              </a:rPr>
              <a:t> </a:t>
            </a:r>
            <a:endParaRPr lang="en-US" altLang="zh-CN" sz="1200">
              <a:latin typeface="Times" charset="0"/>
              <a:ea typeface="宋体" charset="0"/>
              <a:cs typeface="宋体" charset="0"/>
            </a:endParaRPr>
          </a:p>
          <a:p>
            <a:pPr algn="just" eaLnBrk="0" hangingPunct="0">
              <a:tabLst>
                <a:tab pos="457200" algn="r"/>
                <a:tab pos="2743200" algn="ctr"/>
                <a:tab pos="5486400" algn="r"/>
              </a:tabLst>
            </a:pPr>
            <a:r>
              <a:rPr lang="en-US" altLang="zh-CN" sz="1100">
                <a:latin typeface="Times" charset="0"/>
                <a:ea typeface="宋体" charset="0"/>
                <a:cs typeface="宋体" charset="0"/>
              </a:rPr>
              <a:t> </a:t>
            </a:r>
            <a:endParaRPr lang="en-US" altLang="zh-CN" sz="1200">
              <a:latin typeface="Times" charset="0"/>
              <a:ea typeface="宋体" charset="0"/>
              <a:cs typeface="宋体" charset="0"/>
            </a:endParaRPr>
          </a:p>
          <a:p>
            <a:pPr algn="just" eaLnBrk="0" hangingPunct="0">
              <a:tabLst>
                <a:tab pos="457200" algn="r"/>
                <a:tab pos="2743200" algn="ctr"/>
                <a:tab pos="5486400" algn="r"/>
              </a:tabLst>
            </a:pPr>
            <a:r>
              <a:rPr lang="en-US" altLang="zh-CN" sz="1100">
                <a:latin typeface="Times" charset="0"/>
                <a:ea typeface="宋体" charset="0"/>
                <a:cs typeface="宋体" charset="0"/>
              </a:rPr>
              <a:t> </a:t>
            </a:r>
            <a:endParaRPr lang="en-US" altLang="zh-CN" sz="1200">
              <a:latin typeface="Times" charset="0"/>
              <a:ea typeface="宋体" charset="0"/>
              <a:cs typeface="宋体" charset="0"/>
            </a:endParaRPr>
          </a:p>
          <a:p>
            <a:pPr algn="just" eaLnBrk="0" hangingPunct="0">
              <a:tabLst>
                <a:tab pos="457200" algn="r"/>
                <a:tab pos="2743200" algn="ctr"/>
                <a:tab pos="5486400" algn="r"/>
              </a:tabLst>
            </a:pPr>
            <a:r>
              <a:rPr lang="en-US" altLang="zh-CN" sz="1100">
                <a:latin typeface="Times" charset="0"/>
                <a:ea typeface="宋体" charset="0"/>
                <a:cs typeface="宋体" charset="0"/>
              </a:rPr>
              <a:t> </a:t>
            </a:r>
            <a:endParaRPr lang="en-US" altLang="zh-CN" sz="1200">
              <a:latin typeface="Times" charset="0"/>
              <a:ea typeface="宋体" charset="0"/>
              <a:cs typeface="宋体" charset="0"/>
            </a:endParaRPr>
          </a:p>
          <a:p>
            <a:pPr algn="just" eaLnBrk="0" hangingPunct="0">
              <a:tabLst>
                <a:tab pos="457200" algn="r"/>
                <a:tab pos="2743200" algn="ctr"/>
                <a:tab pos="5486400" algn="r"/>
              </a:tabLst>
            </a:pPr>
            <a:br>
              <a:rPr lang="en-US" altLang="zh-CN" sz="1800">
                <a:ea typeface="宋体" charset="0"/>
                <a:cs typeface="宋体" charset="0"/>
              </a:rPr>
            </a:br>
            <a:endParaRPr lang="en-US" altLang="zh-CN" sz="1200">
              <a:latin typeface="Times" charset="0"/>
              <a:ea typeface="宋体" charset="0"/>
              <a:cs typeface="宋体" charset="0"/>
            </a:endParaRPr>
          </a:p>
          <a:p>
            <a:pPr algn="just" eaLnBrk="0" hangingPunct="0">
              <a:tabLst>
                <a:tab pos="457200" algn="r"/>
                <a:tab pos="2743200" algn="ctr"/>
                <a:tab pos="5486400" algn="r"/>
              </a:tabLst>
            </a:pPr>
            <a:r>
              <a:rPr lang="en-US" altLang="zh-CN" sz="1100">
                <a:latin typeface="Times" charset="0"/>
                <a:ea typeface="宋体" charset="0"/>
                <a:cs typeface="宋体" charset="0"/>
              </a:rPr>
              <a:t> </a:t>
            </a:r>
            <a:endParaRPr lang="en-US" altLang="zh-CN" sz="1200">
              <a:latin typeface="Times" charset="0"/>
              <a:ea typeface="宋体" charset="0"/>
              <a:cs typeface="宋体" charset="0"/>
            </a:endParaRPr>
          </a:p>
          <a:p>
            <a:pPr algn="just" eaLnBrk="0" hangingPunct="0">
              <a:tabLst>
                <a:tab pos="457200" algn="r"/>
                <a:tab pos="2743200" algn="ctr"/>
                <a:tab pos="5486400" algn="r"/>
              </a:tabLst>
            </a:pPr>
            <a:r>
              <a:rPr lang="en-US" altLang="zh-CN" sz="1100">
                <a:latin typeface="Times" charset="0"/>
                <a:ea typeface="宋体" charset="0"/>
                <a:cs typeface="宋体" charset="0"/>
              </a:rPr>
              <a:t> </a:t>
            </a:r>
            <a:endParaRPr lang="en-US" altLang="zh-CN" sz="1200">
              <a:latin typeface="Times" charset="0"/>
              <a:ea typeface="宋体" charset="0"/>
              <a:cs typeface="宋体" charset="0"/>
            </a:endParaRPr>
          </a:p>
          <a:p>
            <a:pPr eaLnBrk="0" hangingPunct="0">
              <a:tabLst>
                <a:tab pos="457200" algn="r"/>
                <a:tab pos="2743200" algn="ctr"/>
                <a:tab pos="5486400" algn="r"/>
              </a:tabLst>
            </a:pPr>
            <a:endParaRPr lang="en-US" altLang="zh-CN">
              <a:ea typeface="宋体" charset="0"/>
              <a:cs typeface="宋体" charset="0"/>
            </a:endParaRPr>
          </a:p>
        </p:txBody>
      </p:sp>
      <p:sp>
        <p:nvSpPr>
          <p:cNvPr id="139268" name="Rectangle 5"/>
          <p:cNvSpPr>
            <a:spLocks noChangeArrowheads="1"/>
          </p:cNvSpPr>
          <p:nvPr/>
        </p:nvSpPr>
        <p:spPr bwMode="auto">
          <a:xfrm>
            <a:off x="465138" y="1649413"/>
            <a:ext cx="9144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p>
            <a:pPr>
              <a:tabLst>
                <a:tab pos="457200" algn="r"/>
                <a:tab pos="2743200" algn="ctr"/>
                <a:tab pos="5486400" algn="r"/>
              </a:tabLst>
            </a:pPr>
            <a:endParaRPr lang="en-GB"/>
          </a:p>
        </p:txBody>
      </p:sp>
      <p:sp>
        <p:nvSpPr>
          <p:cNvPr id="139269" name="Rectangle 6"/>
          <p:cNvSpPr>
            <a:spLocks noChangeArrowheads="1"/>
          </p:cNvSpPr>
          <p:nvPr/>
        </p:nvSpPr>
        <p:spPr bwMode="auto">
          <a:xfrm>
            <a:off x="465138" y="1649413"/>
            <a:ext cx="9144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p>
            <a:pPr>
              <a:tabLst>
                <a:tab pos="457200" algn="r"/>
                <a:tab pos="2743200" algn="ctr"/>
                <a:tab pos="5486400" algn="r"/>
              </a:tabLst>
            </a:pPr>
            <a:endParaRPr lang="en-GB"/>
          </a:p>
        </p:txBody>
      </p:sp>
      <p:sp>
        <p:nvSpPr>
          <p:cNvPr id="139270" name="Rectangle 7"/>
          <p:cNvSpPr>
            <a:spLocks noChangeArrowheads="1"/>
          </p:cNvSpPr>
          <p:nvPr/>
        </p:nvSpPr>
        <p:spPr bwMode="auto">
          <a:xfrm>
            <a:off x="465138" y="1695450"/>
            <a:ext cx="9144000" cy="625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p>
            <a:pPr algn="just">
              <a:tabLst>
                <a:tab pos="742950" algn="r"/>
                <a:tab pos="2743200" algn="ctr"/>
                <a:tab pos="5486400" algn="r"/>
              </a:tabLst>
            </a:pPr>
            <a:r>
              <a:rPr lang="en-US" altLang="zh-CN" sz="1100">
                <a:latin typeface="Times" charset="0"/>
                <a:ea typeface="宋体" charset="0"/>
                <a:cs typeface="宋体" charset="0"/>
              </a:rPr>
              <a:t> </a:t>
            </a:r>
            <a:endParaRPr lang="en-US" altLang="zh-CN" sz="1200">
              <a:latin typeface="Times" charset="0"/>
              <a:ea typeface="宋体" charset="0"/>
              <a:cs typeface="宋体" charset="0"/>
            </a:endParaRPr>
          </a:p>
          <a:p>
            <a:pPr eaLnBrk="0" hangingPunct="0">
              <a:tabLst>
                <a:tab pos="742950" algn="r"/>
                <a:tab pos="2743200" algn="ctr"/>
                <a:tab pos="5486400" algn="r"/>
              </a:tabLst>
            </a:pPr>
            <a:endParaRPr lang="en-US" altLang="zh-CN">
              <a:ea typeface="宋体" charset="0"/>
              <a:cs typeface="宋体" charset="0"/>
            </a:endParaRPr>
          </a:p>
        </p:txBody>
      </p:sp>
      <p:sp>
        <p:nvSpPr>
          <p:cNvPr id="139271" name="Rectangle 8"/>
          <p:cNvSpPr>
            <a:spLocks noChangeArrowheads="1"/>
          </p:cNvSpPr>
          <p:nvPr/>
        </p:nvSpPr>
        <p:spPr bwMode="auto">
          <a:xfrm>
            <a:off x="465138" y="1649413"/>
            <a:ext cx="9144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p>
            <a:pPr>
              <a:tabLst>
                <a:tab pos="457200" algn="r"/>
                <a:tab pos="2743200" algn="ctr"/>
                <a:tab pos="5486400" algn="r"/>
              </a:tabLst>
            </a:pPr>
            <a:endParaRPr lang="en-GB"/>
          </a:p>
        </p:txBody>
      </p:sp>
      <p:sp>
        <p:nvSpPr>
          <p:cNvPr id="139272" name="Rectangle 9"/>
          <p:cNvSpPr>
            <a:spLocks noChangeArrowheads="1"/>
          </p:cNvSpPr>
          <p:nvPr/>
        </p:nvSpPr>
        <p:spPr bwMode="auto">
          <a:xfrm>
            <a:off x="1938338" y="-9525"/>
            <a:ext cx="9144000"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p>
            <a:endParaRPr lang="en-US"/>
          </a:p>
        </p:txBody>
      </p:sp>
      <p:sp>
        <p:nvSpPr>
          <p:cNvPr id="139273" name="Rectangle 10"/>
          <p:cNvSpPr>
            <a:spLocks noChangeArrowheads="1"/>
          </p:cNvSpPr>
          <p:nvPr/>
        </p:nvSpPr>
        <p:spPr bwMode="auto">
          <a:xfrm>
            <a:off x="1933575" y="0"/>
            <a:ext cx="9144000"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p>
            <a:endParaRPr lang="en-US"/>
          </a:p>
        </p:txBody>
      </p:sp>
      <p:sp>
        <p:nvSpPr>
          <p:cNvPr id="139274" name="Rectangle 13"/>
          <p:cNvSpPr>
            <a:spLocks noChangeArrowheads="1"/>
          </p:cNvSpPr>
          <p:nvPr/>
        </p:nvSpPr>
        <p:spPr bwMode="auto">
          <a:xfrm>
            <a:off x="1933575" y="1219200"/>
            <a:ext cx="9144000"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p>
            <a:endParaRPr lang="en-US"/>
          </a:p>
        </p:txBody>
      </p:sp>
      <p:graphicFrame>
        <p:nvGraphicFramePr>
          <p:cNvPr id="30810" name="Group 90"/>
          <p:cNvGraphicFramePr>
            <a:graphicFrameLocks noGrp="1"/>
          </p:cNvGraphicFramePr>
          <p:nvPr/>
        </p:nvGraphicFramePr>
        <p:xfrm>
          <a:off x="0" y="990600"/>
          <a:ext cx="9067800" cy="5851880"/>
        </p:xfrm>
        <a:graphic>
          <a:graphicData uri="http://schemas.openxmlformats.org/drawingml/2006/table">
            <a:tbl>
              <a:tblPr/>
              <a:tblGrid>
                <a:gridCol w="1417638">
                  <a:extLst>
                    <a:ext uri="{9D8B030D-6E8A-4147-A177-3AD203B41FA5}">
                      <a16:colId xmlns:a16="http://schemas.microsoft.com/office/drawing/2014/main" val="20000"/>
                    </a:ext>
                  </a:extLst>
                </a:gridCol>
                <a:gridCol w="3595687">
                  <a:extLst>
                    <a:ext uri="{9D8B030D-6E8A-4147-A177-3AD203B41FA5}">
                      <a16:colId xmlns:a16="http://schemas.microsoft.com/office/drawing/2014/main" val="20001"/>
                    </a:ext>
                  </a:extLst>
                </a:gridCol>
                <a:gridCol w="4054475">
                  <a:extLst>
                    <a:ext uri="{9D8B030D-6E8A-4147-A177-3AD203B41FA5}">
                      <a16:colId xmlns:a16="http://schemas.microsoft.com/office/drawing/2014/main" val="20002"/>
                    </a:ext>
                  </a:extLst>
                </a:gridCol>
              </a:tblGrid>
              <a:tr h="822878">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zh-CN" altLang="en-GB" sz="2400" b="1"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rPr>
                        <a:t>约</a:t>
                      </a:r>
                    </a:p>
                  </a:txBody>
                  <a:tcPr marT="45711" marB="45711"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0000"/>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zh-CN" altLang="en-GB" sz="2400" b="1"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rPr>
                        <a:t>律法</a:t>
                      </a:r>
                      <a:r>
                        <a:rPr kumimoji="0" lang="en-GB" altLang="zh-CN" sz="2400" b="1"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rPr>
                        <a:t>(24-25)</a:t>
                      </a:r>
                    </a:p>
                  </a:txBody>
                  <a:tcPr marT="45711" marB="4571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0000"/>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zh-CN" altLang="en-GB" sz="2400" b="1"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rPr>
                        <a:t>亚伯拉罕</a:t>
                      </a:r>
                      <a:r>
                        <a:rPr kumimoji="0" lang="en-GB" altLang="zh-CN" sz="2400" b="1"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rPr>
                        <a:t>(28</a:t>
                      </a:r>
                      <a:r>
                        <a:rPr kumimoji="0" lang="zh-CN" altLang="en-GB" sz="2400" b="1"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rPr>
                        <a:t>下</a:t>
                      </a:r>
                      <a:r>
                        <a:rPr kumimoji="0" lang="en-GB" altLang="zh-CN" sz="2400" b="1"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rPr>
                        <a:t>; </a:t>
                      </a:r>
                      <a:r>
                        <a:rPr kumimoji="0" lang="zh-CN" altLang="en-GB" sz="2400" b="1"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rPr>
                        <a:t>参三</a:t>
                      </a:r>
                      <a:r>
                        <a:rPr kumimoji="0" lang="en-GB" altLang="zh-CN" sz="2400" b="1"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rPr>
                        <a:t>16-18)</a:t>
                      </a:r>
                    </a:p>
                  </a:txBody>
                  <a:tcPr marT="45711" marB="45711"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0000"/>
                    </a:solidFill>
                  </a:tcPr>
                </a:tc>
                <a:extLst>
                  <a:ext uri="{0D108BD9-81ED-4DB2-BD59-A6C34878D82A}">
                    <a16:rowId xmlns:a16="http://schemas.microsoft.com/office/drawing/2014/main" val="10000"/>
                  </a:ext>
                </a:extLst>
              </a:tr>
              <a:tr h="457150">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zh-CN" altLang="en-GB" sz="2400" b="1" i="0" u="none" strike="noStrike" cap="none" normalizeH="0" baseline="0">
                          <a:ln>
                            <a:noFill/>
                          </a:ln>
                          <a:solidFill>
                            <a:schemeClr val="tx1"/>
                          </a:solidFill>
                          <a:effectLst>
                            <a:outerShdw blurRad="38100" dist="38100" dir="2700000" algn="tl">
                              <a:srgbClr val="000000"/>
                            </a:outerShdw>
                          </a:effectLst>
                          <a:latin typeface="Tahoma" charset="0"/>
                          <a:ea typeface="宋体" charset="0"/>
                          <a:cs typeface="宋体" charset="0"/>
                        </a:rPr>
                        <a:t>儿子</a:t>
                      </a:r>
                    </a:p>
                  </a:txBody>
                  <a:tcPr marT="45711" marB="45711"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0066"/>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zh-CN" altLang="en-GB" sz="2400" b="1" i="0" u="none" strike="noStrike" cap="none" normalizeH="0" baseline="0">
                          <a:ln>
                            <a:noFill/>
                          </a:ln>
                          <a:solidFill>
                            <a:schemeClr val="tx1"/>
                          </a:solidFill>
                          <a:effectLst>
                            <a:outerShdw blurRad="38100" dist="38100" dir="2700000" algn="tl">
                              <a:srgbClr val="000000"/>
                            </a:outerShdw>
                          </a:effectLst>
                          <a:latin typeface="Tahoma" charset="0"/>
                          <a:ea typeface="宋体" charset="0"/>
                          <a:cs typeface="宋体" charset="0"/>
                        </a:rPr>
                        <a:t>以实玛利（没有特别提名）</a:t>
                      </a:r>
                    </a:p>
                  </a:txBody>
                  <a:tcPr marT="45711" marB="4571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0066"/>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zh-CN" altLang="en-GB" sz="2400" b="1" i="0" u="none" strike="noStrike" cap="none" normalizeH="0" baseline="0">
                          <a:ln>
                            <a:noFill/>
                          </a:ln>
                          <a:solidFill>
                            <a:schemeClr val="tx1"/>
                          </a:solidFill>
                          <a:effectLst>
                            <a:outerShdw blurRad="38100" dist="38100" dir="2700000" algn="tl">
                              <a:srgbClr val="000000"/>
                            </a:outerShdw>
                          </a:effectLst>
                          <a:latin typeface="Tahoma" charset="0"/>
                          <a:ea typeface="宋体" charset="0"/>
                          <a:cs typeface="宋体" charset="0"/>
                        </a:rPr>
                        <a:t>以撒（</a:t>
                      </a:r>
                      <a:r>
                        <a:rPr kumimoji="0" lang="en-GB" altLang="zh-CN" sz="2400" b="1" i="0" u="none" strike="noStrike" cap="none" normalizeH="0" baseline="0">
                          <a:ln>
                            <a:noFill/>
                          </a:ln>
                          <a:solidFill>
                            <a:schemeClr val="tx1"/>
                          </a:solidFill>
                          <a:effectLst>
                            <a:outerShdw blurRad="38100" dist="38100" dir="2700000" algn="tl">
                              <a:srgbClr val="000000"/>
                            </a:outerShdw>
                          </a:effectLst>
                          <a:latin typeface="Tahoma" charset="0"/>
                          <a:ea typeface="宋体" charset="0"/>
                          <a:cs typeface="宋体" charset="0"/>
                        </a:rPr>
                        <a:t>28</a:t>
                      </a:r>
                      <a:r>
                        <a:rPr kumimoji="0" lang="zh-CN" altLang="en-GB" sz="2400" b="1" i="0" u="none" strike="noStrike" cap="none" normalizeH="0" baseline="0">
                          <a:ln>
                            <a:noFill/>
                          </a:ln>
                          <a:solidFill>
                            <a:schemeClr val="tx1"/>
                          </a:solidFill>
                          <a:effectLst>
                            <a:outerShdw blurRad="38100" dist="38100" dir="2700000" algn="tl">
                              <a:srgbClr val="000000"/>
                            </a:outerShdw>
                          </a:effectLst>
                          <a:latin typeface="Tahoma" charset="0"/>
                          <a:ea typeface="宋体" charset="0"/>
                          <a:cs typeface="宋体" charset="0"/>
                        </a:rPr>
                        <a:t>）</a:t>
                      </a:r>
                      <a:endParaRPr kumimoji="0" lang="en-GB" altLang="zh-CN" sz="2400" b="1" i="0" u="none" strike="noStrike" cap="none" normalizeH="0" baseline="0">
                        <a:ln>
                          <a:noFill/>
                        </a:ln>
                        <a:solidFill>
                          <a:schemeClr val="tx1"/>
                        </a:solidFill>
                        <a:effectLst>
                          <a:outerShdw blurRad="38100" dist="38100" dir="2700000" algn="tl">
                            <a:srgbClr val="000000"/>
                          </a:outerShdw>
                        </a:effectLst>
                        <a:latin typeface="Tahoma" charset="0"/>
                        <a:ea typeface="宋体" charset="0"/>
                        <a:cs typeface="宋体" charset="0"/>
                      </a:endParaRPr>
                    </a:p>
                  </a:txBody>
                  <a:tcPr marT="45711" marB="45711"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0066"/>
                    </a:solidFill>
                  </a:tcPr>
                </a:tc>
                <a:extLst>
                  <a:ext uri="{0D108BD9-81ED-4DB2-BD59-A6C34878D82A}">
                    <a16:rowId xmlns:a16="http://schemas.microsoft.com/office/drawing/2014/main" val="10001"/>
                  </a:ext>
                </a:extLst>
              </a:tr>
              <a:tr h="457150">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zh-CN" altLang="en-GB" sz="2400" b="1" i="0" u="none" strike="noStrike" cap="none" normalizeH="0" baseline="0">
                          <a:ln>
                            <a:noFill/>
                          </a:ln>
                          <a:solidFill>
                            <a:schemeClr val="tx1"/>
                          </a:solidFill>
                          <a:effectLst>
                            <a:outerShdw blurRad="38100" dist="38100" dir="2700000" algn="tl">
                              <a:srgbClr val="000000"/>
                            </a:outerShdw>
                          </a:effectLst>
                          <a:latin typeface="Tahoma" charset="0"/>
                          <a:ea typeface="宋体" charset="0"/>
                          <a:cs typeface="宋体" charset="0"/>
                        </a:rPr>
                        <a:t>母亲</a:t>
                      </a:r>
                    </a:p>
                  </a:txBody>
                  <a:tcPr marT="45711" marB="45711"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0066"/>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zh-CN" altLang="en-GB" sz="2400" b="1" i="0" u="none" strike="noStrike" cap="none" normalizeH="0" baseline="0">
                          <a:ln>
                            <a:noFill/>
                          </a:ln>
                          <a:solidFill>
                            <a:schemeClr val="tx1"/>
                          </a:solidFill>
                          <a:effectLst>
                            <a:outerShdw blurRad="38100" dist="38100" dir="2700000" algn="tl">
                              <a:srgbClr val="000000"/>
                            </a:outerShdw>
                          </a:effectLst>
                          <a:latin typeface="Tahoma" charset="0"/>
                          <a:ea typeface="宋体" charset="0"/>
                          <a:cs typeface="宋体" charset="0"/>
                        </a:rPr>
                        <a:t>夏甲（</a:t>
                      </a:r>
                      <a:r>
                        <a:rPr kumimoji="0" lang="en-GB" altLang="zh-CN" sz="2400" b="1" i="0" u="none" strike="noStrike" cap="none" normalizeH="0" baseline="0">
                          <a:ln>
                            <a:noFill/>
                          </a:ln>
                          <a:solidFill>
                            <a:schemeClr val="tx1"/>
                          </a:solidFill>
                          <a:effectLst>
                            <a:outerShdw blurRad="38100" dist="38100" dir="2700000" algn="tl">
                              <a:srgbClr val="000000"/>
                            </a:outerShdw>
                          </a:effectLst>
                          <a:latin typeface="Tahoma" charset="0"/>
                          <a:ea typeface="宋体" charset="0"/>
                          <a:cs typeface="宋体" charset="0"/>
                        </a:rPr>
                        <a:t>24-25)</a:t>
                      </a:r>
                    </a:p>
                  </a:txBody>
                  <a:tcPr marT="45711" marB="4571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0066"/>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zh-CN" altLang="en-GB" sz="2400" b="1" i="0" u="none" strike="noStrike" cap="none" normalizeH="0" baseline="0">
                          <a:ln>
                            <a:noFill/>
                          </a:ln>
                          <a:solidFill>
                            <a:schemeClr val="tx1"/>
                          </a:solidFill>
                          <a:effectLst>
                            <a:outerShdw blurRad="38100" dist="38100" dir="2700000" algn="tl">
                              <a:srgbClr val="000000"/>
                            </a:outerShdw>
                          </a:effectLst>
                          <a:latin typeface="Tahoma" charset="0"/>
                          <a:ea typeface="宋体" charset="0"/>
                          <a:cs typeface="宋体" charset="0"/>
                        </a:rPr>
                        <a:t>撒拉</a:t>
                      </a:r>
                      <a:r>
                        <a:rPr kumimoji="0" lang="en-GB" altLang="zh-CN" sz="2400" b="1" i="0" u="none" strike="noStrike" cap="none" normalizeH="0" baseline="0">
                          <a:ln>
                            <a:noFill/>
                          </a:ln>
                          <a:solidFill>
                            <a:schemeClr val="tx1"/>
                          </a:solidFill>
                          <a:effectLst>
                            <a:outerShdw blurRad="38100" dist="38100" dir="2700000" algn="tl">
                              <a:srgbClr val="000000"/>
                            </a:outerShdw>
                          </a:effectLst>
                          <a:latin typeface="Tahoma" charset="0"/>
                          <a:ea typeface="宋体" charset="0"/>
                          <a:cs typeface="宋体" charset="0"/>
                        </a:rPr>
                        <a:t>(</a:t>
                      </a:r>
                      <a:r>
                        <a:rPr kumimoji="0" lang="zh-CN" altLang="en-GB" sz="2400" b="1" i="0" u="none" strike="noStrike" cap="none" normalizeH="0" baseline="0">
                          <a:ln>
                            <a:noFill/>
                          </a:ln>
                          <a:solidFill>
                            <a:schemeClr val="tx1"/>
                          </a:solidFill>
                          <a:effectLst>
                            <a:outerShdw blurRad="38100" dist="38100" dir="2700000" algn="tl">
                              <a:srgbClr val="000000"/>
                            </a:outerShdw>
                          </a:effectLst>
                          <a:latin typeface="Tahoma" charset="0"/>
                          <a:ea typeface="宋体" charset="0"/>
                          <a:cs typeface="宋体" charset="0"/>
                        </a:rPr>
                        <a:t>没有特别提名</a:t>
                      </a:r>
                      <a:r>
                        <a:rPr kumimoji="0" lang="en-GB" altLang="zh-CN" sz="2400" b="1" i="0" u="none" strike="noStrike" cap="none" normalizeH="0" baseline="0">
                          <a:ln>
                            <a:noFill/>
                          </a:ln>
                          <a:solidFill>
                            <a:schemeClr val="tx1"/>
                          </a:solidFill>
                          <a:effectLst>
                            <a:outerShdw blurRad="38100" dist="38100" dir="2700000" algn="tl">
                              <a:srgbClr val="000000"/>
                            </a:outerShdw>
                          </a:effectLst>
                          <a:latin typeface="Tahoma" charset="0"/>
                          <a:ea typeface="宋体" charset="0"/>
                          <a:cs typeface="宋体" charset="0"/>
                        </a:rPr>
                        <a:t>)</a:t>
                      </a:r>
                    </a:p>
                  </a:txBody>
                  <a:tcPr marT="45711" marB="45711"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0066"/>
                    </a:solidFill>
                  </a:tcPr>
                </a:tc>
                <a:extLst>
                  <a:ext uri="{0D108BD9-81ED-4DB2-BD59-A6C34878D82A}">
                    <a16:rowId xmlns:a16="http://schemas.microsoft.com/office/drawing/2014/main" val="10002"/>
                  </a:ext>
                </a:extLst>
              </a:tr>
              <a:tr h="457150">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zh-CN" altLang="en-GB" sz="2400" b="1" i="0" u="none" strike="noStrike" cap="none" normalizeH="0" baseline="0">
                          <a:ln>
                            <a:noFill/>
                          </a:ln>
                          <a:solidFill>
                            <a:schemeClr val="tx1"/>
                          </a:solidFill>
                          <a:effectLst>
                            <a:outerShdw blurRad="38100" dist="38100" dir="2700000" algn="tl">
                              <a:srgbClr val="000000"/>
                            </a:outerShdw>
                          </a:effectLst>
                          <a:latin typeface="Tahoma" charset="0"/>
                          <a:ea typeface="宋体" charset="0"/>
                          <a:cs typeface="宋体" charset="0"/>
                        </a:rPr>
                        <a:t>自由</a:t>
                      </a:r>
                    </a:p>
                  </a:txBody>
                  <a:tcPr marT="45711" marB="45711"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0066"/>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zh-CN" altLang="en-GB" sz="2400" b="1" i="0" u="none" strike="noStrike" cap="none" normalizeH="0" baseline="0">
                          <a:ln>
                            <a:noFill/>
                          </a:ln>
                          <a:solidFill>
                            <a:schemeClr val="tx1"/>
                          </a:solidFill>
                          <a:effectLst>
                            <a:outerShdw blurRad="38100" dist="38100" dir="2700000" algn="tl">
                              <a:srgbClr val="000000"/>
                            </a:outerShdw>
                          </a:effectLst>
                          <a:latin typeface="Tahoma" charset="0"/>
                          <a:ea typeface="宋体" charset="0"/>
                          <a:cs typeface="宋体" charset="0"/>
                        </a:rPr>
                        <a:t>奴仆</a:t>
                      </a:r>
                      <a:r>
                        <a:rPr kumimoji="0" lang="en-GB" altLang="zh-CN" sz="2400" b="1" i="0" u="none" strike="noStrike" cap="none" normalizeH="0" baseline="0">
                          <a:ln>
                            <a:noFill/>
                          </a:ln>
                          <a:solidFill>
                            <a:schemeClr val="tx1"/>
                          </a:solidFill>
                          <a:effectLst>
                            <a:outerShdw blurRad="38100" dist="38100" dir="2700000" algn="tl">
                              <a:srgbClr val="000000"/>
                            </a:outerShdw>
                          </a:effectLst>
                          <a:latin typeface="Tahoma" charset="0"/>
                          <a:ea typeface="宋体" charset="0"/>
                          <a:cs typeface="宋体" charset="0"/>
                        </a:rPr>
                        <a:t>(22</a:t>
                      </a:r>
                      <a:r>
                        <a:rPr kumimoji="0" lang="zh-CN" altLang="en-GB" sz="2400" b="1" i="0" u="none" strike="noStrike" cap="none" normalizeH="0" baseline="0">
                          <a:ln>
                            <a:noFill/>
                          </a:ln>
                          <a:solidFill>
                            <a:schemeClr val="tx1"/>
                          </a:solidFill>
                          <a:effectLst>
                            <a:outerShdw blurRad="38100" dist="38100" dir="2700000" algn="tl">
                              <a:srgbClr val="000000"/>
                            </a:outerShdw>
                          </a:effectLst>
                          <a:latin typeface="Tahoma" charset="0"/>
                          <a:ea typeface="宋体" charset="0"/>
                          <a:cs typeface="宋体" charset="0"/>
                        </a:rPr>
                        <a:t>上</a:t>
                      </a:r>
                      <a:r>
                        <a:rPr kumimoji="0" lang="en-GB" altLang="zh-CN" sz="2400" b="1" i="0" u="none" strike="noStrike" cap="none" normalizeH="0" baseline="0">
                          <a:ln>
                            <a:noFill/>
                          </a:ln>
                          <a:solidFill>
                            <a:schemeClr val="tx1"/>
                          </a:solidFill>
                          <a:effectLst>
                            <a:outerShdw blurRad="38100" dist="38100" dir="2700000" algn="tl">
                              <a:srgbClr val="000000"/>
                            </a:outerShdw>
                          </a:effectLst>
                          <a:latin typeface="Tahoma" charset="0"/>
                          <a:ea typeface="宋体" charset="0"/>
                          <a:cs typeface="宋体" charset="0"/>
                        </a:rPr>
                        <a:t>, 24</a:t>
                      </a:r>
                      <a:r>
                        <a:rPr kumimoji="0" lang="zh-CN" altLang="en-GB" sz="2400" b="1" i="0" u="none" strike="noStrike" cap="none" normalizeH="0" baseline="0">
                          <a:ln>
                            <a:noFill/>
                          </a:ln>
                          <a:solidFill>
                            <a:schemeClr val="tx1"/>
                          </a:solidFill>
                          <a:effectLst>
                            <a:outerShdw blurRad="38100" dist="38100" dir="2700000" algn="tl">
                              <a:srgbClr val="000000"/>
                            </a:outerShdw>
                          </a:effectLst>
                          <a:latin typeface="Tahoma" charset="0"/>
                          <a:ea typeface="宋体" charset="0"/>
                          <a:cs typeface="宋体" charset="0"/>
                        </a:rPr>
                        <a:t>下</a:t>
                      </a:r>
                      <a:r>
                        <a:rPr kumimoji="0" lang="en-GB" altLang="zh-CN" sz="2400" b="1" i="0" u="none" strike="noStrike" cap="none" normalizeH="0" baseline="0">
                          <a:ln>
                            <a:noFill/>
                          </a:ln>
                          <a:solidFill>
                            <a:schemeClr val="tx1"/>
                          </a:solidFill>
                          <a:effectLst>
                            <a:outerShdw blurRad="38100" dist="38100" dir="2700000" algn="tl">
                              <a:srgbClr val="000000"/>
                            </a:outerShdw>
                          </a:effectLst>
                          <a:latin typeface="Tahoma" charset="0"/>
                          <a:ea typeface="宋体" charset="0"/>
                          <a:cs typeface="宋体" charset="0"/>
                        </a:rPr>
                        <a:t>, 31</a:t>
                      </a:r>
                      <a:r>
                        <a:rPr kumimoji="0" lang="zh-CN" altLang="en-GB" sz="2400" b="1" i="0" u="none" strike="noStrike" cap="none" normalizeH="0" baseline="0">
                          <a:ln>
                            <a:noFill/>
                          </a:ln>
                          <a:solidFill>
                            <a:schemeClr val="tx1"/>
                          </a:solidFill>
                          <a:effectLst>
                            <a:outerShdw blurRad="38100" dist="38100" dir="2700000" algn="tl">
                              <a:srgbClr val="000000"/>
                            </a:outerShdw>
                          </a:effectLst>
                          <a:latin typeface="Tahoma" charset="0"/>
                          <a:ea typeface="宋体" charset="0"/>
                          <a:cs typeface="宋体" charset="0"/>
                        </a:rPr>
                        <a:t>上</a:t>
                      </a:r>
                      <a:r>
                        <a:rPr kumimoji="0" lang="en-GB" altLang="zh-CN" sz="2400" b="1" i="0" u="none" strike="noStrike" cap="none" normalizeH="0" baseline="0">
                          <a:ln>
                            <a:noFill/>
                          </a:ln>
                          <a:solidFill>
                            <a:schemeClr val="tx1"/>
                          </a:solidFill>
                          <a:effectLst>
                            <a:outerShdw blurRad="38100" dist="38100" dir="2700000" algn="tl">
                              <a:srgbClr val="000000"/>
                            </a:outerShdw>
                          </a:effectLst>
                          <a:latin typeface="Tahoma" charset="0"/>
                          <a:ea typeface="宋体" charset="0"/>
                          <a:cs typeface="宋体" charset="0"/>
                        </a:rPr>
                        <a:t>)</a:t>
                      </a:r>
                    </a:p>
                  </a:txBody>
                  <a:tcPr marT="45711" marB="4571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0066"/>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zh-CN" altLang="en-GB" sz="2400" b="1" i="0" u="none" strike="noStrike" cap="none" normalizeH="0" baseline="0">
                          <a:ln>
                            <a:noFill/>
                          </a:ln>
                          <a:solidFill>
                            <a:schemeClr val="tx1"/>
                          </a:solidFill>
                          <a:effectLst>
                            <a:outerShdw blurRad="38100" dist="38100" dir="2700000" algn="tl">
                              <a:srgbClr val="000000"/>
                            </a:outerShdw>
                          </a:effectLst>
                          <a:latin typeface="Tahoma" charset="0"/>
                          <a:ea typeface="宋体" charset="0"/>
                          <a:cs typeface="宋体" charset="0"/>
                        </a:rPr>
                        <a:t>自由</a:t>
                      </a:r>
                      <a:r>
                        <a:rPr kumimoji="0" lang="en-GB" altLang="zh-CN" sz="2400" b="1" i="0" u="none" strike="noStrike" cap="none" normalizeH="0" baseline="0">
                          <a:ln>
                            <a:noFill/>
                          </a:ln>
                          <a:solidFill>
                            <a:schemeClr val="tx1"/>
                          </a:solidFill>
                          <a:effectLst>
                            <a:outerShdw blurRad="38100" dist="38100" dir="2700000" algn="tl">
                              <a:srgbClr val="000000"/>
                            </a:outerShdw>
                          </a:effectLst>
                          <a:latin typeface="Tahoma" charset="0"/>
                          <a:ea typeface="宋体" charset="0"/>
                          <a:cs typeface="宋体" charset="0"/>
                        </a:rPr>
                        <a:t>(22</a:t>
                      </a:r>
                      <a:r>
                        <a:rPr kumimoji="0" lang="zh-CN" altLang="en-GB" sz="2400" b="1" i="0" u="none" strike="noStrike" cap="none" normalizeH="0" baseline="0">
                          <a:ln>
                            <a:noFill/>
                          </a:ln>
                          <a:solidFill>
                            <a:schemeClr val="tx1"/>
                          </a:solidFill>
                          <a:effectLst>
                            <a:outerShdw blurRad="38100" dist="38100" dir="2700000" algn="tl">
                              <a:srgbClr val="000000"/>
                            </a:outerShdw>
                          </a:effectLst>
                          <a:latin typeface="Tahoma" charset="0"/>
                          <a:ea typeface="宋体" charset="0"/>
                          <a:cs typeface="宋体" charset="0"/>
                        </a:rPr>
                        <a:t>下</a:t>
                      </a:r>
                      <a:r>
                        <a:rPr kumimoji="0" lang="en-GB" altLang="zh-CN" sz="2400" b="1" i="0" u="none" strike="noStrike" cap="none" normalizeH="0" baseline="0">
                          <a:ln>
                            <a:noFill/>
                          </a:ln>
                          <a:solidFill>
                            <a:schemeClr val="tx1"/>
                          </a:solidFill>
                          <a:effectLst>
                            <a:outerShdw blurRad="38100" dist="38100" dir="2700000" algn="tl">
                              <a:srgbClr val="000000"/>
                            </a:outerShdw>
                          </a:effectLst>
                          <a:latin typeface="Tahoma" charset="0"/>
                          <a:ea typeface="宋体" charset="0"/>
                          <a:cs typeface="宋体" charset="0"/>
                        </a:rPr>
                        <a:t>, 26</a:t>
                      </a:r>
                      <a:r>
                        <a:rPr kumimoji="0" lang="zh-CN" altLang="en-GB" sz="2400" b="1" i="0" u="none" strike="noStrike" cap="none" normalizeH="0" baseline="0">
                          <a:ln>
                            <a:noFill/>
                          </a:ln>
                          <a:solidFill>
                            <a:schemeClr val="tx1"/>
                          </a:solidFill>
                          <a:effectLst>
                            <a:outerShdw blurRad="38100" dist="38100" dir="2700000" algn="tl">
                              <a:srgbClr val="000000"/>
                            </a:outerShdw>
                          </a:effectLst>
                          <a:latin typeface="Tahoma" charset="0"/>
                          <a:ea typeface="宋体" charset="0"/>
                          <a:cs typeface="宋体" charset="0"/>
                        </a:rPr>
                        <a:t>上</a:t>
                      </a:r>
                      <a:r>
                        <a:rPr kumimoji="0" lang="en-GB" altLang="zh-CN" sz="2400" b="1" i="0" u="none" strike="noStrike" cap="none" normalizeH="0" baseline="0">
                          <a:ln>
                            <a:noFill/>
                          </a:ln>
                          <a:solidFill>
                            <a:schemeClr val="tx1"/>
                          </a:solidFill>
                          <a:effectLst>
                            <a:outerShdw blurRad="38100" dist="38100" dir="2700000" algn="tl">
                              <a:srgbClr val="000000"/>
                            </a:outerShdw>
                          </a:effectLst>
                          <a:latin typeface="Tahoma" charset="0"/>
                          <a:ea typeface="宋体" charset="0"/>
                          <a:cs typeface="宋体" charset="0"/>
                        </a:rPr>
                        <a:t>, 31</a:t>
                      </a:r>
                      <a:r>
                        <a:rPr kumimoji="0" lang="zh-CN" altLang="en-GB" sz="2400" b="1" i="0" u="none" strike="noStrike" cap="none" normalizeH="0" baseline="0">
                          <a:ln>
                            <a:noFill/>
                          </a:ln>
                          <a:solidFill>
                            <a:schemeClr val="tx1"/>
                          </a:solidFill>
                          <a:effectLst>
                            <a:outerShdw blurRad="38100" dist="38100" dir="2700000" algn="tl">
                              <a:srgbClr val="000000"/>
                            </a:outerShdw>
                          </a:effectLst>
                          <a:latin typeface="Tahoma" charset="0"/>
                          <a:ea typeface="宋体" charset="0"/>
                          <a:cs typeface="宋体" charset="0"/>
                        </a:rPr>
                        <a:t>上</a:t>
                      </a:r>
                      <a:r>
                        <a:rPr kumimoji="0" lang="en-GB" altLang="zh-CN" sz="2400" b="1" i="0" u="none" strike="noStrike" cap="none" normalizeH="0" baseline="0">
                          <a:ln>
                            <a:noFill/>
                          </a:ln>
                          <a:solidFill>
                            <a:schemeClr val="tx1"/>
                          </a:solidFill>
                          <a:effectLst>
                            <a:outerShdw blurRad="38100" dist="38100" dir="2700000" algn="tl">
                              <a:srgbClr val="000000"/>
                            </a:outerShdw>
                          </a:effectLst>
                          <a:latin typeface="Tahoma" charset="0"/>
                          <a:ea typeface="宋体" charset="0"/>
                          <a:cs typeface="宋体" charset="0"/>
                        </a:rPr>
                        <a:t>)</a:t>
                      </a:r>
                      <a:endParaRPr kumimoji="0" lang="zh-CN" altLang="en-GB" sz="2400" b="1" i="0" u="none" strike="noStrike" cap="none" normalizeH="0" baseline="0">
                        <a:ln>
                          <a:noFill/>
                        </a:ln>
                        <a:solidFill>
                          <a:schemeClr val="tx1"/>
                        </a:solidFill>
                        <a:effectLst>
                          <a:outerShdw blurRad="38100" dist="38100" dir="2700000" algn="tl">
                            <a:srgbClr val="000000"/>
                          </a:outerShdw>
                        </a:effectLst>
                        <a:latin typeface="Tahoma" charset="0"/>
                        <a:ea typeface="宋体" charset="0"/>
                        <a:cs typeface="宋体" charset="0"/>
                      </a:endParaRPr>
                    </a:p>
                  </a:txBody>
                  <a:tcPr marT="45711" marB="45711"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0066"/>
                    </a:solidFill>
                  </a:tcPr>
                </a:tc>
                <a:extLst>
                  <a:ext uri="{0D108BD9-81ED-4DB2-BD59-A6C34878D82A}">
                    <a16:rowId xmlns:a16="http://schemas.microsoft.com/office/drawing/2014/main" val="10003"/>
                  </a:ext>
                </a:extLst>
              </a:tr>
              <a:tr h="457150">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zh-CN" altLang="en-GB" sz="2400" b="1" i="0" u="none" strike="noStrike" cap="none" normalizeH="0" baseline="0">
                          <a:ln>
                            <a:noFill/>
                          </a:ln>
                          <a:solidFill>
                            <a:schemeClr val="tx1"/>
                          </a:solidFill>
                          <a:effectLst>
                            <a:outerShdw blurRad="38100" dist="38100" dir="2700000" algn="tl">
                              <a:srgbClr val="000000"/>
                            </a:outerShdw>
                          </a:effectLst>
                          <a:latin typeface="Tahoma" charset="0"/>
                          <a:ea typeface="宋体" charset="0"/>
                          <a:cs typeface="宋体" charset="0"/>
                        </a:rPr>
                        <a:t>出生</a:t>
                      </a:r>
                    </a:p>
                  </a:txBody>
                  <a:tcPr marT="45711" marB="45711"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0066"/>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zh-CN" altLang="en-GB" sz="2400" b="1" i="0" u="none" strike="noStrike" cap="none" normalizeH="0" baseline="0">
                          <a:ln>
                            <a:noFill/>
                          </a:ln>
                          <a:solidFill>
                            <a:schemeClr val="tx1"/>
                          </a:solidFill>
                          <a:effectLst>
                            <a:outerShdw blurRad="38100" dist="38100" dir="2700000" algn="tl">
                              <a:srgbClr val="000000"/>
                            </a:outerShdw>
                          </a:effectLst>
                          <a:latin typeface="Tahoma" charset="0"/>
                          <a:ea typeface="宋体" charset="0"/>
                          <a:cs typeface="宋体" charset="0"/>
                        </a:rPr>
                        <a:t>普遍</a:t>
                      </a:r>
                      <a:r>
                        <a:rPr kumimoji="0" lang="en-GB" altLang="zh-CN" sz="2400" b="1" i="0" u="none" strike="noStrike" cap="none" normalizeH="0" baseline="0">
                          <a:ln>
                            <a:noFill/>
                          </a:ln>
                          <a:solidFill>
                            <a:schemeClr val="tx1"/>
                          </a:solidFill>
                          <a:effectLst>
                            <a:outerShdw blurRad="38100" dist="38100" dir="2700000" algn="tl">
                              <a:srgbClr val="000000"/>
                            </a:outerShdw>
                          </a:effectLst>
                          <a:latin typeface="Tahoma" charset="0"/>
                          <a:ea typeface="宋体" charset="0"/>
                          <a:cs typeface="宋体" charset="0"/>
                        </a:rPr>
                        <a:t>(23</a:t>
                      </a:r>
                      <a:r>
                        <a:rPr kumimoji="0" lang="zh-CN" altLang="en-GB" sz="2400" b="1" i="0" u="none" strike="noStrike" cap="none" normalizeH="0" baseline="0">
                          <a:ln>
                            <a:noFill/>
                          </a:ln>
                          <a:solidFill>
                            <a:schemeClr val="tx1"/>
                          </a:solidFill>
                          <a:effectLst>
                            <a:outerShdw blurRad="38100" dist="38100" dir="2700000" algn="tl">
                              <a:srgbClr val="000000"/>
                            </a:outerShdw>
                          </a:effectLst>
                          <a:latin typeface="Tahoma" charset="0"/>
                          <a:ea typeface="宋体" charset="0"/>
                          <a:cs typeface="宋体" charset="0"/>
                        </a:rPr>
                        <a:t>上</a:t>
                      </a:r>
                      <a:r>
                        <a:rPr kumimoji="0" lang="en-GB" altLang="zh-CN" sz="2400" b="1" i="0" u="none" strike="noStrike" cap="none" normalizeH="0" baseline="0">
                          <a:ln>
                            <a:noFill/>
                          </a:ln>
                          <a:solidFill>
                            <a:schemeClr val="tx1"/>
                          </a:solidFill>
                          <a:effectLst>
                            <a:outerShdw blurRad="38100" dist="38100" dir="2700000" algn="tl">
                              <a:srgbClr val="000000"/>
                            </a:outerShdw>
                          </a:effectLst>
                          <a:latin typeface="Tahoma" charset="0"/>
                          <a:ea typeface="宋体" charset="0"/>
                          <a:cs typeface="宋体" charset="0"/>
                        </a:rPr>
                        <a:t>)</a:t>
                      </a:r>
                    </a:p>
                  </a:txBody>
                  <a:tcPr marT="45711" marB="4571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0066"/>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zh-CN" altLang="en-GB" sz="2400" b="1" i="0" u="none" strike="noStrike" cap="none" normalizeH="0" baseline="0">
                          <a:ln>
                            <a:noFill/>
                          </a:ln>
                          <a:solidFill>
                            <a:schemeClr val="tx1"/>
                          </a:solidFill>
                          <a:effectLst>
                            <a:outerShdw blurRad="38100" dist="38100" dir="2700000" algn="tl">
                              <a:srgbClr val="000000"/>
                            </a:outerShdw>
                          </a:effectLst>
                          <a:latin typeface="Tahoma" charset="0"/>
                          <a:ea typeface="宋体" charset="0"/>
                          <a:cs typeface="宋体" charset="0"/>
                        </a:rPr>
                        <a:t>凭着应许</a:t>
                      </a:r>
                      <a:r>
                        <a:rPr kumimoji="0" lang="en-GB" altLang="zh-CN" sz="2400" b="1" i="0" u="none" strike="noStrike" cap="none" normalizeH="0" baseline="0">
                          <a:ln>
                            <a:noFill/>
                          </a:ln>
                          <a:solidFill>
                            <a:schemeClr val="tx1"/>
                          </a:solidFill>
                          <a:effectLst>
                            <a:outerShdw blurRad="38100" dist="38100" dir="2700000" algn="tl">
                              <a:srgbClr val="000000"/>
                            </a:outerShdw>
                          </a:effectLst>
                          <a:latin typeface="Tahoma" charset="0"/>
                          <a:ea typeface="宋体" charset="0"/>
                          <a:cs typeface="宋体" charset="0"/>
                        </a:rPr>
                        <a:t>(23</a:t>
                      </a:r>
                      <a:r>
                        <a:rPr kumimoji="0" lang="zh-CN" altLang="en-GB" sz="2400" b="1" i="0" u="none" strike="noStrike" cap="none" normalizeH="0" baseline="0">
                          <a:ln>
                            <a:noFill/>
                          </a:ln>
                          <a:solidFill>
                            <a:schemeClr val="tx1"/>
                          </a:solidFill>
                          <a:effectLst>
                            <a:outerShdw blurRad="38100" dist="38100" dir="2700000" algn="tl">
                              <a:srgbClr val="000000"/>
                            </a:outerShdw>
                          </a:effectLst>
                          <a:latin typeface="Tahoma" charset="0"/>
                          <a:ea typeface="宋体" charset="0"/>
                          <a:cs typeface="宋体" charset="0"/>
                        </a:rPr>
                        <a:t>下</a:t>
                      </a:r>
                      <a:r>
                        <a:rPr kumimoji="0" lang="en-GB" altLang="zh-CN" sz="2400" b="1" i="0" u="none" strike="noStrike" cap="none" normalizeH="0" baseline="0">
                          <a:ln>
                            <a:noFill/>
                          </a:ln>
                          <a:solidFill>
                            <a:schemeClr val="tx1"/>
                          </a:solidFill>
                          <a:effectLst>
                            <a:outerShdw blurRad="38100" dist="38100" dir="2700000" algn="tl">
                              <a:srgbClr val="000000"/>
                            </a:outerShdw>
                          </a:effectLst>
                          <a:latin typeface="Tahoma" charset="0"/>
                          <a:ea typeface="宋体" charset="0"/>
                          <a:cs typeface="宋体" charset="0"/>
                        </a:rPr>
                        <a:t>)</a:t>
                      </a:r>
                    </a:p>
                  </a:txBody>
                  <a:tcPr marT="45711" marB="45711"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0066"/>
                    </a:solidFill>
                  </a:tcPr>
                </a:tc>
                <a:extLst>
                  <a:ext uri="{0D108BD9-81ED-4DB2-BD59-A6C34878D82A}">
                    <a16:rowId xmlns:a16="http://schemas.microsoft.com/office/drawing/2014/main" val="10004"/>
                  </a:ext>
                </a:extLst>
              </a:tr>
              <a:tr h="457150">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zh-CN" altLang="en-GB" sz="2400" b="1" i="0" u="none" strike="noStrike" cap="none" normalizeH="0" baseline="0">
                          <a:ln>
                            <a:noFill/>
                          </a:ln>
                          <a:solidFill>
                            <a:schemeClr val="tx1"/>
                          </a:solidFill>
                          <a:effectLst>
                            <a:outerShdw blurRad="38100" dist="38100" dir="2700000" algn="tl">
                              <a:srgbClr val="000000"/>
                            </a:outerShdw>
                          </a:effectLst>
                          <a:latin typeface="Tahoma" charset="0"/>
                          <a:ea typeface="宋体" charset="0"/>
                          <a:cs typeface="宋体" charset="0"/>
                        </a:rPr>
                        <a:t>山</a:t>
                      </a:r>
                    </a:p>
                  </a:txBody>
                  <a:tcPr marT="45711" marB="45711"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0066"/>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zh-CN" altLang="en-GB" sz="2400" b="1" i="0" u="none" strike="noStrike" cap="none" normalizeH="0" baseline="0">
                          <a:ln>
                            <a:noFill/>
                          </a:ln>
                          <a:solidFill>
                            <a:schemeClr val="tx1"/>
                          </a:solidFill>
                          <a:effectLst>
                            <a:outerShdw blurRad="38100" dist="38100" dir="2700000" algn="tl">
                              <a:srgbClr val="000000"/>
                            </a:outerShdw>
                          </a:effectLst>
                          <a:latin typeface="Tahoma" charset="0"/>
                          <a:ea typeface="宋体" charset="0"/>
                          <a:cs typeface="宋体" charset="0"/>
                        </a:rPr>
                        <a:t>阿拉伯的西奈</a:t>
                      </a:r>
                      <a:r>
                        <a:rPr kumimoji="0" lang="en-GB" altLang="zh-CN" sz="2400" b="1" i="0" u="none" strike="noStrike" cap="none" normalizeH="0" baseline="0">
                          <a:ln>
                            <a:noFill/>
                          </a:ln>
                          <a:solidFill>
                            <a:schemeClr val="tx1"/>
                          </a:solidFill>
                          <a:effectLst>
                            <a:outerShdw blurRad="38100" dist="38100" dir="2700000" algn="tl">
                              <a:srgbClr val="000000"/>
                            </a:outerShdw>
                          </a:effectLst>
                          <a:latin typeface="Tahoma" charset="0"/>
                          <a:ea typeface="宋体" charset="0"/>
                          <a:cs typeface="宋体" charset="0"/>
                        </a:rPr>
                        <a:t>(24)</a:t>
                      </a:r>
                    </a:p>
                  </a:txBody>
                  <a:tcPr marT="45711" marB="4571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0066"/>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zh-CN" altLang="en-GB" sz="2400" b="1" i="0" u="none" strike="noStrike" cap="none" normalizeH="0" baseline="0">
                          <a:ln>
                            <a:noFill/>
                          </a:ln>
                          <a:solidFill>
                            <a:schemeClr val="tx1"/>
                          </a:solidFill>
                          <a:effectLst>
                            <a:outerShdw blurRad="38100" dist="38100" dir="2700000" algn="tl">
                              <a:srgbClr val="000000"/>
                            </a:outerShdw>
                          </a:effectLst>
                          <a:latin typeface="Tahoma" charset="0"/>
                          <a:ea typeface="宋体" charset="0"/>
                          <a:cs typeface="宋体" charset="0"/>
                        </a:rPr>
                        <a:t>加略</a:t>
                      </a:r>
                      <a:r>
                        <a:rPr kumimoji="0" lang="en-GB" altLang="zh-CN" sz="2400" b="1" i="0" u="none" strike="noStrike" cap="none" normalizeH="0" baseline="0">
                          <a:ln>
                            <a:noFill/>
                          </a:ln>
                          <a:solidFill>
                            <a:schemeClr val="tx1"/>
                          </a:solidFill>
                          <a:effectLst>
                            <a:outerShdw blurRad="38100" dist="38100" dir="2700000" algn="tl">
                              <a:srgbClr val="000000"/>
                            </a:outerShdw>
                          </a:effectLst>
                          <a:latin typeface="Tahoma" charset="0"/>
                          <a:ea typeface="宋体" charset="0"/>
                          <a:cs typeface="宋体" charset="0"/>
                        </a:rPr>
                        <a:t>(</a:t>
                      </a:r>
                      <a:r>
                        <a:rPr kumimoji="0" lang="zh-CN" altLang="en-GB" sz="2400" b="1" i="0" u="none" strike="noStrike" cap="none" normalizeH="0" baseline="0">
                          <a:ln>
                            <a:noFill/>
                          </a:ln>
                          <a:solidFill>
                            <a:schemeClr val="tx1"/>
                          </a:solidFill>
                          <a:effectLst>
                            <a:outerShdw blurRad="38100" dist="38100" dir="2700000" algn="tl">
                              <a:srgbClr val="000000"/>
                            </a:outerShdw>
                          </a:effectLst>
                          <a:latin typeface="Tahoma" charset="0"/>
                          <a:ea typeface="宋体" charset="0"/>
                          <a:cs typeface="宋体" charset="0"/>
                        </a:rPr>
                        <a:t>推理</a:t>
                      </a:r>
                      <a:r>
                        <a:rPr kumimoji="0" lang="en-GB" altLang="zh-CN" sz="2400" b="1" i="0" u="none" strike="noStrike" cap="none" normalizeH="0" baseline="0">
                          <a:ln>
                            <a:noFill/>
                          </a:ln>
                          <a:solidFill>
                            <a:schemeClr val="tx1"/>
                          </a:solidFill>
                          <a:effectLst>
                            <a:outerShdw blurRad="38100" dist="38100" dir="2700000" algn="tl">
                              <a:srgbClr val="000000"/>
                            </a:outerShdw>
                          </a:effectLst>
                          <a:latin typeface="Tahoma" charset="0"/>
                          <a:ea typeface="宋体" charset="0"/>
                          <a:cs typeface="宋体" charset="0"/>
                        </a:rPr>
                        <a:t>?)</a:t>
                      </a:r>
                      <a:endParaRPr kumimoji="0" lang="zh-CN" altLang="en-GB" sz="2400" b="1" i="0" u="none" strike="noStrike" cap="none" normalizeH="0" baseline="0">
                        <a:ln>
                          <a:noFill/>
                        </a:ln>
                        <a:solidFill>
                          <a:schemeClr val="tx1"/>
                        </a:solidFill>
                        <a:effectLst>
                          <a:outerShdw blurRad="38100" dist="38100" dir="2700000" algn="tl">
                            <a:srgbClr val="000000"/>
                          </a:outerShdw>
                        </a:effectLst>
                        <a:latin typeface="Tahoma" charset="0"/>
                        <a:ea typeface="宋体" charset="0"/>
                        <a:cs typeface="宋体" charset="0"/>
                      </a:endParaRPr>
                    </a:p>
                  </a:txBody>
                  <a:tcPr marT="45711" marB="45711"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0066"/>
                    </a:solidFill>
                  </a:tcPr>
                </a:tc>
                <a:extLst>
                  <a:ext uri="{0D108BD9-81ED-4DB2-BD59-A6C34878D82A}">
                    <a16:rowId xmlns:a16="http://schemas.microsoft.com/office/drawing/2014/main" val="10005"/>
                  </a:ext>
                </a:extLst>
              </a:tr>
              <a:tr h="457150">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zh-CN" altLang="en-GB" sz="2400" b="1" i="0" u="none" strike="noStrike" cap="none" normalizeH="0" baseline="0">
                          <a:ln>
                            <a:noFill/>
                          </a:ln>
                          <a:solidFill>
                            <a:schemeClr val="tx1"/>
                          </a:solidFill>
                          <a:effectLst>
                            <a:outerShdw blurRad="38100" dist="38100" dir="2700000" algn="tl">
                              <a:srgbClr val="000000"/>
                            </a:outerShdw>
                          </a:effectLst>
                          <a:latin typeface="Tahoma" charset="0"/>
                          <a:ea typeface="宋体" charset="0"/>
                          <a:cs typeface="宋体" charset="0"/>
                        </a:rPr>
                        <a:t>耶路撒冷</a:t>
                      </a:r>
                    </a:p>
                  </a:txBody>
                  <a:tcPr marT="45711" marB="45711"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0066"/>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zh-CN" altLang="en-GB" sz="2400" b="1" i="0" u="none" strike="noStrike" cap="none" normalizeH="0" baseline="0">
                          <a:ln>
                            <a:noFill/>
                          </a:ln>
                          <a:solidFill>
                            <a:schemeClr val="tx1"/>
                          </a:solidFill>
                          <a:effectLst>
                            <a:outerShdw blurRad="38100" dist="38100" dir="2700000" algn="tl">
                              <a:srgbClr val="000000"/>
                            </a:outerShdw>
                          </a:effectLst>
                          <a:latin typeface="Tahoma" charset="0"/>
                          <a:ea typeface="宋体" charset="0"/>
                          <a:cs typeface="宋体" charset="0"/>
                        </a:rPr>
                        <a:t>现在尘世的</a:t>
                      </a:r>
                      <a:r>
                        <a:rPr kumimoji="0" lang="en-GB" altLang="zh-CN" sz="2400" b="1" i="0" u="none" strike="noStrike" cap="none" normalizeH="0" baseline="0">
                          <a:ln>
                            <a:noFill/>
                          </a:ln>
                          <a:solidFill>
                            <a:schemeClr val="tx1"/>
                          </a:solidFill>
                          <a:effectLst>
                            <a:outerShdw blurRad="38100" dist="38100" dir="2700000" algn="tl">
                              <a:srgbClr val="000000"/>
                            </a:outerShdw>
                          </a:effectLst>
                          <a:latin typeface="Tahoma" charset="0"/>
                          <a:ea typeface="宋体" charset="0"/>
                          <a:cs typeface="宋体" charset="0"/>
                        </a:rPr>
                        <a:t>(25</a:t>
                      </a:r>
                      <a:r>
                        <a:rPr kumimoji="0" lang="zh-CN" altLang="en-GB" sz="2400" b="1" i="0" u="none" strike="noStrike" cap="none" normalizeH="0" baseline="0">
                          <a:ln>
                            <a:noFill/>
                          </a:ln>
                          <a:solidFill>
                            <a:schemeClr val="tx1"/>
                          </a:solidFill>
                          <a:effectLst>
                            <a:outerShdw blurRad="38100" dist="38100" dir="2700000" algn="tl">
                              <a:srgbClr val="000000"/>
                            </a:outerShdw>
                          </a:effectLst>
                          <a:latin typeface="Tahoma" charset="0"/>
                          <a:ea typeface="宋体" charset="0"/>
                          <a:cs typeface="宋体" charset="0"/>
                        </a:rPr>
                        <a:t>下</a:t>
                      </a:r>
                      <a:r>
                        <a:rPr kumimoji="0" lang="en-GB" altLang="zh-CN" sz="2400" b="1" i="0" u="none" strike="noStrike" cap="none" normalizeH="0" baseline="0">
                          <a:ln>
                            <a:noFill/>
                          </a:ln>
                          <a:solidFill>
                            <a:schemeClr val="tx1"/>
                          </a:solidFill>
                          <a:effectLst>
                            <a:outerShdw blurRad="38100" dist="38100" dir="2700000" algn="tl">
                              <a:srgbClr val="000000"/>
                            </a:outerShdw>
                          </a:effectLst>
                          <a:latin typeface="Tahoma" charset="0"/>
                          <a:ea typeface="宋体" charset="0"/>
                          <a:cs typeface="宋体" charset="0"/>
                        </a:rPr>
                        <a:t>)</a:t>
                      </a:r>
                    </a:p>
                  </a:txBody>
                  <a:tcPr marT="45711" marB="4571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0066"/>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zh-CN" altLang="en-GB" sz="2400" b="1" i="0" u="none" strike="noStrike" cap="none" normalizeH="0" baseline="0">
                          <a:ln>
                            <a:noFill/>
                          </a:ln>
                          <a:solidFill>
                            <a:schemeClr val="tx1"/>
                          </a:solidFill>
                          <a:effectLst>
                            <a:outerShdw blurRad="38100" dist="38100" dir="2700000" algn="tl">
                              <a:srgbClr val="000000"/>
                            </a:outerShdw>
                          </a:effectLst>
                          <a:latin typeface="Tahoma" charset="0"/>
                          <a:ea typeface="宋体" charset="0"/>
                          <a:cs typeface="宋体" charset="0"/>
                        </a:rPr>
                        <a:t>未来</a:t>
                      </a:r>
                      <a:r>
                        <a:rPr kumimoji="0" lang="en-GB" altLang="zh-CN" sz="2400" b="1" i="0" u="none" strike="noStrike" cap="none" normalizeH="0" baseline="0">
                          <a:ln>
                            <a:noFill/>
                          </a:ln>
                          <a:solidFill>
                            <a:schemeClr val="tx1"/>
                          </a:solidFill>
                          <a:effectLst>
                            <a:outerShdw blurRad="38100" dist="38100" dir="2700000" algn="tl">
                              <a:srgbClr val="000000"/>
                            </a:outerShdw>
                          </a:effectLst>
                          <a:latin typeface="Tahoma" charset="0"/>
                          <a:ea typeface="宋体" charset="0"/>
                          <a:cs typeface="宋体" charset="0"/>
                        </a:rPr>
                        <a:t>(?)</a:t>
                      </a:r>
                      <a:r>
                        <a:rPr kumimoji="0" lang="zh-CN" altLang="en-GB" sz="2400" b="1" i="0" u="none" strike="noStrike" cap="none" normalizeH="0" baseline="0">
                          <a:ln>
                            <a:noFill/>
                          </a:ln>
                          <a:solidFill>
                            <a:schemeClr val="tx1"/>
                          </a:solidFill>
                          <a:effectLst>
                            <a:outerShdw blurRad="38100" dist="38100" dir="2700000" algn="tl">
                              <a:srgbClr val="000000"/>
                            </a:outerShdw>
                          </a:effectLst>
                          <a:latin typeface="Tahoma" charset="0"/>
                          <a:ea typeface="宋体" charset="0"/>
                          <a:cs typeface="宋体" charset="0"/>
                        </a:rPr>
                        <a:t>天国</a:t>
                      </a:r>
                      <a:r>
                        <a:rPr kumimoji="0" lang="en-GB" altLang="zh-CN" sz="2400" b="1" i="0" u="none" strike="noStrike" cap="none" normalizeH="0" baseline="0">
                          <a:ln>
                            <a:noFill/>
                          </a:ln>
                          <a:solidFill>
                            <a:schemeClr val="tx1"/>
                          </a:solidFill>
                          <a:effectLst>
                            <a:outerShdw blurRad="38100" dist="38100" dir="2700000" algn="tl">
                              <a:srgbClr val="000000"/>
                            </a:outerShdw>
                          </a:effectLst>
                          <a:latin typeface="Tahoma" charset="0"/>
                          <a:ea typeface="宋体" charset="0"/>
                          <a:cs typeface="宋体" charset="0"/>
                        </a:rPr>
                        <a:t>, </a:t>
                      </a:r>
                      <a:r>
                        <a:rPr kumimoji="0" lang="zh-CN" altLang="en-GB" sz="2400" b="1" i="0" u="none" strike="noStrike" cap="none" normalizeH="0" baseline="0">
                          <a:ln>
                            <a:noFill/>
                          </a:ln>
                          <a:solidFill>
                            <a:schemeClr val="tx1"/>
                          </a:solidFill>
                          <a:effectLst>
                            <a:outerShdw blurRad="38100" dist="38100" dir="2700000" algn="tl">
                              <a:srgbClr val="000000"/>
                            </a:outerShdw>
                          </a:effectLst>
                          <a:latin typeface="Tahoma" charset="0"/>
                          <a:ea typeface="宋体" charset="0"/>
                          <a:cs typeface="宋体" charset="0"/>
                        </a:rPr>
                        <a:t>母亲</a:t>
                      </a:r>
                      <a:r>
                        <a:rPr kumimoji="0" lang="en-GB" altLang="zh-CN" sz="2400" b="1" i="0" u="none" strike="noStrike" cap="none" normalizeH="0" baseline="0">
                          <a:ln>
                            <a:noFill/>
                          </a:ln>
                          <a:solidFill>
                            <a:schemeClr val="tx1"/>
                          </a:solidFill>
                          <a:effectLst>
                            <a:outerShdw blurRad="38100" dist="38100" dir="2700000" algn="tl">
                              <a:srgbClr val="000000"/>
                            </a:outerShdw>
                          </a:effectLst>
                          <a:latin typeface="Tahoma" charset="0"/>
                          <a:ea typeface="宋体" charset="0"/>
                          <a:cs typeface="宋体" charset="0"/>
                        </a:rPr>
                        <a:t>(26)</a:t>
                      </a:r>
                    </a:p>
                  </a:txBody>
                  <a:tcPr marT="45711" marB="45711"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0066"/>
                    </a:solidFill>
                  </a:tcPr>
                </a:tc>
                <a:extLst>
                  <a:ext uri="{0D108BD9-81ED-4DB2-BD59-A6C34878D82A}">
                    <a16:rowId xmlns:a16="http://schemas.microsoft.com/office/drawing/2014/main" val="10006"/>
                  </a:ext>
                </a:extLst>
              </a:tr>
              <a:tr h="457150">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zh-CN" altLang="en-GB" sz="2400" b="1" i="0" u="none" strike="noStrike" cap="none" normalizeH="0" baseline="0">
                          <a:ln>
                            <a:noFill/>
                          </a:ln>
                          <a:solidFill>
                            <a:schemeClr val="tx1"/>
                          </a:solidFill>
                          <a:effectLst>
                            <a:outerShdw blurRad="38100" dist="38100" dir="2700000" algn="tl">
                              <a:srgbClr val="000000"/>
                            </a:outerShdw>
                          </a:effectLst>
                          <a:latin typeface="Tahoma" charset="0"/>
                          <a:ea typeface="宋体" charset="0"/>
                          <a:cs typeface="宋体" charset="0"/>
                        </a:rPr>
                        <a:t>门徒</a:t>
                      </a:r>
                    </a:p>
                  </a:txBody>
                  <a:tcPr marT="45711" marB="45711"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0066"/>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zh-CN" altLang="en-GB" sz="2400" b="1" i="0" u="none" strike="noStrike" cap="none" normalizeH="0" baseline="0">
                          <a:ln>
                            <a:noFill/>
                          </a:ln>
                          <a:solidFill>
                            <a:schemeClr val="tx1"/>
                          </a:solidFill>
                          <a:effectLst>
                            <a:outerShdw blurRad="38100" dist="38100" dir="2700000" algn="tl">
                              <a:srgbClr val="000000"/>
                            </a:outerShdw>
                          </a:effectLst>
                          <a:latin typeface="Tahoma" charset="0"/>
                          <a:ea typeface="宋体" charset="0"/>
                          <a:cs typeface="宋体" charset="0"/>
                        </a:rPr>
                        <a:t>地狱之子</a:t>
                      </a:r>
                      <a:r>
                        <a:rPr kumimoji="0" lang="en-GB" altLang="zh-CN" sz="2400" b="1" i="0" u="none" strike="noStrike" cap="none" normalizeH="0" baseline="0">
                          <a:ln>
                            <a:noFill/>
                          </a:ln>
                          <a:solidFill>
                            <a:schemeClr val="tx1"/>
                          </a:solidFill>
                          <a:effectLst>
                            <a:outerShdw blurRad="38100" dist="38100" dir="2700000" algn="tl">
                              <a:srgbClr val="000000"/>
                            </a:outerShdw>
                          </a:effectLst>
                          <a:latin typeface="Tahoma" charset="0"/>
                          <a:ea typeface="宋体" charset="0"/>
                          <a:cs typeface="宋体" charset="0"/>
                        </a:rPr>
                        <a:t>(</a:t>
                      </a:r>
                      <a:r>
                        <a:rPr kumimoji="0" lang="zh-CN" altLang="en-GB" sz="2400" b="1" i="0" u="none" strike="noStrike" cap="none" normalizeH="0" baseline="0">
                          <a:ln>
                            <a:noFill/>
                          </a:ln>
                          <a:solidFill>
                            <a:schemeClr val="tx1"/>
                          </a:solidFill>
                          <a:effectLst>
                            <a:outerShdw blurRad="38100" dist="38100" dir="2700000" algn="tl">
                              <a:srgbClr val="000000"/>
                            </a:outerShdw>
                          </a:effectLst>
                          <a:latin typeface="Tahoma" charset="0"/>
                          <a:ea typeface="宋体" charset="0"/>
                          <a:cs typeface="宋体" charset="0"/>
                        </a:rPr>
                        <a:t>推理</a:t>
                      </a:r>
                      <a:r>
                        <a:rPr kumimoji="0" lang="en-GB" altLang="zh-CN" sz="2400" b="1" i="0" u="none" strike="noStrike" cap="none" normalizeH="0" baseline="0">
                          <a:ln>
                            <a:noFill/>
                          </a:ln>
                          <a:solidFill>
                            <a:schemeClr val="tx1"/>
                          </a:solidFill>
                          <a:effectLst>
                            <a:outerShdw blurRad="38100" dist="38100" dir="2700000" algn="tl">
                              <a:srgbClr val="000000"/>
                            </a:outerShdw>
                          </a:effectLst>
                          <a:latin typeface="Tahoma" charset="0"/>
                          <a:ea typeface="宋体" charset="0"/>
                          <a:cs typeface="宋体" charset="0"/>
                        </a:rPr>
                        <a:t>)</a:t>
                      </a:r>
                    </a:p>
                  </a:txBody>
                  <a:tcPr marT="45711" marB="4571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0066"/>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zh-CN" altLang="en-GB" sz="2400" b="1" i="0" u="none" strike="noStrike" cap="none" normalizeH="0" baseline="0">
                          <a:ln>
                            <a:noFill/>
                          </a:ln>
                          <a:solidFill>
                            <a:schemeClr val="tx1"/>
                          </a:solidFill>
                          <a:effectLst>
                            <a:outerShdw blurRad="38100" dist="38100" dir="2700000" algn="tl">
                              <a:srgbClr val="000000"/>
                            </a:outerShdw>
                          </a:effectLst>
                          <a:latin typeface="Tahoma" charset="0"/>
                          <a:ea typeface="宋体" charset="0"/>
                          <a:cs typeface="宋体" charset="0"/>
                        </a:rPr>
                        <a:t>应许之子</a:t>
                      </a:r>
                      <a:r>
                        <a:rPr kumimoji="0" lang="en-GB" altLang="zh-CN" sz="2400" b="1" i="0" u="none" strike="noStrike" cap="none" normalizeH="0" baseline="0">
                          <a:ln>
                            <a:noFill/>
                          </a:ln>
                          <a:solidFill>
                            <a:schemeClr val="tx1"/>
                          </a:solidFill>
                          <a:effectLst>
                            <a:outerShdw blurRad="38100" dist="38100" dir="2700000" algn="tl">
                              <a:srgbClr val="000000"/>
                            </a:outerShdw>
                          </a:effectLst>
                          <a:latin typeface="Tahoma" charset="0"/>
                          <a:ea typeface="宋体" charset="0"/>
                          <a:cs typeface="宋体" charset="0"/>
                        </a:rPr>
                        <a:t>(28</a:t>
                      </a:r>
                      <a:r>
                        <a:rPr kumimoji="0" lang="zh-CN" altLang="en-GB" sz="2400" b="1" i="0" u="none" strike="noStrike" cap="none" normalizeH="0" baseline="0">
                          <a:ln>
                            <a:noFill/>
                          </a:ln>
                          <a:solidFill>
                            <a:schemeClr val="tx1"/>
                          </a:solidFill>
                          <a:effectLst>
                            <a:outerShdw blurRad="38100" dist="38100" dir="2700000" algn="tl">
                              <a:srgbClr val="000000"/>
                            </a:outerShdw>
                          </a:effectLst>
                          <a:latin typeface="Tahoma" charset="0"/>
                          <a:ea typeface="宋体" charset="0"/>
                          <a:cs typeface="宋体" charset="0"/>
                        </a:rPr>
                        <a:t>下</a:t>
                      </a:r>
                      <a:r>
                        <a:rPr kumimoji="0" lang="en-GB" altLang="zh-CN" sz="2400" b="1" i="0" u="none" strike="noStrike" cap="none" normalizeH="0" baseline="0">
                          <a:ln>
                            <a:noFill/>
                          </a:ln>
                          <a:solidFill>
                            <a:schemeClr val="tx1"/>
                          </a:solidFill>
                          <a:effectLst>
                            <a:outerShdw blurRad="38100" dist="38100" dir="2700000" algn="tl">
                              <a:srgbClr val="000000"/>
                            </a:outerShdw>
                          </a:effectLst>
                          <a:latin typeface="Tahoma" charset="0"/>
                          <a:ea typeface="宋体" charset="0"/>
                          <a:cs typeface="宋体" charset="0"/>
                        </a:rPr>
                        <a:t>)</a:t>
                      </a:r>
                    </a:p>
                  </a:txBody>
                  <a:tcPr marT="45711" marB="45711"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0066"/>
                    </a:solidFill>
                  </a:tcPr>
                </a:tc>
                <a:extLst>
                  <a:ext uri="{0D108BD9-81ED-4DB2-BD59-A6C34878D82A}">
                    <a16:rowId xmlns:a16="http://schemas.microsoft.com/office/drawing/2014/main" val="10007"/>
                  </a:ext>
                </a:extLst>
              </a:tr>
              <a:tr h="457150">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zh-CN" altLang="en-GB" sz="2400" b="1" i="0" u="none" strike="noStrike" cap="none" normalizeH="0" baseline="0">
                          <a:ln>
                            <a:noFill/>
                          </a:ln>
                          <a:solidFill>
                            <a:schemeClr val="tx1"/>
                          </a:solidFill>
                          <a:effectLst>
                            <a:outerShdw blurRad="38100" dist="38100" dir="2700000" algn="tl">
                              <a:srgbClr val="000000"/>
                            </a:outerShdw>
                          </a:effectLst>
                          <a:latin typeface="Tahoma" charset="0"/>
                          <a:ea typeface="宋体" charset="0"/>
                          <a:cs typeface="宋体" charset="0"/>
                        </a:rPr>
                        <a:t>逼迫</a:t>
                      </a:r>
                    </a:p>
                  </a:txBody>
                  <a:tcPr marT="45711" marB="45711"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0066"/>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zh-CN" altLang="en-GB" sz="2400" b="1" i="0" u="none" strike="noStrike" cap="none" normalizeH="0" baseline="0">
                          <a:ln>
                            <a:noFill/>
                          </a:ln>
                          <a:solidFill>
                            <a:schemeClr val="tx1"/>
                          </a:solidFill>
                          <a:effectLst>
                            <a:outerShdw blurRad="38100" dist="38100" dir="2700000" algn="tl">
                              <a:srgbClr val="000000"/>
                            </a:outerShdw>
                          </a:effectLst>
                          <a:latin typeface="Tahoma" charset="0"/>
                          <a:ea typeface="宋体" charset="0"/>
                          <a:cs typeface="宋体" charset="0"/>
                        </a:rPr>
                        <a:t>逼迫者</a:t>
                      </a:r>
                      <a:r>
                        <a:rPr kumimoji="0" lang="en-GB" altLang="zh-CN" sz="2400" b="1" i="0" u="none" strike="noStrike" cap="none" normalizeH="0" baseline="0">
                          <a:ln>
                            <a:noFill/>
                          </a:ln>
                          <a:solidFill>
                            <a:schemeClr val="tx1"/>
                          </a:solidFill>
                          <a:effectLst>
                            <a:outerShdw blurRad="38100" dist="38100" dir="2700000" algn="tl">
                              <a:srgbClr val="000000"/>
                            </a:outerShdw>
                          </a:effectLst>
                          <a:latin typeface="Tahoma" charset="0"/>
                          <a:ea typeface="宋体" charset="0"/>
                          <a:cs typeface="宋体" charset="0"/>
                        </a:rPr>
                        <a:t>(29</a:t>
                      </a:r>
                      <a:r>
                        <a:rPr kumimoji="0" lang="zh-CN" altLang="en-GB" sz="2400" b="1" i="0" u="none" strike="noStrike" cap="none" normalizeH="0" baseline="0">
                          <a:ln>
                            <a:noFill/>
                          </a:ln>
                          <a:solidFill>
                            <a:schemeClr val="tx1"/>
                          </a:solidFill>
                          <a:effectLst>
                            <a:outerShdw blurRad="38100" dist="38100" dir="2700000" algn="tl">
                              <a:srgbClr val="000000"/>
                            </a:outerShdw>
                          </a:effectLst>
                          <a:latin typeface="Tahoma" charset="0"/>
                          <a:ea typeface="宋体" charset="0"/>
                          <a:cs typeface="宋体" charset="0"/>
                        </a:rPr>
                        <a:t>上</a:t>
                      </a:r>
                      <a:r>
                        <a:rPr kumimoji="0" lang="en-GB" altLang="zh-CN" sz="2400" b="1" i="0" u="none" strike="noStrike" cap="none" normalizeH="0" baseline="0">
                          <a:ln>
                            <a:noFill/>
                          </a:ln>
                          <a:solidFill>
                            <a:schemeClr val="tx1"/>
                          </a:solidFill>
                          <a:effectLst>
                            <a:outerShdw blurRad="38100" dist="38100" dir="2700000" algn="tl">
                              <a:srgbClr val="000000"/>
                            </a:outerShdw>
                          </a:effectLst>
                          <a:latin typeface="Tahoma" charset="0"/>
                          <a:ea typeface="宋体" charset="0"/>
                          <a:cs typeface="宋体" charset="0"/>
                        </a:rPr>
                        <a:t>)</a:t>
                      </a:r>
                    </a:p>
                  </a:txBody>
                  <a:tcPr marT="45711" marB="4571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0066"/>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zh-CN" altLang="en-GB" sz="2400" b="1" i="0" u="none" strike="noStrike" cap="none" normalizeH="0" baseline="0">
                          <a:ln>
                            <a:noFill/>
                          </a:ln>
                          <a:solidFill>
                            <a:schemeClr val="tx1"/>
                          </a:solidFill>
                          <a:effectLst>
                            <a:outerShdw blurRad="38100" dist="38100" dir="2700000" algn="tl">
                              <a:srgbClr val="000000"/>
                            </a:outerShdw>
                          </a:effectLst>
                          <a:latin typeface="Tahoma" charset="0"/>
                          <a:ea typeface="宋体" charset="0"/>
                          <a:cs typeface="宋体" charset="0"/>
                        </a:rPr>
                        <a:t>被逼迫者</a:t>
                      </a:r>
                      <a:r>
                        <a:rPr kumimoji="0" lang="en-GB" altLang="zh-CN" sz="2400" b="1" i="0" u="none" strike="noStrike" cap="none" normalizeH="0" baseline="0">
                          <a:ln>
                            <a:noFill/>
                          </a:ln>
                          <a:solidFill>
                            <a:schemeClr val="tx1"/>
                          </a:solidFill>
                          <a:effectLst>
                            <a:outerShdw blurRad="38100" dist="38100" dir="2700000" algn="tl">
                              <a:srgbClr val="000000"/>
                            </a:outerShdw>
                          </a:effectLst>
                          <a:latin typeface="Tahoma" charset="0"/>
                          <a:ea typeface="宋体" charset="0"/>
                          <a:cs typeface="宋体" charset="0"/>
                        </a:rPr>
                        <a:t>(29</a:t>
                      </a:r>
                      <a:r>
                        <a:rPr kumimoji="0" lang="zh-CN" altLang="en-GB" sz="2400" b="1" i="0" u="none" strike="noStrike" cap="none" normalizeH="0" baseline="0">
                          <a:ln>
                            <a:noFill/>
                          </a:ln>
                          <a:solidFill>
                            <a:schemeClr val="tx1"/>
                          </a:solidFill>
                          <a:effectLst>
                            <a:outerShdw blurRad="38100" dist="38100" dir="2700000" algn="tl">
                              <a:srgbClr val="000000"/>
                            </a:outerShdw>
                          </a:effectLst>
                          <a:latin typeface="Tahoma" charset="0"/>
                          <a:ea typeface="宋体" charset="0"/>
                          <a:cs typeface="宋体" charset="0"/>
                        </a:rPr>
                        <a:t>下</a:t>
                      </a:r>
                      <a:r>
                        <a:rPr kumimoji="0" lang="en-GB" altLang="zh-CN" sz="2400" b="1" i="0" u="none" strike="noStrike" cap="none" normalizeH="0" baseline="0">
                          <a:ln>
                            <a:noFill/>
                          </a:ln>
                          <a:solidFill>
                            <a:schemeClr val="tx1"/>
                          </a:solidFill>
                          <a:effectLst>
                            <a:outerShdw blurRad="38100" dist="38100" dir="2700000" algn="tl">
                              <a:srgbClr val="000000"/>
                            </a:outerShdw>
                          </a:effectLst>
                          <a:latin typeface="Tahoma" charset="0"/>
                          <a:ea typeface="宋体" charset="0"/>
                          <a:cs typeface="宋体" charset="0"/>
                        </a:rPr>
                        <a:t>)</a:t>
                      </a:r>
                    </a:p>
                  </a:txBody>
                  <a:tcPr marT="45711" marB="45711"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0066"/>
                    </a:solidFill>
                  </a:tcPr>
                </a:tc>
                <a:extLst>
                  <a:ext uri="{0D108BD9-81ED-4DB2-BD59-A6C34878D82A}">
                    <a16:rowId xmlns:a16="http://schemas.microsoft.com/office/drawing/2014/main" val="10008"/>
                  </a:ext>
                </a:extLst>
              </a:tr>
              <a:tr h="457150">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zh-CN" altLang="en-GB" sz="2400" b="1" i="0" u="none" strike="noStrike" cap="none" normalizeH="0" baseline="0">
                          <a:ln>
                            <a:noFill/>
                          </a:ln>
                          <a:solidFill>
                            <a:schemeClr val="tx1"/>
                          </a:solidFill>
                          <a:effectLst>
                            <a:outerShdw blurRad="38100" dist="38100" dir="2700000" algn="tl">
                              <a:srgbClr val="000000"/>
                            </a:outerShdw>
                          </a:effectLst>
                          <a:latin typeface="Tahoma" charset="0"/>
                          <a:ea typeface="宋体" charset="0"/>
                          <a:cs typeface="宋体" charset="0"/>
                        </a:rPr>
                        <a:t>教师</a:t>
                      </a:r>
                    </a:p>
                  </a:txBody>
                  <a:tcPr marT="45711" marB="45711"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0066"/>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zh-CN" altLang="en-GB" sz="2400" b="1" i="0" u="none" strike="noStrike" cap="none" normalizeH="0" baseline="0">
                          <a:ln>
                            <a:noFill/>
                          </a:ln>
                          <a:solidFill>
                            <a:schemeClr val="tx1"/>
                          </a:solidFill>
                          <a:effectLst>
                            <a:outerShdw blurRad="38100" dist="38100" dir="2700000" algn="tl">
                              <a:srgbClr val="000000"/>
                            </a:outerShdw>
                          </a:effectLst>
                          <a:latin typeface="Tahoma" charset="0"/>
                          <a:ea typeface="宋体" charset="0"/>
                          <a:cs typeface="宋体" charset="0"/>
                        </a:rPr>
                        <a:t>犹太派信徒</a:t>
                      </a:r>
                    </a:p>
                  </a:txBody>
                  <a:tcPr marT="45711" marB="4571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0066"/>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zh-CN" altLang="en-GB" sz="2400" b="1" i="0" u="none" strike="noStrike" cap="none" normalizeH="0" baseline="0">
                          <a:ln>
                            <a:noFill/>
                          </a:ln>
                          <a:solidFill>
                            <a:schemeClr val="tx1"/>
                          </a:solidFill>
                          <a:effectLst>
                            <a:outerShdw blurRad="38100" dist="38100" dir="2700000" algn="tl">
                              <a:srgbClr val="000000"/>
                            </a:outerShdw>
                          </a:effectLst>
                          <a:latin typeface="Tahoma" charset="0"/>
                          <a:ea typeface="宋体" charset="0"/>
                          <a:cs typeface="宋体" charset="0"/>
                        </a:rPr>
                        <a:t>保罗与真传道者</a:t>
                      </a:r>
                    </a:p>
                  </a:txBody>
                  <a:tcPr marT="45711" marB="45711"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0066"/>
                    </a:solidFill>
                  </a:tcPr>
                </a:tc>
                <a:extLst>
                  <a:ext uri="{0D108BD9-81ED-4DB2-BD59-A6C34878D82A}">
                    <a16:rowId xmlns:a16="http://schemas.microsoft.com/office/drawing/2014/main" val="10009"/>
                  </a:ext>
                </a:extLst>
              </a:tr>
              <a:tr h="457150">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zh-CN" altLang="en-GB" sz="2400" b="1" i="0" u="none" strike="noStrike" cap="none" normalizeH="0" baseline="0">
                          <a:ln>
                            <a:noFill/>
                          </a:ln>
                          <a:solidFill>
                            <a:schemeClr val="tx1"/>
                          </a:solidFill>
                          <a:effectLst>
                            <a:outerShdw blurRad="38100" dist="38100" dir="2700000" algn="tl">
                              <a:srgbClr val="000000"/>
                            </a:outerShdw>
                          </a:effectLst>
                          <a:latin typeface="Tahoma" charset="0"/>
                          <a:ea typeface="宋体" charset="0"/>
                          <a:cs typeface="宋体" charset="0"/>
                        </a:rPr>
                        <a:t>救恩于</a:t>
                      </a:r>
                    </a:p>
                  </a:txBody>
                  <a:tcPr marT="45711" marB="45711"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0066"/>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zh-CN" altLang="en-GB" sz="2400" b="1" i="0" u="none" strike="noStrike" cap="none" normalizeH="0" baseline="0">
                          <a:ln>
                            <a:noFill/>
                          </a:ln>
                          <a:solidFill>
                            <a:schemeClr val="tx1"/>
                          </a:solidFill>
                          <a:effectLst>
                            <a:outerShdw blurRad="38100" dist="38100" dir="2700000" algn="tl">
                              <a:srgbClr val="000000"/>
                            </a:outerShdw>
                          </a:effectLst>
                          <a:latin typeface="Tahoma" charset="0"/>
                          <a:ea typeface="宋体" charset="0"/>
                          <a:cs typeface="宋体" charset="0"/>
                        </a:rPr>
                        <a:t>工</a:t>
                      </a:r>
                    </a:p>
                  </a:txBody>
                  <a:tcPr marT="45711" marB="4571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0066"/>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zh-CN" altLang="en-GB" sz="2400" b="1" i="0" u="none" strike="noStrike" cap="none" normalizeH="0" baseline="0">
                          <a:ln>
                            <a:noFill/>
                          </a:ln>
                          <a:solidFill>
                            <a:schemeClr val="tx1"/>
                          </a:solidFill>
                          <a:effectLst>
                            <a:outerShdw blurRad="38100" dist="38100" dir="2700000" algn="tl">
                              <a:srgbClr val="000000"/>
                            </a:outerShdw>
                          </a:effectLst>
                          <a:latin typeface="Tahoma" charset="0"/>
                          <a:ea typeface="宋体" charset="0"/>
                          <a:cs typeface="宋体" charset="0"/>
                        </a:rPr>
                        <a:t>基督里的信心</a:t>
                      </a:r>
                    </a:p>
                  </a:txBody>
                  <a:tcPr marT="45711" marB="45711"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0066"/>
                    </a:solidFill>
                  </a:tcPr>
                </a:tc>
                <a:extLst>
                  <a:ext uri="{0D108BD9-81ED-4DB2-BD59-A6C34878D82A}">
                    <a16:rowId xmlns:a16="http://schemas.microsoft.com/office/drawing/2014/main" val="10010"/>
                  </a:ext>
                </a:extLst>
              </a:tr>
              <a:tr h="457150">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zh-CN" altLang="en-GB" sz="2400" b="1" i="0" u="none" strike="noStrike" cap="none" normalizeH="0" baseline="0">
                          <a:ln>
                            <a:noFill/>
                          </a:ln>
                          <a:solidFill>
                            <a:schemeClr val="tx1"/>
                          </a:solidFill>
                          <a:effectLst>
                            <a:outerShdw blurRad="38100" dist="38100" dir="2700000" algn="tl">
                              <a:srgbClr val="000000"/>
                            </a:outerShdw>
                          </a:effectLst>
                          <a:latin typeface="Tahoma" charset="0"/>
                          <a:ea typeface="宋体" charset="0"/>
                          <a:cs typeface="宋体" charset="0"/>
                        </a:rPr>
                        <a:t>成果</a:t>
                      </a:r>
                    </a:p>
                  </a:txBody>
                  <a:tcPr marT="45711" marB="45711"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rgbClr val="000066"/>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zh-CN" altLang="en-GB" sz="2400" b="1" i="0" u="none" strike="noStrike" cap="none" normalizeH="0" baseline="0">
                          <a:ln>
                            <a:noFill/>
                          </a:ln>
                          <a:solidFill>
                            <a:schemeClr val="tx1"/>
                          </a:solidFill>
                          <a:effectLst>
                            <a:outerShdw blurRad="38100" dist="38100" dir="2700000" algn="tl">
                              <a:srgbClr val="000000"/>
                            </a:outerShdw>
                          </a:effectLst>
                          <a:latin typeface="Tahoma" charset="0"/>
                          <a:ea typeface="宋体" charset="0"/>
                          <a:cs typeface="宋体" charset="0"/>
                        </a:rPr>
                        <a:t>没得救</a:t>
                      </a:r>
                    </a:p>
                  </a:txBody>
                  <a:tcPr marT="45711" marB="4571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rgbClr val="000066"/>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zh-CN" altLang="en-GB" sz="2400" b="1" i="0" u="none" strike="noStrike" cap="none" normalizeH="0" baseline="0">
                          <a:ln>
                            <a:noFill/>
                          </a:ln>
                          <a:solidFill>
                            <a:schemeClr val="tx1"/>
                          </a:solidFill>
                          <a:effectLst>
                            <a:outerShdw blurRad="38100" dist="38100" dir="2700000" algn="tl">
                              <a:srgbClr val="000000"/>
                            </a:outerShdw>
                          </a:effectLst>
                          <a:latin typeface="Tahoma" charset="0"/>
                          <a:ea typeface="宋体" charset="0"/>
                          <a:cs typeface="宋体" charset="0"/>
                        </a:rPr>
                        <a:t>得救</a:t>
                      </a:r>
                    </a:p>
                  </a:txBody>
                  <a:tcPr marT="45711" marB="45711"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rgbClr val="000066"/>
                    </a:solidFill>
                  </a:tcPr>
                </a:tc>
                <a:extLst>
                  <a:ext uri="{0D108BD9-81ED-4DB2-BD59-A6C34878D82A}">
                    <a16:rowId xmlns:a16="http://schemas.microsoft.com/office/drawing/2014/main" val="10011"/>
                  </a:ext>
                </a:extLst>
              </a:tr>
            </a:tbl>
          </a:graphicData>
        </a:graphic>
      </p:graphicFrame>
    </p:spTree>
  </p:cSld>
  <p:clrMapOvr>
    <a:overrideClrMapping bg1="dk2" tx1="lt1" bg2="dk1" tx2="lt2" accent1="accent1" accent2="accent2" accent3="accent3" accent4="accent4" accent5="accent5" accent6="accent6" hlink="hlink" folHlink="folHlink"/>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82" name="Picture 2" descr="Image result for be free from sin">
            <a:extLst>
              <a:ext uri="{FF2B5EF4-FFF2-40B4-BE49-F238E27FC236}">
                <a16:creationId xmlns:a16="http://schemas.microsoft.com/office/drawing/2014/main" id="{D0191574-A7F3-FA4A-9190-1DFF19D183C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39944" cy="6093296"/>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defRPr/>
            </a:pPr>
            <a:r>
              <a:rPr lang="zh-CN" alt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为什么救恩是</a:t>
            </a:r>
            <a:r>
              <a:rPr lang="zh-CN" altLang="en-US" sz="5400" b="1" dirty="0">
                <a:solidFill>
                  <a:srgbClr val="FFFF00"/>
                </a:solidFill>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单单</a:t>
            </a:r>
            <a:r>
              <a:rPr lang="zh-CN" alt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靠信心？</a:t>
            </a:r>
            <a:endParaRPr 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endParaRPr>
          </a:p>
        </p:txBody>
      </p:sp>
      <p:sp>
        <p:nvSpPr>
          <p:cNvPr id="4" name="Rectangle 2">
            <a:extLst>
              <a:ext uri="{FF2B5EF4-FFF2-40B4-BE49-F238E27FC236}">
                <a16:creationId xmlns:a16="http://schemas.microsoft.com/office/drawing/2014/main" id="{899E8807-FF5D-7D46-A408-BBF5F19827AD}"/>
              </a:ext>
            </a:extLst>
          </p:cNvPr>
          <p:cNvSpPr txBox="1">
            <a:spLocks noChangeArrowheads="1"/>
          </p:cNvSpPr>
          <p:nvPr/>
        </p:nvSpPr>
        <p:spPr bwMode="auto">
          <a:xfrm>
            <a:off x="3635896" y="4437112"/>
            <a:ext cx="5343004" cy="1888192"/>
          </a:xfrm>
          <a:prstGeom prst="rect">
            <a:avLst/>
          </a:prstGeom>
          <a:noFill/>
          <a:ln>
            <a:noFill/>
          </a:ln>
          <a:effectLst>
            <a:outerShdw blurRad="63500" dist="35921" dir="2700000" algn="ctr" rotWithShape="0">
              <a:schemeClr val="tx2">
                <a:alpha val="74998"/>
              </a:schemeClr>
            </a:outerShdw>
          </a:effectLst>
        </p:spPr>
        <p:txBody>
          <a:bodyPr vert="horz" wrap="square" lIns="91435" tIns="45718" rIns="91435" bIns="45718"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54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保罗给</a:t>
            </a:r>
            <a:endParaRPr kumimoji="0" lang="en-US" altLang="zh-CN" sz="54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54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三个理由</a:t>
            </a:r>
            <a:endParaRPr kumimoji="0" lang="en-US" sz="54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5" name="Rectangle 2">
            <a:extLst>
              <a:ext uri="{FF2B5EF4-FFF2-40B4-BE49-F238E27FC236}">
                <a16:creationId xmlns:a16="http://schemas.microsoft.com/office/drawing/2014/main" id="{61CA5113-FA79-FD47-A719-FFFD4AE7C728}"/>
              </a:ext>
            </a:extLst>
          </p:cNvPr>
          <p:cNvSpPr txBox="1">
            <a:spLocks noChangeArrowheads="1"/>
          </p:cNvSpPr>
          <p:nvPr/>
        </p:nvSpPr>
        <p:spPr bwMode="auto">
          <a:xfrm>
            <a:off x="395536" y="5964167"/>
            <a:ext cx="7272808" cy="86409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1435" tIns="45718" rIns="91435" bIns="45718"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353" rtl="0" eaLnBrk="0" fontAlgn="base" latinLnBrk="0" hangingPunct="0">
              <a:lnSpc>
                <a:spcPct val="100000"/>
              </a:lnSpc>
              <a:spcBef>
                <a:spcPct val="0"/>
              </a:spcBef>
              <a:spcAft>
                <a:spcPct val="0"/>
              </a:spcAft>
              <a:buClrTx/>
              <a:buSzTx/>
              <a:buFontTx/>
              <a:buNone/>
              <a:tabLst/>
              <a:defRPr/>
            </a:pPr>
            <a:r>
              <a:rPr kumimoji="0" lang="zh-SG" altLang="en-US" sz="4800" b="1" i="1"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加拉太书</a:t>
            </a:r>
          </a:p>
        </p:txBody>
      </p:sp>
    </p:spTree>
    <p:extLst>
      <p:ext uri="{BB962C8B-B14F-4D97-AF65-F5344CB8AC3E}">
        <p14:creationId xmlns:p14="http://schemas.microsoft.com/office/powerpoint/2010/main" val="2177051190"/>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5" tIns="45718" rIns="91435" bIns="45718"/>
          <a:lstStyle/>
          <a:p>
            <a:pPr marL="0" marR="0" lvl="0" indent="0" algn="ctr" defTabSz="914353"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5"/>
            <a:ext cx="9144000" cy="2083071"/>
          </a:xfrm>
          <a:effectLst>
            <a:outerShdw blurRad="63500" dist="35921" dir="2700000" algn="ctr" rotWithShape="0">
              <a:schemeClr val="tx2">
                <a:alpha val="74998"/>
              </a:schemeClr>
            </a:outerShdw>
          </a:effectLst>
        </p:spPr>
        <p:txBody>
          <a:bodyPr anchor="t"/>
          <a:lstStyle/>
          <a:p>
            <a:pPr>
              <a:defRPr/>
            </a:pPr>
            <a:r>
              <a:rPr lang="en-US" b="1" dirty="0">
                <a:effectLst>
                  <a:glow rad="127000">
                    <a:schemeClr val="tx1"/>
                  </a:glow>
                </a:effectLst>
                <a:latin typeface="Arial" charset="0"/>
                <a:ea typeface="ＭＳ Ｐゴシック" charset="0"/>
                <a:cs typeface="ＭＳ Ｐゴシック" charset="0"/>
              </a:rPr>
              <a:t>I. </a:t>
            </a:r>
            <a:r>
              <a:rPr lang="zh-CN" altLang="en-US" b="1" dirty="0">
                <a:effectLst>
                  <a:glow rad="127000">
                    <a:schemeClr val="tx1"/>
                  </a:glow>
                </a:effectLst>
                <a:latin typeface="Arial" charset="0"/>
                <a:ea typeface="ＭＳ Ｐゴシック" charset="0"/>
                <a:cs typeface="ＭＳ Ｐゴシック" charset="0"/>
              </a:rPr>
              <a:t>耶稣吩咐 </a:t>
            </a:r>
            <a:r>
              <a:rPr lang="zh-CN" altLang="en-US" b="1" dirty="0">
                <a:solidFill>
                  <a:srgbClr val="FFFF00"/>
                </a:solidFill>
                <a:effectLst>
                  <a:glow rad="127000">
                    <a:schemeClr val="tx1"/>
                  </a:glow>
                </a:effectLst>
                <a:latin typeface="Arial" charset="0"/>
                <a:ea typeface="ＭＳ Ｐゴシック" charset="0"/>
                <a:cs typeface="ＭＳ Ｐゴシック" charset="0"/>
              </a:rPr>
              <a:t>保罗 </a:t>
            </a:r>
            <a:r>
              <a:rPr lang="zh-CN" altLang="en-US" b="1" dirty="0">
                <a:effectLst>
                  <a:glow rad="127000">
                    <a:schemeClr val="tx1"/>
                  </a:glow>
                </a:effectLst>
                <a:latin typeface="Arial" charset="0"/>
                <a:ea typeface="ＭＳ Ｐゴシック" charset="0"/>
                <a:cs typeface="ＭＳ Ｐゴシック" charset="0"/>
              </a:rPr>
              <a:t>教导因信得救</a:t>
            </a:r>
            <a:r>
              <a:rPr lang="en-US" b="1" dirty="0">
                <a:effectLst>
                  <a:glow rad="127000">
                    <a:schemeClr val="tx1"/>
                  </a:glow>
                </a:effectLst>
                <a:latin typeface="Arial" charset="0"/>
                <a:ea typeface="ＭＳ Ｐゴシック" charset="0"/>
                <a:cs typeface="ＭＳ Ｐゴシック" charset="0"/>
              </a:rPr>
              <a:t> </a:t>
            </a:r>
            <a:br>
              <a:rPr lang="en-US" b="1" dirty="0">
                <a:effectLst>
                  <a:glow rad="127000">
                    <a:schemeClr val="tx1"/>
                  </a:glow>
                </a:effectLst>
                <a:latin typeface="Arial" charset="0"/>
                <a:ea typeface="ＭＳ Ｐゴシック" charset="0"/>
                <a:cs typeface="ＭＳ Ｐゴシック" charset="0"/>
              </a:rPr>
            </a:br>
            <a:r>
              <a:rPr lang="en-US" b="1" dirty="0">
                <a:effectLst>
                  <a:glow rad="127000">
                    <a:schemeClr val="tx1"/>
                  </a:glow>
                </a:effectLst>
                <a:latin typeface="Arial" charset="0"/>
                <a:ea typeface="ＭＳ Ｐゴシック" charset="0"/>
                <a:cs typeface="ＭＳ Ｐゴシック" charset="0"/>
              </a:rPr>
              <a:t>(1–2</a:t>
            </a:r>
            <a:r>
              <a:rPr lang="zh-CN" altLang="en-US" b="1" dirty="0">
                <a:effectLst>
                  <a:glow rad="127000">
                    <a:schemeClr val="tx1"/>
                  </a:glow>
                </a:effectLst>
                <a:latin typeface="Arial" charset="0"/>
                <a:ea typeface="ＭＳ Ｐゴシック" charset="0"/>
                <a:cs typeface="ＭＳ Ｐゴシック" charset="0"/>
              </a:rPr>
              <a:t>章</a:t>
            </a:r>
            <a:r>
              <a:rPr lang="en-US" b="1" dirty="0">
                <a:effectLst>
                  <a:glow rad="127000">
                    <a:schemeClr val="tx1"/>
                  </a:glow>
                </a:effectLst>
                <a:latin typeface="Arial" charset="0"/>
                <a:ea typeface="ＭＳ Ｐゴシック" charset="0"/>
                <a:cs typeface="ＭＳ Ｐゴシック" charset="0"/>
              </a:rPr>
              <a:t>)</a:t>
            </a:r>
            <a:r>
              <a:rPr lang="zh-CN" altLang="en-US" b="1" dirty="0">
                <a:effectLst>
                  <a:glow rad="127000">
                    <a:schemeClr val="tx1"/>
                  </a:glow>
                </a:effectLst>
                <a:latin typeface="Arial" charset="0"/>
                <a:ea typeface="ＭＳ Ｐゴシック" charset="0"/>
                <a:cs typeface="ＭＳ Ｐゴシック" charset="0"/>
              </a:rPr>
              <a:t>。</a:t>
            </a:r>
            <a:endParaRPr lang="en-US" b="1" dirty="0">
              <a:effectLst>
                <a:glow rad="127000">
                  <a:schemeClr val="tx1"/>
                </a:glow>
              </a:effectLst>
              <a:latin typeface="Arial" charset="0"/>
              <a:ea typeface="ＭＳ Ｐゴシック" charset="0"/>
              <a:cs typeface="ＭＳ Ｐゴシック" charset="0"/>
            </a:endParaRPr>
          </a:p>
        </p:txBody>
      </p:sp>
      <p:pic>
        <p:nvPicPr>
          <p:cNvPr id="374786" name="Picture 2" descr="Image result for paul damascus">
            <a:extLst>
              <a:ext uri="{FF2B5EF4-FFF2-40B4-BE49-F238E27FC236}">
                <a16:creationId xmlns:a16="http://schemas.microsoft.com/office/drawing/2014/main" id="{1A245020-9CA2-CE46-9B70-BA0608F7945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 y="1700808"/>
            <a:ext cx="9175057" cy="516008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2">
            <a:extLst>
              <a:ext uri="{FF2B5EF4-FFF2-40B4-BE49-F238E27FC236}">
                <a16:creationId xmlns:a16="http://schemas.microsoft.com/office/drawing/2014/main" id="{BF96F8E6-D815-C141-83C4-D72139168FEE}"/>
              </a:ext>
            </a:extLst>
          </p:cNvPr>
          <p:cNvSpPr txBox="1">
            <a:spLocks noChangeArrowheads="1"/>
          </p:cNvSpPr>
          <p:nvPr/>
        </p:nvSpPr>
        <p:spPr bwMode="auto">
          <a:xfrm>
            <a:off x="395536" y="5964167"/>
            <a:ext cx="7272808" cy="86409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1435" tIns="45718" rIns="91435" bIns="45718"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353" rtl="0" eaLnBrk="0" fontAlgn="base" latinLnBrk="0" hangingPunct="0">
              <a:lnSpc>
                <a:spcPct val="100000"/>
              </a:lnSpc>
              <a:spcBef>
                <a:spcPct val="0"/>
              </a:spcBef>
              <a:spcAft>
                <a:spcPct val="0"/>
              </a:spcAft>
              <a:buClrTx/>
              <a:buSzTx/>
              <a:buFontTx/>
              <a:buNone/>
              <a:tabLst/>
              <a:defRPr/>
            </a:pPr>
            <a:r>
              <a:rPr kumimoji="0" lang="zh-SG" altLang="en-US" sz="48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加拉太书</a:t>
            </a:r>
          </a:p>
        </p:txBody>
      </p:sp>
    </p:spTree>
    <p:extLst>
      <p:ext uri="{BB962C8B-B14F-4D97-AF65-F5344CB8AC3E}">
        <p14:creationId xmlns:p14="http://schemas.microsoft.com/office/powerpoint/2010/main" val="2067523780"/>
      </p:ext>
    </p:extLst>
  </p:cSld>
  <p:clrMapOvr>
    <a:masterClrMapping/>
  </p:clrMapOvr>
  <p:transition/>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5" tIns="45718" rIns="91435" bIns="45718"/>
          <a:lstStyle/>
          <a:p>
            <a:pPr marL="0" marR="0" lvl="0" indent="0" algn="ctr" defTabSz="914353"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900098" name="Rectangle 2"/>
          <p:cNvSpPr>
            <a:spLocks noGrp="1" noChangeArrowheads="1"/>
          </p:cNvSpPr>
          <p:nvPr>
            <p:ph type="ctrTitle"/>
          </p:nvPr>
        </p:nvSpPr>
        <p:spPr>
          <a:xfrm>
            <a:off x="0" y="49785"/>
            <a:ext cx="9144000" cy="1867047"/>
          </a:xfrm>
          <a:effectLst>
            <a:outerShdw blurRad="63500" dist="35921" dir="2700000" algn="ctr" rotWithShape="0">
              <a:schemeClr val="tx2">
                <a:alpha val="74998"/>
              </a:schemeClr>
            </a:outerShdw>
          </a:effectLst>
        </p:spPr>
        <p:txBody>
          <a:bodyPr anchor="t"/>
          <a:lstStyle/>
          <a:p>
            <a:pPr>
              <a:defRPr/>
            </a:pPr>
            <a:r>
              <a:rPr lang="en-US"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II. </a:t>
            </a:r>
            <a:r>
              <a:rPr lang="zh-CN" altLang="en-US"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救赎 </a:t>
            </a:r>
            <a:r>
              <a:rPr lang="zh-CN" altLang="en-US" b="1" dirty="0">
                <a:solidFill>
                  <a:srgbClr val="FFFF00"/>
                </a:solidFill>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一直以来 </a:t>
            </a:r>
            <a:r>
              <a:rPr lang="zh-CN" altLang="en-US"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都是因信 </a:t>
            </a:r>
            <a:br>
              <a:rPr lang="en-US" altLang="zh-CN"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br>
            <a:r>
              <a:rPr lang="en-US"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(3–4</a:t>
            </a:r>
            <a:r>
              <a:rPr lang="zh-CN" altLang="en-US"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章</a:t>
            </a:r>
            <a:r>
              <a:rPr lang="en-US"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a:t>
            </a:r>
          </a:p>
        </p:txBody>
      </p:sp>
      <p:pic>
        <p:nvPicPr>
          <p:cNvPr id="5" name="Picture 1028" descr="Crosses">
            <a:extLst>
              <a:ext uri="{FF2B5EF4-FFF2-40B4-BE49-F238E27FC236}">
                <a16:creationId xmlns:a16="http://schemas.microsoft.com/office/drawing/2014/main" id="{6FD6A3B6-889C-414A-B2C6-26BD022C523A}"/>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914800" y="2808474"/>
            <a:ext cx="1447800" cy="3997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Rectangle 1029">
            <a:extLst>
              <a:ext uri="{FF2B5EF4-FFF2-40B4-BE49-F238E27FC236}">
                <a16:creationId xmlns:a16="http://schemas.microsoft.com/office/drawing/2014/main" id="{1CB2488B-150B-8049-82F1-0DD28EF482E5}"/>
              </a:ext>
            </a:extLst>
          </p:cNvPr>
          <p:cNvSpPr>
            <a:spLocks noChangeArrowheads="1"/>
          </p:cNvSpPr>
          <p:nvPr/>
        </p:nvSpPr>
        <p:spPr bwMode="auto">
          <a:xfrm>
            <a:off x="5158680" y="3875274"/>
            <a:ext cx="3048000" cy="1905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101600" algn="ctr" defTabSz="914400" rtl="0" eaLnBrk="1" fontAlgn="base" latinLnBrk="0" hangingPunct="1">
              <a:lnSpc>
                <a:spcPct val="110000"/>
              </a:lnSpc>
              <a:spcBef>
                <a:spcPct val="20000"/>
              </a:spcBef>
              <a:spcAft>
                <a:spcPct val="0"/>
              </a:spcAft>
              <a:buClr>
                <a:srgbClr val="960000"/>
              </a:buClr>
              <a:buSzPct val="100000"/>
              <a:buFont typeface="Wingdings" charset="0"/>
              <a:buNone/>
              <a:tabLst/>
              <a:defRPr/>
            </a:pPr>
            <a:endParaRPr kumimoji="0" lang="en-US" sz="3200" b="0" i="0" u="none" strike="noStrike" kern="1200" cap="none" spc="0" normalizeH="0" baseline="0" noProof="0">
              <a:ln>
                <a:noFill/>
              </a:ln>
              <a:solidFill>
                <a:srgbClr val="FFFFFF"/>
              </a:solidFill>
              <a:effectLst/>
              <a:uLnTx/>
              <a:uFillTx/>
              <a:latin typeface="Microsoft YaHei UI" panose="020B0503020204020204" pitchFamily="34" charset="-122"/>
              <a:ea typeface="Microsoft YaHei UI" panose="020B0503020204020204" pitchFamily="34" charset="-122"/>
              <a:cs typeface="Osaka" charset="0"/>
            </a:endParaRPr>
          </a:p>
        </p:txBody>
      </p:sp>
      <p:sp>
        <p:nvSpPr>
          <p:cNvPr id="7" name="AutoShape 1031">
            <a:extLst>
              <a:ext uri="{FF2B5EF4-FFF2-40B4-BE49-F238E27FC236}">
                <a16:creationId xmlns:a16="http://schemas.microsoft.com/office/drawing/2014/main" id="{79EE29ED-DC33-EA46-9E34-7603866D2715}"/>
              </a:ext>
            </a:extLst>
          </p:cNvPr>
          <p:cNvSpPr>
            <a:spLocks noChangeArrowheads="1"/>
          </p:cNvSpPr>
          <p:nvPr/>
        </p:nvSpPr>
        <p:spPr bwMode="auto">
          <a:xfrm>
            <a:off x="2928698" y="4111668"/>
            <a:ext cx="990600" cy="12954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8" name="AutoShape 1032">
            <a:extLst>
              <a:ext uri="{FF2B5EF4-FFF2-40B4-BE49-F238E27FC236}">
                <a16:creationId xmlns:a16="http://schemas.microsoft.com/office/drawing/2014/main" id="{40415C8C-17C9-844C-BF75-E6B00626C01A}"/>
              </a:ext>
            </a:extLst>
          </p:cNvPr>
          <p:cNvSpPr>
            <a:spLocks noChangeArrowheads="1"/>
          </p:cNvSpPr>
          <p:nvPr/>
        </p:nvSpPr>
        <p:spPr bwMode="auto">
          <a:xfrm rot="10800000">
            <a:off x="5453608" y="4103874"/>
            <a:ext cx="990600" cy="12954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9" name="WordArt 1033">
            <a:extLst>
              <a:ext uri="{FF2B5EF4-FFF2-40B4-BE49-F238E27FC236}">
                <a16:creationId xmlns:a16="http://schemas.microsoft.com/office/drawing/2014/main" id="{580E28B7-127E-D54F-AC57-D95F3A7A8DED}"/>
              </a:ext>
            </a:extLst>
          </p:cNvPr>
          <p:cNvSpPr>
            <a:spLocks noChangeArrowheads="1" noChangeShapeType="1" noTextEdit="1"/>
          </p:cNvSpPr>
          <p:nvPr/>
        </p:nvSpPr>
        <p:spPr bwMode="auto">
          <a:xfrm>
            <a:off x="1475656" y="2046474"/>
            <a:ext cx="6731000" cy="6477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SG" altLang="en-US" sz="3600" b="0" i="0" u="none" strike="noStrike" kern="10" cap="none" spc="0" normalizeH="0" baseline="0" noProof="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63500" dist="35921" dir="2700000" sy="50000" kx="2115830" algn="bl" rotWithShape="0">
                    <a:srgbClr val="C0C0C0"/>
                  </a:outerShdw>
                </a:effectLst>
                <a:uLnTx/>
                <a:uFillTx/>
                <a:latin typeface="Microsoft YaHei UI" panose="020B0503020204020204" pitchFamily="34" charset="-122"/>
                <a:ea typeface="Microsoft YaHei UI" panose="020B0503020204020204" pitchFamily="34" charset="-122"/>
                <a:cs typeface="Arial Black"/>
              </a:rPr>
              <a:t>十字架的核心</a:t>
            </a:r>
          </a:p>
        </p:txBody>
      </p:sp>
      <p:sp>
        <p:nvSpPr>
          <p:cNvPr id="10" name="Rectangle 1034">
            <a:extLst>
              <a:ext uri="{FF2B5EF4-FFF2-40B4-BE49-F238E27FC236}">
                <a16:creationId xmlns:a16="http://schemas.microsoft.com/office/drawing/2014/main" id="{AF2A0788-FB53-744C-B883-06A3858CB35F}"/>
              </a:ext>
            </a:extLst>
          </p:cNvPr>
          <p:cNvSpPr>
            <a:spLocks noChangeArrowheads="1"/>
          </p:cNvSpPr>
          <p:nvPr/>
        </p:nvSpPr>
        <p:spPr bwMode="auto">
          <a:xfrm>
            <a:off x="53280" y="3951474"/>
            <a:ext cx="2895600" cy="2819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101600" algn="ctr" defTabSz="914400" rtl="0" eaLnBrk="1" fontAlgn="base" latinLnBrk="0" hangingPunct="1">
              <a:lnSpc>
                <a:spcPct val="110000"/>
              </a:lnSpc>
              <a:spcBef>
                <a:spcPct val="20000"/>
              </a:spcBef>
              <a:spcAft>
                <a:spcPct val="0"/>
              </a:spcAft>
              <a:buClr>
                <a:srgbClr val="960000"/>
              </a:buClr>
              <a:buSzPct val="100000"/>
              <a:buFont typeface="Wingdings" charset="0"/>
              <a:buNone/>
              <a:tabLst/>
              <a:defRPr/>
            </a:pPr>
            <a:r>
              <a:rPr kumimoji="0" lang="zh-SG" altLang="en-US" sz="32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Osaka" charset="0"/>
              </a:rPr>
              <a:t>公元前</a:t>
            </a:r>
          </a:p>
          <a:p>
            <a:pPr marL="0" marR="0" lvl="0" indent="101600" algn="ctr" defTabSz="914400" rtl="0" eaLnBrk="1" fontAlgn="base" latinLnBrk="0" hangingPunct="1">
              <a:lnSpc>
                <a:spcPct val="110000"/>
              </a:lnSpc>
              <a:spcBef>
                <a:spcPct val="20000"/>
              </a:spcBef>
              <a:spcAft>
                <a:spcPct val="0"/>
              </a:spcAft>
              <a:buClr>
                <a:srgbClr val="960000"/>
              </a:buClr>
              <a:buSzPct val="100000"/>
              <a:buFontTx/>
              <a:buNone/>
              <a:tabLst/>
              <a:defRPr/>
            </a:pPr>
            <a:r>
              <a:rPr kumimoji="0" lang="zh-SG" altLang="en-US" sz="32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Osaka" charset="0"/>
              </a:rPr>
              <a:t>望向十字架</a:t>
            </a:r>
          </a:p>
        </p:txBody>
      </p:sp>
      <p:sp>
        <p:nvSpPr>
          <p:cNvPr id="11" name="Rectangle 1035">
            <a:extLst>
              <a:ext uri="{FF2B5EF4-FFF2-40B4-BE49-F238E27FC236}">
                <a16:creationId xmlns:a16="http://schemas.microsoft.com/office/drawing/2014/main" id="{109D65E0-00DD-7D41-BA15-277005A3BFA0}"/>
              </a:ext>
            </a:extLst>
          </p:cNvPr>
          <p:cNvSpPr>
            <a:spLocks noChangeArrowheads="1"/>
          </p:cNvSpPr>
          <p:nvPr/>
        </p:nvSpPr>
        <p:spPr bwMode="auto">
          <a:xfrm>
            <a:off x="6156176" y="3966590"/>
            <a:ext cx="2956681" cy="2819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101600" algn="ctr" defTabSz="914400" rtl="0" eaLnBrk="1" fontAlgn="base" latinLnBrk="0" hangingPunct="1">
              <a:lnSpc>
                <a:spcPct val="110000"/>
              </a:lnSpc>
              <a:spcBef>
                <a:spcPct val="20000"/>
              </a:spcBef>
              <a:spcAft>
                <a:spcPct val="0"/>
              </a:spcAft>
              <a:buClr>
                <a:srgbClr val="960000"/>
              </a:buClr>
              <a:buSzPct val="100000"/>
              <a:buFontTx/>
              <a:buNone/>
              <a:tabLst/>
              <a:defRPr/>
            </a:pPr>
            <a:r>
              <a:rPr kumimoji="0" lang="zh-CN" altLang="en-US" sz="32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Osaka" charset="0"/>
              </a:rPr>
              <a:t>公元后</a:t>
            </a:r>
          </a:p>
          <a:p>
            <a:pPr marL="0" marR="0" lvl="0" indent="101600" algn="ctr" defTabSz="914400" rtl="0" eaLnBrk="1" fontAlgn="base" latinLnBrk="0" hangingPunct="1">
              <a:lnSpc>
                <a:spcPct val="110000"/>
              </a:lnSpc>
              <a:spcBef>
                <a:spcPct val="20000"/>
              </a:spcBef>
              <a:spcAft>
                <a:spcPct val="0"/>
              </a:spcAft>
              <a:buClr>
                <a:srgbClr val="960000"/>
              </a:buClr>
              <a:buSzPct val="100000"/>
              <a:buFontTx/>
              <a:buNone/>
              <a:tabLst/>
              <a:defRPr/>
            </a:pPr>
            <a:r>
              <a:rPr kumimoji="0" lang="zh-CN" altLang="en-US" sz="32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Osaka" charset="0"/>
              </a:rPr>
              <a:t>回顾十字架</a:t>
            </a:r>
          </a:p>
        </p:txBody>
      </p:sp>
      <p:sp>
        <p:nvSpPr>
          <p:cNvPr id="12" name="Rectangle 2">
            <a:extLst>
              <a:ext uri="{FF2B5EF4-FFF2-40B4-BE49-F238E27FC236}">
                <a16:creationId xmlns:a16="http://schemas.microsoft.com/office/drawing/2014/main" id="{4433CCDA-1F76-D540-9F37-714DE5B814C0}"/>
              </a:ext>
            </a:extLst>
          </p:cNvPr>
          <p:cNvSpPr txBox="1">
            <a:spLocks noChangeArrowheads="1"/>
          </p:cNvSpPr>
          <p:nvPr/>
        </p:nvSpPr>
        <p:spPr bwMode="auto">
          <a:xfrm>
            <a:off x="929272" y="5927860"/>
            <a:ext cx="7272808" cy="86409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1435" tIns="45718" rIns="91435" bIns="45718"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353" rtl="0" eaLnBrk="0" fontAlgn="base" latinLnBrk="0" hangingPunct="0">
              <a:lnSpc>
                <a:spcPct val="100000"/>
              </a:lnSpc>
              <a:spcBef>
                <a:spcPct val="0"/>
              </a:spcBef>
              <a:spcAft>
                <a:spcPct val="0"/>
              </a:spcAft>
              <a:buClrTx/>
              <a:buSzTx/>
              <a:buFontTx/>
              <a:buNone/>
              <a:tabLst/>
              <a:defRPr/>
            </a:pPr>
            <a:r>
              <a:rPr kumimoji="0" lang="zh-SG" altLang="en-US" sz="4800" b="1" i="1"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加拉太书</a:t>
            </a:r>
          </a:p>
        </p:txBody>
      </p:sp>
    </p:spTree>
    <p:extLst>
      <p:ext uri="{BB962C8B-B14F-4D97-AF65-F5344CB8AC3E}">
        <p14:creationId xmlns:p14="http://schemas.microsoft.com/office/powerpoint/2010/main" val="106519672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5"/>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nodePh="1">
                                  <p:stCondLst>
                                    <p:cond delay="0"/>
                                  </p:stCondLst>
                                  <p:endCondLst>
                                    <p:cond evt="begin" delay="0">
                                      <p:tn val="12"/>
                                    </p:cond>
                                  </p:endCondLst>
                                  <p:childTnLst>
                                    <p:set>
                                      <p:cBhvr>
                                        <p:cTn id="13" dur="1" fill="hold">
                                          <p:stCondLst>
                                            <p:cond delay="0"/>
                                          </p:stCondLst>
                                        </p:cTn>
                                        <p:tgtEl>
                                          <p:spTgt spid="6"/>
                                        </p:tgtEl>
                                        <p:attrNameLst>
                                          <p:attrName>style.visibility</p:attrName>
                                        </p:attrNameLst>
                                      </p:cBhvr>
                                      <p:to>
                                        <p:strVal val="visible"/>
                                      </p:to>
                                    </p:set>
                                  </p:childTnLst>
                                </p:cTn>
                              </p:par>
                            </p:childTnLst>
                          </p:cTn>
                        </p:par>
                        <p:par>
                          <p:cTn id="14" fill="hold">
                            <p:stCondLst>
                              <p:cond delay="0"/>
                            </p:stCondLst>
                            <p:childTnLst>
                              <p:par>
                                <p:cTn id="15" presetID="1" presetClass="entr" presetSubtype="0" fill="hold" grpId="0" nodeType="after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3"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8" grpId="0" animBg="1"/>
      <p:bldP spid="9" grpId="0" animBg="1"/>
      <p:bldP spid="11" grpId="0"/>
    </p:bldLst>
  </p:timing>
</p:sld>
</file>

<file path=ppt/slides/slide1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9"/>
            <a:ext cx="9144000" cy="769349"/>
          </a:xfrm>
          <a:effectLst>
            <a:outerShdw blurRad="63500" dist="35921" dir="2700000" algn="ctr" rotWithShape="0">
              <a:schemeClr val="tx2">
                <a:alpha val="74998"/>
              </a:schemeClr>
            </a:outerShdw>
          </a:effectLst>
        </p:spPr>
        <p:txBody>
          <a:bodyPr/>
          <a:lstStyle/>
          <a:p>
            <a:pPr>
              <a:defRPr/>
            </a:pPr>
            <a:r>
              <a:rPr lang="en-US" b="1" dirty="0">
                <a:effectLst>
                  <a:glow rad="127000">
                    <a:schemeClr val="tx1"/>
                  </a:glow>
                </a:effectLst>
                <a:latin typeface="Arial" charset="0"/>
                <a:ea typeface="ＭＳ Ｐゴシック" charset="0"/>
                <a:cs typeface="ＭＳ Ｐゴシック" charset="0"/>
              </a:rPr>
              <a:t>Freedom to go the wrong way?</a:t>
            </a:r>
          </a:p>
        </p:txBody>
      </p:sp>
      <p:pic>
        <p:nvPicPr>
          <p:cNvPr id="374786" name="Picture 2" descr="Image result for Be free from the slavery of legalism so you can live for Christ">
            <a:extLst>
              <a:ext uri="{FF2B5EF4-FFF2-40B4-BE49-F238E27FC236}">
                <a16:creationId xmlns:a16="http://schemas.microsoft.com/office/drawing/2014/main" id="{EB9615C5-CAEA-0049-ADE8-8D57C82BB30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2204" y="1412776"/>
            <a:ext cx="9144000" cy="4559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831158"/>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Rectangle 3" descr="EXPTEXTB"/>
          <p:cNvSpPr>
            <a:spLocks noChangeArrowheads="1"/>
          </p:cNvSpPr>
          <p:nvPr/>
        </p:nvSpPr>
        <p:spPr bwMode="auto">
          <a:xfrm>
            <a:off x="0" y="0"/>
            <a:ext cx="9144000" cy="6858000"/>
          </a:xfrm>
          <a:prstGeom prst="rect">
            <a:avLst/>
          </a:prstGeom>
          <a:gradFill flip="none" rotWithShape="1">
            <a:gsLst>
              <a:gs pos="0">
                <a:srgbClr val="000090"/>
              </a:gs>
              <a:gs pos="100000">
                <a:srgbClr val="000000"/>
              </a:gs>
            </a:gsLst>
            <a:path path="shape">
              <a:fillToRect l="50000" t="50000" r="50000" b="50000"/>
            </a:path>
            <a:tileRect/>
          </a:gradFill>
          <a:ln w="9525">
            <a:noFill/>
            <a:miter lim="800000"/>
            <a:headEnd/>
            <a:tailEnd/>
          </a:ln>
          <a:effectLst/>
        </p:spPr>
        <p:txBody>
          <a:bodyPr wrap="none" anchor="ctr"/>
          <a:lstStyle/>
          <a:p>
            <a:pPr marL="0" marR="0" lvl="0" indent="0" algn="l" defTabSz="914400" rtl="0" eaLnBrk="1" fontAlgn="auto" latinLnBrk="0" hangingPunct="1">
              <a:lnSpc>
                <a:spcPct val="100000"/>
              </a:lnSpc>
              <a:spcBef>
                <a:spcPct val="2000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Times New Roman" charset="0"/>
              <a:ea typeface="ＭＳ Ｐゴシック" charset="0"/>
            </a:endParaRPr>
          </a:p>
        </p:txBody>
      </p:sp>
      <p:graphicFrame>
        <p:nvGraphicFramePr>
          <p:cNvPr id="62" name="Table 61"/>
          <p:cNvGraphicFramePr>
            <a:graphicFrameLocks noGrp="1"/>
          </p:cNvGraphicFramePr>
          <p:nvPr/>
        </p:nvGraphicFramePr>
        <p:xfrm>
          <a:off x="76200" y="0"/>
          <a:ext cx="9067800" cy="6786563"/>
        </p:xfrm>
        <a:graphic>
          <a:graphicData uri="http://schemas.openxmlformats.org/drawingml/2006/table">
            <a:tbl>
              <a:tblPr/>
              <a:tblGrid>
                <a:gridCol w="1295400">
                  <a:extLst>
                    <a:ext uri="{9D8B030D-6E8A-4147-A177-3AD203B41FA5}">
                      <a16:colId xmlns:a16="http://schemas.microsoft.com/office/drawing/2014/main" val="20000"/>
                    </a:ext>
                  </a:extLst>
                </a:gridCol>
                <a:gridCol w="1447800">
                  <a:extLst>
                    <a:ext uri="{9D8B030D-6E8A-4147-A177-3AD203B41FA5}">
                      <a16:colId xmlns:a16="http://schemas.microsoft.com/office/drawing/2014/main" val="20001"/>
                    </a:ext>
                  </a:extLst>
                </a:gridCol>
                <a:gridCol w="1295400">
                  <a:extLst>
                    <a:ext uri="{9D8B030D-6E8A-4147-A177-3AD203B41FA5}">
                      <a16:colId xmlns:a16="http://schemas.microsoft.com/office/drawing/2014/main" val="20002"/>
                    </a:ext>
                  </a:extLst>
                </a:gridCol>
                <a:gridCol w="1447800">
                  <a:extLst>
                    <a:ext uri="{9D8B030D-6E8A-4147-A177-3AD203B41FA5}">
                      <a16:colId xmlns:a16="http://schemas.microsoft.com/office/drawing/2014/main" val="20003"/>
                    </a:ext>
                  </a:extLst>
                </a:gridCol>
                <a:gridCol w="1122363">
                  <a:extLst>
                    <a:ext uri="{9D8B030D-6E8A-4147-A177-3AD203B41FA5}">
                      <a16:colId xmlns:a16="http://schemas.microsoft.com/office/drawing/2014/main" val="20004"/>
                    </a:ext>
                  </a:extLst>
                </a:gridCol>
                <a:gridCol w="1163637">
                  <a:extLst>
                    <a:ext uri="{9D8B030D-6E8A-4147-A177-3AD203B41FA5}">
                      <a16:colId xmlns:a16="http://schemas.microsoft.com/office/drawing/2014/main" val="20005"/>
                    </a:ext>
                  </a:extLst>
                </a:gridCol>
                <a:gridCol w="1295400">
                  <a:extLst>
                    <a:ext uri="{9D8B030D-6E8A-4147-A177-3AD203B41FA5}">
                      <a16:colId xmlns:a16="http://schemas.microsoft.com/office/drawing/2014/main" val="20006"/>
                    </a:ext>
                  </a:extLst>
                </a:gridCol>
              </a:tblGrid>
              <a:tr h="518184">
                <a:tc gridSpan="7">
                  <a:txBody>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TW" altLang="en-US" sz="2800" b="1" i="0" u="none" strike="noStrike" cap="none" normalizeH="0" baseline="0" dirty="0">
                          <a:ln>
                            <a:noFill/>
                          </a:ln>
                          <a:solidFill>
                            <a:srgbClr val="000033"/>
                          </a:solidFill>
                          <a:effectLst/>
                          <a:latin typeface="Arial" charset="0"/>
                          <a:ea typeface="ＭＳ Ｐゴシック" charset="0"/>
                          <a:cs typeface="Arial" charset="0"/>
                        </a:rPr>
                        <a:t>因信称义</a:t>
                      </a: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00E5E5"/>
                        </a:gs>
                        <a:gs pos="100000">
                          <a:srgbClr val="FFFFFF"/>
                        </a:gs>
                      </a:gsLst>
                      <a:path path="rect">
                        <a:fillToRect l="100000" t="100000"/>
                      </a:path>
                    </a:gra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1311336">
                <a:tc gridSpan="2">
                  <a:txBody>
                    <a:bodyPr/>
                    <a:lstStyle/>
                    <a:p>
                      <a:pPr algn="ctr" eaLnBrk="1" hangingPunct="1"/>
                      <a:r>
                        <a:rPr kumimoji="0" lang="en-US" altLang="zh-CN" sz="1800" b="1" i="0" u="none" strike="noStrike" kern="1200" cap="none" normalizeH="0" baseline="0" dirty="0">
                          <a:ln>
                            <a:noFill/>
                          </a:ln>
                          <a:solidFill>
                            <a:schemeClr val="tx1"/>
                          </a:solidFill>
                          <a:effectLst/>
                          <a:latin typeface="Arial"/>
                          <a:ea typeface="ＭＳ Ｐゴシック" charset="0"/>
                          <a:cs typeface="Arial"/>
                        </a:rPr>
                        <a:t> </a:t>
                      </a:r>
                      <a:r>
                        <a:rPr kumimoji="0" lang="en-US" altLang="zh-CN" sz="1800" b="1" i="0" u="none" strike="noStrike" kern="1200" cap="none" normalizeH="0" baseline="0">
                          <a:ln>
                            <a:noFill/>
                          </a:ln>
                          <a:solidFill>
                            <a:schemeClr val="tx1"/>
                          </a:solidFill>
                          <a:effectLst/>
                          <a:latin typeface="Arial"/>
                          <a:ea typeface="ＭＳ Ｐゴシック" charset="0"/>
                          <a:cs typeface="Arial"/>
                        </a:rPr>
                        <a:t> </a:t>
                      </a:r>
                      <a:r>
                        <a:rPr kumimoji="0" lang="zh-TW" altLang="en-US" sz="1800" b="1" i="0" u="none" strike="noStrike" kern="1200" cap="none" normalizeH="0" baseline="0">
                          <a:ln>
                            <a:noFill/>
                          </a:ln>
                          <a:solidFill>
                            <a:schemeClr val="tx1"/>
                          </a:solidFill>
                          <a:effectLst/>
                          <a:latin typeface="Arial"/>
                          <a:ea typeface="ＭＳ Ｐゴシック" charset="0"/>
                          <a:cs typeface="Arial"/>
                        </a:rPr>
                        <a:t> </a:t>
                      </a:r>
                      <a:r>
                        <a:rPr kumimoji="0" lang="zh-TW" altLang="en-US" sz="2000" b="1" i="0" u="none" strike="noStrike" kern="1200" cap="none" normalizeH="0" baseline="0">
                          <a:ln>
                            <a:noFill/>
                          </a:ln>
                          <a:solidFill>
                            <a:schemeClr val="tx1"/>
                          </a:solidFill>
                          <a:effectLst/>
                          <a:latin typeface="Arial"/>
                          <a:ea typeface="ＭＳ Ｐゴシック" charset="0"/>
                          <a:cs typeface="Arial"/>
                        </a:rPr>
                        <a:t>犹太派信徒攻击 </a:t>
                      </a:r>
                      <a:r>
                        <a:rPr kumimoji="0" lang="en-US" altLang="zh-TW" sz="2000" b="1" i="0" u="none" strike="noStrike" kern="1200" cap="none" normalizeH="0" baseline="0">
                          <a:ln>
                            <a:noFill/>
                          </a:ln>
                          <a:solidFill>
                            <a:schemeClr val="tx1"/>
                          </a:solidFill>
                          <a:effectLst/>
                          <a:latin typeface="Arial"/>
                          <a:ea typeface="ＭＳ Ｐゴシック" charset="0"/>
                          <a:cs typeface="Arial"/>
                        </a:rPr>
                        <a:t>#1</a:t>
                      </a:r>
                    </a:p>
                    <a:p>
                      <a:pPr algn="ctr" eaLnBrk="1" hangingPunct="1"/>
                      <a:r>
                        <a:rPr kumimoji="0" lang="en-US" altLang="zh-TW" sz="2000" b="1" i="0" u="none" strike="noStrike" kern="1200" cap="none" normalizeH="0" baseline="0">
                          <a:ln>
                            <a:noFill/>
                          </a:ln>
                          <a:solidFill>
                            <a:schemeClr val="tx1"/>
                          </a:solidFill>
                          <a:effectLst/>
                          <a:latin typeface="Arial"/>
                          <a:ea typeface="ＭＳ Ｐゴシック" charset="0"/>
                          <a:cs typeface="Arial"/>
                        </a:rPr>
                        <a:t>“</a:t>
                      </a:r>
                      <a:r>
                        <a:rPr kumimoji="0" lang="zh-TW" altLang="en-US" sz="2000" b="1" i="0" u="none" strike="noStrike" kern="1200" cap="none" normalizeH="0" baseline="0">
                          <a:ln>
                            <a:noFill/>
                          </a:ln>
                          <a:solidFill>
                            <a:schemeClr val="tx1"/>
                          </a:solidFill>
                          <a:effectLst/>
                          <a:latin typeface="Arial"/>
                          <a:ea typeface="ＭＳ Ｐゴシック" charset="0"/>
                          <a:cs typeface="Arial"/>
                        </a:rPr>
                        <a:t>保罗以自己的权柄教导这教义</a:t>
                      </a:r>
                      <a:r>
                        <a:rPr kumimoji="0" lang="en-US" altLang="zh-TW" sz="2000" b="1" i="0" u="none" strike="noStrike" kern="1200" cap="none" normalizeH="0" baseline="0">
                          <a:ln>
                            <a:noFill/>
                          </a:ln>
                          <a:solidFill>
                            <a:schemeClr val="tx1"/>
                          </a:solidFill>
                          <a:effectLst/>
                          <a:latin typeface="Arial"/>
                          <a:ea typeface="ＭＳ Ｐゴシック" charset="0"/>
                          <a:cs typeface="Arial"/>
                        </a:rPr>
                        <a:t>!”</a:t>
                      </a:r>
                    </a:p>
                  </a:txBody>
                  <a:tcPr marT="45722" marB="4572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330066"/>
                        </a:gs>
                        <a:gs pos="100000">
                          <a:srgbClr val="000000"/>
                        </a:gs>
                      </a:gsLst>
                      <a:path path="rect">
                        <a:fillToRect l="50000" t="50000" r="50000" b="50000"/>
                      </a:path>
                    </a:gradFill>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200" b="1" i="0" u="none" strike="noStrike" cap="none" normalizeH="0" baseline="0" dirty="0">
                          <a:ln>
                            <a:noFill/>
                          </a:ln>
                          <a:solidFill>
                            <a:schemeClr val="tx1"/>
                          </a:solidFill>
                          <a:effectLst/>
                          <a:latin typeface="Arial" charset="0"/>
                          <a:ea typeface="ＭＳ Ｐゴシック" charset="0"/>
                          <a:cs typeface="Arial" charset="0"/>
                        </a:rPr>
                        <a:t> </a:t>
                      </a:r>
                      <a:r>
                        <a:rPr kumimoji="0" lang="zh-TW" altLang="en-US" sz="2000" b="1" i="0" u="none" strike="noStrike" cap="none" normalizeH="0" baseline="0" dirty="0" err="1">
                          <a:ln>
                            <a:noFill/>
                          </a:ln>
                          <a:solidFill>
                            <a:schemeClr val="tx1"/>
                          </a:solidFill>
                          <a:effectLst/>
                          <a:latin typeface="Arial" charset="0"/>
                          <a:ea typeface="ＭＳ Ｐゴシック" charset="0"/>
                          <a:cs typeface="Arial" charset="0"/>
                        </a:rPr>
                        <a:t>  犹太派信徒攻击</a:t>
                      </a:r>
                      <a:r>
                        <a:rPr kumimoji="0" lang="en-US" altLang="zh-TW" sz="2000" b="1" i="0" u="none" strike="noStrike" cap="none" normalizeH="0" baseline="0" dirty="0" err="1">
                          <a:ln>
                            <a:noFill/>
                          </a:ln>
                          <a:solidFill>
                            <a:schemeClr val="tx1"/>
                          </a:solidFill>
                          <a:effectLst/>
                          <a:latin typeface="Arial" charset="0"/>
                          <a:ea typeface="ＭＳ Ｐゴシック" charset="0"/>
                          <a:cs typeface="Arial" charset="0"/>
                        </a:rPr>
                        <a:t>#2</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err="1">
                          <a:ln>
                            <a:noFill/>
                          </a:ln>
                          <a:solidFill>
                            <a:schemeClr val="tx1"/>
                          </a:solidFill>
                          <a:effectLst/>
                          <a:latin typeface="Arial" charset="0"/>
                          <a:ea typeface="ＭＳ Ｐゴシック" charset="0"/>
                          <a:cs typeface="Arial" charset="0"/>
                        </a:rPr>
                        <a:t>“</a:t>
                      </a:r>
                      <a:r>
                        <a:rPr kumimoji="0" lang="zh-TW" altLang="en-US" sz="2000" b="1" i="0" u="none" strike="noStrike" cap="none" normalizeH="0" baseline="0" dirty="0" err="1">
                          <a:ln>
                            <a:noFill/>
                          </a:ln>
                          <a:solidFill>
                            <a:schemeClr val="tx1"/>
                          </a:solidFill>
                          <a:effectLst/>
                          <a:latin typeface="Arial" charset="0"/>
                          <a:ea typeface="ＭＳ Ｐゴシック" charset="0"/>
                          <a:cs typeface="Arial" charset="0"/>
                        </a:rPr>
                        <a:t>这是对旧约正相反的新教导</a:t>
                      </a:r>
                      <a:r>
                        <a:rPr kumimoji="0" lang="en-US" altLang="zh-TW" sz="2000" b="1" i="0" u="none" strike="noStrike" cap="none" normalizeH="0" baseline="0" dirty="0" err="1">
                          <a:ln>
                            <a:noFill/>
                          </a:ln>
                          <a:solidFill>
                            <a:schemeClr val="tx1"/>
                          </a:solidFill>
                          <a:effectLst/>
                          <a:latin typeface="Arial" charset="0"/>
                          <a:ea typeface="ＭＳ Ｐゴシック" charset="0"/>
                          <a:cs typeface="Arial" charset="0"/>
                        </a:rPr>
                        <a:t>!”</a:t>
                      </a:r>
                    </a:p>
                  </a:txBody>
                  <a:tcPr marT="45722" marB="4572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chemeClr val="tx1"/>
                          </a:solidFill>
                          <a:effectLst/>
                          <a:latin typeface="Arial" charset="0"/>
                          <a:ea typeface="ＭＳ Ｐゴシック" charset="0"/>
                          <a:cs typeface="Arial" charset="0"/>
                        </a:rPr>
                        <a:t> 犹太派信徒攻击 </a:t>
                      </a:r>
                      <a:r>
                        <a:rPr kumimoji="0" lang="en-US" altLang="zh-TW" sz="2000" b="1" i="0" u="none" strike="noStrike" cap="none" normalizeH="0" baseline="0" dirty="0">
                          <a:ln>
                            <a:noFill/>
                          </a:ln>
                          <a:solidFill>
                            <a:schemeClr val="tx1"/>
                          </a:solidFill>
                          <a:effectLst/>
                          <a:latin typeface="Arial" charset="0"/>
                          <a:ea typeface="ＭＳ Ｐゴシック" charset="0"/>
                          <a:cs typeface="Arial" charset="0"/>
                        </a:rPr>
                        <a:t>#3</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chemeClr val="tx1"/>
                          </a:solidFill>
                          <a:effectLst/>
                          <a:latin typeface="Arial" charset="0"/>
                          <a:ea typeface="ＭＳ Ｐゴシック" charset="0"/>
                          <a:cs typeface="Arial" charset="0"/>
                        </a:rPr>
                        <a:t>“</a:t>
                      </a:r>
                      <a:r>
                        <a:rPr kumimoji="0" lang="zh-TW" altLang="en-US" sz="2000" b="1" i="0" u="none" strike="noStrike" cap="none" normalizeH="0" baseline="0" dirty="0">
                          <a:ln>
                            <a:noFill/>
                          </a:ln>
                          <a:solidFill>
                            <a:schemeClr val="tx1"/>
                          </a:solidFill>
                          <a:effectLst/>
                          <a:latin typeface="Arial" charset="0"/>
                          <a:ea typeface="ＭＳ Ｐゴシック" charset="0"/>
                          <a:cs typeface="Arial" charset="0"/>
                        </a:rPr>
                        <a:t>单单教导信心将鼓励犯罪的生活行为</a:t>
                      </a:r>
                      <a:r>
                        <a:rPr kumimoji="0" lang="en-US" altLang="zh-TW" sz="2000" b="1" i="0" u="none" strike="noStrike" cap="none" normalizeH="0" baseline="0" dirty="0">
                          <a:ln>
                            <a:noFill/>
                          </a:ln>
                          <a:solidFill>
                            <a:schemeClr val="tx1"/>
                          </a:solidFill>
                          <a:effectLst/>
                          <a:latin typeface="Arial" charset="0"/>
                          <a:ea typeface="ＭＳ Ｐゴシック" charset="0"/>
                          <a:cs typeface="Arial" charset="0"/>
                        </a:rPr>
                        <a:t>!”</a:t>
                      </a:r>
                    </a:p>
                  </a:txBody>
                  <a:tcPr marT="45722" marB="4572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800000"/>
                        </a:gs>
                        <a:gs pos="100000">
                          <a:srgbClr val="000000"/>
                        </a:gs>
                      </a:gsLst>
                      <a:path path="rect">
                        <a:fillToRect l="50000" t="50000" r="50000" b="50000"/>
                      </a:path>
                    </a:gra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1311336">
                <a:tc gridSpan="2">
                  <a:txBody>
                    <a:bodyPr/>
                    <a:lstStyle/>
                    <a:p>
                      <a:pPr algn="ctr" eaLnBrk="1" hangingPunct="1"/>
                      <a:r>
                        <a:rPr kumimoji="0" lang="en-US" altLang="zh-CN" sz="2000" b="1" i="0" u="none" strike="noStrike" cap="none" normalizeH="0" baseline="0" dirty="0">
                          <a:ln>
                            <a:noFill/>
                          </a:ln>
                          <a:solidFill>
                            <a:schemeClr val="tx1"/>
                          </a:solidFill>
                          <a:effectLst/>
                          <a:latin typeface="Arial"/>
                          <a:ea typeface="ＭＳ Ｐゴシック" charset="0"/>
                          <a:cs typeface="Arial"/>
                        </a:rPr>
                        <a:t> </a:t>
                      </a:r>
                      <a:r>
                        <a:rPr lang="en-US" altLang="zh-CN" sz="2400" b="1">
                          <a:solidFill>
                            <a:srgbClr val="FFFFFF"/>
                          </a:solidFill>
                          <a:latin typeface="Arial"/>
                          <a:ea typeface="SimSun" pitchFamily="2" charset="-122"/>
                          <a:cs typeface="Arial"/>
                        </a:rPr>
                        <a:t> </a:t>
                      </a:r>
                      <a:r>
                        <a:rPr kumimoji="0" lang="zh-CN" altLang="en-US" sz="2000" b="1" i="0" u="none" strike="noStrike" kern="1200" cap="none" normalizeH="0" baseline="0">
                          <a:ln>
                            <a:noFill/>
                          </a:ln>
                          <a:solidFill>
                            <a:schemeClr val="tx1"/>
                          </a:solidFill>
                          <a:effectLst/>
                          <a:latin typeface="Arial"/>
                          <a:ea typeface="ＭＳ Ｐゴシック" charset="0"/>
                          <a:cs typeface="Arial"/>
                        </a:rPr>
                        <a:t>保罗的申辩</a:t>
                      </a:r>
                      <a:r>
                        <a:rPr kumimoji="0" lang="en-US" altLang="zh-CN" sz="2000" b="1" i="0" u="none" strike="noStrike" kern="1200" cap="none" normalizeH="0" baseline="0">
                          <a:ln>
                            <a:noFill/>
                          </a:ln>
                          <a:solidFill>
                            <a:schemeClr val="tx1"/>
                          </a:solidFill>
                          <a:effectLst/>
                          <a:latin typeface="Arial"/>
                          <a:ea typeface="ＭＳ Ｐゴシック" charset="0"/>
                          <a:cs typeface="Arial"/>
                        </a:rPr>
                        <a:t>:</a:t>
                      </a:r>
                    </a:p>
                    <a:p>
                      <a:pPr algn="ctr"/>
                      <a:r>
                        <a:rPr kumimoji="0" lang="en-US" altLang="zh-CN" sz="2000" b="1" i="0" u="none" strike="noStrike" kern="1200" cap="none" normalizeH="0" baseline="0">
                          <a:ln>
                            <a:noFill/>
                          </a:ln>
                          <a:solidFill>
                            <a:schemeClr val="tx1"/>
                          </a:solidFill>
                          <a:effectLst/>
                          <a:latin typeface="Arial"/>
                          <a:ea typeface="ＭＳ Ｐゴシック" charset="0"/>
                          <a:cs typeface="Arial"/>
                        </a:rPr>
                        <a:t>“</a:t>
                      </a:r>
                      <a:r>
                        <a:rPr kumimoji="0" lang="zh-CN" altLang="en-US" sz="2000" b="1" i="0" u="none" strike="noStrike" kern="1200" cap="none" normalizeH="0" baseline="0">
                          <a:ln>
                            <a:noFill/>
                          </a:ln>
                          <a:solidFill>
                            <a:schemeClr val="tx1"/>
                          </a:solidFill>
                          <a:effectLst/>
                          <a:latin typeface="Arial"/>
                          <a:ea typeface="ＭＳ Ｐゴシック" charset="0"/>
                          <a:cs typeface="Arial"/>
                        </a:rPr>
                        <a:t>神呼召我，</a:t>
                      </a:r>
                      <a:r>
                        <a:rPr kumimoji="0" lang="en-US" altLang="zh-CN" sz="2000" b="1" i="0" u="none" strike="noStrike" kern="1200" cap="none" normalizeH="0" baseline="0">
                          <a:ln>
                            <a:noFill/>
                          </a:ln>
                          <a:solidFill>
                            <a:schemeClr val="tx1"/>
                          </a:solidFill>
                          <a:effectLst/>
                          <a:latin typeface="Arial"/>
                          <a:ea typeface="ＭＳ Ｐゴシック" charset="0"/>
                          <a:cs typeface="Arial"/>
                        </a:rPr>
                        <a:t>12</a:t>
                      </a:r>
                      <a:r>
                        <a:rPr kumimoji="0" lang="zh-CN" altLang="en-US" sz="2000" b="1" i="0" u="none" strike="noStrike" kern="1200" cap="none" normalizeH="0" baseline="0">
                          <a:ln>
                            <a:noFill/>
                          </a:ln>
                          <a:solidFill>
                            <a:schemeClr val="tx1"/>
                          </a:solidFill>
                          <a:effectLst/>
                          <a:latin typeface="Arial"/>
                          <a:ea typeface="ＭＳ Ｐゴシック" charset="0"/>
                          <a:cs typeface="Arial"/>
                        </a:rPr>
                        <a:t>使徒肯定我”</a:t>
                      </a:r>
                    </a:p>
                  </a:txBody>
                  <a:tcPr marT="45722" marB="4572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330066"/>
                        </a:gs>
                        <a:gs pos="100000">
                          <a:srgbClr val="000000"/>
                        </a:gs>
                      </a:gsLst>
                      <a:path path="rect">
                        <a:fillToRect l="50000" t="50000" r="50000" b="50000"/>
                      </a:path>
                    </a:gradFill>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chemeClr val="tx1"/>
                          </a:solidFill>
                          <a:effectLst/>
                          <a:latin typeface="Arial" charset="0"/>
                          <a:ea typeface="ＭＳ Ｐゴシック" charset="0"/>
                          <a:cs typeface="Arial" charset="0"/>
                        </a:rPr>
                        <a:t> </a:t>
                      </a:r>
                      <a:r>
                        <a:rPr kumimoji="0" lang="zh-TW" altLang="en-US" sz="2000" b="1" i="0" u="none" strike="noStrike" cap="none" normalizeH="0" baseline="0" dirty="0">
                          <a:ln>
                            <a:noFill/>
                          </a:ln>
                          <a:solidFill>
                            <a:schemeClr val="tx1"/>
                          </a:solidFill>
                          <a:effectLst/>
                          <a:latin typeface="Arial" charset="0"/>
                          <a:ea typeface="ＭＳ Ｐゴシック" charset="0"/>
                          <a:cs typeface="Arial" charset="0"/>
                        </a:rPr>
                        <a:t> 保罗的申辩</a:t>
                      </a:r>
                      <a:r>
                        <a:rPr kumimoji="0" lang="en-US" altLang="zh-TW" sz="2000" b="1" i="0" u="none" strike="noStrike" cap="none" normalizeH="0" baseline="0" dirty="0">
                          <a:ln>
                            <a:noFill/>
                          </a:ln>
                          <a:solidFill>
                            <a:schemeClr val="tx1"/>
                          </a:solidFill>
                          <a:effectLst/>
                          <a:latin typeface="Arial" charset="0"/>
                          <a:ea typeface="ＭＳ Ｐゴシック" charset="0"/>
                          <a:cs typeface="Arial" charset="0"/>
                        </a:rPr>
                        <a:t>:</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chemeClr val="tx1"/>
                          </a:solidFill>
                          <a:effectLst/>
                          <a:latin typeface="Arial" charset="0"/>
                          <a:ea typeface="ＭＳ Ｐゴシック" charset="0"/>
                          <a:cs typeface="Arial" charset="0"/>
                        </a:rPr>
                        <a:t>“</a:t>
                      </a:r>
                      <a:r>
                        <a:rPr kumimoji="0" lang="zh-TW" altLang="en-US" sz="2000" b="1" i="0" u="none" strike="noStrike" cap="none" normalizeH="0" baseline="0" dirty="0">
                          <a:ln>
                            <a:noFill/>
                          </a:ln>
                          <a:solidFill>
                            <a:schemeClr val="tx1"/>
                          </a:solidFill>
                          <a:effectLst/>
                          <a:latin typeface="Arial" charset="0"/>
                          <a:ea typeface="ＭＳ Ｐゴシック" charset="0"/>
                          <a:cs typeface="Arial" charset="0"/>
                        </a:rPr>
                        <a:t>救恩是从信心而来，旧约也是如此”</a:t>
                      </a:r>
                    </a:p>
                  </a:txBody>
                  <a:tcPr marT="45722" marB="4572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chemeClr val="tx1"/>
                          </a:solidFill>
                          <a:effectLst/>
                          <a:latin typeface="Arial" charset="0"/>
                          <a:ea typeface="ＭＳ Ｐゴシック" charset="0"/>
                          <a:cs typeface="Arial" charset="0"/>
                        </a:rPr>
                        <a:t> 保罗的申辩</a:t>
                      </a:r>
                      <a:r>
                        <a:rPr kumimoji="0" lang="en-US" altLang="zh-TW" sz="2000" b="1" i="0" u="none" strike="noStrike" cap="none" normalizeH="0" baseline="0" dirty="0">
                          <a:ln>
                            <a:noFill/>
                          </a:ln>
                          <a:solidFill>
                            <a:schemeClr val="tx1"/>
                          </a:solidFill>
                          <a:effectLst/>
                          <a:latin typeface="Arial" charset="0"/>
                          <a:ea typeface="ＭＳ Ｐゴシック" charset="0"/>
                          <a:cs typeface="Arial" charset="0"/>
                        </a:rPr>
                        <a:t>:</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chemeClr val="tx1"/>
                          </a:solidFill>
                          <a:effectLst/>
                          <a:latin typeface="Arial" charset="0"/>
                          <a:ea typeface="ＭＳ Ｐゴシック" charset="0"/>
                          <a:cs typeface="Arial" charset="0"/>
                        </a:rPr>
                        <a:t>“</a:t>
                      </a:r>
                      <a:r>
                        <a:rPr kumimoji="0" lang="zh-TW" altLang="en-US" sz="2000" b="1" i="0" u="none" strike="noStrike" cap="none" normalizeH="0" baseline="0" dirty="0">
                          <a:ln>
                            <a:noFill/>
                          </a:ln>
                          <a:solidFill>
                            <a:schemeClr val="tx1"/>
                          </a:solidFill>
                          <a:effectLst/>
                          <a:latin typeface="Arial" charset="0"/>
                          <a:ea typeface="ＭＳ Ｐゴシック" charset="0"/>
                          <a:cs typeface="Arial" charset="0"/>
                        </a:rPr>
                        <a:t>不，因信称义自然带来圣洁的生活”</a:t>
                      </a:r>
                    </a:p>
                  </a:txBody>
                  <a:tcPr marT="45722" marB="4572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800000"/>
                        </a:gs>
                        <a:gs pos="100000">
                          <a:srgbClr val="000000"/>
                        </a:gs>
                      </a:gsLst>
                      <a:path path="rect">
                        <a:fillToRect l="50000" t="50000" r="50000" b="50000"/>
                      </a:path>
                    </a:gra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442934">
                <a:tc gridSpan="2">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zh-CN" altLang="en-US" sz="1800" b="1" i="0" u="none" strike="noStrike" kern="1200" cap="none" normalizeH="0" baseline="0">
                          <a:ln>
                            <a:noFill/>
                          </a:ln>
                          <a:solidFill>
                            <a:schemeClr val="tx1"/>
                          </a:solidFill>
                          <a:effectLst/>
                          <a:latin typeface="Arial" charset="0"/>
                          <a:ea typeface="ＭＳ Ｐゴシック" charset="0"/>
                          <a:cs typeface="Arial" charset="0"/>
                        </a:rPr>
                        <a:t>传记</a:t>
                      </a:r>
                      <a:endParaRPr kumimoji="0" lang="en-US" altLang="zh-CN" sz="1800" b="1" i="0" u="none" strike="noStrike" kern="1200" cap="none" normalizeH="0" baseline="0">
                        <a:ln>
                          <a:noFill/>
                        </a:ln>
                        <a:solidFill>
                          <a:schemeClr val="tx1"/>
                        </a:solidFill>
                        <a:effectLst/>
                        <a:latin typeface="Arial" charset="0"/>
                        <a:ea typeface="ＭＳ Ｐゴシック" charset="0"/>
                        <a:cs typeface="Arial" charset="0"/>
                      </a:endParaRPr>
                    </a:p>
                  </a:txBody>
                  <a:tcPr marT="45722" marB="4572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330066"/>
                        </a:gs>
                        <a:gs pos="100000">
                          <a:srgbClr val="000000"/>
                        </a:gs>
                      </a:gsLst>
                      <a:path path="rect">
                        <a:fillToRect l="50000" t="50000" r="50000" b="50000"/>
                      </a:path>
                    </a:gradFill>
                  </a:tcPr>
                </a:tc>
                <a:tc hMerge="1">
                  <a:txBody>
                    <a:bodyPr/>
                    <a:lstStyle/>
                    <a:p>
                      <a:endParaRPr lang="en-US"/>
                    </a:p>
                  </a:txBody>
                  <a:tcPr/>
                </a:tc>
                <a:tc gridSpan="2">
                  <a:txBody>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ja-JP" altLang="en-US" sz="1800" b="1" i="0" u="none" strike="noStrike" cap="none" normalizeH="0" baseline="0">
                          <a:ln>
                            <a:noFill/>
                          </a:ln>
                          <a:solidFill>
                            <a:schemeClr val="tx1"/>
                          </a:solidFill>
                          <a:effectLst/>
                          <a:latin typeface="Arial" charset="0"/>
                          <a:ea typeface="ＭＳ Ｐゴシック" charset="0"/>
                          <a:cs typeface="Arial" charset="0"/>
                        </a:rPr>
                        <a:t>神学</a:t>
                      </a:r>
                      <a:endParaRPr kumimoji="0" lang="en-US" sz="1800" b="1" i="0" u="none" strike="noStrike" cap="none" normalizeH="0" baseline="0">
                        <a:ln>
                          <a:noFill/>
                        </a:ln>
                        <a:solidFill>
                          <a:schemeClr val="tx1"/>
                        </a:solidFill>
                        <a:effectLst/>
                        <a:latin typeface="Arial" charset="0"/>
                        <a:ea typeface="ＭＳ Ｐゴシック" charset="0"/>
                        <a:cs typeface="Arial" charset="0"/>
                      </a:endParaRPr>
                    </a:p>
                  </a:txBody>
                  <a:tcPr marT="45722" marB="4572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hMerge="1">
                  <a:txBody>
                    <a:bodyPr/>
                    <a:lstStyle/>
                    <a:p>
                      <a:endParaRPr lang="en-US"/>
                    </a:p>
                  </a:txBody>
                  <a:tcPr/>
                </a:tc>
                <a:tc gridSpan="3">
                  <a:txBody>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TW" altLang="en-US" sz="1800" b="1" i="0" u="none" strike="noStrike" cap="none" normalizeH="0" baseline="0">
                          <a:ln>
                            <a:noFill/>
                          </a:ln>
                          <a:solidFill>
                            <a:schemeClr val="tx1"/>
                          </a:solidFill>
                          <a:effectLst/>
                          <a:latin typeface="Arial" charset="0"/>
                          <a:ea typeface="ＭＳ Ｐゴシック" charset="0"/>
                          <a:cs typeface="Arial" charset="0"/>
                        </a:rPr>
                        <a:t>实际</a:t>
                      </a:r>
                      <a:endParaRPr kumimoji="0" lang="en-US" sz="1800" b="1" i="0" u="none" strike="noStrike" cap="none" normalizeH="0" baseline="0">
                        <a:ln>
                          <a:noFill/>
                        </a:ln>
                        <a:solidFill>
                          <a:schemeClr val="tx1"/>
                        </a:solidFill>
                        <a:effectLst/>
                        <a:latin typeface="Arial" charset="0"/>
                        <a:ea typeface="ＭＳ Ｐゴシック" charset="0"/>
                        <a:cs typeface="Arial" charset="0"/>
                      </a:endParaRPr>
                    </a:p>
                  </a:txBody>
                  <a:tcPr marT="45722" marB="4572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800000"/>
                        </a:gs>
                        <a:gs pos="100000">
                          <a:srgbClr val="000000"/>
                        </a:gs>
                      </a:gsLst>
                      <a:path path="rect">
                        <a:fillToRect l="50000" t="50000" r="50000" b="50000"/>
                      </a:path>
                    </a:gra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444521">
                <a:tc gridSpan="2">
                  <a:txBody>
                    <a:bodyPr/>
                    <a:lstStyle/>
                    <a:p>
                      <a:pPr algn="ctr" eaLnBrk="1" hangingPunct="1"/>
                      <a:r>
                        <a:rPr kumimoji="0" lang="en-US" altLang="zh-CN" sz="1800" b="1" i="0" u="none" strike="noStrike" kern="1200" cap="none" normalizeH="0" baseline="0">
                          <a:ln>
                            <a:noFill/>
                          </a:ln>
                          <a:solidFill>
                            <a:schemeClr val="tx1"/>
                          </a:solidFill>
                          <a:effectLst/>
                          <a:latin typeface="Arial" charset="0"/>
                          <a:ea typeface="ＭＳ Ｐゴシック" charset="0"/>
                          <a:cs typeface="Arial" charset="0"/>
                        </a:rPr>
                        <a:t> 1–2</a:t>
                      </a:r>
                      <a:r>
                        <a:rPr kumimoji="0" lang="zh-CN" altLang="en-US" sz="1800" b="1" i="0" u="none" strike="noStrike" kern="1200" cap="none" normalizeH="0" baseline="0">
                          <a:ln>
                            <a:noFill/>
                          </a:ln>
                          <a:solidFill>
                            <a:schemeClr val="tx1"/>
                          </a:solidFill>
                          <a:effectLst/>
                          <a:latin typeface="Arial" charset="0"/>
                          <a:ea typeface="ＭＳ Ｐゴシック" charset="0"/>
                          <a:cs typeface="Arial" charset="0"/>
                        </a:rPr>
                        <a:t>章</a:t>
                      </a:r>
                    </a:p>
                  </a:txBody>
                  <a:tcPr marT="45722" marB="4572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330066"/>
                        </a:gs>
                        <a:gs pos="100000">
                          <a:srgbClr val="000000"/>
                        </a:gs>
                      </a:gsLst>
                      <a:path path="rect">
                        <a:fillToRect l="50000" t="50000" r="50000" b="50000"/>
                      </a:path>
                    </a:gradFill>
                  </a:tcPr>
                </a:tc>
                <a:tc hMerge="1">
                  <a:txBody>
                    <a:bodyPr/>
                    <a:lstStyle/>
                    <a:p>
                      <a:endParaRPr lang="en-US"/>
                    </a:p>
                  </a:txBody>
                  <a:tcPr/>
                </a:tc>
                <a:tc gridSpan="2">
                  <a:txBody>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is-IS" sz="1800" b="1" i="0" u="none" strike="noStrike" cap="none" normalizeH="0" baseline="0">
                          <a:ln>
                            <a:noFill/>
                          </a:ln>
                          <a:solidFill>
                            <a:schemeClr val="tx1"/>
                          </a:solidFill>
                          <a:effectLst/>
                          <a:latin typeface="Arial" charset="0"/>
                          <a:ea typeface="ＭＳ Ｐゴシック" charset="0"/>
                          <a:cs typeface="Arial" charset="0"/>
                        </a:rPr>
                        <a:t> 3–4章</a:t>
                      </a:r>
                    </a:p>
                  </a:txBody>
                  <a:tcPr marT="45722" marB="4572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hMerge="1">
                  <a:txBody>
                    <a:bodyPr/>
                    <a:lstStyle/>
                    <a:p>
                      <a:endParaRPr lang="en-US"/>
                    </a:p>
                  </a:txBody>
                  <a:tcPr/>
                </a:tc>
                <a:tc gridSpan="3">
                  <a:txBody>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800" b="1" i="0" u="none" strike="noStrike" cap="none" normalizeH="0" baseline="0">
                          <a:ln>
                            <a:noFill/>
                          </a:ln>
                          <a:solidFill>
                            <a:schemeClr val="tx1"/>
                          </a:solidFill>
                          <a:effectLst/>
                          <a:latin typeface="Arial" charset="0"/>
                          <a:ea typeface="ＭＳ Ｐゴシック" charset="0"/>
                          <a:cs typeface="Arial" charset="0"/>
                        </a:rPr>
                        <a:t>5–6章</a:t>
                      </a:r>
                    </a:p>
                  </a:txBody>
                  <a:tcPr marT="45722" marB="4572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800000"/>
                        </a:gs>
                        <a:gs pos="100000">
                          <a:srgbClr val="000000"/>
                        </a:gs>
                      </a:gsLst>
                      <a:path path="rect">
                        <a:fillToRect l="50000" t="50000" r="50000" b="50000"/>
                      </a:path>
                    </a:gra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640110">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TW" altLang="en-US" sz="1800" b="1" i="0" u="none" strike="noStrike" cap="none" normalizeH="0" baseline="0">
                          <a:ln>
                            <a:noFill/>
                          </a:ln>
                          <a:solidFill>
                            <a:schemeClr val="tx1"/>
                          </a:solidFill>
                          <a:effectLst/>
                          <a:latin typeface="Arial"/>
                          <a:ea typeface="ＭＳ Ｐゴシック" charset="0"/>
                          <a:cs typeface="Arial"/>
                        </a:rPr>
                        <a:t>辨证</a:t>
                      </a:r>
                    </a:p>
                    <a:p>
                      <a:pPr marL="0" marR="0" lvl="0" indent="0" algn="ctr" defTabSz="457200" rtl="0" eaLnBrk="1" fontAlgn="base" latinLnBrk="0" hangingPunct="1">
                        <a:lnSpc>
                          <a:spcPct val="100000"/>
                        </a:lnSpc>
                        <a:spcBef>
                          <a:spcPct val="0"/>
                        </a:spcBef>
                        <a:spcAft>
                          <a:spcPct val="0"/>
                        </a:spcAft>
                        <a:buClrTx/>
                        <a:buSzTx/>
                        <a:buFontTx/>
                        <a:buNone/>
                        <a:tabLst/>
                      </a:pPr>
                      <a:r>
                        <a:rPr kumimoji="0" lang="zh-TW" altLang="en-US" sz="1800" b="1" i="0" u="none" strike="noStrike" cap="none" normalizeH="0" baseline="0">
                          <a:ln>
                            <a:noFill/>
                          </a:ln>
                          <a:solidFill>
                            <a:schemeClr val="tx1"/>
                          </a:solidFill>
                          <a:effectLst/>
                          <a:latin typeface="Arial"/>
                          <a:ea typeface="ＭＳ Ｐゴシック" charset="0"/>
                          <a:cs typeface="Arial"/>
                        </a:rPr>
                        <a:t>使徒权柄</a:t>
                      </a:r>
                    </a:p>
                  </a:txBody>
                  <a:tcPr marT="45722" marB="4572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330066"/>
                        </a:gs>
                        <a:gs pos="100000">
                          <a:srgbClr val="000000"/>
                        </a:gs>
                      </a:gsLst>
                      <a:path path="rect">
                        <a:fillToRect l="50000" t="50000" r="50000" b="50000"/>
                      </a:path>
                    </a:gradFill>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TW" altLang="en-US" sz="1800" b="1" i="0" u="none" strike="noStrike" cap="none" normalizeH="0" baseline="0">
                          <a:ln>
                            <a:noFill/>
                          </a:ln>
                          <a:solidFill>
                            <a:schemeClr val="tx1"/>
                          </a:solidFill>
                          <a:effectLst/>
                          <a:latin typeface="Arial" charset="0"/>
                          <a:ea typeface="ＭＳ Ｐゴシック" charset="0"/>
                          <a:cs typeface="Arial" charset="0"/>
                        </a:rPr>
                        <a:t>辨证</a:t>
                      </a:r>
                    </a:p>
                    <a:p>
                      <a:pPr marL="0" marR="0" lvl="0" indent="0" algn="ctr" defTabSz="457200" rtl="0" eaLnBrk="1" fontAlgn="base" latinLnBrk="0" hangingPunct="1">
                        <a:lnSpc>
                          <a:spcPct val="100000"/>
                        </a:lnSpc>
                        <a:spcBef>
                          <a:spcPct val="0"/>
                        </a:spcBef>
                        <a:spcAft>
                          <a:spcPct val="0"/>
                        </a:spcAft>
                        <a:buClrTx/>
                        <a:buSzTx/>
                        <a:buFontTx/>
                        <a:buNone/>
                        <a:tabLst/>
                      </a:pPr>
                      <a:r>
                        <a:rPr kumimoji="0" lang="zh-TW" altLang="en-US" sz="1800" b="1" i="0" u="none" strike="noStrike" cap="none" normalizeH="0" baseline="0">
                          <a:ln>
                            <a:noFill/>
                          </a:ln>
                          <a:solidFill>
                            <a:schemeClr val="tx1"/>
                          </a:solidFill>
                          <a:effectLst/>
                          <a:latin typeface="Arial" charset="0"/>
                          <a:ea typeface="ＭＳ Ｐゴシック" charset="0"/>
                          <a:cs typeface="Arial" charset="0"/>
                        </a:rPr>
                        <a:t>因信称义</a:t>
                      </a:r>
                      <a:r>
                        <a:rPr kumimoji="0" lang="en-US" sz="1800" b="1" i="0" u="none" strike="noStrike" cap="none" normalizeH="0" baseline="0">
                          <a:ln>
                            <a:noFill/>
                          </a:ln>
                          <a:solidFill>
                            <a:schemeClr val="tx1"/>
                          </a:solidFill>
                          <a:effectLst/>
                          <a:latin typeface="Arial" charset="0"/>
                          <a:ea typeface="ＭＳ Ｐゴシック" charset="0"/>
                          <a:cs typeface="Arial" charset="0"/>
                        </a:rPr>
                        <a:t> </a:t>
                      </a:r>
                    </a:p>
                  </a:txBody>
                  <a:tcPr marT="45722" marB="4572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hMerge="1">
                  <a:txBody>
                    <a:bodyPr/>
                    <a:lstStyle/>
                    <a:p>
                      <a:endParaRPr lang="en-US"/>
                    </a:p>
                  </a:txBody>
                  <a:tcPr/>
                </a:tc>
                <a:tc gridSpan="3">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zh-TW" altLang="en-US" sz="1800" b="1" i="0" u="none" strike="noStrike" cap="none" normalizeH="0" baseline="0">
                          <a:ln>
                            <a:noFill/>
                          </a:ln>
                          <a:solidFill>
                            <a:schemeClr val="tx1"/>
                          </a:solidFill>
                          <a:effectLst/>
                          <a:latin typeface="Arial" charset="0"/>
                          <a:ea typeface="ＭＳ Ｐゴシック" charset="0"/>
                          <a:cs typeface="Arial" charset="0"/>
                        </a:rPr>
                        <a:t>维护</a:t>
                      </a:r>
                    </a:p>
                    <a:p>
                      <a:pPr marL="0" marR="0" lvl="0" indent="0" algn="ctr" defTabSz="457200" rtl="0" eaLnBrk="0" fontAlgn="base" latinLnBrk="0" hangingPunct="0">
                        <a:lnSpc>
                          <a:spcPct val="100000"/>
                        </a:lnSpc>
                        <a:spcBef>
                          <a:spcPct val="0"/>
                        </a:spcBef>
                        <a:spcAft>
                          <a:spcPct val="0"/>
                        </a:spcAft>
                        <a:buClrTx/>
                        <a:buSzTx/>
                        <a:buFontTx/>
                        <a:buNone/>
                        <a:tabLst/>
                      </a:pPr>
                      <a:r>
                        <a:rPr kumimoji="0" lang="zh-TW" altLang="en-US" sz="1800" b="1" i="0" u="none" strike="noStrike" cap="none" normalizeH="0" baseline="0">
                          <a:ln>
                            <a:noFill/>
                          </a:ln>
                          <a:solidFill>
                            <a:schemeClr val="tx1"/>
                          </a:solidFill>
                          <a:effectLst/>
                          <a:latin typeface="Arial" charset="0"/>
                          <a:ea typeface="ＭＳ Ｐゴシック" charset="0"/>
                          <a:cs typeface="Arial" charset="0"/>
                        </a:rPr>
                        <a:t>责任</a:t>
                      </a:r>
                      <a:r>
                        <a:rPr kumimoji="0" lang="en-US" sz="1800" b="1" i="0" u="none" strike="noStrike" cap="none" normalizeH="0" baseline="0">
                          <a:ln>
                            <a:noFill/>
                          </a:ln>
                          <a:solidFill>
                            <a:schemeClr val="tx1"/>
                          </a:solidFill>
                          <a:effectLst/>
                          <a:latin typeface="Arial" charset="0"/>
                          <a:ea typeface="ＭＳ Ｐゴシック" charset="0"/>
                          <a:cs typeface="Arial" charset="0"/>
                        </a:rPr>
                        <a:t> </a:t>
                      </a:r>
                    </a:p>
                  </a:txBody>
                  <a:tcPr marT="45722" marB="4572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800000"/>
                        </a:gs>
                        <a:gs pos="100000">
                          <a:srgbClr val="000000"/>
                        </a:gs>
                      </a:gsLst>
                      <a:path path="rect">
                        <a:fillToRect l="50000" t="50000" r="50000" b="50000"/>
                      </a:path>
                    </a:gra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r h="640110">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zh-TW" altLang="en-US" sz="1800" b="1" i="0" u="none" strike="noStrike" cap="none" normalizeH="0" baseline="0">
                          <a:ln>
                            <a:noFill/>
                          </a:ln>
                          <a:solidFill>
                            <a:schemeClr val="tx1"/>
                          </a:solidFill>
                          <a:effectLst/>
                          <a:latin typeface="Arial"/>
                          <a:ea typeface="ＭＳ Ｐゴシック" charset="0"/>
                          <a:cs typeface="Arial"/>
                        </a:rPr>
                        <a:t>责备</a:t>
                      </a:r>
                      <a:endParaRPr kumimoji="0" lang="en-US" sz="1800" b="1" i="0" u="none" strike="noStrike" cap="none" normalizeH="0" baseline="0">
                        <a:ln>
                          <a:noFill/>
                        </a:ln>
                        <a:solidFill>
                          <a:schemeClr val="tx1"/>
                        </a:solidFill>
                        <a:effectLst/>
                        <a:latin typeface="Arial"/>
                        <a:ea typeface="ＭＳ Ｐゴシック" charset="0"/>
                        <a:cs typeface="Arial"/>
                      </a:endParaRPr>
                    </a:p>
                  </a:txBody>
                  <a:tcPr marT="45722" marB="4572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330066"/>
                        </a:gs>
                        <a:gs pos="100000">
                          <a:srgbClr val="000000"/>
                        </a:gs>
                      </a:gsLst>
                      <a:path path="rect">
                        <a:fillToRect l="50000" t="50000" r="50000" b="5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zh-TW" altLang="en-US" sz="1800" b="1" i="0" u="none" strike="noStrike" cap="none" normalizeH="0" baseline="0">
                          <a:ln>
                            <a:noFill/>
                          </a:ln>
                          <a:solidFill>
                            <a:schemeClr val="tx1"/>
                          </a:solidFill>
                          <a:effectLst/>
                          <a:latin typeface="Arial"/>
                          <a:ea typeface="ＭＳ Ｐゴシック" charset="0"/>
                          <a:cs typeface="Arial"/>
                        </a:rPr>
                        <a:t>人际关系</a:t>
                      </a:r>
                    </a:p>
                  </a:txBody>
                  <a:tcPr marT="45722" marB="4572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330066"/>
                        </a:gs>
                        <a:gs pos="100000">
                          <a:srgbClr val="000000"/>
                        </a:gs>
                      </a:gsLst>
                      <a:path path="rect">
                        <a:fillToRect l="50000" t="50000" r="50000" b="5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sk-SK" sz="1800" b="1" i="0" u="none" strike="noStrike" cap="none" normalizeH="0" baseline="0">
                          <a:ln>
                            <a:noFill/>
                          </a:ln>
                          <a:solidFill>
                            <a:schemeClr val="tx1"/>
                          </a:solidFill>
                          <a:effectLst/>
                          <a:latin typeface="Arial" charset="0"/>
                          <a:ea typeface="ＭＳ Ｐゴシック" charset="0"/>
                          <a:cs typeface="Arial" charset="0"/>
                        </a:rPr>
                        <a:t> 肯定</a:t>
                      </a:r>
                    </a:p>
                  </a:txBody>
                  <a:tcPr marT="45722" marB="4572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zh-TW" altLang="en-US" sz="1800" b="1" i="0" u="none" strike="noStrike" cap="none" normalizeH="0" baseline="0">
                          <a:ln>
                            <a:noFill/>
                          </a:ln>
                          <a:solidFill>
                            <a:schemeClr val="tx1"/>
                          </a:solidFill>
                          <a:effectLst/>
                          <a:latin typeface="Arial" charset="0"/>
                          <a:ea typeface="ＭＳ Ｐゴシック" charset="0"/>
                          <a:cs typeface="Arial" charset="0"/>
                        </a:rPr>
                        <a:t> 说明</a:t>
                      </a:r>
                    </a:p>
                  </a:txBody>
                  <a:tcPr marT="45722" marB="4572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zh-TW" altLang="en-US" sz="1800" b="1" i="0" u="none" strike="noStrike" cap="none" normalizeH="0" baseline="0">
                          <a:ln>
                            <a:noFill/>
                          </a:ln>
                          <a:solidFill>
                            <a:schemeClr val="tx1"/>
                          </a:solidFill>
                          <a:effectLst/>
                          <a:latin typeface="Arial" charset="0"/>
                          <a:ea typeface="ＭＳ Ｐゴシック" charset="0"/>
                          <a:cs typeface="Arial" charset="0"/>
                        </a:rPr>
                        <a:t>平衡</a:t>
                      </a:r>
                      <a:endParaRPr kumimoji="0" lang="en-US" sz="1800" b="1" i="0" u="none" strike="noStrike" cap="none" normalizeH="0" baseline="0">
                        <a:ln>
                          <a:noFill/>
                        </a:ln>
                        <a:solidFill>
                          <a:schemeClr val="tx1"/>
                        </a:solidFill>
                        <a:effectLst/>
                        <a:latin typeface="Arial" charset="0"/>
                        <a:ea typeface="ＭＳ Ｐゴシック" charset="0"/>
                        <a:cs typeface="Arial" charset="0"/>
                      </a:endParaRPr>
                    </a:p>
                  </a:txBody>
                  <a:tcPr marT="45722" marB="4572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800000"/>
                        </a:gs>
                        <a:gs pos="100000">
                          <a:srgbClr val="000000"/>
                        </a:gs>
                      </a:gsLst>
                      <a:path path="rect">
                        <a:fillToRect l="50000" t="50000" r="50000" b="5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sk-SK" sz="1800" b="1" i="0" u="none" strike="noStrike" cap="none" normalizeH="0" baseline="0">
                          <a:ln>
                            <a:noFill/>
                          </a:ln>
                          <a:solidFill>
                            <a:schemeClr val="tx1"/>
                          </a:solidFill>
                          <a:effectLst/>
                          <a:latin typeface="Arial" charset="0"/>
                          <a:ea typeface="ＭＳ Ｐゴシック" charset="0"/>
                          <a:cs typeface="Arial" charset="0"/>
                        </a:rPr>
                        <a:t> 服侍</a:t>
                      </a:r>
                    </a:p>
                  </a:txBody>
                  <a:tcPr marT="45722" marB="4572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800000"/>
                        </a:gs>
                        <a:gs pos="100000">
                          <a:srgbClr val="000000"/>
                        </a:gs>
                      </a:gsLst>
                      <a:path path="rect">
                        <a:fillToRect l="50000" t="50000" r="50000" b="5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1" i="0" u="none" strike="noStrike" cap="none" normalizeH="0" baseline="0">
                          <a:ln>
                            <a:noFill/>
                          </a:ln>
                          <a:solidFill>
                            <a:schemeClr val="tx1"/>
                          </a:solidFill>
                          <a:effectLst/>
                          <a:latin typeface="Arial" charset="0"/>
                          <a:ea typeface="ＭＳ Ｐゴシック" charset="0"/>
                          <a:cs typeface="Arial" charset="0"/>
                        </a:rPr>
                        <a:t>警告</a:t>
                      </a:r>
                    </a:p>
                  </a:txBody>
                  <a:tcPr marT="45722" marB="4572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800000"/>
                        </a:gs>
                        <a:gs pos="100000">
                          <a:srgbClr val="000000"/>
                        </a:gs>
                      </a:gsLst>
                      <a:path path="rect">
                        <a:fillToRect l="50000" t="50000" r="50000" b="50000"/>
                      </a:path>
                    </a:gradFill>
                  </a:tcPr>
                </a:tc>
                <a:extLst>
                  <a:ext uri="{0D108BD9-81ED-4DB2-BD59-A6C34878D82A}">
                    <a16:rowId xmlns:a16="http://schemas.microsoft.com/office/drawing/2014/main" val="10006"/>
                  </a:ext>
                </a:extLst>
              </a:tr>
              <a:tr h="533425">
                <a:tc>
                  <a:txBody>
                    <a:bodyPr/>
                    <a:lstStyle/>
                    <a:p>
                      <a:pPr algn="ctr"/>
                      <a:r>
                        <a:rPr lang="zh-CN" altLang="en-US" sz="1800" b="1">
                          <a:solidFill>
                            <a:srgbClr val="FFFFFF"/>
                          </a:solidFill>
                          <a:latin typeface="Arial"/>
                          <a:ea typeface="SimSun" pitchFamily="2" charset="-122"/>
                          <a:cs typeface="Arial"/>
                        </a:rPr>
                        <a:t>一</a:t>
                      </a:r>
                      <a:r>
                        <a:rPr lang="en-US" altLang="ja-JP" sz="1800" b="1">
                          <a:solidFill>
                            <a:srgbClr val="FFFFFF"/>
                          </a:solidFill>
                          <a:latin typeface="Arial"/>
                          <a:cs typeface="Arial"/>
                        </a:rPr>
                        <a:t>1-9 </a:t>
                      </a:r>
                    </a:p>
                  </a:txBody>
                  <a:tcPr marT="45722" marB="4572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330066"/>
                        </a:gs>
                        <a:gs pos="100000">
                          <a:srgbClr val="000000"/>
                        </a:gs>
                      </a:gsLst>
                      <a:path path="rect">
                        <a:fillToRect l="50000" t="50000" r="50000" b="5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is-IS" sz="1800" b="1" i="0" u="none" strike="noStrike" cap="none" normalizeH="0" baseline="0">
                          <a:ln>
                            <a:noFill/>
                          </a:ln>
                          <a:solidFill>
                            <a:schemeClr val="tx1"/>
                          </a:solidFill>
                          <a:effectLst/>
                          <a:latin typeface="Arial"/>
                          <a:ea typeface="ＭＳ Ｐゴシック" charset="0"/>
                          <a:cs typeface="Arial"/>
                        </a:rPr>
                        <a:t>一10 至二21</a:t>
                      </a:r>
                    </a:p>
                  </a:txBody>
                  <a:tcPr marT="45722" marB="4572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330066"/>
                        </a:gs>
                        <a:gs pos="100000">
                          <a:srgbClr val="000000"/>
                        </a:gs>
                      </a:gsLst>
                      <a:path path="rect">
                        <a:fillToRect l="50000" t="50000" r="50000" b="5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三</a:t>
                      </a:r>
                    </a:p>
                  </a:txBody>
                  <a:tcPr marT="45722" marB="4572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四</a:t>
                      </a:r>
                    </a:p>
                  </a:txBody>
                  <a:tcPr marT="45722" marB="4572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ja-JP" altLang="en-US" sz="1800" b="1" i="0" u="none" strike="noStrike" cap="none" normalizeH="0" baseline="0">
                          <a:ln>
                            <a:noFill/>
                          </a:ln>
                          <a:solidFill>
                            <a:schemeClr val="tx1"/>
                          </a:solidFill>
                          <a:effectLst/>
                          <a:latin typeface="Arial" charset="0"/>
                          <a:ea typeface="ＭＳ Ｐゴシック" charset="0"/>
                          <a:cs typeface="Arial" charset="0"/>
                        </a:rPr>
                        <a:t>五</a:t>
                      </a:r>
                    </a:p>
                  </a:txBody>
                  <a:tcPr marT="45722" marB="4572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800000"/>
                        </a:gs>
                        <a:gs pos="100000">
                          <a:srgbClr val="000000"/>
                        </a:gs>
                      </a:gsLst>
                      <a:path path="rect">
                        <a:fillToRect l="50000" t="50000" r="50000" b="5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mr-IN" sz="1800" b="1" i="0" u="none" strike="noStrike" cap="none" normalizeH="0" baseline="0" dirty="0">
                          <a:ln>
                            <a:noFill/>
                          </a:ln>
                          <a:solidFill>
                            <a:schemeClr val="tx1"/>
                          </a:solidFill>
                          <a:effectLst/>
                          <a:latin typeface="Arial" charset="0"/>
                          <a:ea typeface="ＭＳ Ｐゴシック" charset="0"/>
                          <a:cs typeface="Arial" charset="0"/>
                        </a:rPr>
                        <a:t> 六1-10</a:t>
                      </a:r>
                    </a:p>
                  </a:txBody>
                  <a:tcPr marT="45722" marB="4572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800000"/>
                        </a:gs>
                        <a:gs pos="100000">
                          <a:srgbClr val="000000"/>
                        </a:gs>
                      </a:gsLst>
                      <a:path path="rect">
                        <a:fillToRect l="50000" t="50000" r="50000" b="5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mr-IN" sz="1800" b="1" i="0" u="none" strike="noStrike" cap="none" normalizeH="0" baseline="0">
                          <a:ln>
                            <a:noFill/>
                          </a:ln>
                          <a:solidFill>
                            <a:schemeClr val="tx1"/>
                          </a:solidFill>
                          <a:effectLst/>
                          <a:latin typeface="Arial" charset="0"/>
                          <a:ea typeface="ＭＳ Ｐゴシック" charset="0"/>
                          <a:cs typeface="Arial" charset="0"/>
                        </a:rPr>
                        <a:t> 六11-18</a:t>
                      </a:r>
                    </a:p>
                  </a:txBody>
                  <a:tcPr marT="45722" marB="4572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800000"/>
                        </a:gs>
                        <a:gs pos="100000">
                          <a:srgbClr val="000000"/>
                        </a:gs>
                      </a:gsLst>
                      <a:path path="rect">
                        <a:fillToRect l="50000" t="50000" r="50000" b="50000"/>
                      </a:path>
                    </a:gradFill>
                  </a:tcPr>
                </a:tc>
                <a:extLst>
                  <a:ext uri="{0D108BD9-81ED-4DB2-BD59-A6C34878D82A}">
                    <a16:rowId xmlns:a16="http://schemas.microsoft.com/office/drawing/2014/main" val="10007"/>
                  </a:ext>
                </a:extLst>
              </a:tr>
              <a:tr h="411182">
                <a:tc gridSpan="7">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zh-TW" altLang="en-US" sz="1800" b="1" i="0" u="none" strike="noStrike" cap="none" normalizeH="0" baseline="0">
                          <a:ln>
                            <a:noFill/>
                          </a:ln>
                          <a:solidFill>
                            <a:schemeClr val="tx1"/>
                          </a:solidFill>
                          <a:effectLst/>
                          <a:latin typeface="Arial" charset="0"/>
                          <a:ea typeface="ＭＳ Ｐゴシック" charset="0"/>
                          <a:cs typeface="Arial" charset="0"/>
                        </a:rPr>
                        <a:t> 叙利亚的安提阿</a:t>
                      </a: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8"/>
                  </a:ext>
                </a:extLst>
              </a:tr>
              <a:tr h="533425">
                <a:tc gridSpan="7">
                  <a:txBody>
                    <a:bodyPr/>
                    <a:lstStyle/>
                    <a:p>
                      <a:pPr algn="ctr" eaLnBrk="1" hangingPunct="1"/>
                      <a:r>
                        <a:rPr lang="en-US" altLang="en-US" sz="1800" b="1">
                          <a:solidFill>
                            <a:srgbClr val="FFFFFF"/>
                          </a:solidFill>
                          <a:latin typeface="Times" charset="0"/>
                          <a:cs typeface="Times New Roman" pitchFamily="18" charset="0"/>
                        </a:rPr>
                        <a:t> </a:t>
                      </a:r>
                      <a:r>
                        <a:rPr kumimoji="0" lang="zh-CN" altLang="en-US" sz="1800" b="1" i="0" u="none" strike="noStrike" kern="1200" cap="none" normalizeH="0" baseline="0">
                          <a:ln>
                            <a:noFill/>
                          </a:ln>
                          <a:solidFill>
                            <a:schemeClr val="tx1"/>
                          </a:solidFill>
                          <a:effectLst/>
                          <a:latin typeface="Arial" charset="0"/>
                          <a:ea typeface="ＭＳ Ｐゴシック" charset="0"/>
                          <a:cs typeface="Arial" charset="0"/>
                        </a:rPr>
                        <a:t>夏主后</a:t>
                      </a:r>
                      <a:r>
                        <a:rPr kumimoji="0" lang="en-US" altLang="ja-JP" sz="1800" b="1" i="0" u="none" strike="noStrike" kern="1200" cap="none" normalizeH="0" baseline="0">
                          <a:ln>
                            <a:noFill/>
                          </a:ln>
                          <a:solidFill>
                            <a:schemeClr val="tx1"/>
                          </a:solidFill>
                          <a:effectLst/>
                          <a:latin typeface="Arial" charset="0"/>
                          <a:ea typeface="ＭＳ Ｐゴシック" charset="0"/>
                          <a:cs typeface="Arial" charset="0"/>
                        </a:rPr>
                        <a:t>49 (</a:t>
                      </a:r>
                      <a:r>
                        <a:rPr kumimoji="0" lang="zh-CN" altLang="en-US" sz="1800" b="1" i="0" u="none" strike="noStrike" kern="1200" cap="none" normalizeH="0" baseline="0">
                          <a:ln>
                            <a:noFill/>
                          </a:ln>
                          <a:solidFill>
                            <a:schemeClr val="tx1"/>
                          </a:solidFill>
                          <a:effectLst/>
                          <a:latin typeface="Arial" charset="0"/>
                          <a:ea typeface="ＭＳ Ｐゴシック" charset="0"/>
                          <a:cs typeface="Arial" charset="0"/>
                        </a:rPr>
                        <a:t>第一宣教旅程过后</a:t>
                      </a:r>
                      <a:r>
                        <a:rPr kumimoji="0" lang="en-US" altLang="ja-JP" sz="1800" b="1" i="0" u="none" strike="noStrike" kern="1200" cap="none" normalizeH="0" baseline="0">
                          <a:ln>
                            <a:noFill/>
                          </a:ln>
                          <a:solidFill>
                            <a:schemeClr val="tx1"/>
                          </a:solidFill>
                          <a:effectLst/>
                          <a:latin typeface="Arial" charset="0"/>
                          <a:ea typeface="ＭＳ Ｐゴシック" charset="0"/>
                          <a:cs typeface="Arial" charset="0"/>
                        </a:rPr>
                        <a:t>)</a:t>
                      </a: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9"/>
                  </a:ext>
                </a:extLst>
              </a:tr>
            </a:tbl>
          </a:graphicData>
        </a:graphic>
      </p:graphicFrame>
      <p:sp>
        <p:nvSpPr>
          <p:cNvPr id="336950" name="Text Box 42"/>
          <p:cNvSpPr txBox="1">
            <a:spLocks noChangeArrowheads="1"/>
          </p:cNvSpPr>
          <p:nvPr/>
        </p:nvSpPr>
        <p:spPr bwMode="auto">
          <a:xfrm>
            <a:off x="8369300" y="71438"/>
            <a:ext cx="698500"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33"/>
                </a:solidFill>
                <a:effectLst/>
                <a:uLnTx/>
                <a:uFillTx/>
                <a:latin typeface="Arial" charset="0"/>
                <a:ea typeface="ＭＳ Ｐゴシック" charset="0"/>
                <a:cs typeface="Arial" charset="0"/>
              </a:rPr>
              <a:t>167</a:t>
            </a:r>
          </a:p>
        </p:txBody>
      </p:sp>
      <p:sp>
        <p:nvSpPr>
          <p:cNvPr id="65" name="Title 64"/>
          <p:cNvSpPr>
            <a:spLocks noGrp="1"/>
          </p:cNvSpPr>
          <p:nvPr>
            <p:ph type="title" idx="4294967295"/>
          </p:nvPr>
        </p:nvSpPr>
        <p:spPr>
          <a:xfrm>
            <a:off x="304800" y="-685800"/>
            <a:ext cx="7772400" cy="762000"/>
          </a:xfrm>
        </p:spPr>
        <p:txBody>
          <a:bodyPr/>
          <a:lstStyle/>
          <a:p>
            <a:pPr>
              <a:defRPr/>
            </a:pPr>
            <a:r>
              <a:rPr lang="en-US">
                <a:latin typeface="Tahoma" charset="0"/>
                <a:ea typeface="ＭＳ Ｐゴシック" charset="0"/>
                <a:cs typeface="ＭＳ Ｐゴシック" charset="0"/>
              </a:rPr>
              <a:t>Book Chart</a:t>
            </a:r>
          </a:p>
        </p:txBody>
      </p:sp>
    </p:spTree>
    <p:extLst>
      <p:ext uri="{BB962C8B-B14F-4D97-AF65-F5344CB8AC3E}">
        <p14:creationId xmlns:p14="http://schemas.microsoft.com/office/powerpoint/2010/main" val="3896949065"/>
      </p:ext>
    </p:extLst>
  </p:cSld>
  <p:clrMapOvr>
    <a:overrideClrMapping bg1="dk2" tx1="lt1" bg2="dk1" tx2="lt2" accent1="accent1" accent2="accent2" accent3="accent3" accent4="accent4" accent5="accent5" accent6="accent6" hlink="hlink" folHlink="folHlink"/>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5" tIns="45718" rIns="91435" bIns="45718"/>
          <a:lstStyle/>
          <a:p>
            <a:pPr marL="0" marR="0" lvl="0" indent="0" algn="ctr" defTabSz="914353"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900098" name="Rectangle 2"/>
          <p:cNvSpPr>
            <a:spLocks noGrp="1" noChangeArrowheads="1"/>
          </p:cNvSpPr>
          <p:nvPr>
            <p:ph type="ctrTitle"/>
          </p:nvPr>
        </p:nvSpPr>
        <p:spPr>
          <a:xfrm>
            <a:off x="0" y="49785"/>
            <a:ext cx="9144000" cy="2011063"/>
          </a:xfrm>
          <a:effectLst>
            <a:outerShdw blurRad="63500" dist="35921" dir="2700000" algn="ctr" rotWithShape="0">
              <a:schemeClr val="tx2">
                <a:alpha val="74998"/>
              </a:schemeClr>
            </a:outerShdw>
          </a:effectLst>
        </p:spPr>
        <p:txBody>
          <a:bodyPr anchor="t"/>
          <a:lstStyle/>
          <a:p>
            <a:pPr>
              <a:defRPr/>
            </a:pPr>
            <a:r>
              <a:rPr lang="en-US"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III. </a:t>
            </a:r>
            <a:r>
              <a:rPr lang="zh-CN" altLang="en-US"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只有因信得救才会使我们有</a:t>
            </a:r>
            <a:br>
              <a:rPr lang="en-US" altLang="zh-CN"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br>
            <a:r>
              <a:rPr lang="zh-CN" altLang="en-US" b="1" dirty="0">
                <a:solidFill>
                  <a:srgbClr val="FFFF00"/>
                </a:solidFill>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心灵</a:t>
            </a:r>
            <a:r>
              <a:rPr lang="en-US"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 </a:t>
            </a:r>
            <a:r>
              <a:rPr lang="zh-CN" altLang="en-US"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的改变</a:t>
            </a:r>
            <a:r>
              <a:rPr lang="en-US"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(5–6</a:t>
            </a:r>
            <a:r>
              <a:rPr lang="zh-CN" altLang="en-US"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章</a:t>
            </a:r>
            <a:r>
              <a:rPr lang="en-US"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a:t>
            </a:r>
          </a:p>
        </p:txBody>
      </p:sp>
      <p:pic>
        <p:nvPicPr>
          <p:cNvPr id="384002" name="Picture 2" descr="Image result for salvation by faith">
            <a:extLst>
              <a:ext uri="{FF2B5EF4-FFF2-40B4-BE49-F238E27FC236}">
                <a16:creationId xmlns:a16="http://schemas.microsoft.com/office/drawing/2014/main" id="{40F1966F-0773-8D4C-87E1-FBA080289F3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50850" y="1772816"/>
            <a:ext cx="8242300" cy="45466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2">
            <a:extLst>
              <a:ext uri="{FF2B5EF4-FFF2-40B4-BE49-F238E27FC236}">
                <a16:creationId xmlns:a16="http://schemas.microsoft.com/office/drawing/2014/main" id="{E87AF3BB-29C7-124F-9FD8-3043938DFD75}"/>
              </a:ext>
            </a:extLst>
          </p:cNvPr>
          <p:cNvSpPr txBox="1">
            <a:spLocks noChangeArrowheads="1"/>
          </p:cNvSpPr>
          <p:nvPr/>
        </p:nvSpPr>
        <p:spPr bwMode="auto">
          <a:xfrm>
            <a:off x="395536" y="5964167"/>
            <a:ext cx="7272808" cy="86409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1435" tIns="45718" rIns="91435" bIns="45718"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353" rtl="0" eaLnBrk="0" fontAlgn="base" latinLnBrk="0" hangingPunct="0">
              <a:lnSpc>
                <a:spcPct val="100000"/>
              </a:lnSpc>
              <a:spcBef>
                <a:spcPct val="0"/>
              </a:spcBef>
              <a:spcAft>
                <a:spcPct val="0"/>
              </a:spcAft>
              <a:buClrTx/>
              <a:buSzTx/>
              <a:buFontTx/>
              <a:buNone/>
              <a:tabLst/>
              <a:defRPr/>
            </a:pPr>
            <a:r>
              <a:rPr kumimoji="0" lang="zh-SG" altLang="en-US" sz="4800" b="1" i="1"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加拉太书</a:t>
            </a:r>
          </a:p>
        </p:txBody>
      </p:sp>
    </p:spTree>
    <p:extLst>
      <p:ext uri="{BB962C8B-B14F-4D97-AF65-F5344CB8AC3E}">
        <p14:creationId xmlns:p14="http://schemas.microsoft.com/office/powerpoint/2010/main" val="3810826117"/>
      </p:ext>
    </p:extLst>
  </p:cSld>
  <p:clrMapOvr>
    <a:masterClrMapping/>
  </p:clrMapOvr>
  <p:transition/>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rgbClr val="FFFFFF"/>
                </a:solidFill>
                <a:effectLst>
                  <a:outerShdw blurRad="38100" dist="38100" dir="2700000" algn="tl">
                    <a:srgbClr val="000000"/>
                  </a:outerShdw>
                </a:effectLst>
                <a:latin typeface="宋体"/>
                <a:ea typeface="宋体"/>
                <a:cs typeface="宋体"/>
              </a:rPr>
              <a:t>加拉太书</a:t>
            </a:r>
            <a:r>
              <a:rPr lang="en-US" altLang="zh-CN" sz="8800" dirty="0">
                <a:solidFill>
                  <a:srgbClr val="FFFFFF"/>
                </a:solidFill>
                <a:effectLst>
                  <a:outerShdw blurRad="38100" dist="38100" dir="2700000" algn="tl">
                    <a:srgbClr val="000000"/>
                  </a:outerShdw>
                </a:effectLst>
                <a:latin typeface="宋体"/>
                <a:ea typeface="宋体"/>
                <a:cs typeface="宋体"/>
              </a:rPr>
              <a:t> </a:t>
            </a:r>
            <a:r>
              <a:rPr lang="zh-CN" altLang="zh-CN" sz="9600" dirty="0">
                <a:latin typeface="宋体"/>
                <a:ea typeface="宋体"/>
                <a:cs typeface="宋体"/>
              </a:rPr>
              <a:t>5</a:t>
            </a:r>
            <a:endParaRPr lang="en-US" sz="8800" dirty="0">
              <a:solidFill>
                <a:schemeClr val="bg1"/>
              </a:solidFill>
              <a:latin typeface="Arial" charset="0"/>
              <a:ea typeface="Osaka" charset="0"/>
              <a:cs typeface="Arial" charset="0"/>
            </a:endParaRPr>
          </a:p>
        </p:txBody>
      </p:sp>
    </p:spTree>
    <p:extLst>
      <p:ext uri="{BB962C8B-B14F-4D97-AF65-F5344CB8AC3E}">
        <p14:creationId xmlns:p14="http://schemas.microsoft.com/office/powerpoint/2010/main" val="6218901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5" tIns="45718" rIns="91435" bIns="45718"/>
          <a:lstStyle/>
          <a:p>
            <a:pPr marL="0" marR="0" lvl="0" indent="0" algn="ctr" defTabSz="914353"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900098" name="Rectangle 2"/>
          <p:cNvSpPr>
            <a:spLocks noGrp="1" noChangeArrowheads="1"/>
          </p:cNvSpPr>
          <p:nvPr>
            <p:ph type="ctrTitle"/>
          </p:nvPr>
        </p:nvSpPr>
        <p:spPr>
          <a:xfrm>
            <a:off x="0" y="49785"/>
            <a:ext cx="9144000" cy="2011063"/>
          </a:xfrm>
          <a:effectLst>
            <a:outerShdw blurRad="63500" dist="35921" dir="2700000" algn="ctr" rotWithShape="0">
              <a:schemeClr val="tx2">
                <a:alpha val="74998"/>
              </a:schemeClr>
            </a:outerShdw>
          </a:effectLst>
        </p:spPr>
        <p:txBody>
          <a:bodyPr anchor="t"/>
          <a:lstStyle/>
          <a:p>
            <a:pPr>
              <a:defRPr/>
            </a:pPr>
            <a:r>
              <a:rPr lang="en-US"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III. </a:t>
            </a:r>
            <a:r>
              <a:rPr lang="zh-CN" altLang="en-US"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只有因信得救才会使我们有</a:t>
            </a:r>
            <a:br>
              <a:rPr lang="en-US" altLang="zh-CN"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br>
            <a:r>
              <a:rPr lang="zh-CN" altLang="en-US" b="1" dirty="0">
                <a:solidFill>
                  <a:srgbClr val="FFFF00"/>
                </a:solidFill>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心灵</a:t>
            </a:r>
            <a:r>
              <a:rPr lang="en-US"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 </a:t>
            </a:r>
            <a:r>
              <a:rPr lang="zh-CN" altLang="en-US"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的改变</a:t>
            </a:r>
            <a:r>
              <a:rPr lang="en-US"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(5–6</a:t>
            </a:r>
            <a:r>
              <a:rPr lang="zh-CN" altLang="en-US"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章</a:t>
            </a:r>
            <a:r>
              <a:rPr lang="en-US"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a:t>
            </a:r>
          </a:p>
        </p:txBody>
      </p:sp>
      <p:pic>
        <p:nvPicPr>
          <p:cNvPr id="384002" name="Picture 2" descr="Image result for salvation by faith">
            <a:extLst>
              <a:ext uri="{FF2B5EF4-FFF2-40B4-BE49-F238E27FC236}">
                <a16:creationId xmlns:a16="http://schemas.microsoft.com/office/drawing/2014/main" id="{40F1966F-0773-8D4C-87E1-FBA080289F3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50850" y="1772816"/>
            <a:ext cx="8242300" cy="45466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2">
            <a:extLst>
              <a:ext uri="{FF2B5EF4-FFF2-40B4-BE49-F238E27FC236}">
                <a16:creationId xmlns:a16="http://schemas.microsoft.com/office/drawing/2014/main" id="{E87AF3BB-29C7-124F-9FD8-3043938DFD75}"/>
              </a:ext>
            </a:extLst>
          </p:cNvPr>
          <p:cNvSpPr txBox="1">
            <a:spLocks noChangeArrowheads="1"/>
          </p:cNvSpPr>
          <p:nvPr/>
        </p:nvSpPr>
        <p:spPr bwMode="auto">
          <a:xfrm>
            <a:off x="395536" y="5964167"/>
            <a:ext cx="7272808" cy="86409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1435" tIns="45718" rIns="91435" bIns="45718"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353" rtl="0" eaLnBrk="0" fontAlgn="base" latinLnBrk="0" hangingPunct="0">
              <a:lnSpc>
                <a:spcPct val="100000"/>
              </a:lnSpc>
              <a:spcBef>
                <a:spcPct val="0"/>
              </a:spcBef>
              <a:spcAft>
                <a:spcPct val="0"/>
              </a:spcAft>
              <a:buClrTx/>
              <a:buSzTx/>
              <a:buFontTx/>
              <a:buNone/>
              <a:tabLst/>
              <a:defRPr/>
            </a:pPr>
            <a:r>
              <a:rPr kumimoji="0" lang="zh-SG" altLang="en-US" sz="4800" b="1" i="1"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加拉太书</a:t>
            </a:r>
          </a:p>
        </p:txBody>
      </p:sp>
    </p:spTree>
    <p:extLst>
      <p:ext uri="{BB962C8B-B14F-4D97-AF65-F5344CB8AC3E}">
        <p14:creationId xmlns:p14="http://schemas.microsoft.com/office/powerpoint/2010/main" val="3437645986"/>
      </p:ext>
    </p:extLst>
  </p:cSld>
  <p:clrMapOvr>
    <a:masterClrMapping/>
  </p:clrMapOvr>
  <p:transition/>
</p:sld>
</file>

<file path=ppt/slides/slide1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4F1EFA5D-892A-374C-B943-4E844A24593F}"/>
              </a:ext>
            </a:extLst>
          </p:cNvPr>
          <p:cNvGrpSpPr/>
          <p:nvPr/>
        </p:nvGrpSpPr>
        <p:grpSpPr>
          <a:xfrm>
            <a:off x="-36512" y="-27384"/>
            <a:ext cx="9175750" cy="6858000"/>
            <a:chOff x="-36512" y="-27384"/>
            <a:chExt cx="9175750" cy="6858000"/>
          </a:xfrm>
        </p:grpSpPr>
        <p:pic>
          <p:nvPicPr>
            <p:cNvPr id="380930" name="Picture 2" descr="Image result for galatians 5:1">
              <a:extLst>
                <a:ext uri="{FF2B5EF4-FFF2-40B4-BE49-F238E27FC236}">
                  <a16:creationId xmlns:a16="http://schemas.microsoft.com/office/drawing/2014/main" id="{88CB22CA-8553-1047-AF76-0D642D1D63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5" y="-27384"/>
              <a:ext cx="9136063" cy="6858000"/>
            </a:xfrm>
            <a:prstGeom prst="rect">
              <a:avLst/>
            </a:prstGeom>
            <a:noFill/>
            <a:ln>
              <a:noFill/>
            </a:ln>
            <a:extLst>
              <a:ext uri="{909E8E84-426E-40dd-AFC4-6F175D3DCCD1}">
                <a14:hiddenFill xmlns=""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92FD5675-1F5C-BC48-BF7F-355A9141D7F3}"/>
                </a:ext>
              </a:extLst>
            </p:cNvPr>
            <p:cNvGrpSpPr/>
            <p:nvPr/>
          </p:nvGrpSpPr>
          <p:grpSpPr>
            <a:xfrm>
              <a:off x="-36512" y="908720"/>
              <a:ext cx="9158097" cy="5256584"/>
              <a:chOff x="-36512" y="908720"/>
              <a:chExt cx="9158097" cy="5256584"/>
            </a:xfrm>
          </p:grpSpPr>
          <p:pic>
            <p:nvPicPr>
              <p:cNvPr id="8" name="Picture 2" descr="Image result for galatians 5:1">
                <a:extLst>
                  <a:ext uri="{FF2B5EF4-FFF2-40B4-BE49-F238E27FC236}">
                    <a16:creationId xmlns:a16="http://schemas.microsoft.com/office/drawing/2014/main" id="{C5ADCC80-79A0-A14D-AD50-DFAD41FC82F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86997"/>
              <a:stretch/>
            </p:blipFill>
            <p:spPr bwMode="auto">
              <a:xfrm>
                <a:off x="-36512" y="908720"/>
                <a:ext cx="9136063" cy="891707"/>
              </a:xfrm>
              <a:prstGeom prst="rect">
                <a:avLst/>
              </a:prstGeom>
              <a:noFill/>
              <a:ln>
                <a:noFill/>
              </a:ln>
              <a:extLst>
                <a:ext uri="{909E8E84-426E-40dd-AFC4-6F175D3DCCD1}">
                  <a14:hiddenFill xmlns="" xmlns:a14="http://schemas.microsoft.com/office/drawing/2010/main">
                    <a:solidFill>
                      <a:srgbClr val="FFFFFF"/>
                    </a:solidFill>
                  </a14:hiddenFill>
                </a:ext>
              </a:extLst>
            </p:spPr>
          </p:pic>
          <p:pic>
            <p:nvPicPr>
              <p:cNvPr id="9" name="Picture 2" descr="Image result for galatians 5:1">
                <a:extLst>
                  <a:ext uri="{FF2B5EF4-FFF2-40B4-BE49-F238E27FC236}">
                    <a16:creationId xmlns:a16="http://schemas.microsoft.com/office/drawing/2014/main" id="{49367FD6-67F5-3A4A-9289-0A9C2488E55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86997"/>
              <a:stretch/>
            </p:blipFill>
            <p:spPr bwMode="auto">
              <a:xfrm>
                <a:off x="-14478" y="1712952"/>
                <a:ext cx="9136063" cy="891707"/>
              </a:xfrm>
              <a:prstGeom prst="rect">
                <a:avLst/>
              </a:prstGeom>
              <a:noFill/>
              <a:ln>
                <a:noFill/>
              </a:ln>
              <a:extLst>
                <a:ext uri="{909E8E84-426E-40dd-AFC4-6F175D3DCCD1}">
                  <a14:hiddenFill xmlns="" xmlns:a14="http://schemas.microsoft.com/office/drawing/2010/main">
                    <a:solidFill>
                      <a:srgbClr val="FFFFFF"/>
                    </a:solidFill>
                  </a14:hiddenFill>
                </a:ext>
              </a:extLst>
            </p:spPr>
          </p:pic>
          <p:pic>
            <p:nvPicPr>
              <p:cNvPr id="10" name="Picture 2" descr="Image result for galatians 5:1">
                <a:extLst>
                  <a:ext uri="{FF2B5EF4-FFF2-40B4-BE49-F238E27FC236}">
                    <a16:creationId xmlns:a16="http://schemas.microsoft.com/office/drawing/2014/main" id="{422E0954-06A0-5441-97BE-85DF76C547C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86997"/>
              <a:stretch/>
            </p:blipFill>
            <p:spPr bwMode="auto">
              <a:xfrm>
                <a:off x="-25495" y="2120576"/>
                <a:ext cx="9136063" cy="891707"/>
              </a:xfrm>
              <a:prstGeom prst="rect">
                <a:avLst/>
              </a:prstGeom>
              <a:noFill/>
              <a:ln>
                <a:noFill/>
              </a:ln>
              <a:extLst>
                <a:ext uri="{909E8E84-426E-40dd-AFC4-6F175D3DCCD1}">
                  <a14:hiddenFill xmlns="" xmlns:a14="http://schemas.microsoft.com/office/drawing/2010/main">
                    <a:solidFill>
                      <a:srgbClr val="FFFFFF"/>
                    </a:solidFill>
                  </a14:hiddenFill>
                </a:ext>
              </a:extLst>
            </p:spPr>
          </p:pic>
          <p:pic>
            <p:nvPicPr>
              <p:cNvPr id="11" name="Picture 2" descr="Image result for galatians 5:1">
                <a:extLst>
                  <a:ext uri="{FF2B5EF4-FFF2-40B4-BE49-F238E27FC236}">
                    <a16:creationId xmlns:a16="http://schemas.microsoft.com/office/drawing/2014/main" id="{721B099C-48FD-EF48-9412-3CAF75F1C1C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5644" r="33617" b="86997"/>
              <a:stretch/>
            </p:blipFill>
            <p:spPr bwMode="auto">
              <a:xfrm>
                <a:off x="3203848" y="4475596"/>
                <a:ext cx="2808312" cy="891707"/>
              </a:xfrm>
              <a:prstGeom prst="rect">
                <a:avLst/>
              </a:prstGeom>
              <a:noFill/>
              <a:ln>
                <a:noFill/>
              </a:ln>
              <a:extLst>
                <a:ext uri="{909E8E84-426E-40dd-AFC4-6F175D3DCCD1}">
                  <a14:hiddenFill xmlns="" xmlns:a14="http://schemas.microsoft.com/office/drawing/2010/main">
                    <a:solidFill>
                      <a:srgbClr val="FFFFFF"/>
                    </a:solidFill>
                  </a14:hiddenFill>
                </a:ext>
              </a:extLst>
            </p:spPr>
          </p:pic>
          <p:pic>
            <p:nvPicPr>
              <p:cNvPr id="12" name="Picture 2" descr="Image result for galatians 5:1">
                <a:extLst>
                  <a:ext uri="{FF2B5EF4-FFF2-40B4-BE49-F238E27FC236}">
                    <a16:creationId xmlns:a16="http://schemas.microsoft.com/office/drawing/2014/main" id="{9B318C3B-9235-FB4D-A511-092058493E0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5644" r="33617" b="86997"/>
              <a:stretch/>
            </p:blipFill>
            <p:spPr bwMode="auto">
              <a:xfrm>
                <a:off x="3247915" y="5273597"/>
                <a:ext cx="2808312" cy="891707"/>
              </a:xfrm>
              <a:prstGeom prst="rect">
                <a:avLst/>
              </a:prstGeom>
              <a:noFill/>
              <a:ln>
                <a:noFill/>
              </a:ln>
              <a:extLst>
                <a:ext uri="{909E8E84-426E-40dd-AFC4-6F175D3DCCD1}">
                  <a14:hiddenFill xmlns="" xmlns:a14="http://schemas.microsoft.com/office/drawing/2010/main">
                    <a:solidFill>
                      <a:srgbClr val="FFFFFF"/>
                    </a:solidFill>
                  </a14:hiddenFill>
                </a:ext>
              </a:extLst>
            </p:spPr>
          </p:pic>
        </p:grpSp>
      </p:grpSp>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5" tIns="45718" rIns="91435" bIns="45718"/>
          <a:lstStyle/>
          <a:p>
            <a:pPr marL="0" marR="0" lvl="0" indent="0" algn="ctr" defTabSz="914353"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44448" y="1919734"/>
            <a:ext cx="9055101" cy="1077218"/>
          </a:xfrm>
          <a:noFill/>
        </p:spPr>
        <p:txBody>
          <a:bodyPr wrap="square" lIns="91440" tIns="45720" rIns="91440" bIns="45720">
            <a:spAutoFit/>
          </a:bodyPr>
          <a:lstStyle/>
          <a:p>
            <a:r>
              <a:rPr lang="en-US" sz="3200" b="1" kern="1200" dirty="0">
                <a:solidFill>
                  <a:schemeClr val="tx1"/>
                </a:solidFill>
                <a:latin typeface="Arial" charset="0"/>
                <a:ea typeface="ＭＳ Ｐゴシック" charset="0"/>
              </a:rPr>
              <a:t>Now make sure that you stay free, and don’t get tied up again in slavery to the law</a:t>
            </a:r>
          </a:p>
        </p:txBody>
      </p:sp>
      <p:sp>
        <p:nvSpPr>
          <p:cNvPr id="3" name="Rectangle 2"/>
          <p:cNvSpPr/>
          <p:nvPr/>
        </p:nvSpPr>
        <p:spPr>
          <a:xfrm>
            <a:off x="3183233" y="4797939"/>
            <a:ext cx="2872994" cy="1323439"/>
          </a:xfrm>
          <a:prstGeom prst="rect">
            <a:avLst/>
          </a:prstGeom>
          <a:noFill/>
          <a:ln>
            <a:noFill/>
          </a:ln>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ko-KR" sz="4000" b="1" i="0" u="none" strike="noStrike" kern="1200" cap="none" spc="0" normalizeH="0" baseline="0" noProof="0" dirty="0">
                <a:ln>
                  <a:noFill/>
                </a:ln>
                <a:solidFill>
                  <a:srgbClr val="000000"/>
                </a:solidFill>
                <a:effectLst/>
                <a:uLnTx/>
                <a:uFillTx/>
                <a:latin typeface="Arial" charset="0"/>
                <a:ea typeface="ＭＳ Ｐゴシック" charset="0"/>
                <a:cs typeface="Arial"/>
              </a:rPr>
              <a:t>Galatians 5:1 </a:t>
            </a:r>
            <a:r>
              <a:rPr kumimoji="0" lang="en-US" altLang="ko-KR" sz="3200" b="1" i="0" u="none" strike="noStrike" kern="1200" cap="none" spc="0" normalizeH="0" baseline="0" noProof="0" dirty="0">
                <a:ln>
                  <a:noFill/>
                </a:ln>
                <a:solidFill>
                  <a:srgbClr val="000000"/>
                </a:solidFill>
                <a:effectLst/>
                <a:uLnTx/>
                <a:uFillTx/>
                <a:latin typeface="Arial" charset="0"/>
                <a:ea typeface="ＭＳ Ｐゴシック" charset="0"/>
                <a:cs typeface="Arial"/>
              </a:rPr>
              <a:t>NLT</a:t>
            </a:r>
            <a:endParaRPr kumimoji="0" lang="en-US" altLang="ko-KR" sz="4000" b="1" i="0" u="none" strike="noStrike" kern="1200" cap="none" spc="0" normalizeH="0" baseline="0" noProof="0" dirty="0">
              <a:ln>
                <a:noFill/>
              </a:ln>
              <a:solidFill>
                <a:srgbClr val="000000"/>
              </a:solidFill>
              <a:effectLst/>
              <a:uLnTx/>
              <a:uFillTx/>
              <a:latin typeface="Arial" charset="0"/>
              <a:ea typeface="ＭＳ Ｐゴシック" charset="0"/>
              <a:cs typeface="Arial"/>
            </a:endParaRPr>
          </a:p>
        </p:txBody>
      </p:sp>
      <p:sp>
        <p:nvSpPr>
          <p:cNvPr id="4" name="Rectangle 3"/>
          <p:cNvSpPr/>
          <p:nvPr/>
        </p:nvSpPr>
        <p:spPr>
          <a:xfrm>
            <a:off x="44450" y="-11819"/>
            <a:ext cx="9099550" cy="2062103"/>
          </a:xfrm>
          <a:prstGeom prst="rect">
            <a:avLst/>
          </a:prstGeom>
          <a:noFill/>
        </p:spPr>
        <p:txBody>
          <a:bodyPr wrap="squar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000000"/>
                </a:solidFill>
                <a:effectLst/>
                <a:uLnTx/>
                <a:uFillTx/>
                <a:latin typeface="Arial" charset="0"/>
                <a:ea typeface="ＭＳ Ｐゴシック" charset="0"/>
              </a:rPr>
              <a:t>So Christ has truly set us </a:t>
            </a:r>
            <a:br>
              <a:rPr kumimoji="0" lang="en-US" sz="4800" b="1" i="0" u="none" strike="noStrike" kern="1200" cap="none" spc="0" normalizeH="0" baseline="0" noProof="0" dirty="0">
                <a:ln>
                  <a:noFill/>
                </a:ln>
                <a:solidFill>
                  <a:srgbClr val="000000"/>
                </a:solidFill>
                <a:effectLst/>
                <a:uLnTx/>
                <a:uFillTx/>
                <a:latin typeface="Arial" charset="0"/>
                <a:ea typeface="ＭＳ Ｐゴシック" charset="0"/>
              </a:rPr>
            </a:br>
            <a:r>
              <a:rPr kumimoji="0" lang="en-US" sz="8000" b="1" i="0" u="none" strike="noStrike" kern="1200" cap="none" spc="0" normalizeH="0" baseline="0" noProof="0" dirty="0">
                <a:ln>
                  <a:noFill/>
                </a:ln>
                <a:solidFill>
                  <a:srgbClr val="7A0701"/>
                </a:solidFill>
                <a:effectLst/>
                <a:uLnTx/>
                <a:uFillTx/>
                <a:latin typeface="Arial" charset="0"/>
                <a:ea typeface="ＭＳ Ｐゴシック" charset="0"/>
              </a:rPr>
              <a:t>free.</a:t>
            </a:r>
            <a:endParaRPr kumimoji="0" lang="en-US" altLang="ko-KR" sz="11500" b="1" i="0" u="none" strike="noStrike" kern="1200" cap="none" spc="0" normalizeH="0" baseline="0" noProof="0" dirty="0">
              <a:ln w="12700">
                <a:solidFill>
                  <a:srgbClr val="000000">
                    <a:satMod val="155000"/>
                  </a:srgbClr>
                </a:solidFill>
                <a:prstDash val="solid"/>
              </a:ln>
              <a:solidFill>
                <a:srgbClr val="7A0701"/>
              </a:solidFill>
              <a:effectLst>
                <a:outerShdw blurRad="41275" dist="20320" dir="1800000" algn="tl" rotWithShape="0">
                  <a:srgbClr val="000000">
                    <a:alpha val="40000"/>
                  </a:srgbClr>
                </a:outerShdw>
              </a:effectLst>
              <a:uLnTx/>
              <a:uFillTx/>
              <a:latin typeface="Times New Roman" charset="0"/>
              <a:ea typeface="ＭＳ Ｐゴシック" charset="0"/>
            </a:endParaRPr>
          </a:p>
        </p:txBody>
      </p:sp>
      <p:pic>
        <p:nvPicPr>
          <p:cNvPr id="14" name="Picture 2" descr="Image result for galatians 5:1">
            <a:extLst>
              <a:ext uri="{FF2B5EF4-FFF2-40B4-BE49-F238E27FC236}">
                <a16:creationId xmlns:a16="http://schemas.microsoft.com/office/drawing/2014/main" id="{E3FD82C2-A5EF-D542-A717-53D507381F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24975" y="44624"/>
            <a:ext cx="9136063" cy="685800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3330883380"/>
      </p:ext>
    </p:extLst>
  </p:cSld>
  <p:clrMapOvr>
    <a:masterClrMapping/>
  </p:clrMapOvr>
  <p:transition/>
</p:sld>
</file>

<file path=ppt/slides/slide1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76834" name="Picture 2" descr="Image result for be free from sin">
            <a:extLst>
              <a:ext uri="{FF2B5EF4-FFF2-40B4-BE49-F238E27FC236}">
                <a16:creationId xmlns:a16="http://schemas.microsoft.com/office/drawing/2014/main" id="{85951BB4-70BB-C144-B617-C54190D8E6F7}"/>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 y="-3176"/>
            <a:ext cx="9144001" cy="5028796"/>
          </a:xfrm>
          <a:prstGeom prst="rect">
            <a:avLst/>
          </a:prstGeom>
          <a:noFill/>
          <a:extLst>
            <a:ext uri="{909E8E84-426E-40DD-AFC4-6F175D3DCCD1}">
              <a14:hiddenFill xmlns:a14="http://schemas.microsoft.com/office/drawing/2010/main">
                <a:solidFill>
                  <a:srgbClr val="FFFFFF"/>
                </a:solidFill>
              </a14:hiddenFill>
            </a:ext>
          </a:extLst>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5" tIns="45718" rIns="91435" bIns="45718"/>
          <a:lstStyle/>
          <a:p>
            <a:pPr marL="0" marR="0" lvl="0" indent="0" algn="ctr" defTabSz="914353"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36512" y="4869160"/>
            <a:ext cx="9144000" cy="949731"/>
          </a:xfrm>
          <a:noFill/>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GRACE</a:t>
            </a:r>
          </a:p>
        </p:txBody>
      </p:sp>
      <p:sp>
        <p:nvSpPr>
          <p:cNvPr id="6" name="Rectangle 2"/>
          <p:cNvSpPr txBox="1">
            <a:spLocks noChangeArrowheads="1"/>
          </p:cNvSpPr>
          <p:nvPr/>
        </p:nvSpPr>
        <p:spPr bwMode="auto">
          <a:xfrm>
            <a:off x="36512" y="5732760"/>
            <a:ext cx="9144000" cy="949731"/>
          </a:xfrm>
          <a:prstGeom prst="rect">
            <a:avLst/>
          </a:prstGeom>
          <a:noFill/>
          <a:ln>
            <a:noFill/>
          </a:ln>
          <a:effectLst>
            <a:outerShdw blurRad="63500" dist="35921" dir="2700000" algn="ctr" rotWithShape="0">
              <a:schemeClr val="tx2">
                <a:alpha val="74998"/>
              </a:schemeClr>
            </a:outerShdw>
          </a:effectLst>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177"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No more a license to sin than electricity is a license to electrocute yourself.</a:t>
            </a:r>
          </a:p>
        </p:txBody>
      </p:sp>
    </p:spTree>
    <p:extLst>
      <p:ext uri="{BB962C8B-B14F-4D97-AF65-F5344CB8AC3E}">
        <p14:creationId xmlns:p14="http://schemas.microsoft.com/office/powerpoint/2010/main" val="1499589363"/>
      </p:ext>
    </p:extLst>
  </p:cSld>
  <p:clrMapOvr>
    <a:masterClrMapping/>
  </p:clrMapOvr>
  <p:transition/>
</p:sld>
</file>

<file path=ppt/slides/slide172.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pic>
        <p:nvPicPr>
          <p:cNvPr id="4" name="Picture 4" descr="Image result for galatians 5:1">
            <a:extLst>
              <a:ext uri="{FF2B5EF4-FFF2-40B4-BE49-F238E27FC236}">
                <a16:creationId xmlns:a16="http://schemas.microsoft.com/office/drawing/2014/main" id="{FD5799AA-B001-2049-A651-E387B636EE73}"/>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5" tIns="45718" rIns="91435" bIns="45718"/>
          <a:lstStyle/>
          <a:p>
            <a:pPr marL="0" marR="0" lvl="0" indent="0" algn="ctr" defTabSz="914353"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2699792" y="368300"/>
            <a:ext cx="6444208" cy="2412628"/>
          </a:xfrm>
          <a:effectLst/>
        </p:spPr>
        <p:txBody>
          <a:bodyPr/>
          <a:lstStyle/>
          <a:p>
            <a:pPr>
              <a:defRPr/>
            </a:pPr>
            <a:r>
              <a:rPr lang="en-US" sz="3600" b="1" dirty="0">
                <a:effectLst>
                  <a:glow rad="228600">
                    <a:schemeClr val="accent4">
                      <a:satMod val="175000"/>
                    </a:schemeClr>
                  </a:glow>
                </a:effectLst>
                <a:latin typeface="Arial" charset="0"/>
                <a:ea typeface="ＭＳ Ｐゴシック" charset="0"/>
                <a:cs typeface="ＭＳ Ｐゴシック" charset="0"/>
              </a:rPr>
              <a:t>"So Christ has truly set us free. Now make sure that you stay free, and don’t get tied up again in slavery to the law" (5:1 NLT).</a:t>
            </a:r>
          </a:p>
        </p:txBody>
      </p:sp>
    </p:spTree>
    <p:extLst>
      <p:ext uri="{BB962C8B-B14F-4D97-AF65-F5344CB8AC3E}">
        <p14:creationId xmlns:p14="http://schemas.microsoft.com/office/powerpoint/2010/main" val="238708532"/>
      </p:ext>
    </p:extLst>
  </p:cSld>
  <p:clrMapOvr>
    <a:masterClrMapping/>
  </p:clrMapOvr>
  <p:transition/>
</p:sld>
</file>

<file path=ppt/slides/slide1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84002" name="Picture 2"/>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4989513" y="2152650"/>
            <a:ext cx="4127500" cy="4686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84003" name="Title 1"/>
          <p:cNvSpPr>
            <a:spLocks noGrp="1"/>
          </p:cNvSpPr>
          <p:nvPr>
            <p:ph type="title" idx="4294967295"/>
          </p:nvPr>
        </p:nvSpPr>
        <p:spPr>
          <a:xfrm>
            <a:off x="0" y="-33338"/>
            <a:ext cx="5651500" cy="4103688"/>
          </a:xfrm>
        </p:spPr>
        <p:txBody>
          <a:bodyPr/>
          <a:lstStyle/>
          <a:p>
            <a:r>
              <a:rPr lang="zh-CN" altLang="en-US" sz="6000" b="1" dirty="0">
                <a:latin typeface="华文宋体"/>
                <a:ea typeface="华文宋体"/>
                <a:cs typeface="华文宋体"/>
              </a:rPr>
              <a:t>保罗的实践论证</a:t>
            </a:r>
            <a:br>
              <a:rPr lang="en-US" sz="6000" b="1" dirty="0">
                <a:latin typeface="Arial Black" charset="0"/>
                <a:ea typeface="ＭＳ Ｐゴシック" charset="0"/>
                <a:cs typeface="ＭＳ Ｐゴシック" charset="0"/>
              </a:rPr>
            </a:br>
            <a:r>
              <a:rPr lang="en-US" sz="6000" dirty="0">
                <a:latin typeface="Arial"/>
                <a:ea typeface="ＭＳ Ｐゴシック" charset="0"/>
                <a:cs typeface="Arial"/>
              </a:rPr>
              <a:t>(</a:t>
            </a:r>
            <a:r>
              <a:rPr lang="zh-CN" altLang="en-US" sz="6000" b="1" dirty="0">
                <a:latin typeface="华文宋体"/>
                <a:ea typeface="华文宋体"/>
                <a:cs typeface="华文宋体"/>
              </a:rPr>
              <a:t>加拉太书</a:t>
            </a:r>
            <a:r>
              <a:rPr lang="en-US" sz="6000" dirty="0">
                <a:latin typeface="Arial"/>
                <a:ea typeface="ＭＳ Ｐゴシック" charset="0"/>
                <a:cs typeface="Arial"/>
              </a:rPr>
              <a:t> 5–6)</a:t>
            </a:r>
          </a:p>
        </p:txBody>
      </p:sp>
      <p:sp>
        <p:nvSpPr>
          <p:cNvPr id="5" name="Title 1"/>
          <p:cNvSpPr txBox="1">
            <a:spLocks/>
          </p:cNvSpPr>
          <p:nvPr/>
        </p:nvSpPr>
        <p:spPr>
          <a:xfrm>
            <a:off x="683568" y="5477730"/>
            <a:ext cx="4067944" cy="1356257"/>
          </a:xfrm>
          <a:prstGeom prst="rect">
            <a:avLst/>
          </a:prstGeom>
        </p:spPr>
        <p:txBody>
          <a:bodyPr/>
          <a:lstStyle>
            <a:lvl1pPr algn="ctr" rtl="0" eaLnBrk="0" fontAlgn="base" hangingPunct="0">
              <a:spcBef>
                <a:spcPct val="0"/>
              </a:spcBef>
              <a:spcAft>
                <a:spcPct val="0"/>
              </a:spcAft>
              <a:defRPr sz="40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000">
                <a:solidFill>
                  <a:schemeClr val="tx2"/>
                </a:solidFill>
                <a:latin typeface="Arial Black"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000">
                <a:solidFill>
                  <a:schemeClr val="tx2"/>
                </a:solidFill>
                <a:latin typeface="Arial Black"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000">
                <a:solidFill>
                  <a:schemeClr val="tx2"/>
                </a:solidFill>
                <a:latin typeface="Arial Black"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000">
                <a:solidFill>
                  <a:schemeClr val="tx2"/>
                </a:solidFill>
                <a:latin typeface="Arial Black" pitchFamily="-105" charset="0"/>
                <a:ea typeface="ＭＳ Ｐゴシック" pitchFamily="-105" charset="-128"/>
                <a:cs typeface="ＭＳ Ｐゴシック" pitchFamily="-105" charset="-128"/>
              </a:defRPr>
            </a:lvl5pPr>
            <a:lvl6pPr marL="457146" algn="ctr" rtl="0" fontAlgn="base">
              <a:spcBef>
                <a:spcPct val="0"/>
              </a:spcBef>
              <a:spcAft>
                <a:spcPct val="0"/>
              </a:spcAft>
              <a:defRPr sz="4400">
                <a:solidFill>
                  <a:schemeClr val="tx2"/>
                </a:solidFill>
                <a:latin typeface="Arial Black" pitchFamily="-105" charset="0"/>
              </a:defRPr>
            </a:lvl6pPr>
            <a:lvl7pPr marL="914293" algn="ctr" rtl="0" fontAlgn="base">
              <a:spcBef>
                <a:spcPct val="0"/>
              </a:spcBef>
              <a:spcAft>
                <a:spcPct val="0"/>
              </a:spcAft>
              <a:defRPr sz="4400">
                <a:solidFill>
                  <a:schemeClr val="tx2"/>
                </a:solidFill>
                <a:latin typeface="Arial Black" pitchFamily="-105" charset="0"/>
              </a:defRPr>
            </a:lvl7pPr>
            <a:lvl8pPr marL="1371440" algn="ctr" rtl="0" fontAlgn="base">
              <a:spcBef>
                <a:spcPct val="0"/>
              </a:spcBef>
              <a:spcAft>
                <a:spcPct val="0"/>
              </a:spcAft>
              <a:defRPr sz="4400">
                <a:solidFill>
                  <a:schemeClr val="tx2"/>
                </a:solidFill>
                <a:latin typeface="Arial Black" pitchFamily="-105" charset="0"/>
              </a:defRPr>
            </a:lvl8pPr>
            <a:lvl9pPr marL="1828586" algn="ctr" rtl="0" fontAlgn="base">
              <a:spcBef>
                <a:spcPct val="0"/>
              </a:spcBef>
              <a:spcAft>
                <a:spcPct val="0"/>
              </a:spcAft>
              <a:defRPr sz="4400">
                <a:solidFill>
                  <a:schemeClr val="tx2"/>
                </a:solidFill>
                <a:latin typeface="Arial Black" pitchFamily="-105" charset="0"/>
              </a:defRPr>
            </a:lvl9pPr>
          </a:lstStyle>
          <a:p>
            <a:pPr>
              <a:defRPr/>
            </a:pPr>
            <a:r>
              <a:rPr lang="zh-CN" altLang="en-US" sz="3600" b="1" dirty="0">
                <a:latin typeface="华文宋体"/>
                <a:ea typeface="华文宋体"/>
                <a:cs typeface="华文宋体"/>
              </a:rPr>
              <a:t>保罗卫护责任</a:t>
            </a:r>
            <a:endParaRPr lang="en-US" sz="3600" b="1" dirty="0">
              <a:solidFill>
                <a:srgbClr val="E3EBF1"/>
              </a:solidFill>
              <a:effectLst>
                <a:glow rad="279400">
                  <a:srgbClr val="000000"/>
                </a:glow>
              </a:effectLst>
              <a:latin typeface="华文宋体"/>
              <a:ea typeface="华文宋体"/>
              <a:cs typeface="华文宋体"/>
            </a:endParaRPr>
          </a:p>
        </p:txBody>
      </p:sp>
    </p:spTree>
    <p:extLst>
      <p:ext uri="{BB962C8B-B14F-4D97-AF65-F5344CB8AC3E}">
        <p14:creationId xmlns:p14="http://schemas.microsoft.com/office/powerpoint/2010/main" val="1723981171"/>
      </p:ext>
    </p:extLst>
  </p:cSld>
  <p:clrMapOvr>
    <a:overrideClrMapping bg1="dk2" tx1="lt1" bg2="dk1" tx2="lt2" accent1="accent1" accent2="accent2" accent3="accent3" accent4="accent4" accent5="accent5" accent6="accent6" hlink="hlink" folHlink="folHlink"/>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6049"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23850" y="0"/>
            <a:ext cx="840422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86050" name="Title 1"/>
          <p:cNvSpPr>
            <a:spLocks noGrp="1"/>
          </p:cNvSpPr>
          <p:nvPr>
            <p:ph type="title"/>
          </p:nvPr>
        </p:nvSpPr>
        <p:spPr>
          <a:xfrm>
            <a:off x="0" y="6092825"/>
            <a:ext cx="9126538" cy="765175"/>
          </a:xfrm>
          <a:solidFill>
            <a:srgbClr val="000000"/>
          </a:solidFill>
        </p:spPr>
        <p:txBody>
          <a:bodyPr/>
          <a:lstStyle/>
          <a:p>
            <a:r>
              <a:rPr lang="ru-RU" sz="2000" b="1" dirty="0">
                <a:latin typeface="Arial" charset="0"/>
                <a:ea typeface="ＭＳ Ｐゴシック" charset="0"/>
                <a:cs typeface="Arial" charset="0"/>
              </a:rPr>
              <a:t>“</a:t>
            </a:r>
            <a:r>
              <a:rPr lang="zh-CN" altLang="en-US" sz="2000" b="1" dirty="0">
                <a:latin typeface="华文宋体"/>
                <a:ea typeface="华文宋体"/>
                <a:cs typeface="华文宋体"/>
              </a:rPr>
              <a:t>基 督 释 放 了 我 们 ， 叫 我 们 得 以 自 由 。 所 以 要 站 立 得 稳 ， 不 要 再 被 奴 仆 的 轭 挟 制 </a:t>
            </a:r>
            <a:r>
              <a:rPr lang="zh-CN" altLang="en-US" sz="2000" b="1" dirty="0">
                <a:latin typeface="Arial" charset="0"/>
                <a:ea typeface="ＭＳ Ｐゴシック" charset="0"/>
                <a:cs typeface="Arial" charset="0"/>
              </a:rPr>
              <a:t>。</a:t>
            </a:r>
            <a:r>
              <a:rPr lang="ru-RU" sz="2000" b="1" dirty="0">
                <a:latin typeface="Arial" charset="0"/>
                <a:ea typeface="ＭＳ Ｐゴシック" charset="0"/>
                <a:cs typeface="Arial" charset="0"/>
              </a:rPr>
              <a:t>”</a:t>
            </a:r>
            <a:r>
              <a:rPr lang="en-US" sz="2000" b="1" dirty="0">
                <a:latin typeface="Arial" charset="0"/>
                <a:ea typeface="ＭＳ Ｐゴシック" charset="0"/>
                <a:cs typeface="Arial" charset="0"/>
              </a:rPr>
              <a:t> </a:t>
            </a:r>
            <a:r>
              <a:rPr lang="en-US" altLang="ja-JP" sz="2000" b="1" dirty="0">
                <a:latin typeface="Arial" charset="0"/>
                <a:ea typeface="ＭＳ Ｐゴシック" charset="0"/>
                <a:cs typeface="Arial" charset="0"/>
              </a:rPr>
              <a:t> </a:t>
            </a:r>
            <a:r>
              <a:rPr lang="en-US" altLang="ja-JP" sz="2000" dirty="0">
                <a:latin typeface="Arial" charset="0"/>
                <a:ea typeface="ＭＳ Ｐゴシック" charset="0"/>
                <a:cs typeface="Arial" charset="0"/>
              </a:rPr>
              <a:t>(</a:t>
            </a:r>
            <a:r>
              <a:rPr lang="zh-CN" altLang="en-US" sz="2000" b="1" dirty="0">
                <a:latin typeface="华文宋体"/>
                <a:ea typeface="华文宋体"/>
                <a:cs typeface="华文宋体"/>
              </a:rPr>
              <a:t>加拉太书</a:t>
            </a:r>
            <a:r>
              <a:rPr lang="en-US" altLang="ja-JP" sz="2000" b="1" dirty="0">
                <a:latin typeface="Arial" charset="0"/>
                <a:ea typeface="ＭＳ Ｐゴシック" charset="0"/>
                <a:cs typeface="Arial" charset="0"/>
              </a:rPr>
              <a:t> </a:t>
            </a:r>
            <a:r>
              <a:rPr lang="en-US" altLang="ja-JP" sz="2000" dirty="0">
                <a:latin typeface="Arial" charset="0"/>
                <a:ea typeface="ＭＳ Ｐゴシック" charset="0"/>
                <a:cs typeface="Arial" charset="0"/>
              </a:rPr>
              <a:t>5:1).</a:t>
            </a:r>
            <a:endParaRPr lang="en-US" sz="2000" dirty="0">
              <a:latin typeface="Arial" charset="0"/>
              <a:ea typeface="ＭＳ Ｐゴシック" charset="0"/>
              <a:cs typeface="Arial" charset="0"/>
            </a:endParaRPr>
          </a:p>
        </p:txBody>
      </p:sp>
      <p:sp>
        <p:nvSpPr>
          <p:cNvPr id="6" name="Title 1"/>
          <p:cNvSpPr txBox="1">
            <a:spLocks/>
          </p:cNvSpPr>
          <p:nvPr/>
        </p:nvSpPr>
        <p:spPr bwMode="auto">
          <a:xfrm>
            <a:off x="323528" y="-10444"/>
            <a:ext cx="8424936" cy="703140"/>
          </a:xfrm>
          <a:prstGeom prst="rect">
            <a:avLst/>
          </a:prstGeom>
          <a:solidFill>
            <a:schemeClr val="tx1"/>
          </a:solidFill>
          <a:ln>
            <a:noFill/>
          </a:ln>
          <a:extLst>
            <a:ext uri="{FAA26D3D-D897-4be2-8F04-BA451C77F1D7}">
              <ma14:placeholderFlag xmlns="" xmlns:ma14="http://schemas.microsoft.com/office/mac/drawingml/2011/main" val="1"/>
            </a:ext>
          </a:extLst>
        </p:spPr>
        <p:txBody>
          <a:bodyPr lIns="91429" tIns="45714" rIns="91429" bIns="45714" anchor="ctr"/>
          <a:lstStyle>
            <a:lvl1pPr algn="ctr" rtl="0" eaLnBrk="0" fontAlgn="base" hangingPunct="0">
              <a:spcBef>
                <a:spcPct val="0"/>
              </a:spcBef>
              <a:spcAft>
                <a:spcPct val="0"/>
              </a:spcAft>
              <a:defRPr sz="40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000">
                <a:solidFill>
                  <a:schemeClr val="tx2"/>
                </a:solidFill>
                <a:latin typeface="Arial Black"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000">
                <a:solidFill>
                  <a:schemeClr val="tx2"/>
                </a:solidFill>
                <a:latin typeface="Arial Black"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000">
                <a:solidFill>
                  <a:schemeClr val="tx2"/>
                </a:solidFill>
                <a:latin typeface="Arial Black"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000">
                <a:solidFill>
                  <a:schemeClr val="tx2"/>
                </a:solidFill>
                <a:latin typeface="Arial Black" pitchFamily="-105" charset="0"/>
                <a:ea typeface="ＭＳ Ｐゴシック" pitchFamily="-105" charset="-128"/>
                <a:cs typeface="ＭＳ Ｐゴシック" pitchFamily="-105" charset="-128"/>
              </a:defRPr>
            </a:lvl5pPr>
            <a:lvl6pPr marL="457146" algn="ctr" rtl="0" fontAlgn="base">
              <a:spcBef>
                <a:spcPct val="0"/>
              </a:spcBef>
              <a:spcAft>
                <a:spcPct val="0"/>
              </a:spcAft>
              <a:defRPr sz="4400">
                <a:solidFill>
                  <a:schemeClr val="tx2"/>
                </a:solidFill>
                <a:latin typeface="Arial Black" pitchFamily="-105" charset="0"/>
              </a:defRPr>
            </a:lvl6pPr>
            <a:lvl7pPr marL="914293" algn="ctr" rtl="0" fontAlgn="base">
              <a:spcBef>
                <a:spcPct val="0"/>
              </a:spcBef>
              <a:spcAft>
                <a:spcPct val="0"/>
              </a:spcAft>
              <a:defRPr sz="4400">
                <a:solidFill>
                  <a:schemeClr val="tx2"/>
                </a:solidFill>
                <a:latin typeface="Arial Black" pitchFamily="-105" charset="0"/>
              </a:defRPr>
            </a:lvl7pPr>
            <a:lvl8pPr marL="1371440" algn="ctr" rtl="0" fontAlgn="base">
              <a:spcBef>
                <a:spcPct val="0"/>
              </a:spcBef>
              <a:spcAft>
                <a:spcPct val="0"/>
              </a:spcAft>
              <a:defRPr sz="4400">
                <a:solidFill>
                  <a:schemeClr val="tx2"/>
                </a:solidFill>
                <a:latin typeface="Arial Black" pitchFamily="-105" charset="0"/>
              </a:defRPr>
            </a:lvl8pPr>
            <a:lvl9pPr marL="1828586" algn="ctr" rtl="0" fontAlgn="base">
              <a:spcBef>
                <a:spcPct val="0"/>
              </a:spcBef>
              <a:spcAft>
                <a:spcPct val="0"/>
              </a:spcAft>
              <a:defRPr sz="4400">
                <a:solidFill>
                  <a:schemeClr val="tx2"/>
                </a:solidFill>
                <a:latin typeface="Arial Black" pitchFamily="-105" charset="0"/>
              </a:defRPr>
            </a:lvl9pPr>
          </a:lstStyle>
          <a:p>
            <a:pPr>
              <a:defRPr/>
            </a:pPr>
            <a:r>
              <a:rPr lang="zh-CN" altLang="en-US" b="1" dirty="0">
                <a:solidFill>
                  <a:srgbClr val="CB4CD3"/>
                </a:solidFill>
                <a:effectLst>
                  <a:glow rad="50800">
                    <a:srgbClr val="000000"/>
                  </a:glow>
                </a:effectLst>
                <a:latin typeface="Arial" charset="0"/>
                <a:ea typeface="ＭＳ Ｐゴシック" charset="0"/>
                <a:cs typeface="Arial" charset="0"/>
              </a:rPr>
              <a:t>摩西律法中没有监禁</a:t>
            </a:r>
            <a:endParaRPr lang="en-US" b="1" dirty="0">
              <a:solidFill>
                <a:srgbClr val="CB4CD3"/>
              </a:solidFill>
              <a:effectLst>
                <a:glow rad="50800">
                  <a:srgbClr val="000000"/>
                </a:glow>
              </a:effectLst>
              <a:latin typeface="Arial" charset="0"/>
              <a:ea typeface="ＭＳ Ｐゴシック" charset="0"/>
              <a:cs typeface="Arial" charset="0"/>
            </a:endParaRPr>
          </a:p>
        </p:txBody>
      </p:sp>
    </p:spTree>
    <p:extLst>
      <p:ext uri="{BB962C8B-B14F-4D97-AF65-F5344CB8AC3E}">
        <p14:creationId xmlns:p14="http://schemas.microsoft.com/office/powerpoint/2010/main" val="2407236811"/>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8097" name="Title 1"/>
          <p:cNvSpPr>
            <a:spLocks noGrp="1"/>
          </p:cNvSpPr>
          <p:nvPr>
            <p:ph type="title"/>
          </p:nvPr>
        </p:nvSpPr>
        <p:spPr>
          <a:xfrm>
            <a:off x="144463" y="44450"/>
            <a:ext cx="4283075" cy="3455988"/>
          </a:xfrm>
        </p:spPr>
        <p:txBody>
          <a:bodyPr/>
          <a:lstStyle/>
          <a:p>
            <a:r>
              <a:rPr lang="ru-RU" sz="2400" b="1" dirty="0">
                <a:latin typeface="Arial" charset="0"/>
                <a:ea typeface="ＭＳ Ｐゴシック" charset="0"/>
                <a:cs typeface="Arial" charset="0"/>
              </a:rPr>
              <a:t>“</a:t>
            </a:r>
            <a:r>
              <a:rPr lang="zh-TW" altLang="en-US" sz="2400" b="1" dirty="0">
                <a:latin typeface="华文宋体"/>
                <a:ea typeface="华文宋体"/>
                <a:cs typeface="华文宋体"/>
              </a:rPr>
              <a:t>基 督 释 放 了 我 们 ， 叫 我 们 得 以 自 由 。 所 以 要 站 立 得 稳 ， 不 要 再 被 奴 仆 的 轭 挟 制 </a:t>
            </a:r>
            <a:r>
              <a:rPr lang="zh-TW" altLang="en-US" sz="2400" dirty="0"/>
              <a:t>。</a:t>
            </a:r>
            <a:r>
              <a:rPr lang="ru-RU" sz="2400" b="1" dirty="0">
                <a:latin typeface="Arial" charset="0"/>
                <a:ea typeface="ＭＳ Ｐゴシック" charset="0"/>
                <a:cs typeface="Arial" charset="0"/>
              </a:rPr>
              <a:t>”</a:t>
            </a:r>
            <a:r>
              <a:rPr lang="en-US" sz="2400" b="1" dirty="0">
                <a:latin typeface="Arial" charset="0"/>
                <a:ea typeface="ＭＳ Ｐゴシック" charset="0"/>
                <a:cs typeface="Arial" charset="0"/>
              </a:rPr>
              <a:t> </a:t>
            </a:r>
            <a:r>
              <a:rPr lang="en-US" altLang="ja-JP" sz="2400" b="1" dirty="0">
                <a:latin typeface="Arial" charset="0"/>
                <a:ea typeface="ＭＳ Ｐゴシック" charset="0"/>
                <a:cs typeface="Arial" charset="0"/>
              </a:rPr>
              <a:t> </a:t>
            </a:r>
            <a:r>
              <a:rPr lang="en-US" altLang="ja-JP" sz="2400" dirty="0">
                <a:latin typeface="Arial" charset="0"/>
                <a:ea typeface="ＭＳ Ｐゴシック" charset="0"/>
                <a:cs typeface="Arial" charset="0"/>
              </a:rPr>
              <a:t>(</a:t>
            </a:r>
            <a:r>
              <a:rPr lang="zh-CN" altLang="en-US" sz="2400" dirty="0">
                <a:latin typeface="华文宋体"/>
                <a:ea typeface="华文宋体"/>
                <a:cs typeface="华文宋体"/>
              </a:rPr>
              <a:t>加书</a:t>
            </a:r>
            <a:r>
              <a:rPr lang="en-US" altLang="ja-JP" sz="2400" dirty="0">
                <a:latin typeface="Arial" charset="0"/>
                <a:ea typeface="ＭＳ Ｐゴシック" charset="0"/>
                <a:cs typeface="Arial" charset="0"/>
              </a:rPr>
              <a:t> 5:1).</a:t>
            </a:r>
            <a:endParaRPr lang="en-US" sz="2400" dirty="0">
              <a:latin typeface="Arial" charset="0"/>
              <a:ea typeface="ＭＳ Ｐゴシック" charset="0"/>
              <a:cs typeface="Arial" charset="0"/>
            </a:endParaRPr>
          </a:p>
        </p:txBody>
      </p:sp>
      <p:sp>
        <p:nvSpPr>
          <p:cNvPr id="3" name="Title 1"/>
          <p:cNvSpPr txBox="1">
            <a:spLocks/>
          </p:cNvSpPr>
          <p:nvPr/>
        </p:nvSpPr>
        <p:spPr bwMode="auto">
          <a:xfrm>
            <a:off x="0" y="3500438"/>
            <a:ext cx="9144000" cy="33575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9" tIns="45714" rIns="91429" bIns="45714"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ru-RU" altLang="ja-JP" b="1" dirty="0">
                <a:solidFill>
                  <a:srgbClr val="E3EBF1"/>
                </a:solidFill>
                <a:latin typeface="Arial" charset="0"/>
                <a:cs typeface="Arial" charset="0"/>
              </a:rPr>
              <a:t>“</a:t>
            </a:r>
            <a:r>
              <a:rPr lang="zh-CN" altLang="en-US" b="1" dirty="0">
                <a:solidFill>
                  <a:srgbClr val="E3EBF1"/>
                </a:solidFill>
                <a:latin typeface="华文宋体"/>
                <a:ea typeface="华文宋体"/>
                <a:cs typeface="华文宋体"/>
              </a:rPr>
              <a:t>我保 罗 告 诉 你 们 ， 若 受 割 礼 ， 基 督 就 与 你 们 无 益 了 。</a:t>
            </a:r>
            <a:r>
              <a:rPr lang="en-US" b="1" dirty="0">
                <a:solidFill>
                  <a:srgbClr val="E3EBF1"/>
                </a:solidFill>
                <a:latin typeface="华文宋体"/>
                <a:ea typeface="华文宋体"/>
                <a:cs typeface="华文宋体"/>
              </a:rPr>
              <a:t>  </a:t>
            </a:r>
            <a:r>
              <a:rPr lang="en-US" b="1" baseline="30000" dirty="0">
                <a:solidFill>
                  <a:srgbClr val="E3EBF1"/>
                </a:solidFill>
                <a:latin typeface="华文宋体"/>
                <a:ea typeface="华文宋体"/>
                <a:cs typeface="华文宋体"/>
              </a:rPr>
              <a:t>3</a:t>
            </a:r>
            <a:r>
              <a:rPr lang="zh-CN" altLang="en-US" b="1" dirty="0">
                <a:solidFill>
                  <a:srgbClr val="E3EBF1"/>
                </a:solidFill>
                <a:latin typeface="华文宋体"/>
                <a:ea typeface="华文宋体"/>
                <a:cs typeface="华文宋体"/>
              </a:rPr>
              <a:t>我 再 指 着 凡 受 割 礼 的 人 确 实 的 说 ， 他 是 欠 着 行 全 律 法 的 债 。</a:t>
            </a:r>
            <a:r>
              <a:rPr lang="en-US" b="1" dirty="0">
                <a:solidFill>
                  <a:srgbClr val="E3EBF1"/>
                </a:solidFill>
                <a:latin typeface="华文宋体"/>
                <a:ea typeface="华文宋体"/>
                <a:cs typeface="华文宋体"/>
              </a:rPr>
              <a:t>  </a:t>
            </a:r>
            <a:r>
              <a:rPr lang="en-US" b="1" baseline="30000" dirty="0">
                <a:solidFill>
                  <a:srgbClr val="E3EBF1"/>
                </a:solidFill>
                <a:latin typeface="华文宋体"/>
                <a:ea typeface="华文宋体"/>
                <a:cs typeface="华文宋体"/>
              </a:rPr>
              <a:t>4</a:t>
            </a:r>
            <a:r>
              <a:rPr lang="zh-CN" altLang="en-US" b="1" dirty="0">
                <a:solidFill>
                  <a:srgbClr val="E3EBF1"/>
                </a:solidFill>
                <a:latin typeface="华文宋体"/>
                <a:ea typeface="华文宋体"/>
                <a:cs typeface="华文宋体"/>
              </a:rPr>
              <a:t>你 们 这 要 靠 律 法 称 义 的 ， 是 与 基 督 隔 绝 ， 从 恩 典 中 坠 落 了 </a:t>
            </a:r>
            <a:r>
              <a:rPr lang="zh-CN" altLang="en-US" b="1" dirty="0">
                <a:solidFill>
                  <a:srgbClr val="E3EBF1"/>
                </a:solidFill>
                <a:latin typeface="Arial" charset="0"/>
                <a:cs typeface="Arial" charset="0"/>
              </a:rPr>
              <a:t>。</a:t>
            </a:r>
            <a:r>
              <a:rPr lang="ru-RU" altLang="ja-JP" b="1" dirty="0">
                <a:solidFill>
                  <a:srgbClr val="E3EBF1"/>
                </a:solidFill>
                <a:latin typeface="Arial" charset="0"/>
                <a:cs typeface="Arial" charset="0"/>
              </a:rPr>
              <a:t>"</a:t>
            </a:r>
            <a:r>
              <a:rPr lang="en-US" altLang="ja-JP" b="1" dirty="0">
                <a:solidFill>
                  <a:srgbClr val="E3EBF1"/>
                </a:solidFill>
                <a:latin typeface="Arial" charset="0"/>
                <a:cs typeface="Arial" charset="0"/>
              </a:rPr>
              <a:t> </a:t>
            </a:r>
            <a:r>
              <a:rPr lang="en-US" altLang="ja-JP" dirty="0">
                <a:solidFill>
                  <a:srgbClr val="E3EBF1"/>
                </a:solidFill>
                <a:latin typeface="Arial" charset="0"/>
                <a:cs typeface="Arial" charset="0"/>
              </a:rPr>
              <a:t>(5:2-4).</a:t>
            </a:r>
            <a:endParaRPr lang="en-US" dirty="0">
              <a:solidFill>
                <a:srgbClr val="E3EBF1"/>
              </a:solidFill>
              <a:latin typeface="Arial" charset="0"/>
              <a:cs typeface="Arial" charset="0"/>
            </a:endParaRPr>
          </a:p>
        </p:txBody>
      </p:sp>
      <p:pic>
        <p:nvPicPr>
          <p:cNvPr id="4" name="Picture 3" descr="circumcision.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4572000" y="476250"/>
            <a:ext cx="4157663" cy="2954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4950657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9121" name="Group 2"/>
          <p:cNvGrpSpPr>
            <a:grpSpLocks/>
          </p:cNvGrpSpPr>
          <p:nvPr/>
        </p:nvGrpSpPr>
        <p:grpSpPr bwMode="auto">
          <a:xfrm>
            <a:off x="-14288" y="765175"/>
            <a:ext cx="9123363" cy="6072188"/>
            <a:chOff x="-14288" y="765175"/>
            <a:chExt cx="9123363" cy="6072188"/>
          </a:xfrm>
        </p:grpSpPr>
        <p:pic>
          <p:nvPicPr>
            <p:cNvPr id="389127" name="Picture 2" descr="vitamin K circumcision prothrom.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4288" y="765175"/>
              <a:ext cx="9123363" cy="6072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89128" name="Rectangle 1"/>
            <p:cNvSpPr>
              <a:spLocks noChangeArrowheads="1"/>
            </p:cNvSpPr>
            <p:nvPr/>
          </p:nvSpPr>
          <p:spPr bwMode="auto">
            <a:xfrm rot="-687230">
              <a:off x="5436096" y="3855211"/>
              <a:ext cx="2160240" cy="432048"/>
            </a:xfrm>
            <a:prstGeom prst="rect">
              <a:avLst/>
            </a:prstGeom>
            <a:solidFill>
              <a:srgbClr val="FFFFFF"/>
            </a:solidFill>
            <a:ln w="9525">
              <a:solidFill>
                <a:schemeClr val="tx1"/>
              </a:solidFill>
              <a:round/>
              <a:headEnd/>
              <a:tailEnd/>
            </a:ln>
          </p:spPr>
          <p:txBody>
            <a:bodyPr/>
            <a:lstStyle/>
            <a:p>
              <a:pPr eaLnBrk="0" hangingPunct="0"/>
              <a:endParaRPr lang="en-US">
                <a:solidFill>
                  <a:srgbClr val="FFFFFF"/>
                </a:solidFill>
                <a:latin typeface="BONES" charset="0"/>
              </a:endParaRPr>
            </a:p>
          </p:txBody>
        </p:sp>
        <p:sp>
          <p:nvSpPr>
            <p:cNvPr id="389129" name="Rectangle 8"/>
            <p:cNvSpPr>
              <a:spLocks noChangeArrowheads="1"/>
            </p:cNvSpPr>
            <p:nvPr/>
          </p:nvSpPr>
          <p:spPr bwMode="auto">
            <a:xfrm>
              <a:off x="6660232" y="3717032"/>
              <a:ext cx="2160240" cy="432048"/>
            </a:xfrm>
            <a:prstGeom prst="rect">
              <a:avLst/>
            </a:prstGeom>
            <a:solidFill>
              <a:srgbClr val="FFFFFF"/>
            </a:solidFill>
            <a:ln w="9525">
              <a:solidFill>
                <a:schemeClr val="tx1"/>
              </a:solidFill>
              <a:round/>
              <a:headEnd/>
              <a:tailEnd/>
            </a:ln>
          </p:spPr>
          <p:txBody>
            <a:bodyPr/>
            <a:lstStyle/>
            <a:p>
              <a:pPr eaLnBrk="0" hangingPunct="0"/>
              <a:endParaRPr lang="en-US">
                <a:solidFill>
                  <a:srgbClr val="FFFFFF"/>
                </a:solidFill>
                <a:latin typeface="BONES" charset="0"/>
              </a:endParaRPr>
            </a:p>
          </p:txBody>
        </p:sp>
      </p:grpSp>
      <p:sp>
        <p:nvSpPr>
          <p:cNvPr id="389122" name="Title 1"/>
          <p:cNvSpPr>
            <a:spLocks noGrp="1"/>
          </p:cNvSpPr>
          <p:nvPr>
            <p:ph type="title"/>
          </p:nvPr>
        </p:nvSpPr>
        <p:spPr>
          <a:xfrm>
            <a:off x="0" y="44450"/>
            <a:ext cx="9144000" cy="793750"/>
          </a:xfrm>
        </p:spPr>
        <p:txBody>
          <a:bodyPr/>
          <a:lstStyle/>
          <a:p>
            <a:r>
              <a:rPr lang="zh-CN" altLang="en-US" sz="3200" b="1" dirty="0">
                <a:latin typeface="华文宋体"/>
                <a:ea typeface="华文宋体"/>
                <a:cs typeface="华文宋体"/>
              </a:rPr>
              <a:t>割礼</a:t>
            </a:r>
            <a:r>
              <a:rPr lang="en-US" sz="3200" b="1" dirty="0">
                <a:latin typeface="华文宋体"/>
                <a:ea typeface="华文宋体"/>
                <a:cs typeface="华文宋体"/>
              </a:rPr>
              <a:t>, </a:t>
            </a:r>
            <a:r>
              <a:rPr lang="zh-CN" altLang="en-US" sz="3200" b="1" dirty="0">
                <a:latin typeface="华文宋体"/>
                <a:ea typeface="华文宋体"/>
                <a:cs typeface="华文宋体"/>
              </a:rPr>
              <a:t>维生素</a:t>
            </a:r>
            <a:r>
              <a:rPr lang="en-US" altLang="zh-CN" sz="3200" b="1" dirty="0">
                <a:latin typeface="华文宋体"/>
                <a:ea typeface="华文宋体"/>
                <a:cs typeface="华文宋体"/>
              </a:rPr>
              <a:t> K</a:t>
            </a:r>
            <a:r>
              <a:rPr lang="zh-CN" altLang="en-US" sz="3200" b="1" dirty="0">
                <a:latin typeface="华文宋体"/>
                <a:ea typeface="华文宋体"/>
                <a:cs typeface="华文宋体"/>
              </a:rPr>
              <a:t>，以及凝血酶原</a:t>
            </a:r>
            <a:endParaRPr lang="en-US" sz="3200" b="1" dirty="0">
              <a:latin typeface="华文宋体"/>
              <a:ea typeface="华文宋体"/>
              <a:cs typeface="华文宋体"/>
            </a:endParaRPr>
          </a:p>
        </p:txBody>
      </p:sp>
      <p:sp>
        <p:nvSpPr>
          <p:cNvPr id="389123" name="Title 1"/>
          <p:cNvSpPr txBox="1">
            <a:spLocks/>
          </p:cNvSpPr>
          <p:nvPr/>
        </p:nvSpPr>
        <p:spPr bwMode="auto">
          <a:xfrm rot="-5400000">
            <a:off x="-2642394" y="3513932"/>
            <a:ext cx="5788025" cy="433388"/>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1429" tIns="45714" rIns="91429" bIns="45714"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zh-CN" altLang="en-US" sz="2800" b="1" dirty="0">
                <a:solidFill>
                  <a:srgbClr val="000000"/>
                </a:solidFill>
                <a:latin typeface="Arial Black" charset="0"/>
              </a:rPr>
              <a:t>凝血酶原</a:t>
            </a:r>
            <a:r>
              <a:rPr lang="en-US" sz="2800" b="1" dirty="0">
                <a:solidFill>
                  <a:srgbClr val="000000"/>
                </a:solidFill>
                <a:latin typeface="Arial Black" charset="0"/>
              </a:rPr>
              <a:t> (</a:t>
            </a:r>
            <a:r>
              <a:rPr lang="zh-CN" altLang="en-US" sz="2800" b="1" dirty="0">
                <a:solidFill>
                  <a:srgbClr val="000000"/>
                </a:solidFill>
                <a:latin typeface="Arial Black" charset="0"/>
              </a:rPr>
              <a:t>正常</a:t>
            </a:r>
            <a:r>
              <a:rPr lang="en-US" altLang="zh-CN" sz="2800" b="1" dirty="0">
                <a:solidFill>
                  <a:srgbClr val="000000"/>
                </a:solidFill>
                <a:latin typeface="Arial Black" charset="0"/>
              </a:rPr>
              <a:t> </a:t>
            </a:r>
            <a:r>
              <a:rPr lang="en-US" sz="2800" b="1" dirty="0">
                <a:solidFill>
                  <a:srgbClr val="000000"/>
                </a:solidFill>
                <a:latin typeface="Arial Black" charset="0"/>
              </a:rPr>
              <a:t>%</a:t>
            </a:r>
            <a:r>
              <a:rPr lang="en-US" sz="2800" dirty="0">
                <a:solidFill>
                  <a:srgbClr val="000000"/>
                </a:solidFill>
                <a:latin typeface="Arial Black" charset="0"/>
              </a:rPr>
              <a:t>)</a:t>
            </a:r>
          </a:p>
        </p:txBody>
      </p:sp>
      <p:sp>
        <p:nvSpPr>
          <p:cNvPr id="389124" name="Title 1"/>
          <p:cNvSpPr txBox="1">
            <a:spLocks/>
          </p:cNvSpPr>
          <p:nvPr/>
        </p:nvSpPr>
        <p:spPr bwMode="auto">
          <a:xfrm>
            <a:off x="2268538" y="6237288"/>
            <a:ext cx="5786437" cy="576262"/>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1429" tIns="45714" rIns="91429" bIns="45714"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zh-CN" altLang="en-US" sz="2800" dirty="0">
                <a:solidFill>
                  <a:srgbClr val="000000"/>
                </a:solidFill>
                <a:latin typeface="Arial Black" charset="0"/>
              </a:rPr>
              <a:t>数日</a:t>
            </a:r>
            <a:endParaRPr lang="en-US" sz="2800" dirty="0">
              <a:solidFill>
                <a:srgbClr val="000000"/>
              </a:solidFill>
              <a:latin typeface="Arial Black" charset="0"/>
            </a:endParaRPr>
          </a:p>
        </p:txBody>
      </p:sp>
      <p:sp>
        <p:nvSpPr>
          <p:cNvPr id="389125" name="Title 1"/>
          <p:cNvSpPr txBox="1">
            <a:spLocks/>
          </p:cNvSpPr>
          <p:nvPr/>
        </p:nvSpPr>
        <p:spPr bwMode="auto">
          <a:xfrm rot="-2487565">
            <a:off x="3773488" y="2317750"/>
            <a:ext cx="4070350" cy="652463"/>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1429" tIns="45714" rIns="91429" bIns="45714"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zh-CN" altLang="en-US" b="1" dirty="0">
                <a:solidFill>
                  <a:srgbClr val="000000"/>
                </a:solidFill>
                <a:latin typeface="华文宋体"/>
                <a:ea typeface="华文宋体"/>
                <a:cs typeface="华文宋体"/>
              </a:rPr>
              <a:t>可用的凝血酶原</a:t>
            </a:r>
            <a:endParaRPr lang="en-US" b="1" dirty="0">
              <a:solidFill>
                <a:srgbClr val="000000"/>
              </a:solidFill>
              <a:latin typeface="华文宋体"/>
              <a:ea typeface="华文宋体"/>
              <a:cs typeface="华文宋体"/>
            </a:endParaRPr>
          </a:p>
        </p:txBody>
      </p:sp>
      <p:sp>
        <p:nvSpPr>
          <p:cNvPr id="389126" name="Title 1"/>
          <p:cNvSpPr txBox="1">
            <a:spLocks/>
          </p:cNvSpPr>
          <p:nvPr/>
        </p:nvSpPr>
        <p:spPr bwMode="auto">
          <a:xfrm rot="-718602">
            <a:off x="3921125" y="3787775"/>
            <a:ext cx="5392738" cy="511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1429" tIns="45714" rIns="91429" bIns="45714"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zh-CN" altLang="en-US" b="1" dirty="0">
                <a:solidFill>
                  <a:srgbClr val="000000"/>
                </a:solidFill>
                <a:latin typeface="华文宋体"/>
                <a:ea typeface="华文宋体"/>
                <a:cs typeface="华文宋体"/>
              </a:rPr>
              <a:t>凝血酶原浓度</a:t>
            </a:r>
            <a:endParaRPr lang="en-US" b="1" dirty="0">
              <a:solidFill>
                <a:srgbClr val="000000"/>
              </a:solidFill>
              <a:latin typeface="华文宋体"/>
              <a:ea typeface="华文宋体"/>
              <a:cs typeface="华文宋体"/>
            </a:endParaRPr>
          </a:p>
        </p:txBody>
      </p:sp>
    </p:spTree>
    <p:extLst>
      <p:ext uri="{BB962C8B-B14F-4D97-AF65-F5344CB8AC3E}">
        <p14:creationId xmlns:p14="http://schemas.microsoft.com/office/powerpoint/2010/main" val="1338574178"/>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1169" name="Picture 1" descr="spiritwalk.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57762" name="Title 1"/>
          <p:cNvSpPr>
            <a:spLocks noGrp="1"/>
          </p:cNvSpPr>
          <p:nvPr>
            <p:ph type="ctrTitle"/>
          </p:nvPr>
        </p:nvSpPr>
        <p:spPr>
          <a:xfrm>
            <a:off x="1786" y="-27384"/>
            <a:ext cx="5179814" cy="6885384"/>
          </a:xfrm>
          <a:solidFill>
            <a:srgbClr val="000000"/>
          </a:solidFill>
        </p:spPr>
        <p:txBody>
          <a:bodyPr/>
          <a:lstStyle/>
          <a:p>
            <a:pPr>
              <a:defRPr/>
            </a:pPr>
            <a:r>
              <a:rPr lang="zh-CN" altLang="en-US" sz="6000" dirty="0">
                <a:effectLst>
                  <a:glow rad="292100">
                    <a:schemeClr val="tx1">
                      <a:alpha val="92000"/>
                    </a:schemeClr>
                  </a:glow>
                </a:effectLst>
                <a:latin typeface="Arial" charset="0"/>
                <a:ea typeface="ＭＳ Ｐゴシック" charset="0"/>
                <a:cs typeface="ＭＳ Ｐゴシック" charset="0"/>
              </a:rPr>
              <a:t>属灵人身</a:t>
            </a:r>
            <a:endParaRPr lang="en-US" sz="6000" dirty="0">
              <a:effectLst>
                <a:glow rad="292100">
                  <a:schemeClr val="tx1">
                    <a:alpha val="92000"/>
                  </a:schemeClr>
                </a:glow>
              </a:effectLst>
              <a:latin typeface="Arial" charset="0"/>
              <a:ea typeface="ＭＳ Ｐゴシック" charset="0"/>
              <a:cs typeface="ＭＳ Ｐゴシック" charset="0"/>
            </a:endParaRPr>
          </a:p>
        </p:txBody>
      </p:sp>
      <p:sp>
        <p:nvSpPr>
          <p:cNvPr id="3" name="Text Box 2"/>
          <p:cNvSpPr txBox="1">
            <a:spLocks noChangeArrowheads="1"/>
          </p:cNvSpPr>
          <p:nvPr/>
        </p:nvSpPr>
        <p:spPr bwMode="auto">
          <a:xfrm>
            <a:off x="9252520" y="116632"/>
            <a:ext cx="936104"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en-US" b="1" dirty="0">
                <a:solidFill>
                  <a:srgbClr val="FFFFFF"/>
                </a:solidFill>
                <a:effectLst>
                  <a:glow rad="292100">
                    <a:srgbClr val="000000">
                      <a:alpha val="92000"/>
                    </a:srgbClr>
                  </a:glow>
                </a:effectLst>
                <a:cs typeface="Arial" charset="0"/>
              </a:rPr>
              <a:t>xxiii</a:t>
            </a:r>
          </a:p>
        </p:txBody>
      </p:sp>
    </p:spTree>
    <p:extLst>
      <p:ext uri="{BB962C8B-B14F-4D97-AF65-F5344CB8AC3E}">
        <p14:creationId xmlns:p14="http://schemas.microsoft.com/office/powerpoint/2010/main" val="1213316897"/>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2193"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30163"/>
            <a:ext cx="9158288" cy="6827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57762" name="Title 1"/>
          <p:cNvSpPr>
            <a:spLocks noGrp="1"/>
          </p:cNvSpPr>
          <p:nvPr>
            <p:ph type="ctrTitle"/>
          </p:nvPr>
        </p:nvSpPr>
        <p:spPr>
          <a:xfrm>
            <a:off x="-31750" y="6350"/>
            <a:ext cx="9144000" cy="1143000"/>
          </a:xfrm>
        </p:spPr>
        <p:txBody>
          <a:bodyPr/>
          <a:lstStyle/>
          <a:p>
            <a:pPr>
              <a:defRPr/>
            </a:pPr>
            <a:r>
              <a:rPr lang="zh-CN" altLang="en-US" dirty="0">
                <a:effectLst>
                  <a:glow rad="292100">
                    <a:schemeClr val="tx1">
                      <a:alpha val="92000"/>
                    </a:schemeClr>
                  </a:glow>
                </a:effectLst>
                <a:latin typeface="华文宋体"/>
                <a:ea typeface="华文宋体"/>
                <a:cs typeface="华文宋体"/>
              </a:rPr>
              <a:t>圣灵如何带领我们</a:t>
            </a:r>
            <a:endParaRPr lang="en-US" dirty="0">
              <a:effectLst>
                <a:glow rad="292100">
                  <a:schemeClr val="tx1">
                    <a:alpha val="92000"/>
                  </a:schemeClr>
                </a:glow>
              </a:effectLst>
              <a:latin typeface="华文宋体"/>
              <a:ea typeface="华文宋体"/>
              <a:cs typeface="华文宋体"/>
            </a:endParaRPr>
          </a:p>
        </p:txBody>
      </p:sp>
      <p:sp>
        <p:nvSpPr>
          <p:cNvPr id="3" name="Text Box 2"/>
          <p:cNvSpPr txBox="1">
            <a:spLocks noChangeArrowheads="1"/>
          </p:cNvSpPr>
          <p:nvPr/>
        </p:nvSpPr>
        <p:spPr bwMode="auto">
          <a:xfrm>
            <a:off x="9324528" y="116632"/>
            <a:ext cx="936104"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en-US" b="1" dirty="0">
                <a:solidFill>
                  <a:srgbClr val="FFFFFF"/>
                </a:solidFill>
                <a:effectLst>
                  <a:glow rad="292100">
                    <a:srgbClr val="000000">
                      <a:alpha val="92000"/>
                    </a:srgbClr>
                  </a:glow>
                </a:effectLst>
                <a:cs typeface="Arial" charset="0"/>
              </a:rPr>
              <a:t>xxiv</a:t>
            </a:r>
          </a:p>
        </p:txBody>
      </p:sp>
    </p:spTree>
    <p:extLst>
      <p:ext uri="{BB962C8B-B14F-4D97-AF65-F5344CB8AC3E}">
        <p14:creationId xmlns:p14="http://schemas.microsoft.com/office/powerpoint/2010/main" val="157620090"/>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3217" name="Picture 2" descr="prayhands002 ppt backgrou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100" name="Rectangle 4"/>
          <p:cNvSpPr>
            <a:spLocks noGrp="1" noChangeArrowheads="1"/>
          </p:cNvSpPr>
          <p:nvPr>
            <p:ph type="ctrTitle"/>
          </p:nvPr>
        </p:nvSpPr>
        <p:spPr>
          <a:xfrm>
            <a:off x="0" y="761879"/>
            <a:ext cx="9144000" cy="1298817"/>
          </a:xfrm>
          <a:extLst>
            <a:ext uri="{91240B29-F687-4f45-9708-019B960494DF}">
              <a14:hiddenLine xmlns="" xmlns:a14="http://schemas.microsoft.com/office/drawing/2010/main" w="9525" cap="flat" cmpd="sng">
                <a:solidFill>
                  <a:schemeClr val="tx1"/>
                </a:solidFill>
                <a:prstDash val="solid"/>
                <a:miter lim="800000"/>
                <a:headEnd/>
                <a:tailEnd/>
              </a14:hiddenLine>
            </a:ext>
          </a:extLst>
        </p:spPr>
        <p:txBody>
          <a:bodyPr lIns="548640" rIns="548640">
            <a:spAutoFit/>
          </a:bodyPr>
          <a:lstStyle/>
          <a:p>
            <a:pPr eaLnBrk="1" hangingPunct="1">
              <a:lnSpc>
                <a:spcPct val="80000"/>
              </a:lnSpc>
              <a:defRPr/>
            </a:pPr>
            <a:r>
              <a:rPr lang="en-US" sz="4800" i="1" dirty="0">
                <a:solidFill>
                  <a:prstClr val="white"/>
                </a:solidFill>
                <a:effectLst>
                  <a:outerShdw blurRad="50800" dist="101600" dir="2700000" algn="tl" rotWithShape="0">
                    <a:srgbClr val="000000">
                      <a:alpha val="70000"/>
                    </a:srgbClr>
                  </a:outerShdw>
                </a:effectLst>
                <a:latin typeface="Arial" charset="0"/>
                <a:cs typeface="Arial" charset="0"/>
              </a:rPr>
              <a:t>George Mueller</a:t>
            </a:r>
            <a:r>
              <a:rPr lang="fr-FR" altLang="ja-JP" sz="4800" i="1" dirty="0">
                <a:solidFill>
                  <a:prstClr val="white"/>
                </a:solidFill>
                <a:effectLst>
                  <a:outerShdw blurRad="50800" dist="101600" dir="2700000" algn="tl" rotWithShape="0">
                    <a:srgbClr val="000000">
                      <a:alpha val="70000"/>
                    </a:srgbClr>
                  </a:outerShdw>
                </a:effectLst>
                <a:latin typeface="Arial" charset="0"/>
                <a:cs typeface="Arial" charset="0"/>
              </a:rPr>
              <a:t>‘</a:t>
            </a:r>
            <a:r>
              <a:rPr lang="en-US" sz="4800" i="1" dirty="0">
                <a:solidFill>
                  <a:prstClr val="white"/>
                </a:solidFill>
                <a:effectLst>
                  <a:outerShdw blurRad="50800" dist="101600" dir="2700000" algn="tl" rotWithShape="0">
                    <a:srgbClr val="000000">
                      <a:alpha val="70000"/>
                    </a:srgbClr>
                  </a:outerShdw>
                </a:effectLst>
                <a:latin typeface="Arial" charset="0"/>
                <a:cs typeface="Arial" charset="0"/>
              </a:rPr>
              <a:t>s </a:t>
            </a:r>
            <a:r>
              <a:rPr lang="zh-CN" altLang="en-US" sz="4800" b="1" i="1" dirty="0">
                <a:solidFill>
                  <a:prstClr val="white"/>
                </a:solidFill>
                <a:effectLst>
                  <a:outerShdw blurRad="50800" dist="101600" dir="2700000" algn="tl" rotWithShape="0">
                    <a:srgbClr val="000000">
                      <a:alpha val="70000"/>
                    </a:srgbClr>
                  </a:outerShdw>
                </a:effectLst>
                <a:latin typeface="华文宋体"/>
                <a:ea typeface="华文宋体"/>
                <a:cs typeface="华文宋体"/>
              </a:rPr>
              <a:t>步骤</a:t>
            </a:r>
            <a:r>
              <a:rPr lang="en-US" sz="4800" b="1" i="1" dirty="0">
                <a:solidFill>
                  <a:prstClr val="white"/>
                </a:solidFill>
                <a:effectLst>
                  <a:outerShdw blurRad="50800" dist="101600" dir="2700000" algn="tl" rotWithShape="0">
                    <a:srgbClr val="000000">
                      <a:alpha val="70000"/>
                    </a:srgbClr>
                  </a:outerShdw>
                </a:effectLst>
                <a:latin typeface="华文宋体"/>
                <a:ea typeface="华文宋体"/>
                <a:cs typeface="华文宋体"/>
              </a:rPr>
              <a:t> </a:t>
            </a:r>
            <a:r>
              <a:rPr lang="en-US" sz="4800" i="1" dirty="0">
                <a:solidFill>
                  <a:prstClr val="white"/>
                </a:solidFill>
                <a:effectLst>
                  <a:outerShdw blurRad="50800" dist="101600" dir="2700000" algn="tl" rotWithShape="0">
                    <a:srgbClr val="000000">
                      <a:alpha val="70000"/>
                    </a:srgbClr>
                  </a:outerShdw>
                </a:effectLst>
                <a:latin typeface="华文宋体"/>
                <a:ea typeface="华文宋体"/>
                <a:cs typeface="华文宋体"/>
              </a:rPr>
              <a:t>#1 </a:t>
            </a:r>
            <a:br>
              <a:rPr lang="en-US" sz="4800" b="1" i="1" dirty="0">
                <a:solidFill>
                  <a:prstClr val="white"/>
                </a:solidFill>
                <a:effectLst>
                  <a:outerShdw blurRad="50800" dist="101600" dir="2700000" algn="tl" rotWithShape="0">
                    <a:srgbClr val="000000">
                      <a:alpha val="70000"/>
                    </a:srgbClr>
                  </a:outerShdw>
                </a:effectLst>
                <a:latin typeface="华文宋体"/>
                <a:ea typeface="华文宋体"/>
                <a:cs typeface="华文宋体"/>
              </a:rPr>
            </a:br>
            <a:r>
              <a:rPr lang="zh-CN" altLang="en-US" sz="4800" b="1" dirty="0">
                <a:latin typeface="华文宋体"/>
                <a:ea typeface="华文宋体"/>
                <a:cs typeface="华文宋体"/>
              </a:rPr>
              <a:t>找出神的旨意</a:t>
            </a:r>
            <a:endParaRPr lang="en-US" sz="4800" b="1" i="1" dirty="0">
              <a:solidFill>
                <a:prstClr val="white"/>
              </a:solidFill>
              <a:effectLst>
                <a:outerShdw blurRad="50800" dist="101600" dir="2700000" algn="tl" rotWithShape="0">
                  <a:srgbClr val="000000">
                    <a:alpha val="70000"/>
                  </a:srgbClr>
                </a:outerShdw>
              </a:effectLst>
              <a:latin typeface="华文宋体"/>
              <a:ea typeface="华文宋体"/>
              <a:cs typeface="华文宋体"/>
            </a:endParaRPr>
          </a:p>
        </p:txBody>
      </p:sp>
      <p:sp>
        <p:nvSpPr>
          <p:cNvPr id="4101" name="Rectangle 5"/>
          <p:cNvSpPr>
            <a:spLocks noChangeArrowheads="1"/>
          </p:cNvSpPr>
          <p:nvPr/>
        </p:nvSpPr>
        <p:spPr bwMode="auto">
          <a:xfrm>
            <a:off x="685800" y="2635250"/>
            <a:ext cx="6629400" cy="228165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548640" rIns="548640">
            <a:spAutoFit/>
          </a:bodyPr>
          <a:lstStyle/>
          <a:p>
            <a:pPr algn="ctr">
              <a:lnSpc>
                <a:spcPct val="80000"/>
              </a:lnSpc>
              <a:defRPr/>
            </a:pPr>
            <a:r>
              <a:rPr lang="zh-CN" altLang="ja-JP" sz="4400" dirty="0">
                <a:solidFill>
                  <a:prstClr val="white"/>
                </a:solidFill>
                <a:effectLst>
                  <a:outerShdw blurRad="50800" dist="101600" dir="2700000" algn="tl" rotWithShape="0">
                    <a:srgbClr val="000000">
                      <a:alpha val="70000"/>
                    </a:srgbClr>
                  </a:outerShdw>
                </a:effectLst>
                <a:latin typeface="Arial" charset="0"/>
                <a:cs typeface="Arial" charset="0"/>
              </a:rPr>
              <a:t>“</a:t>
            </a:r>
            <a:r>
              <a:rPr lang="zh-CN" altLang="en-US" sz="4400" b="1" dirty="0">
                <a:solidFill>
                  <a:prstClr val="white"/>
                </a:solidFill>
                <a:effectLst>
                  <a:outerShdw blurRad="50800" dist="101600" dir="2700000" algn="tl" rotWithShape="0">
                    <a:srgbClr val="000000">
                      <a:alpha val="70000"/>
                    </a:srgbClr>
                  </a:outerShdw>
                </a:effectLst>
                <a:latin typeface="华文宋体"/>
                <a:ea typeface="华文宋体"/>
                <a:cs typeface="华文宋体"/>
              </a:rPr>
              <a:t>我把我的心变成了这样的一个状态，即它对于这件事情没有自己的意志</a:t>
            </a:r>
            <a:r>
              <a:rPr lang="zh-CN" altLang="en-US" sz="4400" b="1" dirty="0">
                <a:solidFill>
                  <a:prstClr val="white"/>
                </a:solidFill>
                <a:effectLst>
                  <a:outerShdw blurRad="50800" dist="101600" dir="2700000" algn="tl" rotWithShape="0">
                    <a:srgbClr val="000000">
                      <a:alpha val="70000"/>
                    </a:srgbClr>
                  </a:outerShdw>
                </a:effectLst>
                <a:latin typeface="Arial" charset="0"/>
                <a:cs typeface="Arial" charset="0"/>
              </a:rPr>
              <a:t>。”</a:t>
            </a:r>
            <a:endParaRPr lang="en-US" sz="4400" dirty="0">
              <a:solidFill>
                <a:prstClr val="white"/>
              </a:solidFill>
              <a:effectLst>
                <a:outerShdw blurRad="50800" dist="101600" dir="2700000" algn="tl" rotWithShape="0">
                  <a:srgbClr val="000000">
                    <a:alpha val="70000"/>
                  </a:srgbClr>
                </a:outerShdw>
              </a:effectLst>
              <a:latin typeface="Arial" charset="0"/>
              <a:cs typeface="Arial" charset="0"/>
            </a:endParaRPr>
          </a:p>
        </p:txBody>
      </p:sp>
      <p:sp>
        <p:nvSpPr>
          <p:cNvPr id="5" name="Text Box 2"/>
          <p:cNvSpPr txBox="1">
            <a:spLocks noChangeArrowheads="1"/>
          </p:cNvSpPr>
          <p:nvPr/>
        </p:nvSpPr>
        <p:spPr bwMode="auto">
          <a:xfrm>
            <a:off x="9252520" y="10910"/>
            <a:ext cx="936104"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en-US" b="1" dirty="0">
                <a:solidFill>
                  <a:srgbClr val="FFFFFF"/>
                </a:solidFill>
                <a:effectLst>
                  <a:glow rad="292100">
                    <a:srgbClr val="000000">
                      <a:alpha val="92000"/>
                    </a:srgbClr>
                  </a:glow>
                </a:effectLst>
                <a:cs typeface="Arial" charset="0"/>
              </a:rPr>
              <a:t>xxiv</a:t>
            </a:r>
          </a:p>
        </p:txBody>
      </p:sp>
    </p:spTree>
    <p:extLst>
      <p:ext uri="{BB962C8B-B14F-4D97-AF65-F5344CB8AC3E}">
        <p14:creationId xmlns:p14="http://schemas.microsoft.com/office/powerpoint/2010/main" val="370219357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101">
                                            <p:txEl>
                                              <p:pRg st="0" end="0"/>
                                            </p:txEl>
                                          </p:spTgt>
                                        </p:tgtEl>
                                        <p:attrNameLst>
                                          <p:attrName>style.visibility</p:attrName>
                                        </p:attrNameLst>
                                      </p:cBhvr>
                                      <p:to>
                                        <p:strVal val="visible"/>
                                      </p:to>
                                    </p:set>
                                    <p:animEffect transition="in" filter="dissolve">
                                      <p:cBhvr>
                                        <p:cTn id="7" dur="500"/>
                                        <p:tgtEl>
                                          <p:spTgt spid="410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1" grpId="0" build="p" autoUpdateAnimBg="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Image result for Salvation has always been by faith">
            <a:extLst>
              <a:ext uri="{FF2B5EF4-FFF2-40B4-BE49-F238E27FC236}">
                <a16:creationId xmlns:a16="http://schemas.microsoft.com/office/drawing/2014/main" id="{10772E5A-9208-8A4C-A46C-069075644B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241"/>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9"/>
            <a:ext cx="9144000" cy="769349"/>
          </a:xfrm>
          <a:effectLst>
            <a:outerShdw blurRad="63500" dist="35921" dir="2700000" algn="ctr" rotWithShape="0">
              <a:schemeClr val="tx2">
                <a:alpha val="74998"/>
              </a:schemeClr>
            </a:outerShdw>
          </a:effectLst>
        </p:spPr>
        <p:txBody>
          <a:bodyPr/>
          <a:lstStyle/>
          <a:p>
            <a:pPr>
              <a:defRPr/>
            </a:pPr>
            <a:r>
              <a:rPr lang="zh-CN" alt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主要思想</a:t>
            </a:r>
            <a:endParaRPr 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endParaRPr>
          </a:p>
        </p:txBody>
      </p:sp>
      <p:sp>
        <p:nvSpPr>
          <p:cNvPr id="3" name="Rectangle 2"/>
          <p:cNvSpPr txBox="1">
            <a:spLocks noChangeArrowheads="1"/>
          </p:cNvSpPr>
          <p:nvPr/>
        </p:nvSpPr>
        <p:spPr bwMode="auto">
          <a:xfrm>
            <a:off x="362856" y="2100291"/>
            <a:ext cx="8428365" cy="334493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177" rtl="0" eaLnBrk="0" fontAlgn="base" latinLnBrk="0" hangingPunct="0">
              <a:lnSpc>
                <a:spcPct val="100000"/>
              </a:lnSpc>
              <a:spcBef>
                <a:spcPct val="0"/>
              </a:spcBef>
              <a:spcAft>
                <a:spcPct val="0"/>
              </a:spcAft>
              <a:buClrTx/>
              <a:buSzTx/>
              <a:buFontTx/>
              <a:buNone/>
              <a:tabLst/>
              <a:defRPr/>
            </a:pPr>
            <a:r>
              <a:rPr kumimoji="0" lang="zh-CN" altLang="en-US" sz="5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因信得救把我们</a:t>
            </a:r>
            <a:endParaRPr kumimoji="0" lang="en-US" altLang="zh-CN" sz="5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a:p>
            <a:pPr marL="0" marR="0" lvl="0" indent="0" algn="ctr" defTabSz="457177" rtl="0" eaLnBrk="0" fontAlgn="base" latinLnBrk="0" hangingPunct="0">
              <a:lnSpc>
                <a:spcPct val="100000"/>
              </a:lnSpc>
              <a:spcBef>
                <a:spcPct val="0"/>
              </a:spcBef>
              <a:spcAft>
                <a:spcPct val="0"/>
              </a:spcAft>
              <a:buClrTx/>
              <a:buSzTx/>
              <a:buFontTx/>
              <a:buNone/>
              <a:tabLst/>
              <a:defRPr/>
            </a:pPr>
            <a:r>
              <a:rPr kumimoji="0" lang="zh-CN" altLang="en-US" sz="5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从律法下 </a:t>
            </a:r>
            <a:r>
              <a:rPr kumimoji="0" lang="zh-CN" altLang="en-US" sz="5400" b="1" i="0" u="none" strike="noStrike" kern="1200" cap="none" spc="0" normalizeH="0" baseline="0" noProof="0" dirty="0">
                <a:ln>
                  <a:noFill/>
                </a:ln>
                <a:solidFill>
                  <a:srgbClr val="FFFF00"/>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释放</a:t>
            </a:r>
            <a:r>
              <a:rPr kumimoji="0" lang="zh-CN" altLang="en-US" sz="5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a:t>
            </a:r>
            <a:endParaRPr kumimoji="0" lang="en-US" altLang="zh-CN" sz="5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a:p>
            <a:pPr marL="0" marR="0" lvl="0" indent="0" algn="ctr" defTabSz="457177" rtl="0" eaLnBrk="0" fontAlgn="base" latinLnBrk="0" hangingPunct="0">
              <a:lnSpc>
                <a:spcPct val="100000"/>
              </a:lnSpc>
              <a:spcBef>
                <a:spcPct val="0"/>
              </a:spcBef>
              <a:spcAft>
                <a:spcPct val="0"/>
              </a:spcAft>
              <a:buClrTx/>
              <a:buSzTx/>
              <a:buFontTx/>
              <a:buNone/>
              <a:tabLst/>
              <a:defRPr/>
            </a:pPr>
            <a:r>
              <a:rPr kumimoji="0" lang="zh-CN" altLang="en-US" sz="5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赐我们在基督里的自由。</a:t>
            </a:r>
            <a:endParaRPr kumimoji="0" lang="en-US" sz="5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5" name="Rectangle 2">
            <a:extLst>
              <a:ext uri="{FF2B5EF4-FFF2-40B4-BE49-F238E27FC236}">
                <a16:creationId xmlns:a16="http://schemas.microsoft.com/office/drawing/2014/main" id="{34FF1CCA-7620-A94F-A066-3F1C798D79F4}"/>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加拉太书</a:t>
            </a:r>
          </a:p>
        </p:txBody>
      </p:sp>
    </p:spTree>
    <p:extLst>
      <p:ext uri="{BB962C8B-B14F-4D97-AF65-F5344CB8AC3E}">
        <p14:creationId xmlns:p14="http://schemas.microsoft.com/office/powerpoint/2010/main" val="983351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5265" name="Picture 4" descr="spirituality.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6513" y="-4763"/>
            <a:ext cx="9180513" cy="68897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95266" name="Title 1"/>
          <p:cNvSpPr>
            <a:spLocks noGrp="1"/>
          </p:cNvSpPr>
          <p:nvPr>
            <p:ph type="title"/>
          </p:nvPr>
        </p:nvSpPr>
        <p:spPr>
          <a:xfrm>
            <a:off x="323850" y="5876925"/>
            <a:ext cx="7772400" cy="865188"/>
          </a:xfrm>
        </p:spPr>
        <p:txBody>
          <a:bodyPr/>
          <a:lstStyle/>
          <a:p>
            <a:r>
              <a:rPr lang="zh-CN" altLang="en-US" dirty="0">
                <a:solidFill>
                  <a:srgbClr val="FFFFFF"/>
                </a:solidFill>
                <a:latin typeface="Arial" charset="0"/>
                <a:ea typeface="Osaka" charset="0"/>
                <a:cs typeface="Osaka" charset="0"/>
              </a:rPr>
              <a:t>恩赐对比属灵的果子</a:t>
            </a:r>
            <a:endParaRPr lang="en-US" dirty="0">
              <a:solidFill>
                <a:srgbClr val="FFFFFF"/>
              </a:solidFill>
              <a:latin typeface="Arial" charset="0"/>
              <a:ea typeface="Osaka" charset="0"/>
              <a:cs typeface="Osaka" charset="0"/>
            </a:endParaRPr>
          </a:p>
        </p:txBody>
      </p:sp>
      <p:sp>
        <p:nvSpPr>
          <p:cNvPr id="395267" name="Text Box 123"/>
          <p:cNvSpPr txBox="1">
            <a:spLocks noChangeArrowheads="1"/>
          </p:cNvSpPr>
          <p:nvPr/>
        </p:nvSpPr>
        <p:spPr bwMode="auto">
          <a:xfrm>
            <a:off x="9540875" y="7938"/>
            <a:ext cx="884238"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a:r>
              <a:rPr lang="en-US" b="1" dirty="0">
                <a:solidFill>
                  <a:srgbClr val="FFFFFF"/>
                </a:solidFill>
                <a:latin typeface="Arial" charset="0"/>
              </a:rPr>
              <a:t>xlii</a:t>
            </a:r>
            <a:endParaRPr lang="en-US" dirty="0">
              <a:solidFill>
                <a:srgbClr val="FFFFFF"/>
              </a:solidFill>
              <a:latin typeface="Arial" charset="0"/>
            </a:endParaRPr>
          </a:p>
        </p:txBody>
      </p:sp>
      <p:graphicFrame>
        <p:nvGraphicFramePr>
          <p:cNvPr id="6" name="Group 46"/>
          <p:cNvGraphicFramePr>
            <a:graphicFrameLocks/>
          </p:cNvGraphicFramePr>
          <p:nvPr>
            <p:extLst>
              <p:ext uri="{D42A27DB-BD31-4B8C-83A1-F6EECF244321}">
                <p14:modId xmlns:p14="http://schemas.microsoft.com/office/powerpoint/2010/main" val="1285944565"/>
              </p:ext>
            </p:extLst>
          </p:nvPr>
        </p:nvGraphicFramePr>
        <p:xfrm>
          <a:off x="107950" y="333375"/>
          <a:ext cx="8223250" cy="4111624"/>
        </p:xfrm>
        <a:graphic>
          <a:graphicData uri="http://schemas.openxmlformats.org/drawingml/2006/table">
            <a:tbl>
              <a:tblPr/>
              <a:tblGrid>
                <a:gridCol w="4111625">
                  <a:extLst>
                    <a:ext uri="{9D8B030D-6E8A-4147-A177-3AD203B41FA5}">
                      <a16:colId xmlns:a16="http://schemas.microsoft.com/office/drawing/2014/main" val="20000"/>
                    </a:ext>
                  </a:extLst>
                </a:gridCol>
                <a:gridCol w="4111625">
                  <a:extLst>
                    <a:ext uri="{9D8B030D-6E8A-4147-A177-3AD203B41FA5}">
                      <a16:colId xmlns:a16="http://schemas.microsoft.com/office/drawing/2014/main" val="20001"/>
                    </a:ext>
                  </a:extLst>
                </a:gridCol>
              </a:tblGrid>
              <a:tr h="822960">
                <a:tc>
                  <a:txBody>
                    <a:bodyPr/>
                    <a:lstStyle/>
                    <a:p>
                      <a:pPr algn="ctr">
                        <a:lnSpc>
                          <a:spcPct val="150000"/>
                        </a:lnSpc>
                        <a:spcAft>
                          <a:spcPts val="0"/>
                        </a:spcAft>
                        <a:tabLst>
                          <a:tab pos="342900" algn="l"/>
                          <a:tab pos="571500" algn="l"/>
                          <a:tab pos="800100" algn="l"/>
                          <a:tab pos="1028700" algn="l"/>
                          <a:tab pos="1257300" algn="l"/>
                          <a:tab pos="1485900" algn="l"/>
                          <a:tab pos="1714500" algn="l"/>
                          <a:tab pos="1943100" algn="l"/>
                          <a:tab pos="3771900" algn="l"/>
                          <a:tab pos="4857750" algn="l"/>
                          <a:tab pos="5308600" algn="l"/>
                        </a:tabLst>
                      </a:pPr>
                      <a:r>
                        <a:rPr lang="zh-CN" altLang="en-US" sz="3600" b="1" dirty="0">
                          <a:solidFill>
                            <a:srgbClr val="FFFFFF"/>
                          </a:solidFill>
                          <a:effectLst/>
                          <a:latin typeface="Arial"/>
                          <a:ea typeface="Times New Roman"/>
                          <a:cs typeface="Arial"/>
                        </a:rPr>
                        <a:t>恩赐</a:t>
                      </a:r>
                      <a:endParaRPr lang="en-US" sz="3600" b="1" dirty="0">
                        <a:solidFill>
                          <a:srgbClr val="FFFFFF"/>
                        </a:solidFill>
                        <a:effectLst/>
                        <a:latin typeface="Arial"/>
                        <a:ea typeface="Times New Roman"/>
                        <a:cs typeface="Arial"/>
                      </a:endParaRPr>
                    </a:p>
                  </a:txBody>
                  <a:tcPr marL="68578" marR="68578" marT="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tc>
                  <a:txBody>
                    <a:bodyPr/>
                    <a:lstStyle/>
                    <a:p>
                      <a:pPr algn="ctr">
                        <a:lnSpc>
                          <a:spcPct val="150000"/>
                        </a:lnSpc>
                        <a:spcAft>
                          <a:spcPts val="0"/>
                        </a:spcAft>
                        <a:tabLst>
                          <a:tab pos="342900" algn="l"/>
                          <a:tab pos="571500" algn="l"/>
                          <a:tab pos="800100" algn="l"/>
                          <a:tab pos="1028700" algn="l"/>
                          <a:tab pos="1257300" algn="l"/>
                          <a:tab pos="1485900" algn="l"/>
                          <a:tab pos="1714500" algn="l"/>
                          <a:tab pos="1943100" algn="l"/>
                          <a:tab pos="3771900" algn="l"/>
                          <a:tab pos="4857750" algn="l"/>
                          <a:tab pos="5308600" algn="l"/>
                        </a:tabLst>
                      </a:pPr>
                      <a:r>
                        <a:rPr lang="zh-CN" altLang="en-US" sz="3600" b="1" dirty="0">
                          <a:solidFill>
                            <a:srgbClr val="FFFFFF"/>
                          </a:solidFill>
                          <a:effectLst/>
                          <a:latin typeface="Arial"/>
                          <a:ea typeface="Times New Roman"/>
                          <a:cs typeface="Arial"/>
                        </a:rPr>
                        <a:t>果子</a:t>
                      </a:r>
                      <a:endParaRPr lang="en-US" sz="3600" b="1" dirty="0">
                        <a:solidFill>
                          <a:srgbClr val="FFFFFF"/>
                        </a:solidFill>
                        <a:effectLst/>
                        <a:latin typeface="Arial"/>
                        <a:ea typeface="Times New Roman"/>
                        <a:cs typeface="Arial"/>
                      </a:endParaRPr>
                    </a:p>
                  </a:txBody>
                  <a:tcPr marL="68578" marR="68578" marT="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0"/>
                  </a:ext>
                </a:extLst>
              </a:tr>
              <a:tr h="822166">
                <a:tc>
                  <a:txBody>
                    <a:bodyPr/>
                    <a:lstStyle/>
                    <a:p>
                      <a:pPr algn="ctr">
                        <a:lnSpc>
                          <a:spcPct val="150000"/>
                        </a:lnSpc>
                        <a:spcAft>
                          <a:spcPts val="0"/>
                        </a:spcAft>
                        <a:tabLst>
                          <a:tab pos="342900" algn="l"/>
                          <a:tab pos="571500" algn="l"/>
                          <a:tab pos="800100" algn="l"/>
                          <a:tab pos="1028700" algn="l"/>
                          <a:tab pos="1257300" algn="l"/>
                          <a:tab pos="1485900" algn="l"/>
                          <a:tab pos="1714500" algn="l"/>
                          <a:tab pos="1943100" algn="l"/>
                          <a:tab pos="3771900" algn="l"/>
                          <a:tab pos="4857750" algn="l"/>
                          <a:tab pos="5308600" algn="l"/>
                        </a:tabLst>
                      </a:pPr>
                      <a:r>
                        <a:rPr lang="zh-CN" altLang="en-US" sz="2800" b="1" dirty="0">
                          <a:effectLst/>
                          <a:latin typeface="华文宋体"/>
                          <a:ea typeface="华文宋体"/>
                          <a:cs typeface="华文宋体"/>
                        </a:rPr>
                        <a:t>才能</a:t>
                      </a:r>
                      <a:endParaRPr lang="en-US" sz="2400" b="1" dirty="0">
                        <a:effectLst/>
                        <a:latin typeface="华文宋体"/>
                        <a:ea typeface="华文宋体"/>
                        <a:cs typeface="华文宋体"/>
                      </a:endParaRPr>
                    </a:p>
                  </a:txBody>
                  <a:tcPr marL="68578" marR="68578" marT="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lnSpc>
                          <a:spcPct val="150000"/>
                        </a:lnSpc>
                        <a:spcAft>
                          <a:spcPts val="0"/>
                        </a:spcAft>
                        <a:tabLst>
                          <a:tab pos="342900" algn="l"/>
                          <a:tab pos="571500" algn="l"/>
                          <a:tab pos="800100" algn="l"/>
                          <a:tab pos="1028700" algn="l"/>
                          <a:tab pos="1257300" algn="l"/>
                          <a:tab pos="1485900" algn="l"/>
                          <a:tab pos="1714500" algn="l"/>
                          <a:tab pos="1943100" algn="l"/>
                          <a:tab pos="3771900" algn="l"/>
                          <a:tab pos="4857750" algn="l"/>
                          <a:tab pos="5308600" algn="l"/>
                        </a:tabLst>
                      </a:pPr>
                      <a:r>
                        <a:rPr lang="zh-CN" altLang="en-US" sz="2800" b="1" dirty="0">
                          <a:effectLst/>
                          <a:latin typeface="华文宋体"/>
                          <a:ea typeface="华文宋体"/>
                          <a:cs typeface="华文宋体"/>
                        </a:rPr>
                        <a:t>像基督</a:t>
                      </a:r>
                      <a:endParaRPr lang="en-US" sz="2800" b="1" dirty="0">
                        <a:effectLst/>
                        <a:latin typeface="华文宋体"/>
                        <a:ea typeface="华文宋体"/>
                        <a:cs typeface="华文宋体"/>
                      </a:endParaRPr>
                    </a:p>
                  </a:txBody>
                  <a:tcPr marL="68578" marR="68578" marT="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822166">
                <a:tc>
                  <a:txBody>
                    <a:bodyPr/>
                    <a:lstStyle/>
                    <a:p>
                      <a:pPr algn="ctr">
                        <a:lnSpc>
                          <a:spcPct val="150000"/>
                        </a:lnSpc>
                        <a:spcAft>
                          <a:spcPts val="0"/>
                        </a:spcAft>
                        <a:tabLst>
                          <a:tab pos="342900" algn="l"/>
                          <a:tab pos="571500" algn="l"/>
                          <a:tab pos="800100" algn="l"/>
                          <a:tab pos="1028700" algn="l"/>
                          <a:tab pos="1257300" algn="l"/>
                          <a:tab pos="1485900" algn="l"/>
                          <a:tab pos="1714500" algn="l"/>
                          <a:tab pos="1943100" algn="l"/>
                          <a:tab pos="3771900" algn="l"/>
                          <a:tab pos="4857750" algn="l"/>
                          <a:tab pos="5308600" algn="l"/>
                        </a:tabLst>
                      </a:pPr>
                      <a:r>
                        <a:rPr lang="zh-CN" altLang="en-US" sz="2800" b="1" dirty="0">
                          <a:effectLst/>
                          <a:latin typeface="华文宋体"/>
                          <a:ea typeface="华文宋体"/>
                          <a:cs typeface="华文宋体"/>
                        </a:rPr>
                        <a:t>关于服侍</a:t>
                      </a:r>
                      <a:endParaRPr lang="en-US" sz="2800" b="1" dirty="0">
                        <a:effectLst/>
                        <a:latin typeface="华文宋体"/>
                        <a:ea typeface="华文宋体"/>
                        <a:cs typeface="华文宋体"/>
                      </a:endParaRPr>
                    </a:p>
                  </a:txBody>
                  <a:tcPr marL="68578" marR="68578" marT="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lnSpc>
                          <a:spcPct val="150000"/>
                        </a:lnSpc>
                        <a:spcAft>
                          <a:spcPts val="0"/>
                        </a:spcAft>
                        <a:tabLst>
                          <a:tab pos="342900" algn="l"/>
                          <a:tab pos="571500" algn="l"/>
                          <a:tab pos="800100" algn="l"/>
                          <a:tab pos="1028700" algn="l"/>
                          <a:tab pos="1257300" algn="l"/>
                          <a:tab pos="1485900" algn="l"/>
                          <a:tab pos="1714500" algn="l"/>
                          <a:tab pos="1943100" algn="l"/>
                          <a:tab pos="3771900" algn="l"/>
                          <a:tab pos="4857750" algn="l"/>
                          <a:tab pos="5308600" algn="l"/>
                        </a:tabLst>
                      </a:pPr>
                      <a:r>
                        <a:rPr lang="zh-CN" altLang="en-US" sz="2800" b="1" dirty="0">
                          <a:effectLst/>
                          <a:latin typeface="华文宋体"/>
                          <a:ea typeface="华文宋体"/>
                          <a:cs typeface="华文宋体"/>
                        </a:rPr>
                        <a:t>关于品德</a:t>
                      </a:r>
                      <a:endParaRPr lang="en-US" sz="2400" b="1" dirty="0">
                        <a:effectLst/>
                        <a:latin typeface="华文宋体"/>
                        <a:ea typeface="华文宋体"/>
                        <a:cs typeface="华文宋体"/>
                      </a:endParaRPr>
                    </a:p>
                  </a:txBody>
                  <a:tcPr marL="68578" marR="68578" marT="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822166">
                <a:tc>
                  <a:txBody>
                    <a:bodyPr/>
                    <a:lstStyle/>
                    <a:p>
                      <a:pPr algn="ctr">
                        <a:lnSpc>
                          <a:spcPct val="150000"/>
                        </a:lnSpc>
                        <a:spcAft>
                          <a:spcPts val="0"/>
                        </a:spcAft>
                        <a:tabLst>
                          <a:tab pos="342900" algn="l"/>
                          <a:tab pos="571500" algn="l"/>
                          <a:tab pos="800100" algn="l"/>
                          <a:tab pos="1028700" algn="l"/>
                          <a:tab pos="1257300" algn="l"/>
                          <a:tab pos="1485900" algn="l"/>
                          <a:tab pos="1714500" algn="l"/>
                          <a:tab pos="1943100" algn="l"/>
                          <a:tab pos="3771900" algn="l"/>
                          <a:tab pos="4857750" algn="l"/>
                          <a:tab pos="5308600" algn="l"/>
                        </a:tabLst>
                      </a:pPr>
                      <a:r>
                        <a:rPr lang="zh-CN" altLang="en-US" sz="2800" b="1" dirty="0">
                          <a:effectLst/>
                          <a:latin typeface="华文宋体"/>
                          <a:ea typeface="华文宋体"/>
                          <a:cs typeface="华文宋体"/>
                        </a:rPr>
                        <a:t>一种途徑</a:t>
                      </a:r>
                      <a:endParaRPr lang="en-US" sz="2800" b="1" dirty="0">
                        <a:effectLst/>
                        <a:latin typeface="华文宋体"/>
                        <a:ea typeface="华文宋体"/>
                        <a:cs typeface="华文宋体"/>
                      </a:endParaRPr>
                    </a:p>
                  </a:txBody>
                  <a:tcPr marL="68578" marR="68578" marT="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lnSpc>
                          <a:spcPct val="150000"/>
                        </a:lnSpc>
                        <a:spcAft>
                          <a:spcPts val="0"/>
                        </a:spcAft>
                        <a:tabLst>
                          <a:tab pos="342900" algn="l"/>
                          <a:tab pos="571500" algn="l"/>
                          <a:tab pos="800100" algn="l"/>
                          <a:tab pos="1028700" algn="l"/>
                          <a:tab pos="1257300" algn="l"/>
                          <a:tab pos="1485900" algn="l"/>
                          <a:tab pos="1714500" algn="l"/>
                          <a:tab pos="1943100" algn="l"/>
                          <a:tab pos="3771900" algn="l"/>
                          <a:tab pos="4857750" algn="l"/>
                          <a:tab pos="5308600" algn="l"/>
                        </a:tabLst>
                      </a:pPr>
                      <a:r>
                        <a:rPr lang="zh-CN" altLang="en-US" sz="2800" b="1" dirty="0">
                          <a:effectLst/>
                          <a:latin typeface="华文宋体"/>
                          <a:ea typeface="华文宋体"/>
                          <a:cs typeface="华文宋体"/>
                        </a:rPr>
                        <a:t>一个结果</a:t>
                      </a:r>
                      <a:endParaRPr lang="en-US" sz="2800" b="1" dirty="0">
                        <a:effectLst/>
                        <a:latin typeface="华文宋体"/>
                        <a:ea typeface="华文宋体"/>
                        <a:cs typeface="华文宋体"/>
                      </a:endParaRPr>
                    </a:p>
                  </a:txBody>
                  <a:tcPr marL="68578" marR="68578" marT="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822166">
                <a:tc>
                  <a:txBody>
                    <a:bodyPr/>
                    <a:lstStyle/>
                    <a:p>
                      <a:pPr algn="ctr">
                        <a:lnSpc>
                          <a:spcPct val="150000"/>
                        </a:lnSpc>
                        <a:spcAft>
                          <a:spcPts val="0"/>
                        </a:spcAft>
                        <a:tabLst>
                          <a:tab pos="342900" algn="l"/>
                          <a:tab pos="571500" algn="l"/>
                          <a:tab pos="800100" algn="l"/>
                          <a:tab pos="1028700" algn="l"/>
                          <a:tab pos="1257300" algn="l"/>
                          <a:tab pos="1485900" algn="l"/>
                          <a:tab pos="1714500" algn="l"/>
                          <a:tab pos="1943100" algn="l"/>
                          <a:tab pos="3771900" algn="l"/>
                          <a:tab pos="4857750" algn="l"/>
                          <a:tab pos="5308600" algn="l"/>
                        </a:tabLst>
                      </a:pPr>
                      <a:r>
                        <a:rPr lang="zh-CN" altLang="en-US" sz="2800" b="1" i="0" dirty="0">
                          <a:effectLst/>
                          <a:latin typeface="Times New Roman"/>
                          <a:ea typeface="华文宋体"/>
                          <a:cs typeface="Times New Roman"/>
                        </a:rPr>
                        <a:t>基督徒拥有的</a:t>
                      </a:r>
                      <a:endParaRPr lang="en-US" sz="2800" b="1" i="0" dirty="0">
                        <a:effectLst/>
                        <a:latin typeface="Times New Roman"/>
                        <a:ea typeface="华文宋体"/>
                        <a:cs typeface="Times New Roman"/>
                      </a:endParaRPr>
                    </a:p>
                  </a:txBody>
                  <a:tcPr marL="68578" marR="68578" marT="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lnSpc>
                          <a:spcPct val="150000"/>
                        </a:lnSpc>
                        <a:spcAft>
                          <a:spcPts val="0"/>
                        </a:spcAft>
                        <a:tabLst>
                          <a:tab pos="342900" algn="l"/>
                          <a:tab pos="571500" algn="l"/>
                          <a:tab pos="800100" algn="l"/>
                          <a:tab pos="1028700" algn="l"/>
                          <a:tab pos="1257300" algn="l"/>
                          <a:tab pos="1485900" algn="l"/>
                          <a:tab pos="1714500" algn="l"/>
                          <a:tab pos="1943100" algn="l"/>
                          <a:tab pos="3771900" algn="l"/>
                          <a:tab pos="4857750" algn="l"/>
                          <a:tab pos="5308600" algn="l"/>
                        </a:tabLst>
                      </a:pPr>
                      <a:r>
                        <a:rPr lang="zh-CN" altLang="en-US" sz="2800" b="1" dirty="0">
                          <a:effectLst/>
                          <a:latin typeface="华文宋体"/>
                          <a:ea typeface="华文宋体"/>
                          <a:cs typeface="华文宋体"/>
                        </a:rPr>
                        <a:t>基督徒该具备的</a:t>
                      </a:r>
                      <a:endParaRPr lang="en-US" sz="2800" b="1" dirty="0">
                        <a:effectLst/>
                        <a:latin typeface="华文宋体"/>
                        <a:ea typeface="华文宋体"/>
                        <a:cs typeface="华文宋体"/>
                      </a:endParaRPr>
                    </a:p>
                  </a:txBody>
                  <a:tcPr marL="68578" marR="68578" marT="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pic>
        <p:nvPicPr>
          <p:cNvPr id="395288" name="Picture 7"/>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7463"/>
            <a:ext cx="1619250" cy="12128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95289" name="Picture 8"/>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019925" y="0"/>
            <a:ext cx="1296988" cy="1212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07293875"/>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6289" name="Picture 4" descr="spirituality.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6513" y="-4763"/>
            <a:ext cx="9180513" cy="68897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96290" name="Title 1"/>
          <p:cNvSpPr>
            <a:spLocks noGrp="1"/>
          </p:cNvSpPr>
          <p:nvPr>
            <p:ph type="title"/>
          </p:nvPr>
        </p:nvSpPr>
        <p:spPr>
          <a:xfrm>
            <a:off x="323850" y="5876925"/>
            <a:ext cx="7772400" cy="865188"/>
          </a:xfrm>
        </p:spPr>
        <p:txBody>
          <a:bodyPr/>
          <a:lstStyle/>
          <a:p>
            <a:r>
              <a:rPr lang="zh-CN" altLang="en-US" dirty="0">
                <a:solidFill>
                  <a:srgbClr val="FFFFFF"/>
                </a:solidFill>
                <a:latin typeface="Arial" charset="0"/>
                <a:ea typeface="Osaka" charset="0"/>
                <a:cs typeface="Osaka" charset="0"/>
              </a:rPr>
              <a:t>恩赐对比属灵的果子</a:t>
            </a:r>
            <a:endParaRPr lang="en-US" dirty="0">
              <a:solidFill>
                <a:srgbClr val="FFFFFF"/>
              </a:solidFill>
              <a:latin typeface="Arial" charset="0"/>
              <a:ea typeface="Osaka" charset="0"/>
              <a:cs typeface="Osaka" charset="0"/>
            </a:endParaRPr>
          </a:p>
        </p:txBody>
      </p:sp>
      <p:sp>
        <p:nvSpPr>
          <p:cNvPr id="396291" name="Text Box 123"/>
          <p:cNvSpPr txBox="1">
            <a:spLocks noChangeArrowheads="1"/>
          </p:cNvSpPr>
          <p:nvPr/>
        </p:nvSpPr>
        <p:spPr bwMode="auto">
          <a:xfrm>
            <a:off x="9251950" y="-30163"/>
            <a:ext cx="884238"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a:r>
              <a:rPr lang="en-US" b="1">
                <a:solidFill>
                  <a:srgbClr val="FFFFFF"/>
                </a:solidFill>
                <a:latin typeface="Arial" charset="0"/>
              </a:rPr>
              <a:t>xlii</a:t>
            </a:r>
            <a:endParaRPr lang="en-US">
              <a:solidFill>
                <a:srgbClr val="FFFFFF"/>
              </a:solidFill>
              <a:latin typeface="Arial" charset="0"/>
            </a:endParaRPr>
          </a:p>
        </p:txBody>
      </p:sp>
      <p:graphicFrame>
        <p:nvGraphicFramePr>
          <p:cNvPr id="6" name="Group 46"/>
          <p:cNvGraphicFramePr>
            <a:graphicFrameLocks/>
          </p:cNvGraphicFramePr>
          <p:nvPr>
            <p:extLst>
              <p:ext uri="{D42A27DB-BD31-4B8C-83A1-F6EECF244321}">
                <p14:modId xmlns:p14="http://schemas.microsoft.com/office/powerpoint/2010/main" val="1350765611"/>
              </p:ext>
            </p:extLst>
          </p:nvPr>
        </p:nvGraphicFramePr>
        <p:xfrm>
          <a:off x="107950" y="333375"/>
          <a:ext cx="8223250" cy="4854577"/>
        </p:xfrm>
        <a:graphic>
          <a:graphicData uri="http://schemas.openxmlformats.org/drawingml/2006/table">
            <a:tbl>
              <a:tblPr/>
              <a:tblGrid>
                <a:gridCol w="4111625">
                  <a:extLst>
                    <a:ext uri="{9D8B030D-6E8A-4147-A177-3AD203B41FA5}">
                      <a16:colId xmlns:a16="http://schemas.microsoft.com/office/drawing/2014/main" val="20000"/>
                    </a:ext>
                  </a:extLst>
                </a:gridCol>
                <a:gridCol w="4111625">
                  <a:extLst>
                    <a:ext uri="{9D8B030D-6E8A-4147-A177-3AD203B41FA5}">
                      <a16:colId xmlns:a16="http://schemas.microsoft.com/office/drawing/2014/main" val="20001"/>
                    </a:ext>
                  </a:extLst>
                </a:gridCol>
              </a:tblGrid>
              <a:tr h="822960">
                <a:tc>
                  <a:txBody>
                    <a:bodyPr/>
                    <a:lstStyle/>
                    <a:p>
                      <a:pPr algn="ctr">
                        <a:lnSpc>
                          <a:spcPct val="150000"/>
                        </a:lnSpc>
                        <a:spcAft>
                          <a:spcPts val="0"/>
                        </a:spcAft>
                        <a:tabLst>
                          <a:tab pos="342900" algn="l"/>
                          <a:tab pos="571500" algn="l"/>
                          <a:tab pos="800100" algn="l"/>
                          <a:tab pos="1028700" algn="l"/>
                          <a:tab pos="1257300" algn="l"/>
                          <a:tab pos="1485900" algn="l"/>
                          <a:tab pos="1714500" algn="l"/>
                          <a:tab pos="1943100" algn="l"/>
                          <a:tab pos="3771900" algn="l"/>
                          <a:tab pos="4857750" algn="l"/>
                          <a:tab pos="5308600" algn="l"/>
                        </a:tabLst>
                      </a:pPr>
                      <a:r>
                        <a:rPr lang="zh-CN" altLang="en-US" sz="3600" b="1" dirty="0">
                          <a:solidFill>
                            <a:srgbClr val="FFFFFF"/>
                          </a:solidFill>
                          <a:effectLst/>
                          <a:latin typeface="Arial"/>
                          <a:ea typeface="Times New Roman"/>
                          <a:cs typeface="Arial"/>
                        </a:rPr>
                        <a:t>恩赐</a:t>
                      </a:r>
                      <a:endParaRPr lang="en-US" sz="3600" b="1" dirty="0">
                        <a:solidFill>
                          <a:srgbClr val="FFFFFF"/>
                        </a:solidFill>
                        <a:effectLst/>
                        <a:latin typeface="Arial"/>
                        <a:ea typeface="Times New Roman"/>
                        <a:cs typeface="Arial"/>
                      </a:endParaRPr>
                    </a:p>
                  </a:txBody>
                  <a:tcPr marL="68578" marR="68578" marT="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tc>
                  <a:txBody>
                    <a:bodyPr/>
                    <a:lstStyle/>
                    <a:p>
                      <a:pPr algn="ctr">
                        <a:lnSpc>
                          <a:spcPct val="150000"/>
                        </a:lnSpc>
                        <a:spcAft>
                          <a:spcPts val="0"/>
                        </a:spcAft>
                        <a:tabLst>
                          <a:tab pos="342900" algn="l"/>
                          <a:tab pos="571500" algn="l"/>
                          <a:tab pos="800100" algn="l"/>
                          <a:tab pos="1028700" algn="l"/>
                          <a:tab pos="1257300" algn="l"/>
                          <a:tab pos="1485900" algn="l"/>
                          <a:tab pos="1714500" algn="l"/>
                          <a:tab pos="1943100" algn="l"/>
                          <a:tab pos="3771900" algn="l"/>
                          <a:tab pos="4857750" algn="l"/>
                          <a:tab pos="5308600" algn="l"/>
                        </a:tabLst>
                      </a:pPr>
                      <a:r>
                        <a:rPr lang="zh-CN" altLang="en-US" sz="3600" b="1" dirty="0">
                          <a:solidFill>
                            <a:srgbClr val="FFFFFF"/>
                          </a:solidFill>
                          <a:effectLst/>
                          <a:latin typeface="Arial"/>
                          <a:ea typeface="Times New Roman"/>
                          <a:cs typeface="Arial"/>
                        </a:rPr>
                        <a:t>果子</a:t>
                      </a:r>
                      <a:endParaRPr lang="en-US" sz="3600" b="1" dirty="0">
                        <a:solidFill>
                          <a:srgbClr val="FFFFFF"/>
                        </a:solidFill>
                        <a:effectLst/>
                        <a:latin typeface="Arial"/>
                        <a:ea typeface="Times New Roman"/>
                        <a:cs typeface="Arial"/>
                      </a:endParaRPr>
                    </a:p>
                  </a:txBody>
                  <a:tcPr marL="68578" marR="68578" marT="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0"/>
                  </a:ext>
                </a:extLst>
              </a:tr>
              <a:tr h="1049197">
                <a:tc>
                  <a:txBody>
                    <a:bodyPr/>
                    <a:lstStyle/>
                    <a:p>
                      <a:pPr algn="ctr">
                        <a:lnSpc>
                          <a:spcPct val="150000"/>
                        </a:lnSpc>
                        <a:spcAft>
                          <a:spcPts val="0"/>
                        </a:spcAft>
                        <a:tabLst>
                          <a:tab pos="342900" algn="l"/>
                          <a:tab pos="571500" algn="l"/>
                          <a:tab pos="800100" algn="l"/>
                          <a:tab pos="1028700" algn="l"/>
                          <a:tab pos="1257300" algn="l"/>
                          <a:tab pos="1485900" algn="l"/>
                          <a:tab pos="1714500" algn="l"/>
                          <a:tab pos="1943100" algn="l"/>
                          <a:tab pos="3771900" algn="l"/>
                          <a:tab pos="4857750" algn="l"/>
                          <a:tab pos="5308600" algn="l"/>
                        </a:tabLst>
                      </a:pPr>
                      <a:r>
                        <a:rPr lang="zh-CN" altLang="en-US" sz="2800" b="1" dirty="0">
                          <a:effectLst/>
                          <a:latin typeface="华文宋体"/>
                          <a:ea typeface="华文宋体"/>
                          <a:cs typeface="华文宋体"/>
                        </a:rPr>
                        <a:t>复数</a:t>
                      </a:r>
                      <a:r>
                        <a:rPr lang="en-US" sz="2800" b="1" dirty="0">
                          <a:effectLst/>
                          <a:latin typeface="华文宋体"/>
                          <a:ea typeface="华文宋体"/>
                          <a:cs typeface="华文宋体"/>
                        </a:rPr>
                        <a:t>: </a:t>
                      </a:r>
                      <a:r>
                        <a:rPr lang="zh-CN" altLang="en-US" sz="2800" b="1" dirty="0">
                          <a:effectLst/>
                          <a:latin typeface="华文宋体"/>
                          <a:ea typeface="华文宋体"/>
                          <a:cs typeface="华文宋体"/>
                        </a:rPr>
                        <a:t>很多</a:t>
                      </a:r>
                      <a:endParaRPr lang="en-US" sz="2400" b="1" dirty="0">
                        <a:effectLst/>
                        <a:latin typeface="华文宋体"/>
                        <a:ea typeface="华文宋体"/>
                        <a:cs typeface="华文宋体"/>
                      </a:endParaRPr>
                    </a:p>
                  </a:txBody>
                  <a:tcPr marL="68578" marR="68578" marT="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lnSpc>
                          <a:spcPct val="150000"/>
                        </a:lnSpc>
                        <a:spcAft>
                          <a:spcPts val="0"/>
                        </a:spcAft>
                        <a:tabLst>
                          <a:tab pos="342900" algn="l"/>
                          <a:tab pos="571500" algn="l"/>
                          <a:tab pos="800100" algn="l"/>
                          <a:tab pos="1028700" algn="l"/>
                          <a:tab pos="1257300" algn="l"/>
                          <a:tab pos="1485900" algn="l"/>
                          <a:tab pos="1714500" algn="l"/>
                          <a:tab pos="1943100" algn="l"/>
                          <a:tab pos="3771900" algn="l"/>
                          <a:tab pos="4857750" algn="l"/>
                          <a:tab pos="5308600" algn="l"/>
                        </a:tabLst>
                      </a:pPr>
                      <a:r>
                        <a:rPr lang="zh-CN" altLang="en-US" sz="2800" b="1" dirty="0">
                          <a:effectLst/>
                          <a:latin typeface="华文宋体"/>
                          <a:ea typeface="华文宋体"/>
                          <a:cs typeface="华文宋体"/>
                        </a:rPr>
                        <a:t>单数</a:t>
                      </a:r>
                      <a:r>
                        <a:rPr lang="en-US" sz="2800" b="1" dirty="0">
                          <a:effectLst/>
                          <a:latin typeface="华文宋体"/>
                          <a:ea typeface="华文宋体"/>
                          <a:cs typeface="华文宋体"/>
                        </a:rPr>
                        <a:t>: </a:t>
                      </a:r>
                      <a:r>
                        <a:rPr lang="zh-CN" altLang="en-US" sz="2800" b="1" dirty="0">
                          <a:effectLst/>
                          <a:latin typeface="华文宋体"/>
                          <a:ea typeface="华文宋体"/>
                          <a:cs typeface="华文宋体"/>
                        </a:rPr>
                        <a:t>一样</a:t>
                      </a:r>
                      <a:r>
                        <a:rPr lang="en-US" sz="2800" b="1" dirty="0">
                          <a:effectLst/>
                          <a:latin typeface="华文宋体"/>
                          <a:ea typeface="华文宋体"/>
                          <a:cs typeface="华文宋体"/>
                        </a:rPr>
                        <a:t> (</a:t>
                      </a:r>
                      <a:r>
                        <a:rPr lang="zh-CN" altLang="en-US" sz="2800" b="1" dirty="0">
                          <a:effectLst/>
                          <a:latin typeface="华文宋体"/>
                          <a:ea typeface="华文宋体"/>
                          <a:cs typeface="华文宋体"/>
                        </a:rPr>
                        <a:t>爱</a:t>
                      </a:r>
                      <a:r>
                        <a:rPr lang="en-US" sz="2800" b="1" dirty="0">
                          <a:effectLst/>
                          <a:latin typeface="华文宋体"/>
                          <a:ea typeface="华文宋体"/>
                          <a:cs typeface="华文宋体"/>
                        </a:rPr>
                        <a:t>)</a:t>
                      </a:r>
                    </a:p>
                  </a:txBody>
                  <a:tcPr marL="68578" marR="68578" marT="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080068">
                <a:tc>
                  <a:txBody>
                    <a:bodyPr/>
                    <a:lstStyle/>
                    <a:p>
                      <a:pPr algn="ctr">
                        <a:lnSpc>
                          <a:spcPct val="100000"/>
                        </a:lnSpc>
                        <a:spcAft>
                          <a:spcPts val="0"/>
                        </a:spcAft>
                        <a:tabLst>
                          <a:tab pos="342900" algn="l"/>
                          <a:tab pos="571500" algn="l"/>
                          <a:tab pos="800100" algn="l"/>
                          <a:tab pos="1028700" algn="l"/>
                          <a:tab pos="1257300" algn="l"/>
                          <a:tab pos="1485900" algn="l"/>
                          <a:tab pos="1714500" algn="l"/>
                          <a:tab pos="1943100" algn="l"/>
                          <a:tab pos="3771900" algn="l"/>
                          <a:tab pos="4857750" algn="l"/>
                          <a:tab pos="5308600" algn="l"/>
                        </a:tabLst>
                      </a:pPr>
                      <a:r>
                        <a:rPr lang="zh-CN" altLang="en-US" sz="2800" b="1" dirty="0">
                          <a:effectLst/>
                          <a:latin typeface="华文宋体"/>
                          <a:ea typeface="华文宋体"/>
                          <a:cs typeface="华文宋体"/>
                        </a:rPr>
                        <a:t>常在教会被滥用</a:t>
                      </a:r>
                      <a:endParaRPr lang="en-US" sz="2800" b="1" dirty="0">
                        <a:effectLst/>
                        <a:latin typeface="华文宋体"/>
                        <a:ea typeface="华文宋体"/>
                        <a:cs typeface="华文宋体"/>
                      </a:endParaRPr>
                    </a:p>
                  </a:txBody>
                  <a:tcPr marL="68578" marR="68578" marT="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lnSpc>
                          <a:spcPct val="100000"/>
                        </a:lnSpc>
                        <a:spcAft>
                          <a:spcPts val="0"/>
                        </a:spcAft>
                        <a:tabLst>
                          <a:tab pos="342900" algn="l"/>
                          <a:tab pos="571500" algn="l"/>
                          <a:tab pos="800100" algn="l"/>
                          <a:tab pos="1028700" algn="l"/>
                          <a:tab pos="1257300" algn="l"/>
                          <a:tab pos="1485900" algn="l"/>
                          <a:tab pos="1714500" algn="l"/>
                          <a:tab pos="1943100" algn="l"/>
                          <a:tab pos="3771900" algn="l"/>
                          <a:tab pos="4857750" algn="l"/>
                          <a:tab pos="5308600" algn="l"/>
                        </a:tabLst>
                      </a:pPr>
                      <a:r>
                        <a:rPr lang="zh-CN" altLang="en-US" sz="2800" b="1" dirty="0">
                          <a:effectLst/>
                          <a:latin typeface="华文宋体"/>
                          <a:ea typeface="华文宋体"/>
                          <a:cs typeface="华文宋体"/>
                        </a:rPr>
                        <a:t>不常在教会被滥用</a:t>
                      </a:r>
                      <a:endParaRPr lang="en-US" altLang="zh-CN" sz="2800" b="1" dirty="0">
                        <a:effectLst/>
                        <a:latin typeface="华文宋体"/>
                        <a:ea typeface="华文宋体"/>
                        <a:cs typeface="华文宋体"/>
                      </a:endParaRPr>
                    </a:p>
                  </a:txBody>
                  <a:tcPr marL="68578" marR="68578" marT="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080068">
                <a:tc>
                  <a:txBody>
                    <a:bodyPr/>
                    <a:lstStyle/>
                    <a:p>
                      <a:pPr algn="ctr">
                        <a:lnSpc>
                          <a:spcPct val="100000"/>
                        </a:lnSpc>
                        <a:spcAft>
                          <a:spcPts val="0"/>
                        </a:spcAft>
                        <a:tabLst>
                          <a:tab pos="342900" algn="l"/>
                          <a:tab pos="571500" algn="l"/>
                          <a:tab pos="800100" algn="l"/>
                          <a:tab pos="1028700" algn="l"/>
                          <a:tab pos="1257300" algn="l"/>
                          <a:tab pos="1485900" algn="l"/>
                          <a:tab pos="1714500" algn="l"/>
                          <a:tab pos="1943100" algn="l"/>
                          <a:tab pos="3771900" algn="l"/>
                          <a:tab pos="4857750" algn="l"/>
                          <a:tab pos="5308600" algn="l"/>
                        </a:tabLst>
                      </a:pPr>
                      <a:r>
                        <a:rPr lang="zh-CN" altLang="en-US" sz="2800" b="1" dirty="0">
                          <a:effectLst/>
                          <a:latin typeface="华文宋体"/>
                          <a:ea typeface="华文宋体"/>
                          <a:cs typeface="华文宋体"/>
                        </a:rPr>
                        <a:t>没有信徒</a:t>
                      </a:r>
                      <a:endParaRPr lang="en-US" altLang="zh-CN" sz="2800" b="1" dirty="0">
                        <a:effectLst/>
                        <a:latin typeface="华文宋体"/>
                        <a:ea typeface="华文宋体"/>
                        <a:cs typeface="华文宋体"/>
                      </a:endParaRPr>
                    </a:p>
                    <a:p>
                      <a:pPr algn="ctr">
                        <a:lnSpc>
                          <a:spcPct val="100000"/>
                        </a:lnSpc>
                        <a:spcAft>
                          <a:spcPts val="0"/>
                        </a:spcAft>
                        <a:tabLst>
                          <a:tab pos="342900" algn="l"/>
                          <a:tab pos="571500" algn="l"/>
                          <a:tab pos="800100" algn="l"/>
                          <a:tab pos="1028700" algn="l"/>
                          <a:tab pos="1257300" algn="l"/>
                          <a:tab pos="1485900" algn="l"/>
                          <a:tab pos="1714500" algn="l"/>
                          <a:tab pos="1943100" algn="l"/>
                          <a:tab pos="3771900" algn="l"/>
                          <a:tab pos="4857750" algn="l"/>
                          <a:tab pos="5308600" algn="l"/>
                        </a:tabLst>
                      </a:pPr>
                      <a:r>
                        <a:rPr lang="zh-CN" altLang="en-US" sz="2800" b="1" dirty="0">
                          <a:effectLst/>
                          <a:latin typeface="华文宋体"/>
                          <a:ea typeface="华文宋体"/>
                          <a:cs typeface="华文宋体"/>
                        </a:rPr>
                        <a:t>拥有全部</a:t>
                      </a:r>
                      <a:endParaRPr lang="en-US" sz="2800" b="1" dirty="0">
                        <a:effectLst/>
                        <a:latin typeface="华文宋体"/>
                        <a:ea typeface="华文宋体"/>
                        <a:cs typeface="华文宋体"/>
                      </a:endParaRPr>
                    </a:p>
                  </a:txBody>
                  <a:tcPr marL="68578" marR="68578" marT="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lnSpc>
                          <a:spcPct val="100000"/>
                        </a:lnSpc>
                        <a:spcAft>
                          <a:spcPts val="0"/>
                        </a:spcAft>
                        <a:tabLst>
                          <a:tab pos="342900" algn="l"/>
                          <a:tab pos="571500" algn="l"/>
                          <a:tab pos="800100" algn="l"/>
                          <a:tab pos="1028700" algn="l"/>
                          <a:tab pos="1257300" algn="l"/>
                          <a:tab pos="1485900" algn="l"/>
                          <a:tab pos="1714500" algn="l"/>
                          <a:tab pos="1943100" algn="l"/>
                          <a:tab pos="3771900" algn="l"/>
                          <a:tab pos="4857750" algn="l"/>
                          <a:tab pos="5308600" algn="l"/>
                        </a:tabLst>
                      </a:pPr>
                      <a:r>
                        <a:rPr lang="zh-CN" altLang="en-US" sz="2800" b="1" dirty="0">
                          <a:effectLst/>
                          <a:latin typeface="华文宋体"/>
                          <a:ea typeface="华文宋体"/>
                          <a:cs typeface="华文宋体"/>
                        </a:rPr>
                        <a:t>每个信徒都应该</a:t>
                      </a:r>
                      <a:endParaRPr lang="en-US" altLang="zh-CN" sz="2800" b="1" dirty="0">
                        <a:effectLst/>
                        <a:latin typeface="华文宋体"/>
                        <a:ea typeface="华文宋体"/>
                        <a:cs typeface="华文宋体"/>
                      </a:endParaRPr>
                    </a:p>
                    <a:p>
                      <a:pPr algn="ctr">
                        <a:lnSpc>
                          <a:spcPct val="100000"/>
                        </a:lnSpc>
                        <a:spcAft>
                          <a:spcPts val="0"/>
                        </a:spcAft>
                        <a:tabLst>
                          <a:tab pos="342900" algn="l"/>
                          <a:tab pos="571500" algn="l"/>
                          <a:tab pos="800100" algn="l"/>
                          <a:tab pos="1028700" algn="l"/>
                          <a:tab pos="1257300" algn="l"/>
                          <a:tab pos="1485900" algn="l"/>
                          <a:tab pos="1714500" algn="l"/>
                          <a:tab pos="1943100" algn="l"/>
                          <a:tab pos="3771900" algn="l"/>
                          <a:tab pos="4857750" algn="l"/>
                          <a:tab pos="5308600" algn="l"/>
                        </a:tabLst>
                      </a:pPr>
                      <a:r>
                        <a:rPr lang="zh-CN" altLang="en-US" sz="2800" b="1" dirty="0">
                          <a:effectLst/>
                          <a:latin typeface="华文宋体"/>
                          <a:ea typeface="华文宋体"/>
                          <a:cs typeface="华文宋体"/>
                        </a:rPr>
                        <a:t>争取拥有全部</a:t>
                      </a:r>
                      <a:endParaRPr lang="en-US" sz="2800" b="1" dirty="0">
                        <a:effectLst/>
                        <a:latin typeface="华文宋体"/>
                        <a:ea typeface="华文宋体"/>
                        <a:cs typeface="华文宋体"/>
                      </a:endParaRPr>
                    </a:p>
                  </a:txBody>
                  <a:tcPr marL="68578" marR="68578" marT="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822284">
                <a:tc>
                  <a:txBody>
                    <a:bodyPr/>
                    <a:lstStyle/>
                    <a:p>
                      <a:pPr algn="ctr">
                        <a:lnSpc>
                          <a:spcPct val="150000"/>
                        </a:lnSpc>
                        <a:spcAft>
                          <a:spcPts val="0"/>
                        </a:spcAft>
                        <a:tabLst>
                          <a:tab pos="342900" algn="l"/>
                          <a:tab pos="571500" algn="l"/>
                          <a:tab pos="800100" algn="l"/>
                          <a:tab pos="1028700" algn="l"/>
                          <a:tab pos="1257300" algn="l"/>
                          <a:tab pos="1485900" algn="l"/>
                          <a:tab pos="1714500" algn="l"/>
                          <a:tab pos="1943100" algn="l"/>
                          <a:tab pos="3771900" algn="l"/>
                          <a:tab pos="4857750" algn="l"/>
                          <a:tab pos="5308600" algn="l"/>
                        </a:tabLst>
                      </a:pPr>
                      <a:r>
                        <a:rPr lang="zh-CN" altLang="en-US" sz="2800" b="1" dirty="0">
                          <a:effectLst/>
                          <a:latin typeface="华文宋体"/>
                          <a:ea typeface="华文宋体"/>
                          <a:cs typeface="华文宋体"/>
                        </a:rPr>
                        <a:t>会停止（暂时的）</a:t>
                      </a:r>
                      <a:endParaRPr lang="en-US" sz="2800" b="1" dirty="0">
                        <a:effectLst/>
                        <a:latin typeface="华文宋体"/>
                        <a:ea typeface="华文宋体"/>
                        <a:cs typeface="华文宋体"/>
                      </a:endParaRPr>
                    </a:p>
                  </a:txBody>
                  <a:tcPr marL="68578" marR="68578"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lnSpc>
                          <a:spcPct val="150000"/>
                        </a:lnSpc>
                        <a:spcAft>
                          <a:spcPts val="0"/>
                        </a:spcAft>
                        <a:tabLst>
                          <a:tab pos="342900" algn="l"/>
                          <a:tab pos="571500" algn="l"/>
                          <a:tab pos="800100" algn="l"/>
                          <a:tab pos="1028700" algn="l"/>
                          <a:tab pos="1257300" algn="l"/>
                          <a:tab pos="1485900" algn="l"/>
                          <a:tab pos="1714500" algn="l"/>
                          <a:tab pos="1943100" algn="l"/>
                          <a:tab pos="3771900" algn="l"/>
                          <a:tab pos="4857750" algn="l"/>
                          <a:tab pos="5308600" algn="l"/>
                        </a:tabLst>
                      </a:pPr>
                      <a:r>
                        <a:rPr lang="zh-CN" altLang="en-US" sz="2800" b="1" dirty="0">
                          <a:effectLst/>
                          <a:latin typeface="华文宋体"/>
                          <a:ea typeface="华文宋体"/>
                          <a:cs typeface="华文宋体"/>
                        </a:rPr>
                        <a:t>永久的</a:t>
                      </a:r>
                      <a:endParaRPr lang="en-US" sz="2800" b="1" dirty="0">
                        <a:effectLst/>
                        <a:latin typeface="华文宋体"/>
                        <a:ea typeface="华文宋体"/>
                        <a:cs typeface="华文宋体"/>
                      </a:endParaRPr>
                    </a:p>
                  </a:txBody>
                  <a:tcPr marL="68578" marR="68578" marT="0" marB="0">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pic>
        <p:nvPicPr>
          <p:cNvPr id="396312" name="Picture 6"/>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7463"/>
            <a:ext cx="1619250" cy="12128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96313" name="Picture 7"/>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019925" y="0"/>
            <a:ext cx="1296988" cy="1212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32252105"/>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7313" name="Title 1"/>
          <p:cNvSpPr>
            <a:spLocks noGrp="1"/>
          </p:cNvSpPr>
          <p:nvPr>
            <p:ph type="title"/>
          </p:nvPr>
        </p:nvSpPr>
        <p:spPr>
          <a:xfrm>
            <a:off x="-36513" y="-100013"/>
            <a:ext cx="9251951" cy="1143001"/>
          </a:xfrm>
          <a:solidFill>
            <a:srgbClr val="000000"/>
          </a:solidFill>
        </p:spPr>
        <p:txBody>
          <a:bodyPr/>
          <a:lstStyle/>
          <a:p>
            <a:r>
              <a:rPr lang="zh-CN" altLang="en-US" dirty="0">
                <a:solidFill>
                  <a:srgbClr val="FFFFFF"/>
                </a:solidFill>
                <a:latin typeface="Apple Chancery" charset="0"/>
                <a:ea typeface="Osaka" charset="0"/>
                <a:cs typeface="Apple Chancery" charset="0"/>
              </a:rPr>
              <a:t>圣灵的果子</a:t>
            </a:r>
            <a:endParaRPr lang="en-US" dirty="0">
              <a:solidFill>
                <a:srgbClr val="FFFFFF"/>
              </a:solidFill>
              <a:latin typeface="Apple Chancery" charset="0"/>
              <a:ea typeface="Osaka" charset="0"/>
              <a:cs typeface="Apple Chancery" charset="0"/>
            </a:endParaRPr>
          </a:p>
        </p:txBody>
      </p:sp>
      <p:sp>
        <p:nvSpPr>
          <p:cNvPr id="397315" name="Text Box 123"/>
          <p:cNvSpPr txBox="1">
            <a:spLocks noChangeArrowheads="1"/>
          </p:cNvSpPr>
          <p:nvPr/>
        </p:nvSpPr>
        <p:spPr bwMode="auto">
          <a:xfrm>
            <a:off x="9324975" y="0"/>
            <a:ext cx="884238"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a:r>
              <a:rPr lang="en-US" b="1">
                <a:solidFill>
                  <a:srgbClr val="FFFFFF"/>
                </a:solidFill>
                <a:latin typeface="Arial" charset="0"/>
              </a:rPr>
              <a:t>xliii</a:t>
            </a:r>
            <a:endParaRPr lang="en-US">
              <a:solidFill>
                <a:srgbClr val="FFFFFF"/>
              </a:solidFill>
              <a:latin typeface="Arial" charset="0"/>
            </a:endParaRPr>
          </a:p>
        </p:txBody>
      </p:sp>
      <p:pic>
        <p:nvPicPr>
          <p:cNvPr id="397314" name="Picture 2" descr="fruit of Spirit.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3813" y="1014413"/>
            <a:ext cx="9174163" cy="5870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16754399"/>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086" y="-99392"/>
            <a:ext cx="9131913" cy="1143000"/>
          </a:xfrm>
        </p:spPr>
        <p:txBody>
          <a:bodyPr/>
          <a:lstStyle/>
          <a:p>
            <a:pPr>
              <a:defRPr/>
            </a:pPr>
            <a:r>
              <a:rPr lang="zh-CN" altLang="en-US" dirty="0">
                <a:solidFill>
                  <a:srgbClr val="FFFFFF"/>
                </a:solidFill>
                <a:latin typeface="Apple Chancery" charset="0"/>
                <a:ea typeface="Osaka" charset="0"/>
                <a:cs typeface="Apple Chancery" charset="0"/>
              </a:rPr>
              <a:t>属灵的果子</a:t>
            </a:r>
            <a:endParaRPr lang="en-US" b="1" dirty="0">
              <a:solidFill>
                <a:srgbClr val="FFFFFF"/>
              </a:solidFill>
              <a:effectLst>
                <a:glow rad="317500">
                  <a:schemeClr val="tx1">
                    <a:alpha val="91000"/>
                  </a:schemeClr>
                </a:glow>
              </a:effectLst>
              <a:latin typeface="Apple Chancery"/>
              <a:cs typeface="Apple Chancery"/>
            </a:endParaRPr>
          </a:p>
        </p:txBody>
      </p:sp>
      <p:sp>
        <p:nvSpPr>
          <p:cNvPr id="398339" name="Text Box 123"/>
          <p:cNvSpPr txBox="1">
            <a:spLocks noChangeArrowheads="1"/>
          </p:cNvSpPr>
          <p:nvPr/>
        </p:nvSpPr>
        <p:spPr bwMode="auto">
          <a:xfrm>
            <a:off x="9174163" y="19050"/>
            <a:ext cx="884237"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a:r>
              <a:rPr lang="en-US" b="1">
                <a:solidFill>
                  <a:srgbClr val="FFFFFF"/>
                </a:solidFill>
                <a:latin typeface="Arial" charset="0"/>
              </a:rPr>
              <a:t>xliii</a:t>
            </a:r>
            <a:endParaRPr lang="en-US">
              <a:solidFill>
                <a:srgbClr val="FFFFFF"/>
              </a:solidFill>
              <a:latin typeface="Arial" charset="0"/>
            </a:endParaRPr>
          </a:p>
        </p:txBody>
      </p:sp>
      <p:pic>
        <p:nvPicPr>
          <p:cNvPr id="398340" name="Picture 4" descr="O_Come_Holy_Spirit_by_LordShadowblade.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047875" y="1125538"/>
            <a:ext cx="5619750" cy="52117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Title 1"/>
          <p:cNvSpPr txBox="1">
            <a:spLocks/>
          </p:cNvSpPr>
          <p:nvPr/>
        </p:nvSpPr>
        <p:spPr bwMode="auto">
          <a:xfrm>
            <a:off x="3239852" y="2996952"/>
            <a:ext cx="3096344" cy="1080120"/>
          </a:xfrm>
          <a:prstGeom prst="rect">
            <a:avLst/>
          </a:prstGeom>
          <a:noFill/>
          <a:ln>
            <a:noFill/>
          </a:ln>
          <a:extLst>
            <a:ext uri="{FAA26D3D-D897-4be2-8F04-BA451C77F1D7}">
              <ma14:placeholderFlag xmlns="" xmlns:ma14="http://schemas.microsoft.com/office/mac/drawingml/2011/main"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a:defRPr/>
            </a:pPr>
            <a:r>
              <a:rPr lang="zh-CN" altLang="en-US" b="1" dirty="0">
                <a:solidFill>
                  <a:srgbClr val="FFFFFF"/>
                </a:solidFill>
                <a:effectLst>
                  <a:glow rad="317500">
                    <a:srgbClr val="000000">
                      <a:alpha val="91000"/>
                    </a:srgbClr>
                  </a:glow>
                </a:effectLst>
                <a:latin typeface="华文宋体"/>
                <a:ea typeface="华文宋体"/>
                <a:cs typeface="华文宋体"/>
              </a:rPr>
              <a:t>仁爱</a:t>
            </a:r>
            <a:endParaRPr lang="en-US" b="1" dirty="0">
              <a:solidFill>
                <a:srgbClr val="FFFFFF"/>
              </a:solidFill>
              <a:effectLst>
                <a:glow rad="317500">
                  <a:srgbClr val="000000">
                    <a:alpha val="91000"/>
                  </a:srgbClr>
                </a:glow>
              </a:effectLst>
              <a:latin typeface="华文宋体"/>
              <a:ea typeface="华文宋体"/>
              <a:cs typeface="华文宋体"/>
            </a:endParaRPr>
          </a:p>
        </p:txBody>
      </p:sp>
      <p:sp>
        <p:nvSpPr>
          <p:cNvPr id="7" name="Title 1"/>
          <p:cNvSpPr txBox="1">
            <a:spLocks/>
          </p:cNvSpPr>
          <p:nvPr/>
        </p:nvSpPr>
        <p:spPr bwMode="auto">
          <a:xfrm>
            <a:off x="3239852" y="1124744"/>
            <a:ext cx="3096344" cy="1080120"/>
          </a:xfrm>
          <a:prstGeom prst="rect">
            <a:avLst/>
          </a:prstGeom>
          <a:noFill/>
          <a:ln>
            <a:noFill/>
          </a:ln>
          <a:extLst>
            <a:ext uri="{FAA26D3D-D897-4be2-8F04-BA451C77F1D7}">
              <ma14:placeholderFlag xmlns="" xmlns:ma14="http://schemas.microsoft.com/office/mac/drawingml/2011/main"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a:defRPr/>
            </a:pPr>
            <a:r>
              <a:rPr lang="zh-CN" altLang="en-US" b="1" dirty="0">
                <a:solidFill>
                  <a:srgbClr val="FFFFFF"/>
                </a:solidFill>
                <a:effectLst>
                  <a:glow rad="317500">
                    <a:srgbClr val="000000">
                      <a:alpha val="91000"/>
                    </a:srgbClr>
                  </a:glow>
                </a:effectLst>
                <a:latin typeface="华文宋体"/>
                <a:ea typeface="华文宋体"/>
                <a:cs typeface="华文宋体"/>
              </a:rPr>
              <a:t>喜乐</a:t>
            </a:r>
            <a:endParaRPr lang="en-US" b="1" dirty="0">
              <a:solidFill>
                <a:srgbClr val="FFFFFF"/>
              </a:solidFill>
              <a:effectLst>
                <a:glow rad="317500">
                  <a:srgbClr val="000000">
                    <a:alpha val="91000"/>
                  </a:srgbClr>
                </a:glow>
              </a:effectLst>
              <a:latin typeface="华文宋体"/>
              <a:ea typeface="华文宋体"/>
              <a:cs typeface="华文宋体"/>
            </a:endParaRPr>
          </a:p>
        </p:txBody>
      </p:sp>
      <p:sp>
        <p:nvSpPr>
          <p:cNvPr id="8" name="Title 1"/>
          <p:cNvSpPr txBox="1">
            <a:spLocks/>
          </p:cNvSpPr>
          <p:nvPr/>
        </p:nvSpPr>
        <p:spPr bwMode="auto">
          <a:xfrm>
            <a:off x="5652120" y="1844824"/>
            <a:ext cx="3096344" cy="1080120"/>
          </a:xfrm>
          <a:prstGeom prst="rect">
            <a:avLst/>
          </a:prstGeom>
          <a:noFill/>
          <a:ln>
            <a:noFill/>
          </a:ln>
          <a:extLst>
            <a:ext uri="{FAA26D3D-D897-4be2-8F04-BA451C77F1D7}">
              <ma14:placeholderFlag xmlns="" xmlns:ma14="http://schemas.microsoft.com/office/mac/drawingml/2011/main"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algn="l">
              <a:defRPr/>
            </a:pPr>
            <a:r>
              <a:rPr lang="zh-CN" altLang="en-US" b="1" dirty="0">
                <a:solidFill>
                  <a:srgbClr val="FFFFFF"/>
                </a:solidFill>
                <a:effectLst>
                  <a:glow rad="317500">
                    <a:srgbClr val="000000">
                      <a:alpha val="91000"/>
                    </a:srgbClr>
                  </a:glow>
                </a:effectLst>
                <a:latin typeface="华文宋体"/>
                <a:ea typeface="华文宋体"/>
                <a:cs typeface="华文宋体"/>
              </a:rPr>
              <a:t>和平</a:t>
            </a:r>
            <a:endParaRPr lang="en-US" b="1" dirty="0">
              <a:solidFill>
                <a:srgbClr val="FFFFFF"/>
              </a:solidFill>
              <a:effectLst>
                <a:glow rad="317500">
                  <a:srgbClr val="000000">
                    <a:alpha val="91000"/>
                  </a:srgbClr>
                </a:glow>
              </a:effectLst>
              <a:latin typeface="华文宋体"/>
              <a:ea typeface="华文宋体"/>
              <a:cs typeface="华文宋体"/>
            </a:endParaRPr>
          </a:p>
        </p:txBody>
      </p:sp>
      <p:sp>
        <p:nvSpPr>
          <p:cNvPr id="9" name="Title 1"/>
          <p:cNvSpPr txBox="1">
            <a:spLocks/>
          </p:cNvSpPr>
          <p:nvPr/>
        </p:nvSpPr>
        <p:spPr bwMode="auto">
          <a:xfrm>
            <a:off x="6400800" y="3276600"/>
            <a:ext cx="2592288" cy="1080120"/>
          </a:xfrm>
          <a:prstGeom prst="rect">
            <a:avLst/>
          </a:prstGeom>
          <a:noFill/>
          <a:ln>
            <a:noFill/>
          </a:ln>
          <a:extLst>
            <a:ext uri="{FAA26D3D-D897-4be2-8F04-BA451C77F1D7}">
              <ma14:placeholderFlag xmlns="" xmlns:ma14="http://schemas.microsoft.com/office/mac/drawingml/2011/main"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algn="l">
              <a:defRPr/>
            </a:pPr>
            <a:r>
              <a:rPr lang="zh-CN" altLang="en-US" b="1" dirty="0">
                <a:solidFill>
                  <a:srgbClr val="FFFFFF"/>
                </a:solidFill>
                <a:effectLst>
                  <a:glow rad="317500">
                    <a:srgbClr val="000000">
                      <a:alpha val="91000"/>
                    </a:srgbClr>
                  </a:glow>
                </a:effectLst>
                <a:latin typeface="华文宋体"/>
                <a:ea typeface="华文宋体"/>
                <a:cs typeface="华文宋体"/>
              </a:rPr>
              <a:t>忍耐</a:t>
            </a:r>
            <a:endParaRPr lang="en-US" b="1" dirty="0">
              <a:solidFill>
                <a:srgbClr val="FFFFFF"/>
              </a:solidFill>
              <a:effectLst>
                <a:glow rad="317500">
                  <a:srgbClr val="000000">
                    <a:alpha val="91000"/>
                  </a:srgbClr>
                </a:glow>
              </a:effectLst>
              <a:latin typeface="华文宋体"/>
              <a:ea typeface="华文宋体"/>
              <a:cs typeface="华文宋体"/>
            </a:endParaRPr>
          </a:p>
        </p:txBody>
      </p:sp>
      <p:sp>
        <p:nvSpPr>
          <p:cNvPr id="10" name="Title 1"/>
          <p:cNvSpPr txBox="1">
            <a:spLocks/>
          </p:cNvSpPr>
          <p:nvPr/>
        </p:nvSpPr>
        <p:spPr bwMode="auto">
          <a:xfrm>
            <a:off x="5652120" y="4365104"/>
            <a:ext cx="3096344" cy="1080120"/>
          </a:xfrm>
          <a:prstGeom prst="rect">
            <a:avLst/>
          </a:prstGeom>
          <a:noFill/>
          <a:ln>
            <a:noFill/>
          </a:ln>
          <a:extLst>
            <a:ext uri="{FAA26D3D-D897-4be2-8F04-BA451C77F1D7}">
              <ma14:placeholderFlag xmlns="" xmlns:ma14="http://schemas.microsoft.com/office/mac/drawingml/2011/main"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algn="l">
              <a:defRPr/>
            </a:pPr>
            <a:r>
              <a:rPr lang="zh-CN" altLang="en-US" b="1" dirty="0">
                <a:solidFill>
                  <a:srgbClr val="FFFFFF"/>
                </a:solidFill>
                <a:effectLst>
                  <a:glow rad="317500">
                    <a:srgbClr val="000000">
                      <a:alpha val="91000"/>
                    </a:srgbClr>
                  </a:glow>
                </a:effectLst>
                <a:latin typeface="华文宋体"/>
                <a:ea typeface="华文宋体"/>
                <a:cs typeface="华文宋体"/>
              </a:rPr>
              <a:t>良善</a:t>
            </a:r>
            <a:endParaRPr lang="en-US" b="1" dirty="0">
              <a:solidFill>
                <a:srgbClr val="FFFFFF"/>
              </a:solidFill>
              <a:effectLst>
                <a:glow rad="317500">
                  <a:srgbClr val="000000">
                    <a:alpha val="91000"/>
                  </a:srgbClr>
                </a:glow>
              </a:effectLst>
              <a:latin typeface="华文宋体"/>
              <a:ea typeface="华文宋体"/>
              <a:cs typeface="华文宋体"/>
            </a:endParaRPr>
          </a:p>
        </p:txBody>
      </p:sp>
      <p:sp>
        <p:nvSpPr>
          <p:cNvPr id="11" name="Title 1"/>
          <p:cNvSpPr txBox="1">
            <a:spLocks/>
          </p:cNvSpPr>
          <p:nvPr/>
        </p:nvSpPr>
        <p:spPr bwMode="auto">
          <a:xfrm>
            <a:off x="3239852" y="5301208"/>
            <a:ext cx="3096344" cy="1080120"/>
          </a:xfrm>
          <a:prstGeom prst="rect">
            <a:avLst/>
          </a:prstGeom>
          <a:noFill/>
          <a:ln>
            <a:noFill/>
          </a:ln>
          <a:extLst>
            <a:ext uri="{FAA26D3D-D897-4be2-8F04-BA451C77F1D7}">
              <ma14:placeholderFlag xmlns="" xmlns:ma14="http://schemas.microsoft.com/office/mac/drawingml/2011/main"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a:defRPr/>
            </a:pPr>
            <a:r>
              <a:rPr lang="zh-CN" altLang="en-US" b="1" dirty="0">
                <a:solidFill>
                  <a:srgbClr val="FFFFFF"/>
                </a:solidFill>
                <a:effectLst>
                  <a:glow rad="317500">
                    <a:srgbClr val="000000">
                      <a:alpha val="91000"/>
                    </a:srgbClr>
                  </a:glow>
                </a:effectLst>
                <a:latin typeface="华文宋体"/>
                <a:ea typeface="华文宋体"/>
                <a:cs typeface="华文宋体"/>
              </a:rPr>
              <a:t>恩慈</a:t>
            </a:r>
            <a:endParaRPr lang="en-US" b="1" dirty="0">
              <a:solidFill>
                <a:srgbClr val="FFFFFF"/>
              </a:solidFill>
              <a:effectLst>
                <a:glow rad="317500">
                  <a:srgbClr val="000000">
                    <a:alpha val="91000"/>
                  </a:srgbClr>
                </a:glow>
              </a:effectLst>
              <a:latin typeface="华文宋体"/>
              <a:ea typeface="华文宋体"/>
              <a:cs typeface="华文宋体"/>
            </a:endParaRPr>
          </a:p>
        </p:txBody>
      </p:sp>
      <p:sp>
        <p:nvSpPr>
          <p:cNvPr id="12" name="Title 1"/>
          <p:cNvSpPr txBox="1">
            <a:spLocks/>
          </p:cNvSpPr>
          <p:nvPr/>
        </p:nvSpPr>
        <p:spPr bwMode="auto">
          <a:xfrm>
            <a:off x="179512" y="4365104"/>
            <a:ext cx="3528392" cy="1080120"/>
          </a:xfrm>
          <a:prstGeom prst="rect">
            <a:avLst/>
          </a:prstGeom>
          <a:noFill/>
          <a:ln>
            <a:noFill/>
          </a:ln>
          <a:extLst>
            <a:ext uri="{FAA26D3D-D897-4be2-8F04-BA451C77F1D7}">
              <ma14:placeholderFlag xmlns="" xmlns:ma14="http://schemas.microsoft.com/office/mac/drawingml/2011/main"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algn="r">
              <a:defRPr/>
            </a:pPr>
            <a:r>
              <a:rPr lang="zh-CN" altLang="en-US" b="1" dirty="0">
                <a:solidFill>
                  <a:srgbClr val="FFFFFF"/>
                </a:solidFill>
                <a:effectLst>
                  <a:glow rad="317500">
                    <a:srgbClr val="000000">
                      <a:alpha val="91000"/>
                    </a:srgbClr>
                  </a:glow>
                </a:effectLst>
                <a:latin typeface="华文宋体"/>
                <a:ea typeface="华文宋体"/>
                <a:cs typeface="华文宋体"/>
              </a:rPr>
              <a:t>信实</a:t>
            </a:r>
            <a:endParaRPr lang="en-US" b="1" dirty="0">
              <a:solidFill>
                <a:srgbClr val="FFFFFF"/>
              </a:solidFill>
              <a:effectLst>
                <a:glow rad="317500">
                  <a:srgbClr val="000000">
                    <a:alpha val="91000"/>
                  </a:srgbClr>
                </a:glow>
              </a:effectLst>
              <a:latin typeface="华文宋体"/>
              <a:ea typeface="华文宋体"/>
              <a:cs typeface="华文宋体"/>
            </a:endParaRPr>
          </a:p>
        </p:txBody>
      </p:sp>
      <p:sp>
        <p:nvSpPr>
          <p:cNvPr id="13" name="Title 1"/>
          <p:cNvSpPr txBox="1">
            <a:spLocks/>
          </p:cNvSpPr>
          <p:nvPr/>
        </p:nvSpPr>
        <p:spPr bwMode="auto">
          <a:xfrm>
            <a:off x="35496" y="3104964"/>
            <a:ext cx="3528392" cy="1080120"/>
          </a:xfrm>
          <a:prstGeom prst="rect">
            <a:avLst/>
          </a:prstGeom>
          <a:noFill/>
          <a:ln>
            <a:noFill/>
          </a:ln>
          <a:extLst>
            <a:ext uri="{FAA26D3D-D897-4be2-8F04-BA451C77F1D7}">
              <ma14:placeholderFlag xmlns="" xmlns:ma14="http://schemas.microsoft.com/office/mac/drawingml/2011/main"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algn="r">
              <a:defRPr/>
            </a:pPr>
            <a:r>
              <a:rPr lang="zh-CN" altLang="en-US" b="1" dirty="0">
                <a:solidFill>
                  <a:srgbClr val="FFFFFF"/>
                </a:solidFill>
                <a:effectLst>
                  <a:glow rad="317500">
                    <a:srgbClr val="000000">
                      <a:alpha val="91000"/>
                    </a:srgbClr>
                  </a:glow>
                </a:effectLst>
                <a:latin typeface="华文宋体"/>
                <a:ea typeface="华文宋体"/>
                <a:cs typeface="华文宋体"/>
              </a:rPr>
              <a:t>温柔</a:t>
            </a:r>
            <a:endParaRPr lang="en-US" b="1" dirty="0">
              <a:solidFill>
                <a:srgbClr val="FFFFFF"/>
              </a:solidFill>
              <a:effectLst>
                <a:glow rad="317500">
                  <a:srgbClr val="000000">
                    <a:alpha val="91000"/>
                  </a:srgbClr>
                </a:glow>
              </a:effectLst>
              <a:latin typeface="华文宋体"/>
              <a:ea typeface="华文宋体"/>
              <a:cs typeface="华文宋体"/>
            </a:endParaRPr>
          </a:p>
        </p:txBody>
      </p:sp>
      <p:sp>
        <p:nvSpPr>
          <p:cNvPr id="14" name="Title 1"/>
          <p:cNvSpPr txBox="1">
            <a:spLocks/>
          </p:cNvSpPr>
          <p:nvPr/>
        </p:nvSpPr>
        <p:spPr bwMode="auto">
          <a:xfrm>
            <a:off x="35496" y="1844824"/>
            <a:ext cx="3528392" cy="1080120"/>
          </a:xfrm>
          <a:prstGeom prst="rect">
            <a:avLst/>
          </a:prstGeom>
          <a:noFill/>
          <a:ln>
            <a:noFill/>
          </a:ln>
          <a:extLst>
            <a:ext uri="{FAA26D3D-D897-4be2-8F04-BA451C77F1D7}">
              <ma14:placeholderFlag xmlns="" xmlns:ma14="http://schemas.microsoft.com/office/mac/drawingml/2011/main"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a:defRPr/>
            </a:pPr>
            <a:r>
              <a:rPr lang="zh-CN" altLang="en-US" b="1" dirty="0">
                <a:solidFill>
                  <a:srgbClr val="FFFFFF"/>
                </a:solidFill>
                <a:effectLst>
                  <a:glow rad="317500">
                    <a:srgbClr val="000000">
                      <a:alpha val="91000"/>
                    </a:srgbClr>
                  </a:glow>
                </a:effectLst>
                <a:latin typeface="华文宋体"/>
                <a:ea typeface="华文宋体"/>
                <a:cs typeface="华文宋体"/>
              </a:rPr>
              <a:t>节制</a:t>
            </a:r>
            <a:endParaRPr lang="en-US" b="1" dirty="0">
              <a:solidFill>
                <a:srgbClr val="FFFFFF"/>
              </a:solidFill>
              <a:effectLst>
                <a:glow rad="317500">
                  <a:srgbClr val="000000">
                    <a:alpha val="91000"/>
                  </a:srgbClr>
                </a:glow>
              </a:effectLst>
              <a:latin typeface="华文宋体"/>
              <a:ea typeface="华文宋体"/>
              <a:cs typeface="华文宋体"/>
            </a:endParaRPr>
          </a:p>
        </p:txBody>
      </p:sp>
      <p:sp>
        <p:nvSpPr>
          <p:cNvPr id="15" name="Oval 14"/>
          <p:cNvSpPr>
            <a:spLocks noChangeArrowheads="1"/>
          </p:cNvSpPr>
          <p:nvPr/>
        </p:nvSpPr>
        <p:spPr bwMode="auto">
          <a:xfrm rot="-1103677">
            <a:off x="3589338" y="1190625"/>
            <a:ext cx="3600450" cy="2747963"/>
          </a:xfrm>
          <a:prstGeom prst="ellipse">
            <a:avLst/>
          </a:prstGeom>
          <a:noFill/>
          <a:ln w="76200">
            <a:solidFill>
              <a:srgbClr val="0000FF"/>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000000"/>
              </a:solidFill>
            </a:endParaRPr>
          </a:p>
        </p:txBody>
      </p:sp>
      <p:sp>
        <p:nvSpPr>
          <p:cNvPr id="16" name="Title 1"/>
          <p:cNvSpPr txBox="1">
            <a:spLocks/>
          </p:cNvSpPr>
          <p:nvPr/>
        </p:nvSpPr>
        <p:spPr bwMode="auto">
          <a:xfrm>
            <a:off x="5724128" y="908720"/>
            <a:ext cx="2232248" cy="648072"/>
          </a:xfrm>
          <a:prstGeom prst="rect">
            <a:avLst/>
          </a:prstGeom>
          <a:solidFill>
            <a:srgbClr val="0000FF"/>
          </a:solidFill>
          <a:ln>
            <a:noFill/>
          </a:ln>
          <a:extLst>
            <a:ext uri="{FAA26D3D-D897-4be2-8F04-BA451C77F1D7}">
              <ma14:placeholderFlag xmlns="" xmlns:ma14="http://schemas.microsoft.com/office/mac/drawingml/2011/main"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a:defRPr/>
            </a:pPr>
            <a:r>
              <a:rPr lang="zh-CN" altLang="en-US" sz="3200" b="1" i="1" dirty="0">
                <a:solidFill>
                  <a:srgbClr val="FFFFFF"/>
                </a:solidFill>
                <a:effectLst>
                  <a:glow rad="317500">
                    <a:srgbClr val="000000">
                      <a:alpha val="91000"/>
                    </a:srgbClr>
                  </a:glow>
                </a:effectLst>
                <a:cs typeface="Arial"/>
              </a:rPr>
              <a:t>内心</a:t>
            </a:r>
            <a:endParaRPr lang="en-US" sz="3200" b="1" i="1" dirty="0">
              <a:solidFill>
                <a:srgbClr val="FFFFFF"/>
              </a:solidFill>
              <a:effectLst>
                <a:glow rad="317500">
                  <a:srgbClr val="000000">
                    <a:alpha val="91000"/>
                  </a:srgbClr>
                </a:glow>
              </a:effectLst>
              <a:latin typeface="Arial"/>
              <a:ea typeface="Osaka"/>
              <a:cs typeface="Arial"/>
            </a:endParaRPr>
          </a:p>
        </p:txBody>
      </p:sp>
      <p:sp>
        <p:nvSpPr>
          <p:cNvPr id="17" name="Oval 16"/>
          <p:cNvSpPr>
            <a:spLocks noChangeArrowheads="1"/>
          </p:cNvSpPr>
          <p:nvPr/>
        </p:nvSpPr>
        <p:spPr bwMode="auto">
          <a:xfrm rot="-1103677">
            <a:off x="3436938" y="3611563"/>
            <a:ext cx="5688012" cy="2643187"/>
          </a:xfrm>
          <a:prstGeom prst="ellipse">
            <a:avLst/>
          </a:prstGeom>
          <a:noFill/>
          <a:ln w="76200">
            <a:solidFill>
              <a:srgbClr val="8000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000000"/>
              </a:solidFill>
            </a:endParaRPr>
          </a:p>
        </p:txBody>
      </p:sp>
      <p:sp>
        <p:nvSpPr>
          <p:cNvPr id="18" name="Title 1"/>
          <p:cNvSpPr txBox="1">
            <a:spLocks/>
          </p:cNvSpPr>
          <p:nvPr/>
        </p:nvSpPr>
        <p:spPr bwMode="auto">
          <a:xfrm>
            <a:off x="5940152" y="5445224"/>
            <a:ext cx="3131840" cy="1079982"/>
          </a:xfrm>
          <a:prstGeom prst="rect">
            <a:avLst/>
          </a:prstGeom>
          <a:solidFill>
            <a:srgbClr val="800000"/>
          </a:solidFill>
          <a:ln>
            <a:noFill/>
          </a:ln>
          <a:extLst>
            <a:ext uri="{FAA26D3D-D897-4be2-8F04-BA451C77F1D7}">
              <ma14:placeholderFlag xmlns="" xmlns:ma14="http://schemas.microsoft.com/office/mac/drawingml/2011/main"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a:defRPr/>
            </a:pPr>
            <a:r>
              <a:rPr lang="zh-CN" altLang="en-US" sz="3200" b="1" i="1" dirty="0">
                <a:solidFill>
                  <a:srgbClr val="FFFFFF"/>
                </a:solidFill>
                <a:effectLst>
                  <a:glow rad="317500">
                    <a:srgbClr val="000000">
                      <a:alpha val="91000"/>
                    </a:srgbClr>
                  </a:glow>
                </a:effectLst>
                <a:latin typeface="华文宋体"/>
                <a:ea typeface="华文宋体"/>
                <a:cs typeface="华文宋体"/>
              </a:rPr>
              <a:t>社会关细</a:t>
            </a:r>
            <a:endParaRPr lang="en-US" sz="3200" b="1" i="1" dirty="0">
              <a:solidFill>
                <a:srgbClr val="FFFFFF"/>
              </a:solidFill>
              <a:effectLst>
                <a:glow rad="317500">
                  <a:srgbClr val="000000">
                    <a:alpha val="91000"/>
                  </a:srgbClr>
                </a:glow>
              </a:effectLst>
              <a:latin typeface="华文宋体"/>
              <a:ea typeface="华文宋体"/>
              <a:cs typeface="华文宋体"/>
            </a:endParaRPr>
          </a:p>
        </p:txBody>
      </p:sp>
      <p:sp>
        <p:nvSpPr>
          <p:cNvPr id="19" name="Oval 18"/>
          <p:cNvSpPr/>
          <p:nvPr/>
        </p:nvSpPr>
        <p:spPr bwMode="auto">
          <a:xfrm rot="17724361">
            <a:off x="31751" y="1700212"/>
            <a:ext cx="4144962" cy="4132263"/>
          </a:xfrm>
          <a:prstGeom prst="ellipse">
            <a:avLst/>
          </a:prstGeom>
          <a:noFill/>
          <a:ln w="76200" cap="flat" cmpd="sng" algn="ctr">
            <a:solidFill>
              <a:schemeClr val="accent5">
                <a:lumMod val="25000"/>
              </a:schemeClr>
            </a:solidFill>
            <a:prstDash val="solid"/>
            <a:round/>
            <a:headEnd type="none" w="med" len="med"/>
            <a:tailEnd type="none" w="med" len="med"/>
          </a:ln>
          <a:effectLst/>
        </p:spPr>
        <p:txBody>
          <a:bodyPr/>
          <a:lstStyle/>
          <a:p>
            <a:pPr>
              <a:defRPr/>
            </a:pPr>
            <a:endParaRPr lang="en-US">
              <a:solidFill>
                <a:srgbClr val="000000"/>
              </a:solidFill>
              <a:cs typeface="Arial" charset="0"/>
            </a:endParaRPr>
          </a:p>
        </p:txBody>
      </p:sp>
      <p:sp>
        <p:nvSpPr>
          <p:cNvPr id="20" name="Title 1"/>
          <p:cNvSpPr txBox="1">
            <a:spLocks/>
          </p:cNvSpPr>
          <p:nvPr/>
        </p:nvSpPr>
        <p:spPr bwMode="auto">
          <a:xfrm>
            <a:off x="0" y="1052736"/>
            <a:ext cx="2952328" cy="1008112"/>
          </a:xfrm>
          <a:prstGeom prst="rect">
            <a:avLst/>
          </a:prstGeom>
          <a:solidFill>
            <a:schemeClr val="accent5">
              <a:lumMod val="25000"/>
            </a:schemeClr>
          </a:solidFill>
          <a:ln>
            <a:noFill/>
          </a:ln>
          <a:extLst>
            <a:ext uri="{FAA26D3D-D897-4be2-8F04-BA451C77F1D7}">
              <ma14:placeholderFlag xmlns="" xmlns:ma14="http://schemas.microsoft.com/office/mac/drawingml/2011/main"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a:defRPr/>
            </a:pPr>
            <a:r>
              <a:rPr lang="zh-CN" altLang="en-US" sz="3200" b="1" i="1" dirty="0">
                <a:solidFill>
                  <a:srgbClr val="FFFFFF"/>
                </a:solidFill>
                <a:effectLst>
                  <a:glow rad="317500">
                    <a:srgbClr val="000000">
                      <a:alpha val="91000"/>
                    </a:srgbClr>
                  </a:glow>
                </a:effectLst>
                <a:cs typeface="Arial"/>
              </a:rPr>
              <a:t>行为原则</a:t>
            </a:r>
            <a:endParaRPr lang="en-US" sz="3200" b="1" i="1" dirty="0">
              <a:solidFill>
                <a:srgbClr val="FFFFFF"/>
              </a:solidFill>
              <a:effectLst>
                <a:glow rad="317500">
                  <a:srgbClr val="000000">
                    <a:alpha val="91000"/>
                  </a:srgbClr>
                </a:glow>
              </a:effectLst>
              <a:latin typeface="Arial"/>
              <a:ea typeface="Osaka"/>
              <a:cs typeface="Arial"/>
            </a:endParaRPr>
          </a:p>
        </p:txBody>
      </p:sp>
      <p:sp>
        <p:nvSpPr>
          <p:cNvPr id="21" name="Title 1"/>
          <p:cNvSpPr txBox="1">
            <a:spLocks/>
          </p:cNvSpPr>
          <p:nvPr/>
        </p:nvSpPr>
        <p:spPr bwMode="auto">
          <a:xfrm>
            <a:off x="1" y="6093296"/>
            <a:ext cx="3995936" cy="7647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a:defRPr/>
            </a:pPr>
            <a:r>
              <a:rPr lang="zh-CN" altLang="en-US" sz="3600" b="1" dirty="0">
                <a:solidFill>
                  <a:srgbClr val="FFFFFF"/>
                </a:solidFill>
                <a:effectLst>
                  <a:glow rad="317500">
                    <a:srgbClr val="000000">
                      <a:alpha val="91000"/>
                    </a:srgbClr>
                  </a:glow>
                </a:effectLst>
                <a:latin typeface="华文宋体"/>
                <a:ea typeface="华文宋体"/>
                <a:cs typeface="华文宋体"/>
              </a:rPr>
              <a:t>加拉太书</a:t>
            </a:r>
            <a:r>
              <a:rPr lang="en-US" sz="3600" b="1" dirty="0">
                <a:solidFill>
                  <a:srgbClr val="FFFFFF"/>
                </a:solidFill>
                <a:effectLst>
                  <a:glow rad="317500">
                    <a:srgbClr val="000000">
                      <a:alpha val="91000"/>
                    </a:srgbClr>
                  </a:glow>
                </a:effectLst>
                <a:latin typeface="Apple Chancery"/>
                <a:ea typeface="Osaka"/>
                <a:cs typeface="Apple Chancery"/>
              </a:rPr>
              <a:t> 5:22-23</a:t>
            </a:r>
          </a:p>
        </p:txBody>
      </p:sp>
    </p:spTree>
    <p:extLst>
      <p:ext uri="{BB962C8B-B14F-4D97-AF65-F5344CB8AC3E}">
        <p14:creationId xmlns:p14="http://schemas.microsoft.com/office/powerpoint/2010/main" val="265347111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16"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3" presetClass="entr" presetSubtype="16"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p:cTn id="21" dur="500" fill="hold"/>
                                        <p:tgtEl>
                                          <p:spTgt spid="8"/>
                                        </p:tgtEl>
                                        <p:attrNameLst>
                                          <p:attrName>ppt_w</p:attrName>
                                        </p:attrNameLst>
                                      </p:cBhvr>
                                      <p:tavLst>
                                        <p:tav tm="0">
                                          <p:val>
                                            <p:fltVal val="0"/>
                                          </p:val>
                                        </p:tav>
                                        <p:tav tm="100000">
                                          <p:val>
                                            <p:strVal val="#ppt_w"/>
                                          </p:val>
                                        </p:tav>
                                      </p:tavLst>
                                    </p:anim>
                                    <p:anim calcmode="lin" valueType="num">
                                      <p:cBhvr>
                                        <p:cTn id="22" dur="500" fill="hold"/>
                                        <p:tgtEl>
                                          <p:spTgt spid="8"/>
                                        </p:tgtEl>
                                        <p:attrNameLst>
                                          <p:attrName>ppt_h</p:attrName>
                                        </p:attrNameLst>
                                      </p:cBhvr>
                                      <p:tavLst>
                                        <p:tav tm="0">
                                          <p:val>
                                            <p:fltVal val="0"/>
                                          </p:val>
                                        </p:tav>
                                        <p:tav tm="100000">
                                          <p:val>
                                            <p:strVal val="#ppt_h"/>
                                          </p:val>
                                        </p:tav>
                                      </p:tavLst>
                                    </p:anim>
                                    <p:animEffect transition="in" filter="fade">
                                      <p:cBhvr>
                                        <p:cTn id="23" dur="500"/>
                                        <p:tgtEl>
                                          <p:spTgt spid="8"/>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3" presetClass="entr" presetSubtype="16"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p:cTn id="28" dur="500" fill="hold"/>
                                        <p:tgtEl>
                                          <p:spTgt spid="9"/>
                                        </p:tgtEl>
                                        <p:attrNameLst>
                                          <p:attrName>ppt_w</p:attrName>
                                        </p:attrNameLst>
                                      </p:cBhvr>
                                      <p:tavLst>
                                        <p:tav tm="0">
                                          <p:val>
                                            <p:fltVal val="0"/>
                                          </p:val>
                                        </p:tav>
                                        <p:tav tm="100000">
                                          <p:val>
                                            <p:strVal val="#ppt_w"/>
                                          </p:val>
                                        </p:tav>
                                      </p:tavLst>
                                    </p:anim>
                                    <p:anim calcmode="lin" valueType="num">
                                      <p:cBhvr>
                                        <p:cTn id="29" dur="500" fill="hold"/>
                                        <p:tgtEl>
                                          <p:spTgt spid="9"/>
                                        </p:tgtEl>
                                        <p:attrNameLst>
                                          <p:attrName>ppt_h</p:attrName>
                                        </p:attrNameLst>
                                      </p:cBhvr>
                                      <p:tavLst>
                                        <p:tav tm="0">
                                          <p:val>
                                            <p:fltVal val="0"/>
                                          </p:val>
                                        </p:tav>
                                        <p:tav tm="100000">
                                          <p:val>
                                            <p:strVal val="#ppt_h"/>
                                          </p:val>
                                        </p:tav>
                                      </p:tavLst>
                                    </p:anim>
                                    <p:animEffect transition="in" filter="fade">
                                      <p:cBhvr>
                                        <p:cTn id="30" dur="500"/>
                                        <p:tgtEl>
                                          <p:spTgt spid="9"/>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53" presetClass="entr" presetSubtype="16" fill="hold" nodeType="click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p:cTn id="35" dur="500" fill="hold"/>
                                        <p:tgtEl>
                                          <p:spTgt spid="10"/>
                                        </p:tgtEl>
                                        <p:attrNameLst>
                                          <p:attrName>ppt_w</p:attrName>
                                        </p:attrNameLst>
                                      </p:cBhvr>
                                      <p:tavLst>
                                        <p:tav tm="0">
                                          <p:val>
                                            <p:fltVal val="0"/>
                                          </p:val>
                                        </p:tav>
                                        <p:tav tm="100000">
                                          <p:val>
                                            <p:strVal val="#ppt_w"/>
                                          </p:val>
                                        </p:tav>
                                      </p:tavLst>
                                    </p:anim>
                                    <p:anim calcmode="lin" valueType="num">
                                      <p:cBhvr>
                                        <p:cTn id="36" dur="500" fill="hold"/>
                                        <p:tgtEl>
                                          <p:spTgt spid="10"/>
                                        </p:tgtEl>
                                        <p:attrNameLst>
                                          <p:attrName>ppt_h</p:attrName>
                                        </p:attrNameLst>
                                      </p:cBhvr>
                                      <p:tavLst>
                                        <p:tav tm="0">
                                          <p:val>
                                            <p:fltVal val="0"/>
                                          </p:val>
                                        </p:tav>
                                        <p:tav tm="100000">
                                          <p:val>
                                            <p:strVal val="#ppt_h"/>
                                          </p:val>
                                        </p:tav>
                                      </p:tavLst>
                                    </p:anim>
                                    <p:animEffect transition="in" filter="fade">
                                      <p:cBhvr>
                                        <p:cTn id="37" dur="500"/>
                                        <p:tgtEl>
                                          <p:spTgt spid="10"/>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53" presetClass="entr" presetSubtype="16" fill="hold" nodeType="clickEffect">
                                  <p:stCondLst>
                                    <p:cond delay="0"/>
                                  </p:stCondLst>
                                  <p:childTnLst>
                                    <p:set>
                                      <p:cBhvr>
                                        <p:cTn id="41" dur="1" fill="hold">
                                          <p:stCondLst>
                                            <p:cond delay="0"/>
                                          </p:stCondLst>
                                        </p:cTn>
                                        <p:tgtEl>
                                          <p:spTgt spid="11"/>
                                        </p:tgtEl>
                                        <p:attrNameLst>
                                          <p:attrName>style.visibility</p:attrName>
                                        </p:attrNameLst>
                                      </p:cBhvr>
                                      <p:to>
                                        <p:strVal val="visible"/>
                                      </p:to>
                                    </p:set>
                                    <p:anim calcmode="lin" valueType="num">
                                      <p:cBhvr>
                                        <p:cTn id="42" dur="500" fill="hold"/>
                                        <p:tgtEl>
                                          <p:spTgt spid="11"/>
                                        </p:tgtEl>
                                        <p:attrNameLst>
                                          <p:attrName>ppt_w</p:attrName>
                                        </p:attrNameLst>
                                      </p:cBhvr>
                                      <p:tavLst>
                                        <p:tav tm="0">
                                          <p:val>
                                            <p:fltVal val="0"/>
                                          </p:val>
                                        </p:tav>
                                        <p:tav tm="100000">
                                          <p:val>
                                            <p:strVal val="#ppt_w"/>
                                          </p:val>
                                        </p:tav>
                                      </p:tavLst>
                                    </p:anim>
                                    <p:anim calcmode="lin" valueType="num">
                                      <p:cBhvr>
                                        <p:cTn id="43" dur="500" fill="hold"/>
                                        <p:tgtEl>
                                          <p:spTgt spid="11"/>
                                        </p:tgtEl>
                                        <p:attrNameLst>
                                          <p:attrName>ppt_h</p:attrName>
                                        </p:attrNameLst>
                                      </p:cBhvr>
                                      <p:tavLst>
                                        <p:tav tm="0">
                                          <p:val>
                                            <p:fltVal val="0"/>
                                          </p:val>
                                        </p:tav>
                                        <p:tav tm="100000">
                                          <p:val>
                                            <p:strVal val="#ppt_h"/>
                                          </p:val>
                                        </p:tav>
                                      </p:tavLst>
                                    </p:anim>
                                    <p:animEffect transition="in" filter="fade">
                                      <p:cBhvr>
                                        <p:cTn id="44" dur="500"/>
                                        <p:tgtEl>
                                          <p:spTgt spid="11"/>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53" presetClass="entr" presetSubtype="16" fill="hold" nodeType="clickEffect">
                                  <p:stCondLst>
                                    <p:cond delay="0"/>
                                  </p:stCondLst>
                                  <p:childTnLst>
                                    <p:set>
                                      <p:cBhvr>
                                        <p:cTn id="48" dur="1" fill="hold">
                                          <p:stCondLst>
                                            <p:cond delay="0"/>
                                          </p:stCondLst>
                                        </p:cTn>
                                        <p:tgtEl>
                                          <p:spTgt spid="12"/>
                                        </p:tgtEl>
                                        <p:attrNameLst>
                                          <p:attrName>style.visibility</p:attrName>
                                        </p:attrNameLst>
                                      </p:cBhvr>
                                      <p:to>
                                        <p:strVal val="visible"/>
                                      </p:to>
                                    </p:set>
                                    <p:anim calcmode="lin" valueType="num">
                                      <p:cBhvr>
                                        <p:cTn id="49" dur="500" fill="hold"/>
                                        <p:tgtEl>
                                          <p:spTgt spid="12"/>
                                        </p:tgtEl>
                                        <p:attrNameLst>
                                          <p:attrName>ppt_w</p:attrName>
                                        </p:attrNameLst>
                                      </p:cBhvr>
                                      <p:tavLst>
                                        <p:tav tm="0">
                                          <p:val>
                                            <p:fltVal val="0"/>
                                          </p:val>
                                        </p:tav>
                                        <p:tav tm="100000">
                                          <p:val>
                                            <p:strVal val="#ppt_w"/>
                                          </p:val>
                                        </p:tav>
                                      </p:tavLst>
                                    </p:anim>
                                    <p:anim calcmode="lin" valueType="num">
                                      <p:cBhvr>
                                        <p:cTn id="50" dur="500" fill="hold"/>
                                        <p:tgtEl>
                                          <p:spTgt spid="12"/>
                                        </p:tgtEl>
                                        <p:attrNameLst>
                                          <p:attrName>ppt_h</p:attrName>
                                        </p:attrNameLst>
                                      </p:cBhvr>
                                      <p:tavLst>
                                        <p:tav tm="0">
                                          <p:val>
                                            <p:fltVal val="0"/>
                                          </p:val>
                                        </p:tav>
                                        <p:tav tm="100000">
                                          <p:val>
                                            <p:strVal val="#ppt_h"/>
                                          </p:val>
                                        </p:tav>
                                      </p:tavLst>
                                    </p:anim>
                                    <p:animEffect transition="in" filter="fade">
                                      <p:cBhvr>
                                        <p:cTn id="51" dur="500"/>
                                        <p:tgtEl>
                                          <p:spTgt spid="12"/>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53" presetClass="entr" presetSubtype="16" fill="hold" nodeType="clickEffect">
                                  <p:stCondLst>
                                    <p:cond delay="0"/>
                                  </p:stCondLst>
                                  <p:childTnLst>
                                    <p:set>
                                      <p:cBhvr>
                                        <p:cTn id="55" dur="1" fill="hold">
                                          <p:stCondLst>
                                            <p:cond delay="0"/>
                                          </p:stCondLst>
                                        </p:cTn>
                                        <p:tgtEl>
                                          <p:spTgt spid="13"/>
                                        </p:tgtEl>
                                        <p:attrNameLst>
                                          <p:attrName>style.visibility</p:attrName>
                                        </p:attrNameLst>
                                      </p:cBhvr>
                                      <p:to>
                                        <p:strVal val="visible"/>
                                      </p:to>
                                    </p:set>
                                    <p:anim calcmode="lin" valueType="num">
                                      <p:cBhvr>
                                        <p:cTn id="56" dur="500" fill="hold"/>
                                        <p:tgtEl>
                                          <p:spTgt spid="13"/>
                                        </p:tgtEl>
                                        <p:attrNameLst>
                                          <p:attrName>ppt_w</p:attrName>
                                        </p:attrNameLst>
                                      </p:cBhvr>
                                      <p:tavLst>
                                        <p:tav tm="0">
                                          <p:val>
                                            <p:fltVal val="0"/>
                                          </p:val>
                                        </p:tav>
                                        <p:tav tm="100000">
                                          <p:val>
                                            <p:strVal val="#ppt_w"/>
                                          </p:val>
                                        </p:tav>
                                      </p:tavLst>
                                    </p:anim>
                                    <p:anim calcmode="lin" valueType="num">
                                      <p:cBhvr>
                                        <p:cTn id="57" dur="500" fill="hold"/>
                                        <p:tgtEl>
                                          <p:spTgt spid="13"/>
                                        </p:tgtEl>
                                        <p:attrNameLst>
                                          <p:attrName>ppt_h</p:attrName>
                                        </p:attrNameLst>
                                      </p:cBhvr>
                                      <p:tavLst>
                                        <p:tav tm="0">
                                          <p:val>
                                            <p:fltVal val="0"/>
                                          </p:val>
                                        </p:tav>
                                        <p:tav tm="100000">
                                          <p:val>
                                            <p:strVal val="#ppt_h"/>
                                          </p:val>
                                        </p:tav>
                                      </p:tavLst>
                                    </p:anim>
                                    <p:animEffect transition="in" filter="fade">
                                      <p:cBhvr>
                                        <p:cTn id="58" dur="500"/>
                                        <p:tgtEl>
                                          <p:spTgt spid="13"/>
                                        </p:tgtEl>
                                      </p:cBhvr>
                                    </p:animEffect>
                                  </p:childTnLst>
                                </p:cTn>
                              </p:par>
                            </p:childTnLst>
                          </p:cTn>
                        </p:par>
                      </p:childTnLst>
                    </p:cTn>
                  </p:par>
                  <p:par>
                    <p:cTn id="59" fill="hold" nodeType="clickPar">
                      <p:stCondLst>
                        <p:cond delay="indefinite"/>
                      </p:stCondLst>
                      <p:childTnLst>
                        <p:par>
                          <p:cTn id="60" fill="hold" nodeType="withGroup">
                            <p:stCondLst>
                              <p:cond delay="0"/>
                            </p:stCondLst>
                            <p:childTnLst>
                              <p:par>
                                <p:cTn id="61" presetID="53" presetClass="entr" presetSubtype="16" fill="hold" nodeType="clickEffect">
                                  <p:stCondLst>
                                    <p:cond delay="0"/>
                                  </p:stCondLst>
                                  <p:childTnLst>
                                    <p:set>
                                      <p:cBhvr>
                                        <p:cTn id="62" dur="1" fill="hold">
                                          <p:stCondLst>
                                            <p:cond delay="0"/>
                                          </p:stCondLst>
                                        </p:cTn>
                                        <p:tgtEl>
                                          <p:spTgt spid="14"/>
                                        </p:tgtEl>
                                        <p:attrNameLst>
                                          <p:attrName>style.visibility</p:attrName>
                                        </p:attrNameLst>
                                      </p:cBhvr>
                                      <p:to>
                                        <p:strVal val="visible"/>
                                      </p:to>
                                    </p:set>
                                    <p:anim calcmode="lin" valueType="num">
                                      <p:cBhvr>
                                        <p:cTn id="63" dur="500" fill="hold"/>
                                        <p:tgtEl>
                                          <p:spTgt spid="14"/>
                                        </p:tgtEl>
                                        <p:attrNameLst>
                                          <p:attrName>ppt_w</p:attrName>
                                        </p:attrNameLst>
                                      </p:cBhvr>
                                      <p:tavLst>
                                        <p:tav tm="0">
                                          <p:val>
                                            <p:fltVal val="0"/>
                                          </p:val>
                                        </p:tav>
                                        <p:tav tm="100000">
                                          <p:val>
                                            <p:strVal val="#ppt_w"/>
                                          </p:val>
                                        </p:tav>
                                      </p:tavLst>
                                    </p:anim>
                                    <p:anim calcmode="lin" valueType="num">
                                      <p:cBhvr>
                                        <p:cTn id="64" dur="500" fill="hold"/>
                                        <p:tgtEl>
                                          <p:spTgt spid="14"/>
                                        </p:tgtEl>
                                        <p:attrNameLst>
                                          <p:attrName>ppt_h</p:attrName>
                                        </p:attrNameLst>
                                      </p:cBhvr>
                                      <p:tavLst>
                                        <p:tav tm="0">
                                          <p:val>
                                            <p:fltVal val="0"/>
                                          </p:val>
                                        </p:tav>
                                        <p:tav tm="100000">
                                          <p:val>
                                            <p:strVal val="#ppt_h"/>
                                          </p:val>
                                        </p:tav>
                                      </p:tavLst>
                                    </p:anim>
                                    <p:animEffect transition="in" filter="fade">
                                      <p:cBhvr>
                                        <p:cTn id="65" dur="500"/>
                                        <p:tgtEl>
                                          <p:spTgt spid="14"/>
                                        </p:tgtEl>
                                      </p:cBhvr>
                                    </p:animEffect>
                                  </p:childTnLst>
                                </p:cTn>
                              </p:par>
                            </p:childTnLst>
                          </p:cTn>
                        </p:par>
                      </p:childTnLst>
                    </p:cTn>
                  </p:par>
                  <p:par>
                    <p:cTn id="66" fill="hold" nodeType="clickPar">
                      <p:stCondLst>
                        <p:cond delay="indefinite"/>
                      </p:stCondLst>
                      <p:childTnLst>
                        <p:par>
                          <p:cTn id="67" fill="hold" nodeType="withGroup">
                            <p:stCondLst>
                              <p:cond delay="0"/>
                            </p:stCondLst>
                            <p:childTnLst>
                              <p:par>
                                <p:cTn id="68" presetID="53" presetClass="entr" presetSubtype="16" fill="hold" grpId="0" nodeType="clickEffect">
                                  <p:stCondLst>
                                    <p:cond delay="0"/>
                                  </p:stCondLst>
                                  <p:childTnLst>
                                    <p:set>
                                      <p:cBhvr>
                                        <p:cTn id="69" dur="1" fill="hold">
                                          <p:stCondLst>
                                            <p:cond delay="0"/>
                                          </p:stCondLst>
                                        </p:cTn>
                                        <p:tgtEl>
                                          <p:spTgt spid="15"/>
                                        </p:tgtEl>
                                        <p:attrNameLst>
                                          <p:attrName>style.visibility</p:attrName>
                                        </p:attrNameLst>
                                      </p:cBhvr>
                                      <p:to>
                                        <p:strVal val="visible"/>
                                      </p:to>
                                    </p:set>
                                    <p:anim calcmode="lin" valueType="num">
                                      <p:cBhvr>
                                        <p:cTn id="70" dur="500" fill="hold"/>
                                        <p:tgtEl>
                                          <p:spTgt spid="15"/>
                                        </p:tgtEl>
                                        <p:attrNameLst>
                                          <p:attrName>ppt_w</p:attrName>
                                        </p:attrNameLst>
                                      </p:cBhvr>
                                      <p:tavLst>
                                        <p:tav tm="0">
                                          <p:val>
                                            <p:fltVal val="0"/>
                                          </p:val>
                                        </p:tav>
                                        <p:tav tm="100000">
                                          <p:val>
                                            <p:strVal val="#ppt_w"/>
                                          </p:val>
                                        </p:tav>
                                      </p:tavLst>
                                    </p:anim>
                                    <p:anim calcmode="lin" valueType="num">
                                      <p:cBhvr>
                                        <p:cTn id="71" dur="500" fill="hold"/>
                                        <p:tgtEl>
                                          <p:spTgt spid="15"/>
                                        </p:tgtEl>
                                        <p:attrNameLst>
                                          <p:attrName>ppt_h</p:attrName>
                                        </p:attrNameLst>
                                      </p:cBhvr>
                                      <p:tavLst>
                                        <p:tav tm="0">
                                          <p:val>
                                            <p:fltVal val="0"/>
                                          </p:val>
                                        </p:tav>
                                        <p:tav tm="100000">
                                          <p:val>
                                            <p:strVal val="#ppt_h"/>
                                          </p:val>
                                        </p:tav>
                                      </p:tavLst>
                                    </p:anim>
                                    <p:animEffect transition="in" filter="fade">
                                      <p:cBhvr>
                                        <p:cTn id="72" dur="500"/>
                                        <p:tgtEl>
                                          <p:spTgt spid="15"/>
                                        </p:tgtEl>
                                      </p:cBhvr>
                                    </p:animEffect>
                                  </p:childTnLst>
                                </p:cTn>
                              </p:par>
                            </p:childTnLst>
                          </p:cTn>
                        </p:par>
                      </p:childTnLst>
                    </p:cTn>
                  </p:par>
                  <p:par>
                    <p:cTn id="73" fill="hold" nodeType="clickPar">
                      <p:stCondLst>
                        <p:cond delay="indefinite"/>
                      </p:stCondLst>
                      <p:childTnLst>
                        <p:par>
                          <p:cTn id="74" fill="hold" nodeType="withGroup">
                            <p:stCondLst>
                              <p:cond delay="0"/>
                            </p:stCondLst>
                            <p:childTnLst>
                              <p:par>
                                <p:cTn id="75" presetID="53" presetClass="entr" presetSubtype="16" fill="hold" nodeType="clickEffect">
                                  <p:stCondLst>
                                    <p:cond delay="0"/>
                                  </p:stCondLst>
                                  <p:childTnLst>
                                    <p:set>
                                      <p:cBhvr>
                                        <p:cTn id="76" dur="1" fill="hold">
                                          <p:stCondLst>
                                            <p:cond delay="0"/>
                                          </p:stCondLst>
                                        </p:cTn>
                                        <p:tgtEl>
                                          <p:spTgt spid="16"/>
                                        </p:tgtEl>
                                        <p:attrNameLst>
                                          <p:attrName>style.visibility</p:attrName>
                                        </p:attrNameLst>
                                      </p:cBhvr>
                                      <p:to>
                                        <p:strVal val="visible"/>
                                      </p:to>
                                    </p:set>
                                    <p:anim calcmode="lin" valueType="num">
                                      <p:cBhvr>
                                        <p:cTn id="77" dur="500" fill="hold"/>
                                        <p:tgtEl>
                                          <p:spTgt spid="16"/>
                                        </p:tgtEl>
                                        <p:attrNameLst>
                                          <p:attrName>ppt_w</p:attrName>
                                        </p:attrNameLst>
                                      </p:cBhvr>
                                      <p:tavLst>
                                        <p:tav tm="0">
                                          <p:val>
                                            <p:fltVal val="0"/>
                                          </p:val>
                                        </p:tav>
                                        <p:tav tm="100000">
                                          <p:val>
                                            <p:strVal val="#ppt_w"/>
                                          </p:val>
                                        </p:tav>
                                      </p:tavLst>
                                    </p:anim>
                                    <p:anim calcmode="lin" valueType="num">
                                      <p:cBhvr>
                                        <p:cTn id="78" dur="500" fill="hold"/>
                                        <p:tgtEl>
                                          <p:spTgt spid="16"/>
                                        </p:tgtEl>
                                        <p:attrNameLst>
                                          <p:attrName>ppt_h</p:attrName>
                                        </p:attrNameLst>
                                      </p:cBhvr>
                                      <p:tavLst>
                                        <p:tav tm="0">
                                          <p:val>
                                            <p:fltVal val="0"/>
                                          </p:val>
                                        </p:tav>
                                        <p:tav tm="100000">
                                          <p:val>
                                            <p:strVal val="#ppt_h"/>
                                          </p:val>
                                        </p:tav>
                                      </p:tavLst>
                                    </p:anim>
                                    <p:animEffect transition="in" filter="fade">
                                      <p:cBhvr>
                                        <p:cTn id="79" dur="500"/>
                                        <p:tgtEl>
                                          <p:spTgt spid="16"/>
                                        </p:tgtEl>
                                      </p:cBhvr>
                                    </p:animEffect>
                                  </p:childTnLst>
                                </p:cTn>
                              </p:par>
                              <p:par>
                                <p:cTn id="80" presetID="53" presetClass="entr" presetSubtype="16" fill="hold" nodeType="withEffect">
                                  <p:stCondLst>
                                    <p:cond delay="0"/>
                                  </p:stCondLst>
                                  <p:childTnLst>
                                    <p:set>
                                      <p:cBhvr>
                                        <p:cTn id="81" dur="1" fill="hold">
                                          <p:stCondLst>
                                            <p:cond delay="0"/>
                                          </p:stCondLst>
                                        </p:cTn>
                                        <p:tgtEl>
                                          <p:spTgt spid="16"/>
                                        </p:tgtEl>
                                        <p:attrNameLst>
                                          <p:attrName>style.visibility</p:attrName>
                                        </p:attrNameLst>
                                      </p:cBhvr>
                                      <p:to>
                                        <p:strVal val="visible"/>
                                      </p:to>
                                    </p:set>
                                    <p:anim calcmode="lin" valueType="num">
                                      <p:cBhvr>
                                        <p:cTn id="82" dur="500" fill="hold"/>
                                        <p:tgtEl>
                                          <p:spTgt spid="16"/>
                                        </p:tgtEl>
                                        <p:attrNameLst>
                                          <p:attrName>ppt_w</p:attrName>
                                        </p:attrNameLst>
                                      </p:cBhvr>
                                      <p:tavLst>
                                        <p:tav tm="0">
                                          <p:val>
                                            <p:fltVal val="0"/>
                                          </p:val>
                                        </p:tav>
                                        <p:tav tm="100000">
                                          <p:val>
                                            <p:strVal val="#ppt_w"/>
                                          </p:val>
                                        </p:tav>
                                      </p:tavLst>
                                    </p:anim>
                                    <p:anim calcmode="lin" valueType="num">
                                      <p:cBhvr>
                                        <p:cTn id="83" dur="500" fill="hold"/>
                                        <p:tgtEl>
                                          <p:spTgt spid="16"/>
                                        </p:tgtEl>
                                        <p:attrNameLst>
                                          <p:attrName>ppt_h</p:attrName>
                                        </p:attrNameLst>
                                      </p:cBhvr>
                                      <p:tavLst>
                                        <p:tav tm="0">
                                          <p:val>
                                            <p:fltVal val="0"/>
                                          </p:val>
                                        </p:tav>
                                        <p:tav tm="100000">
                                          <p:val>
                                            <p:strVal val="#ppt_h"/>
                                          </p:val>
                                        </p:tav>
                                      </p:tavLst>
                                    </p:anim>
                                    <p:animEffect transition="in" filter="fade">
                                      <p:cBhvr>
                                        <p:cTn id="84" dur="500"/>
                                        <p:tgtEl>
                                          <p:spTgt spid="16"/>
                                        </p:tgtEl>
                                      </p:cBhvr>
                                    </p:animEffect>
                                  </p:childTnLst>
                                </p:cTn>
                              </p:par>
                            </p:childTnLst>
                          </p:cTn>
                        </p:par>
                      </p:childTnLst>
                    </p:cTn>
                  </p:par>
                  <p:par>
                    <p:cTn id="85" fill="hold" nodeType="clickPar">
                      <p:stCondLst>
                        <p:cond delay="indefinite"/>
                      </p:stCondLst>
                      <p:childTnLst>
                        <p:par>
                          <p:cTn id="86" fill="hold" nodeType="withGroup">
                            <p:stCondLst>
                              <p:cond delay="0"/>
                            </p:stCondLst>
                            <p:childTnLst>
                              <p:par>
                                <p:cTn id="87" presetID="53" presetClass="entr" presetSubtype="16" fill="hold" grpId="0" nodeType="clickEffect">
                                  <p:stCondLst>
                                    <p:cond delay="0"/>
                                  </p:stCondLst>
                                  <p:childTnLst>
                                    <p:set>
                                      <p:cBhvr>
                                        <p:cTn id="88" dur="1" fill="hold">
                                          <p:stCondLst>
                                            <p:cond delay="0"/>
                                          </p:stCondLst>
                                        </p:cTn>
                                        <p:tgtEl>
                                          <p:spTgt spid="17"/>
                                        </p:tgtEl>
                                        <p:attrNameLst>
                                          <p:attrName>style.visibility</p:attrName>
                                        </p:attrNameLst>
                                      </p:cBhvr>
                                      <p:to>
                                        <p:strVal val="visible"/>
                                      </p:to>
                                    </p:set>
                                    <p:anim calcmode="lin" valueType="num">
                                      <p:cBhvr>
                                        <p:cTn id="89" dur="500" fill="hold"/>
                                        <p:tgtEl>
                                          <p:spTgt spid="17"/>
                                        </p:tgtEl>
                                        <p:attrNameLst>
                                          <p:attrName>ppt_w</p:attrName>
                                        </p:attrNameLst>
                                      </p:cBhvr>
                                      <p:tavLst>
                                        <p:tav tm="0">
                                          <p:val>
                                            <p:fltVal val="0"/>
                                          </p:val>
                                        </p:tav>
                                        <p:tav tm="100000">
                                          <p:val>
                                            <p:strVal val="#ppt_w"/>
                                          </p:val>
                                        </p:tav>
                                      </p:tavLst>
                                    </p:anim>
                                    <p:anim calcmode="lin" valueType="num">
                                      <p:cBhvr>
                                        <p:cTn id="90" dur="500" fill="hold"/>
                                        <p:tgtEl>
                                          <p:spTgt spid="17"/>
                                        </p:tgtEl>
                                        <p:attrNameLst>
                                          <p:attrName>ppt_h</p:attrName>
                                        </p:attrNameLst>
                                      </p:cBhvr>
                                      <p:tavLst>
                                        <p:tav tm="0">
                                          <p:val>
                                            <p:fltVal val="0"/>
                                          </p:val>
                                        </p:tav>
                                        <p:tav tm="100000">
                                          <p:val>
                                            <p:strVal val="#ppt_h"/>
                                          </p:val>
                                        </p:tav>
                                      </p:tavLst>
                                    </p:anim>
                                    <p:animEffect transition="in" filter="fade">
                                      <p:cBhvr>
                                        <p:cTn id="91" dur="500"/>
                                        <p:tgtEl>
                                          <p:spTgt spid="17"/>
                                        </p:tgtEl>
                                      </p:cBhvr>
                                    </p:animEffect>
                                  </p:childTnLst>
                                </p:cTn>
                              </p:par>
                            </p:childTnLst>
                          </p:cTn>
                        </p:par>
                      </p:childTnLst>
                    </p:cTn>
                  </p:par>
                  <p:par>
                    <p:cTn id="92" fill="hold" nodeType="clickPar">
                      <p:stCondLst>
                        <p:cond delay="indefinite"/>
                      </p:stCondLst>
                      <p:childTnLst>
                        <p:par>
                          <p:cTn id="93" fill="hold" nodeType="withGroup">
                            <p:stCondLst>
                              <p:cond delay="0"/>
                            </p:stCondLst>
                            <p:childTnLst>
                              <p:par>
                                <p:cTn id="94" presetID="53" presetClass="entr" presetSubtype="16" fill="hold" nodeType="clickEffect">
                                  <p:stCondLst>
                                    <p:cond delay="0"/>
                                  </p:stCondLst>
                                  <p:childTnLst>
                                    <p:set>
                                      <p:cBhvr>
                                        <p:cTn id="95" dur="1" fill="hold">
                                          <p:stCondLst>
                                            <p:cond delay="0"/>
                                          </p:stCondLst>
                                        </p:cTn>
                                        <p:tgtEl>
                                          <p:spTgt spid="18"/>
                                        </p:tgtEl>
                                        <p:attrNameLst>
                                          <p:attrName>style.visibility</p:attrName>
                                        </p:attrNameLst>
                                      </p:cBhvr>
                                      <p:to>
                                        <p:strVal val="visible"/>
                                      </p:to>
                                    </p:set>
                                    <p:anim calcmode="lin" valueType="num">
                                      <p:cBhvr>
                                        <p:cTn id="96" dur="500" fill="hold"/>
                                        <p:tgtEl>
                                          <p:spTgt spid="18"/>
                                        </p:tgtEl>
                                        <p:attrNameLst>
                                          <p:attrName>ppt_w</p:attrName>
                                        </p:attrNameLst>
                                      </p:cBhvr>
                                      <p:tavLst>
                                        <p:tav tm="0">
                                          <p:val>
                                            <p:fltVal val="0"/>
                                          </p:val>
                                        </p:tav>
                                        <p:tav tm="100000">
                                          <p:val>
                                            <p:strVal val="#ppt_w"/>
                                          </p:val>
                                        </p:tav>
                                      </p:tavLst>
                                    </p:anim>
                                    <p:anim calcmode="lin" valueType="num">
                                      <p:cBhvr>
                                        <p:cTn id="97" dur="500" fill="hold"/>
                                        <p:tgtEl>
                                          <p:spTgt spid="18"/>
                                        </p:tgtEl>
                                        <p:attrNameLst>
                                          <p:attrName>ppt_h</p:attrName>
                                        </p:attrNameLst>
                                      </p:cBhvr>
                                      <p:tavLst>
                                        <p:tav tm="0">
                                          <p:val>
                                            <p:fltVal val="0"/>
                                          </p:val>
                                        </p:tav>
                                        <p:tav tm="100000">
                                          <p:val>
                                            <p:strVal val="#ppt_h"/>
                                          </p:val>
                                        </p:tav>
                                      </p:tavLst>
                                    </p:anim>
                                    <p:animEffect transition="in" filter="fade">
                                      <p:cBhvr>
                                        <p:cTn id="98" dur="500"/>
                                        <p:tgtEl>
                                          <p:spTgt spid="18"/>
                                        </p:tgtEl>
                                      </p:cBhvr>
                                    </p:animEffect>
                                  </p:childTnLst>
                                </p:cTn>
                              </p:par>
                              <p:par>
                                <p:cTn id="99" presetID="53" presetClass="entr" presetSubtype="16" fill="hold" nodeType="withEffect">
                                  <p:stCondLst>
                                    <p:cond delay="0"/>
                                  </p:stCondLst>
                                  <p:childTnLst>
                                    <p:set>
                                      <p:cBhvr>
                                        <p:cTn id="100" dur="1" fill="hold">
                                          <p:stCondLst>
                                            <p:cond delay="0"/>
                                          </p:stCondLst>
                                        </p:cTn>
                                        <p:tgtEl>
                                          <p:spTgt spid="18"/>
                                        </p:tgtEl>
                                        <p:attrNameLst>
                                          <p:attrName>style.visibility</p:attrName>
                                        </p:attrNameLst>
                                      </p:cBhvr>
                                      <p:to>
                                        <p:strVal val="visible"/>
                                      </p:to>
                                    </p:set>
                                    <p:anim calcmode="lin" valueType="num">
                                      <p:cBhvr>
                                        <p:cTn id="101" dur="500" fill="hold"/>
                                        <p:tgtEl>
                                          <p:spTgt spid="18"/>
                                        </p:tgtEl>
                                        <p:attrNameLst>
                                          <p:attrName>ppt_w</p:attrName>
                                        </p:attrNameLst>
                                      </p:cBhvr>
                                      <p:tavLst>
                                        <p:tav tm="0">
                                          <p:val>
                                            <p:fltVal val="0"/>
                                          </p:val>
                                        </p:tav>
                                        <p:tav tm="100000">
                                          <p:val>
                                            <p:strVal val="#ppt_w"/>
                                          </p:val>
                                        </p:tav>
                                      </p:tavLst>
                                    </p:anim>
                                    <p:anim calcmode="lin" valueType="num">
                                      <p:cBhvr>
                                        <p:cTn id="102" dur="500" fill="hold"/>
                                        <p:tgtEl>
                                          <p:spTgt spid="18"/>
                                        </p:tgtEl>
                                        <p:attrNameLst>
                                          <p:attrName>ppt_h</p:attrName>
                                        </p:attrNameLst>
                                      </p:cBhvr>
                                      <p:tavLst>
                                        <p:tav tm="0">
                                          <p:val>
                                            <p:fltVal val="0"/>
                                          </p:val>
                                        </p:tav>
                                        <p:tav tm="100000">
                                          <p:val>
                                            <p:strVal val="#ppt_h"/>
                                          </p:val>
                                        </p:tav>
                                      </p:tavLst>
                                    </p:anim>
                                    <p:animEffect transition="in" filter="fade">
                                      <p:cBhvr>
                                        <p:cTn id="103" dur="500"/>
                                        <p:tgtEl>
                                          <p:spTgt spid="18"/>
                                        </p:tgtEl>
                                      </p:cBhvr>
                                    </p:animEffect>
                                  </p:childTnLst>
                                </p:cTn>
                              </p:par>
                            </p:childTnLst>
                          </p:cTn>
                        </p:par>
                      </p:childTnLst>
                    </p:cTn>
                  </p:par>
                  <p:par>
                    <p:cTn id="104" fill="hold" nodeType="clickPar">
                      <p:stCondLst>
                        <p:cond delay="indefinite"/>
                      </p:stCondLst>
                      <p:childTnLst>
                        <p:par>
                          <p:cTn id="105" fill="hold" nodeType="withGroup">
                            <p:stCondLst>
                              <p:cond delay="0"/>
                            </p:stCondLst>
                            <p:childTnLst>
                              <p:par>
                                <p:cTn id="106" presetID="53" presetClass="entr" presetSubtype="16" fill="hold" grpId="0" nodeType="clickEffect">
                                  <p:stCondLst>
                                    <p:cond delay="0"/>
                                  </p:stCondLst>
                                  <p:childTnLst>
                                    <p:set>
                                      <p:cBhvr>
                                        <p:cTn id="107" dur="1" fill="hold">
                                          <p:stCondLst>
                                            <p:cond delay="0"/>
                                          </p:stCondLst>
                                        </p:cTn>
                                        <p:tgtEl>
                                          <p:spTgt spid="19"/>
                                        </p:tgtEl>
                                        <p:attrNameLst>
                                          <p:attrName>style.visibility</p:attrName>
                                        </p:attrNameLst>
                                      </p:cBhvr>
                                      <p:to>
                                        <p:strVal val="visible"/>
                                      </p:to>
                                    </p:set>
                                    <p:anim calcmode="lin" valueType="num">
                                      <p:cBhvr>
                                        <p:cTn id="108" dur="500" fill="hold"/>
                                        <p:tgtEl>
                                          <p:spTgt spid="19"/>
                                        </p:tgtEl>
                                        <p:attrNameLst>
                                          <p:attrName>ppt_w</p:attrName>
                                        </p:attrNameLst>
                                      </p:cBhvr>
                                      <p:tavLst>
                                        <p:tav tm="0">
                                          <p:val>
                                            <p:fltVal val="0"/>
                                          </p:val>
                                        </p:tav>
                                        <p:tav tm="100000">
                                          <p:val>
                                            <p:strVal val="#ppt_w"/>
                                          </p:val>
                                        </p:tav>
                                      </p:tavLst>
                                    </p:anim>
                                    <p:anim calcmode="lin" valueType="num">
                                      <p:cBhvr>
                                        <p:cTn id="109" dur="500" fill="hold"/>
                                        <p:tgtEl>
                                          <p:spTgt spid="19"/>
                                        </p:tgtEl>
                                        <p:attrNameLst>
                                          <p:attrName>ppt_h</p:attrName>
                                        </p:attrNameLst>
                                      </p:cBhvr>
                                      <p:tavLst>
                                        <p:tav tm="0">
                                          <p:val>
                                            <p:fltVal val="0"/>
                                          </p:val>
                                        </p:tav>
                                        <p:tav tm="100000">
                                          <p:val>
                                            <p:strVal val="#ppt_h"/>
                                          </p:val>
                                        </p:tav>
                                      </p:tavLst>
                                    </p:anim>
                                    <p:animEffect transition="in" filter="fade">
                                      <p:cBhvr>
                                        <p:cTn id="110" dur="500"/>
                                        <p:tgtEl>
                                          <p:spTgt spid="19"/>
                                        </p:tgtEl>
                                      </p:cBhvr>
                                    </p:animEffect>
                                  </p:childTnLst>
                                </p:cTn>
                              </p:par>
                            </p:childTnLst>
                          </p:cTn>
                        </p:par>
                      </p:childTnLst>
                    </p:cTn>
                  </p:par>
                  <p:par>
                    <p:cTn id="111" fill="hold" nodeType="clickPar">
                      <p:stCondLst>
                        <p:cond delay="indefinite"/>
                      </p:stCondLst>
                      <p:childTnLst>
                        <p:par>
                          <p:cTn id="112" fill="hold" nodeType="withGroup">
                            <p:stCondLst>
                              <p:cond delay="0"/>
                            </p:stCondLst>
                            <p:childTnLst>
                              <p:par>
                                <p:cTn id="113" presetID="53" presetClass="entr" presetSubtype="16" fill="hold" nodeType="clickEffect">
                                  <p:stCondLst>
                                    <p:cond delay="0"/>
                                  </p:stCondLst>
                                  <p:childTnLst>
                                    <p:set>
                                      <p:cBhvr>
                                        <p:cTn id="114" dur="1" fill="hold">
                                          <p:stCondLst>
                                            <p:cond delay="0"/>
                                          </p:stCondLst>
                                        </p:cTn>
                                        <p:tgtEl>
                                          <p:spTgt spid="20"/>
                                        </p:tgtEl>
                                        <p:attrNameLst>
                                          <p:attrName>style.visibility</p:attrName>
                                        </p:attrNameLst>
                                      </p:cBhvr>
                                      <p:to>
                                        <p:strVal val="visible"/>
                                      </p:to>
                                    </p:set>
                                    <p:anim calcmode="lin" valueType="num">
                                      <p:cBhvr>
                                        <p:cTn id="115" dur="500" fill="hold"/>
                                        <p:tgtEl>
                                          <p:spTgt spid="20"/>
                                        </p:tgtEl>
                                        <p:attrNameLst>
                                          <p:attrName>ppt_w</p:attrName>
                                        </p:attrNameLst>
                                      </p:cBhvr>
                                      <p:tavLst>
                                        <p:tav tm="0">
                                          <p:val>
                                            <p:fltVal val="0"/>
                                          </p:val>
                                        </p:tav>
                                        <p:tav tm="100000">
                                          <p:val>
                                            <p:strVal val="#ppt_w"/>
                                          </p:val>
                                        </p:tav>
                                      </p:tavLst>
                                    </p:anim>
                                    <p:anim calcmode="lin" valueType="num">
                                      <p:cBhvr>
                                        <p:cTn id="116" dur="500" fill="hold"/>
                                        <p:tgtEl>
                                          <p:spTgt spid="20"/>
                                        </p:tgtEl>
                                        <p:attrNameLst>
                                          <p:attrName>ppt_h</p:attrName>
                                        </p:attrNameLst>
                                      </p:cBhvr>
                                      <p:tavLst>
                                        <p:tav tm="0">
                                          <p:val>
                                            <p:fltVal val="0"/>
                                          </p:val>
                                        </p:tav>
                                        <p:tav tm="100000">
                                          <p:val>
                                            <p:strVal val="#ppt_h"/>
                                          </p:val>
                                        </p:tav>
                                      </p:tavLst>
                                    </p:anim>
                                    <p:animEffect transition="in" filter="fade">
                                      <p:cBhvr>
                                        <p:cTn id="117" dur="500"/>
                                        <p:tgtEl>
                                          <p:spTgt spid="20"/>
                                        </p:tgtEl>
                                      </p:cBhvr>
                                    </p:animEffect>
                                  </p:childTnLst>
                                </p:cTn>
                              </p:par>
                              <p:par>
                                <p:cTn id="118" presetID="53" presetClass="entr" presetSubtype="16" fill="hold" nodeType="withEffect">
                                  <p:stCondLst>
                                    <p:cond delay="0"/>
                                  </p:stCondLst>
                                  <p:childTnLst>
                                    <p:set>
                                      <p:cBhvr>
                                        <p:cTn id="119" dur="1" fill="hold">
                                          <p:stCondLst>
                                            <p:cond delay="0"/>
                                          </p:stCondLst>
                                        </p:cTn>
                                        <p:tgtEl>
                                          <p:spTgt spid="20"/>
                                        </p:tgtEl>
                                        <p:attrNameLst>
                                          <p:attrName>style.visibility</p:attrName>
                                        </p:attrNameLst>
                                      </p:cBhvr>
                                      <p:to>
                                        <p:strVal val="visible"/>
                                      </p:to>
                                    </p:set>
                                    <p:anim calcmode="lin" valueType="num">
                                      <p:cBhvr>
                                        <p:cTn id="120" dur="500" fill="hold"/>
                                        <p:tgtEl>
                                          <p:spTgt spid="20"/>
                                        </p:tgtEl>
                                        <p:attrNameLst>
                                          <p:attrName>ppt_w</p:attrName>
                                        </p:attrNameLst>
                                      </p:cBhvr>
                                      <p:tavLst>
                                        <p:tav tm="0">
                                          <p:val>
                                            <p:fltVal val="0"/>
                                          </p:val>
                                        </p:tav>
                                        <p:tav tm="100000">
                                          <p:val>
                                            <p:strVal val="#ppt_w"/>
                                          </p:val>
                                        </p:tav>
                                      </p:tavLst>
                                    </p:anim>
                                    <p:anim calcmode="lin" valueType="num">
                                      <p:cBhvr>
                                        <p:cTn id="121" dur="500" fill="hold"/>
                                        <p:tgtEl>
                                          <p:spTgt spid="20"/>
                                        </p:tgtEl>
                                        <p:attrNameLst>
                                          <p:attrName>ppt_h</p:attrName>
                                        </p:attrNameLst>
                                      </p:cBhvr>
                                      <p:tavLst>
                                        <p:tav tm="0">
                                          <p:val>
                                            <p:fltVal val="0"/>
                                          </p:val>
                                        </p:tav>
                                        <p:tav tm="100000">
                                          <p:val>
                                            <p:strVal val="#ppt_h"/>
                                          </p:val>
                                        </p:tav>
                                      </p:tavLst>
                                    </p:anim>
                                    <p:animEffect transition="in" filter="fade">
                                      <p:cBhvr>
                                        <p:cTn id="12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animBg="1"/>
      <p:bldP spid="19" grpId="0" animBg="1"/>
    </p:bldLst>
  </p:timing>
</p:sld>
</file>

<file path=ppt/slides/slide18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086" y="-99392"/>
            <a:ext cx="9131913" cy="1143000"/>
          </a:xfrm>
        </p:spPr>
        <p:txBody>
          <a:bodyPr/>
          <a:lstStyle/>
          <a:p>
            <a:pPr>
              <a:defRPr/>
            </a:pPr>
            <a:r>
              <a:rPr lang="zh-CN" altLang="en-US" dirty="0">
                <a:solidFill>
                  <a:srgbClr val="FFFFFF"/>
                </a:solidFill>
                <a:latin typeface="Apple Chancery" charset="0"/>
                <a:ea typeface="Osaka" charset="0"/>
                <a:cs typeface="Apple Chancery" charset="0"/>
              </a:rPr>
              <a:t>属灵的果子</a:t>
            </a:r>
            <a:endParaRPr lang="en-US" b="1" dirty="0">
              <a:solidFill>
                <a:srgbClr val="FFFFFF"/>
              </a:solidFill>
              <a:effectLst>
                <a:glow rad="317500">
                  <a:schemeClr val="tx1">
                    <a:alpha val="91000"/>
                  </a:schemeClr>
                </a:glow>
              </a:effectLst>
              <a:latin typeface="Apple Chancery"/>
              <a:cs typeface="Apple Chancery"/>
            </a:endParaRPr>
          </a:p>
        </p:txBody>
      </p:sp>
      <p:sp>
        <p:nvSpPr>
          <p:cNvPr id="399363" name="Text Box 123"/>
          <p:cNvSpPr txBox="1">
            <a:spLocks noChangeArrowheads="1"/>
          </p:cNvSpPr>
          <p:nvPr/>
        </p:nvSpPr>
        <p:spPr bwMode="auto">
          <a:xfrm>
            <a:off x="9251950" y="0"/>
            <a:ext cx="884238"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a:r>
              <a:rPr lang="en-US" b="1">
                <a:solidFill>
                  <a:srgbClr val="FFFFFF"/>
                </a:solidFill>
                <a:latin typeface="Arial" charset="0"/>
              </a:rPr>
              <a:t>xliii</a:t>
            </a:r>
            <a:endParaRPr lang="en-US">
              <a:solidFill>
                <a:srgbClr val="FFFFFF"/>
              </a:solidFill>
              <a:latin typeface="Arial" charset="0"/>
            </a:endParaRPr>
          </a:p>
        </p:txBody>
      </p:sp>
      <p:pic>
        <p:nvPicPr>
          <p:cNvPr id="399364" name="Picture 4" descr="O_Come_Holy_Spirit_by_LordShadowblade.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047875" y="1125538"/>
            <a:ext cx="5619750" cy="52117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Title 1"/>
          <p:cNvSpPr txBox="1">
            <a:spLocks/>
          </p:cNvSpPr>
          <p:nvPr/>
        </p:nvSpPr>
        <p:spPr bwMode="auto">
          <a:xfrm>
            <a:off x="3239852" y="2996952"/>
            <a:ext cx="3096344" cy="1080120"/>
          </a:xfrm>
          <a:prstGeom prst="rect">
            <a:avLst/>
          </a:prstGeom>
          <a:noFill/>
          <a:ln>
            <a:noFill/>
          </a:ln>
          <a:extLst>
            <a:ext uri="{FAA26D3D-D897-4be2-8F04-BA451C77F1D7}">
              <ma14:placeholderFlag xmlns="" xmlns:ma14="http://schemas.microsoft.com/office/mac/drawingml/2011/main"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a:defRPr/>
            </a:pPr>
            <a:r>
              <a:rPr lang="zh-CN" altLang="en-US" b="1" dirty="0">
                <a:solidFill>
                  <a:srgbClr val="FFFFFF"/>
                </a:solidFill>
                <a:effectLst>
                  <a:glow rad="317500">
                    <a:srgbClr val="000000">
                      <a:alpha val="91000"/>
                    </a:srgbClr>
                  </a:glow>
                </a:effectLst>
                <a:latin typeface="华文宋体"/>
                <a:ea typeface="华文宋体"/>
                <a:cs typeface="华文宋体"/>
              </a:rPr>
              <a:t>仁爱</a:t>
            </a:r>
            <a:endParaRPr lang="en-US" altLang="zh-CN" b="1" dirty="0">
              <a:solidFill>
                <a:srgbClr val="FFFFFF"/>
              </a:solidFill>
              <a:effectLst>
                <a:glow rad="317500">
                  <a:srgbClr val="000000">
                    <a:alpha val="91000"/>
                  </a:srgbClr>
                </a:glow>
              </a:effectLst>
              <a:latin typeface="华文宋体"/>
              <a:ea typeface="华文宋体"/>
              <a:cs typeface="华文宋体"/>
            </a:endParaRPr>
          </a:p>
        </p:txBody>
      </p:sp>
      <p:sp>
        <p:nvSpPr>
          <p:cNvPr id="7" name="Title 1"/>
          <p:cNvSpPr txBox="1">
            <a:spLocks/>
          </p:cNvSpPr>
          <p:nvPr/>
        </p:nvSpPr>
        <p:spPr bwMode="auto">
          <a:xfrm>
            <a:off x="3239852" y="1124744"/>
            <a:ext cx="3096344" cy="1080120"/>
          </a:xfrm>
          <a:prstGeom prst="rect">
            <a:avLst/>
          </a:prstGeom>
          <a:noFill/>
          <a:ln>
            <a:noFill/>
          </a:ln>
          <a:extLst>
            <a:ext uri="{FAA26D3D-D897-4be2-8F04-BA451C77F1D7}">
              <ma14:placeholderFlag xmlns="" xmlns:ma14="http://schemas.microsoft.com/office/mac/drawingml/2011/main"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a:defRPr/>
            </a:pPr>
            <a:r>
              <a:rPr lang="zh-CN" altLang="en-US" b="1" dirty="0">
                <a:solidFill>
                  <a:srgbClr val="FFFFFF"/>
                </a:solidFill>
                <a:effectLst>
                  <a:glow rad="317500">
                    <a:srgbClr val="000000">
                      <a:alpha val="91000"/>
                    </a:srgbClr>
                  </a:glow>
                </a:effectLst>
                <a:latin typeface="华文宋体"/>
                <a:ea typeface="华文宋体"/>
                <a:cs typeface="华文宋体"/>
              </a:rPr>
              <a:t>喜乐</a:t>
            </a:r>
            <a:endParaRPr lang="en-US" b="1" dirty="0">
              <a:solidFill>
                <a:srgbClr val="FFFFFF"/>
              </a:solidFill>
              <a:effectLst>
                <a:glow rad="317500">
                  <a:srgbClr val="000000">
                    <a:alpha val="91000"/>
                  </a:srgbClr>
                </a:glow>
              </a:effectLst>
              <a:latin typeface="华文宋体"/>
              <a:ea typeface="华文宋体"/>
              <a:cs typeface="华文宋体"/>
            </a:endParaRPr>
          </a:p>
        </p:txBody>
      </p:sp>
      <p:sp>
        <p:nvSpPr>
          <p:cNvPr id="8" name="Title 1"/>
          <p:cNvSpPr txBox="1">
            <a:spLocks/>
          </p:cNvSpPr>
          <p:nvPr/>
        </p:nvSpPr>
        <p:spPr bwMode="auto">
          <a:xfrm>
            <a:off x="5652120" y="1844824"/>
            <a:ext cx="3096344" cy="1080120"/>
          </a:xfrm>
          <a:prstGeom prst="rect">
            <a:avLst/>
          </a:prstGeom>
          <a:noFill/>
          <a:ln>
            <a:noFill/>
          </a:ln>
          <a:extLst>
            <a:ext uri="{FAA26D3D-D897-4be2-8F04-BA451C77F1D7}">
              <ma14:placeholderFlag xmlns="" xmlns:ma14="http://schemas.microsoft.com/office/mac/drawingml/2011/main"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algn="l">
              <a:defRPr/>
            </a:pPr>
            <a:r>
              <a:rPr lang="zh-CN" altLang="en-US" b="1" dirty="0">
                <a:solidFill>
                  <a:srgbClr val="FFFFFF"/>
                </a:solidFill>
                <a:effectLst>
                  <a:glow rad="317500">
                    <a:srgbClr val="000000">
                      <a:alpha val="91000"/>
                    </a:srgbClr>
                  </a:glow>
                </a:effectLst>
                <a:latin typeface="华文宋体"/>
                <a:ea typeface="华文宋体"/>
                <a:cs typeface="华文宋体"/>
              </a:rPr>
              <a:t>和平</a:t>
            </a:r>
            <a:endParaRPr lang="en-US" altLang="zh-CN" b="1" dirty="0">
              <a:solidFill>
                <a:srgbClr val="FFFFFF"/>
              </a:solidFill>
              <a:effectLst>
                <a:glow rad="317500">
                  <a:srgbClr val="000000">
                    <a:alpha val="91000"/>
                  </a:srgbClr>
                </a:glow>
              </a:effectLst>
              <a:latin typeface="华文宋体"/>
              <a:ea typeface="华文宋体"/>
              <a:cs typeface="华文宋体"/>
            </a:endParaRPr>
          </a:p>
        </p:txBody>
      </p:sp>
      <p:sp>
        <p:nvSpPr>
          <p:cNvPr id="9" name="Title 1"/>
          <p:cNvSpPr txBox="1">
            <a:spLocks/>
          </p:cNvSpPr>
          <p:nvPr/>
        </p:nvSpPr>
        <p:spPr bwMode="auto">
          <a:xfrm>
            <a:off x="6444208" y="3104964"/>
            <a:ext cx="2592288" cy="1080120"/>
          </a:xfrm>
          <a:prstGeom prst="rect">
            <a:avLst/>
          </a:prstGeom>
          <a:noFill/>
          <a:ln>
            <a:noFill/>
          </a:ln>
          <a:extLst>
            <a:ext uri="{FAA26D3D-D897-4be2-8F04-BA451C77F1D7}">
              <ma14:placeholderFlag xmlns="" xmlns:ma14="http://schemas.microsoft.com/office/mac/drawingml/2011/main"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algn="l">
              <a:defRPr/>
            </a:pPr>
            <a:r>
              <a:rPr lang="zh-CN" altLang="en-US" b="1" dirty="0">
                <a:solidFill>
                  <a:srgbClr val="FFFFFF"/>
                </a:solidFill>
                <a:effectLst>
                  <a:glow rad="317500">
                    <a:srgbClr val="000000">
                      <a:alpha val="91000"/>
                    </a:srgbClr>
                  </a:glow>
                </a:effectLst>
                <a:latin typeface="华文宋体"/>
                <a:ea typeface="华文宋体"/>
                <a:cs typeface="华文宋体"/>
              </a:rPr>
              <a:t>忍耐</a:t>
            </a:r>
            <a:endParaRPr lang="en-US" b="1" dirty="0">
              <a:solidFill>
                <a:srgbClr val="FFFFFF"/>
              </a:solidFill>
              <a:effectLst>
                <a:glow rad="317500">
                  <a:srgbClr val="000000">
                    <a:alpha val="91000"/>
                  </a:srgbClr>
                </a:glow>
              </a:effectLst>
              <a:latin typeface="Apple Chancery"/>
              <a:ea typeface="Osaka"/>
              <a:cs typeface="Apple Chancery"/>
            </a:endParaRPr>
          </a:p>
        </p:txBody>
      </p:sp>
      <p:sp>
        <p:nvSpPr>
          <p:cNvPr id="10" name="Title 1"/>
          <p:cNvSpPr txBox="1">
            <a:spLocks/>
          </p:cNvSpPr>
          <p:nvPr/>
        </p:nvSpPr>
        <p:spPr bwMode="auto">
          <a:xfrm>
            <a:off x="5652120" y="4365104"/>
            <a:ext cx="3096344" cy="1080120"/>
          </a:xfrm>
          <a:prstGeom prst="rect">
            <a:avLst/>
          </a:prstGeom>
          <a:noFill/>
          <a:ln>
            <a:noFill/>
          </a:ln>
          <a:extLst>
            <a:ext uri="{FAA26D3D-D897-4be2-8F04-BA451C77F1D7}">
              <ma14:placeholderFlag xmlns="" xmlns:ma14="http://schemas.microsoft.com/office/mac/drawingml/2011/main"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algn="l">
              <a:defRPr/>
            </a:pPr>
            <a:r>
              <a:rPr lang="zh-CN" altLang="en-US" b="1" dirty="0">
                <a:solidFill>
                  <a:srgbClr val="FFFFFF"/>
                </a:solidFill>
                <a:effectLst>
                  <a:glow rad="317500">
                    <a:srgbClr val="000000">
                      <a:alpha val="91000"/>
                    </a:srgbClr>
                  </a:glow>
                </a:effectLst>
                <a:latin typeface="华文宋体"/>
                <a:ea typeface="华文宋体"/>
                <a:cs typeface="华文宋体"/>
              </a:rPr>
              <a:t>良善</a:t>
            </a:r>
            <a:endParaRPr lang="en-US" b="1" dirty="0">
              <a:solidFill>
                <a:srgbClr val="FFFFFF"/>
              </a:solidFill>
              <a:effectLst>
                <a:glow rad="317500">
                  <a:srgbClr val="000000">
                    <a:alpha val="91000"/>
                  </a:srgbClr>
                </a:glow>
              </a:effectLst>
              <a:latin typeface="Apple Chancery"/>
              <a:ea typeface="Osaka"/>
              <a:cs typeface="Apple Chancery"/>
            </a:endParaRPr>
          </a:p>
        </p:txBody>
      </p:sp>
      <p:sp>
        <p:nvSpPr>
          <p:cNvPr id="11" name="Title 1"/>
          <p:cNvSpPr txBox="1">
            <a:spLocks/>
          </p:cNvSpPr>
          <p:nvPr/>
        </p:nvSpPr>
        <p:spPr bwMode="auto">
          <a:xfrm>
            <a:off x="3239852" y="5301208"/>
            <a:ext cx="3096344" cy="1080120"/>
          </a:xfrm>
          <a:prstGeom prst="rect">
            <a:avLst/>
          </a:prstGeom>
          <a:noFill/>
          <a:ln>
            <a:noFill/>
          </a:ln>
          <a:extLst>
            <a:ext uri="{FAA26D3D-D897-4be2-8F04-BA451C77F1D7}">
              <ma14:placeholderFlag xmlns="" xmlns:ma14="http://schemas.microsoft.com/office/mac/drawingml/2011/main"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a:defRPr/>
            </a:pPr>
            <a:r>
              <a:rPr lang="zh-CN" altLang="en-US" b="1" dirty="0">
                <a:solidFill>
                  <a:srgbClr val="FFFFFF"/>
                </a:solidFill>
                <a:effectLst>
                  <a:glow rad="317500">
                    <a:srgbClr val="000000">
                      <a:alpha val="91000"/>
                    </a:srgbClr>
                  </a:glow>
                </a:effectLst>
                <a:latin typeface="华文宋体"/>
                <a:ea typeface="华文宋体"/>
                <a:cs typeface="华文宋体"/>
              </a:rPr>
              <a:t>恩慈</a:t>
            </a:r>
            <a:endParaRPr lang="en-US" altLang="zh-CN" b="1" dirty="0">
              <a:solidFill>
                <a:srgbClr val="FFFFFF"/>
              </a:solidFill>
              <a:effectLst>
                <a:glow rad="317500">
                  <a:srgbClr val="000000">
                    <a:alpha val="91000"/>
                  </a:srgbClr>
                </a:glow>
              </a:effectLst>
              <a:latin typeface="华文宋体"/>
              <a:ea typeface="华文宋体"/>
              <a:cs typeface="华文宋体"/>
            </a:endParaRPr>
          </a:p>
        </p:txBody>
      </p:sp>
      <p:sp>
        <p:nvSpPr>
          <p:cNvPr id="12" name="Title 1"/>
          <p:cNvSpPr txBox="1">
            <a:spLocks/>
          </p:cNvSpPr>
          <p:nvPr/>
        </p:nvSpPr>
        <p:spPr bwMode="auto">
          <a:xfrm>
            <a:off x="179512" y="4365104"/>
            <a:ext cx="3528392" cy="1080120"/>
          </a:xfrm>
          <a:prstGeom prst="rect">
            <a:avLst/>
          </a:prstGeom>
          <a:noFill/>
          <a:ln>
            <a:noFill/>
          </a:ln>
          <a:extLst>
            <a:ext uri="{FAA26D3D-D897-4be2-8F04-BA451C77F1D7}">
              <ma14:placeholderFlag xmlns="" xmlns:ma14="http://schemas.microsoft.com/office/mac/drawingml/2011/main"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algn="r">
              <a:defRPr/>
            </a:pPr>
            <a:r>
              <a:rPr lang="zh-CN" altLang="en-US" b="1" dirty="0">
                <a:solidFill>
                  <a:srgbClr val="FFFFFF"/>
                </a:solidFill>
                <a:effectLst>
                  <a:glow rad="317500">
                    <a:srgbClr val="000000">
                      <a:alpha val="91000"/>
                    </a:srgbClr>
                  </a:glow>
                </a:effectLst>
                <a:latin typeface="华文宋体"/>
                <a:ea typeface="华文宋体"/>
                <a:cs typeface="华文宋体"/>
              </a:rPr>
              <a:t>信实</a:t>
            </a:r>
            <a:endParaRPr lang="en-US" altLang="zh-CN" b="1" dirty="0">
              <a:solidFill>
                <a:srgbClr val="FFFFFF"/>
              </a:solidFill>
              <a:effectLst>
                <a:glow rad="317500">
                  <a:srgbClr val="000000">
                    <a:alpha val="91000"/>
                  </a:srgbClr>
                </a:glow>
              </a:effectLst>
              <a:latin typeface="华文宋体"/>
              <a:ea typeface="华文宋体"/>
              <a:cs typeface="华文宋体"/>
            </a:endParaRPr>
          </a:p>
        </p:txBody>
      </p:sp>
      <p:sp>
        <p:nvSpPr>
          <p:cNvPr id="13" name="Title 1"/>
          <p:cNvSpPr txBox="1">
            <a:spLocks/>
          </p:cNvSpPr>
          <p:nvPr/>
        </p:nvSpPr>
        <p:spPr bwMode="auto">
          <a:xfrm>
            <a:off x="35496" y="3104964"/>
            <a:ext cx="3528392" cy="1080120"/>
          </a:xfrm>
          <a:prstGeom prst="rect">
            <a:avLst/>
          </a:prstGeom>
          <a:noFill/>
          <a:ln>
            <a:noFill/>
          </a:ln>
          <a:extLst>
            <a:ext uri="{FAA26D3D-D897-4be2-8F04-BA451C77F1D7}">
              <ma14:placeholderFlag xmlns="" xmlns:ma14="http://schemas.microsoft.com/office/mac/drawingml/2011/main"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algn="r">
              <a:defRPr/>
            </a:pPr>
            <a:r>
              <a:rPr lang="zh-CN" altLang="en-US" b="1" dirty="0">
                <a:solidFill>
                  <a:srgbClr val="FFFFFF"/>
                </a:solidFill>
                <a:effectLst>
                  <a:glow rad="317500">
                    <a:srgbClr val="000000">
                      <a:alpha val="91000"/>
                    </a:srgbClr>
                  </a:glow>
                </a:effectLst>
                <a:latin typeface="华文宋体"/>
                <a:ea typeface="华文宋体"/>
                <a:cs typeface="华文宋体"/>
              </a:rPr>
              <a:t>温柔</a:t>
            </a:r>
            <a:endParaRPr lang="en-US" b="1" dirty="0">
              <a:solidFill>
                <a:srgbClr val="FFFFFF"/>
              </a:solidFill>
              <a:effectLst>
                <a:glow rad="317500">
                  <a:srgbClr val="000000">
                    <a:alpha val="91000"/>
                  </a:srgbClr>
                </a:glow>
              </a:effectLst>
              <a:latin typeface="Apple Chancery"/>
              <a:ea typeface="Osaka"/>
              <a:cs typeface="Apple Chancery"/>
            </a:endParaRPr>
          </a:p>
        </p:txBody>
      </p:sp>
      <p:sp>
        <p:nvSpPr>
          <p:cNvPr id="15" name="Oval 14"/>
          <p:cNvSpPr>
            <a:spLocks noChangeArrowheads="1"/>
          </p:cNvSpPr>
          <p:nvPr/>
        </p:nvSpPr>
        <p:spPr bwMode="auto">
          <a:xfrm rot="1099226">
            <a:off x="4081463" y="1144588"/>
            <a:ext cx="3140075" cy="1689100"/>
          </a:xfrm>
          <a:prstGeom prst="ellipse">
            <a:avLst/>
          </a:prstGeom>
          <a:noFill/>
          <a:ln w="76200">
            <a:solidFill>
              <a:srgbClr val="0000FF"/>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000000"/>
              </a:solidFill>
            </a:endParaRPr>
          </a:p>
        </p:txBody>
      </p:sp>
      <p:sp>
        <p:nvSpPr>
          <p:cNvPr id="16" name="Title 1"/>
          <p:cNvSpPr txBox="1">
            <a:spLocks/>
          </p:cNvSpPr>
          <p:nvPr/>
        </p:nvSpPr>
        <p:spPr bwMode="auto">
          <a:xfrm>
            <a:off x="5436096" y="1268760"/>
            <a:ext cx="2232248" cy="648072"/>
          </a:xfrm>
          <a:prstGeom prst="rect">
            <a:avLst/>
          </a:prstGeom>
          <a:solidFill>
            <a:srgbClr val="0000FF"/>
          </a:solidFill>
          <a:ln>
            <a:noFill/>
          </a:ln>
          <a:extLst>
            <a:ext uri="{FAA26D3D-D897-4be2-8F04-BA451C77F1D7}">
              <ma14:placeholderFlag xmlns="" xmlns:ma14="http://schemas.microsoft.com/office/mac/drawingml/2011/main"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a:defRPr/>
            </a:pPr>
            <a:r>
              <a:rPr lang="zh-CN" altLang="en-US" sz="3200" b="1" i="1" dirty="0">
                <a:solidFill>
                  <a:srgbClr val="FFFFFF"/>
                </a:solidFill>
                <a:effectLst>
                  <a:glow rad="317500">
                    <a:srgbClr val="000000">
                      <a:alpha val="91000"/>
                    </a:srgbClr>
                  </a:glow>
                </a:effectLst>
                <a:latin typeface="Arial"/>
                <a:ea typeface="Osaka"/>
                <a:cs typeface="Arial"/>
              </a:rPr>
              <a:t>情感</a:t>
            </a:r>
            <a:endParaRPr lang="en-US" sz="3200" b="1" i="1" dirty="0">
              <a:solidFill>
                <a:srgbClr val="FFFFFF"/>
              </a:solidFill>
              <a:effectLst>
                <a:glow rad="317500">
                  <a:srgbClr val="000000">
                    <a:alpha val="91000"/>
                  </a:srgbClr>
                </a:glow>
              </a:effectLst>
              <a:latin typeface="Arial"/>
              <a:ea typeface="Osaka"/>
              <a:cs typeface="Arial"/>
            </a:endParaRPr>
          </a:p>
        </p:txBody>
      </p:sp>
      <p:sp>
        <p:nvSpPr>
          <p:cNvPr id="17" name="Oval 16"/>
          <p:cNvSpPr>
            <a:spLocks noChangeArrowheads="1"/>
          </p:cNvSpPr>
          <p:nvPr/>
        </p:nvSpPr>
        <p:spPr bwMode="auto">
          <a:xfrm rot="-1103677">
            <a:off x="5446713" y="3141663"/>
            <a:ext cx="3625850" cy="2644775"/>
          </a:xfrm>
          <a:prstGeom prst="ellipse">
            <a:avLst/>
          </a:prstGeom>
          <a:noFill/>
          <a:ln w="76200">
            <a:solidFill>
              <a:srgbClr val="8000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000000"/>
              </a:solidFill>
            </a:endParaRPr>
          </a:p>
        </p:txBody>
      </p:sp>
      <p:sp>
        <p:nvSpPr>
          <p:cNvPr id="18" name="Title 1"/>
          <p:cNvSpPr txBox="1">
            <a:spLocks/>
          </p:cNvSpPr>
          <p:nvPr/>
        </p:nvSpPr>
        <p:spPr bwMode="auto">
          <a:xfrm>
            <a:off x="6648530" y="4005064"/>
            <a:ext cx="2520280" cy="576064"/>
          </a:xfrm>
          <a:prstGeom prst="rect">
            <a:avLst/>
          </a:prstGeom>
          <a:solidFill>
            <a:srgbClr val="800000"/>
          </a:solidFill>
          <a:ln>
            <a:noFill/>
          </a:ln>
          <a:extLst>
            <a:ext uri="{FAA26D3D-D897-4be2-8F04-BA451C77F1D7}">
              <ma14:placeholderFlag xmlns="" xmlns:ma14="http://schemas.microsoft.com/office/mac/drawingml/2011/main"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a:defRPr/>
            </a:pPr>
            <a:r>
              <a:rPr lang="zh-CN" altLang="en-US" sz="3200" b="1" i="1" dirty="0">
                <a:solidFill>
                  <a:srgbClr val="FFFFFF"/>
                </a:solidFill>
                <a:effectLst>
                  <a:glow rad="317500">
                    <a:srgbClr val="000000">
                      <a:alpha val="91000"/>
                    </a:srgbClr>
                  </a:glow>
                </a:effectLst>
                <a:latin typeface="华文宋体"/>
                <a:ea typeface="华文宋体"/>
                <a:cs typeface="华文宋体"/>
              </a:rPr>
              <a:t>态度</a:t>
            </a:r>
            <a:endParaRPr lang="en-US" sz="3200" b="1" i="1" dirty="0">
              <a:solidFill>
                <a:srgbClr val="FFFFFF"/>
              </a:solidFill>
              <a:effectLst>
                <a:glow rad="317500">
                  <a:srgbClr val="000000">
                    <a:alpha val="91000"/>
                  </a:srgbClr>
                </a:glow>
              </a:effectLst>
              <a:latin typeface="华文宋体"/>
              <a:ea typeface="华文宋体"/>
              <a:cs typeface="华文宋体"/>
            </a:endParaRPr>
          </a:p>
        </p:txBody>
      </p:sp>
      <p:sp>
        <p:nvSpPr>
          <p:cNvPr id="19" name="Oval 18"/>
          <p:cNvSpPr>
            <a:spLocks noChangeArrowheads="1"/>
          </p:cNvSpPr>
          <p:nvPr/>
        </p:nvSpPr>
        <p:spPr bwMode="auto">
          <a:xfrm rot="-3875639">
            <a:off x="847726" y="1184275"/>
            <a:ext cx="2563812" cy="3436937"/>
          </a:xfrm>
          <a:prstGeom prst="ellipse">
            <a:avLst/>
          </a:prstGeom>
          <a:noFill/>
          <a:ln w="76200">
            <a:solidFill>
              <a:srgbClr val="80008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000000"/>
              </a:solidFill>
            </a:endParaRPr>
          </a:p>
        </p:txBody>
      </p:sp>
      <p:sp>
        <p:nvSpPr>
          <p:cNvPr id="21" name="Title 1"/>
          <p:cNvSpPr txBox="1">
            <a:spLocks/>
          </p:cNvSpPr>
          <p:nvPr/>
        </p:nvSpPr>
        <p:spPr bwMode="auto">
          <a:xfrm>
            <a:off x="1" y="6093296"/>
            <a:ext cx="3995936" cy="7647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a:defRPr/>
            </a:pPr>
            <a:r>
              <a:rPr lang="zh-CN" altLang="en-US" sz="3600" b="1" dirty="0">
                <a:solidFill>
                  <a:srgbClr val="FFFFFF"/>
                </a:solidFill>
                <a:effectLst>
                  <a:glow rad="317500">
                    <a:srgbClr val="000000">
                      <a:alpha val="91000"/>
                    </a:srgbClr>
                  </a:glow>
                </a:effectLst>
                <a:latin typeface="华文宋体"/>
                <a:ea typeface="华文宋体"/>
                <a:cs typeface="华文宋体"/>
              </a:rPr>
              <a:t>加拉太书</a:t>
            </a:r>
            <a:r>
              <a:rPr lang="en-US" sz="3600" b="1" dirty="0">
                <a:solidFill>
                  <a:srgbClr val="FFFFFF"/>
                </a:solidFill>
                <a:effectLst>
                  <a:glow rad="317500">
                    <a:srgbClr val="000000">
                      <a:alpha val="91000"/>
                    </a:srgbClr>
                  </a:glow>
                </a:effectLst>
                <a:latin typeface="Apple Chancery"/>
                <a:ea typeface="Osaka"/>
                <a:cs typeface="Apple Chancery"/>
              </a:rPr>
              <a:t> 5:22-23</a:t>
            </a:r>
          </a:p>
        </p:txBody>
      </p:sp>
      <p:sp>
        <p:nvSpPr>
          <p:cNvPr id="22" name="Oval 21"/>
          <p:cNvSpPr/>
          <p:nvPr/>
        </p:nvSpPr>
        <p:spPr bwMode="auto">
          <a:xfrm rot="16689425">
            <a:off x="1984375" y="2709863"/>
            <a:ext cx="2562225" cy="5527675"/>
          </a:xfrm>
          <a:prstGeom prst="ellipse">
            <a:avLst/>
          </a:prstGeom>
          <a:noFill/>
          <a:ln w="76200" cap="flat" cmpd="sng" algn="ctr">
            <a:solidFill>
              <a:schemeClr val="accent5">
                <a:lumMod val="25000"/>
              </a:schemeClr>
            </a:solidFill>
            <a:prstDash val="solid"/>
            <a:round/>
            <a:headEnd type="none" w="med" len="med"/>
            <a:tailEnd type="none" w="med" len="med"/>
          </a:ln>
          <a:effectLst/>
        </p:spPr>
        <p:txBody>
          <a:bodyPr/>
          <a:lstStyle/>
          <a:p>
            <a:pPr>
              <a:defRPr/>
            </a:pPr>
            <a:endParaRPr lang="en-US">
              <a:solidFill>
                <a:srgbClr val="000000"/>
              </a:solidFill>
              <a:cs typeface="Arial" charset="0"/>
            </a:endParaRPr>
          </a:p>
        </p:txBody>
      </p:sp>
      <p:sp>
        <p:nvSpPr>
          <p:cNvPr id="23" name="Title 1"/>
          <p:cNvSpPr txBox="1">
            <a:spLocks/>
          </p:cNvSpPr>
          <p:nvPr/>
        </p:nvSpPr>
        <p:spPr bwMode="auto">
          <a:xfrm>
            <a:off x="1043608" y="5445224"/>
            <a:ext cx="2483768" cy="720080"/>
          </a:xfrm>
          <a:prstGeom prst="rect">
            <a:avLst/>
          </a:prstGeom>
          <a:solidFill>
            <a:schemeClr val="accent5">
              <a:lumMod val="25000"/>
            </a:schemeClr>
          </a:solidFill>
          <a:ln>
            <a:noFill/>
          </a:ln>
          <a:extLst>
            <a:ext uri="{FAA26D3D-D897-4be2-8F04-BA451C77F1D7}">
              <ma14:placeholderFlag xmlns="" xmlns:ma14="http://schemas.microsoft.com/office/mac/drawingml/2011/main"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a:defRPr/>
            </a:pPr>
            <a:r>
              <a:rPr lang="zh-CN" altLang="en-US" sz="3200" b="1" i="1" dirty="0">
                <a:solidFill>
                  <a:srgbClr val="FFFFFF"/>
                </a:solidFill>
                <a:effectLst>
                  <a:glow rad="317500">
                    <a:srgbClr val="000000">
                      <a:alpha val="91000"/>
                    </a:srgbClr>
                  </a:glow>
                </a:effectLst>
                <a:latin typeface="华文宋体"/>
                <a:ea typeface="华文宋体"/>
                <a:cs typeface="华文宋体"/>
              </a:rPr>
              <a:t>品德</a:t>
            </a:r>
            <a:endParaRPr lang="en-US" sz="3200" b="1" i="1" dirty="0">
              <a:solidFill>
                <a:srgbClr val="FFFFFF"/>
              </a:solidFill>
              <a:effectLst>
                <a:glow rad="317500">
                  <a:srgbClr val="000000">
                    <a:alpha val="91000"/>
                  </a:srgbClr>
                </a:glow>
              </a:effectLst>
              <a:latin typeface="华文宋体"/>
              <a:ea typeface="华文宋体"/>
              <a:cs typeface="华文宋体"/>
            </a:endParaRPr>
          </a:p>
        </p:txBody>
      </p:sp>
      <p:sp>
        <p:nvSpPr>
          <p:cNvPr id="20" name="Title 1"/>
          <p:cNvSpPr txBox="1">
            <a:spLocks/>
          </p:cNvSpPr>
          <p:nvPr/>
        </p:nvSpPr>
        <p:spPr bwMode="auto">
          <a:xfrm>
            <a:off x="0" y="2780928"/>
            <a:ext cx="2483768" cy="720080"/>
          </a:xfrm>
          <a:prstGeom prst="rect">
            <a:avLst/>
          </a:prstGeom>
          <a:solidFill>
            <a:srgbClr val="660066"/>
          </a:solidFill>
          <a:ln>
            <a:noFill/>
          </a:ln>
          <a:extLst>
            <a:ext uri="{FAA26D3D-D897-4be2-8F04-BA451C77F1D7}">
              <ma14:placeholderFlag xmlns="" xmlns:ma14="http://schemas.microsoft.com/office/mac/drawingml/2011/main"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a:defRPr/>
            </a:pPr>
            <a:r>
              <a:rPr lang="zh-CN" altLang="en-US" sz="3200" b="1" i="1" dirty="0">
                <a:solidFill>
                  <a:srgbClr val="FFFFFF"/>
                </a:solidFill>
                <a:effectLst>
                  <a:glow rad="317500">
                    <a:srgbClr val="000000">
                      <a:alpha val="91000"/>
                    </a:srgbClr>
                  </a:glow>
                </a:effectLst>
                <a:latin typeface="华文宋体"/>
                <a:ea typeface="华文宋体"/>
                <a:cs typeface="华文宋体"/>
              </a:rPr>
              <a:t>行为</a:t>
            </a:r>
            <a:endParaRPr lang="en-US" sz="3200" b="1" i="1" dirty="0">
              <a:solidFill>
                <a:srgbClr val="FFFFFF"/>
              </a:solidFill>
              <a:effectLst>
                <a:glow rad="317500">
                  <a:srgbClr val="000000">
                    <a:alpha val="91000"/>
                  </a:srgbClr>
                </a:glow>
              </a:effectLst>
              <a:latin typeface="华文宋体"/>
              <a:ea typeface="华文宋体"/>
              <a:cs typeface="华文宋体"/>
            </a:endParaRPr>
          </a:p>
        </p:txBody>
      </p:sp>
      <p:sp>
        <p:nvSpPr>
          <p:cNvPr id="14" name="Title 1"/>
          <p:cNvSpPr txBox="1">
            <a:spLocks/>
          </p:cNvSpPr>
          <p:nvPr/>
        </p:nvSpPr>
        <p:spPr bwMode="auto">
          <a:xfrm>
            <a:off x="35496" y="1844824"/>
            <a:ext cx="3528392" cy="1080120"/>
          </a:xfrm>
          <a:prstGeom prst="rect">
            <a:avLst/>
          </a:prstGeom>
          <a:noFill/>
          <a:ln>
            <a:noFill/>
          </a:ln>
          <a:extLst>
            <a:ext uri="{FAA26D3D-D897-4be2-8F04-BA451C77F1D7}">
              <ma14:placeholderFlag xmlns="" xmlns:ma14="http://schemas.microsoft.com/office/mac/drawingml/2011/main"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algn="r">
              <a:defRPr/>
            </a:pPr>
            <a:r>
              <a:rPr lang="zh-CN" altLang="en-US" b="1" dirty="0">
                <a:solidFill>
                  <a:srgbClr val="FFFFFF"/>
                </a:solidFill>
                <a:effectLst>
                  <a:glow rad="317500">
                    <a:srgbClr val="000000">
                      <a:alpha val="91000"/>
                    </a:srgbClr>
                  </a:glow>
                </a:effectLst>
                <a:latin typeface="华文宋体"/>
                <a:ea typeface="华文宋体"/>
                <a:cs typeface="华文宋体"/>
              </a:rPr>
              <a:t>节制</a:t>
            </a:r>
            <a:endParaRPr lang="en-US" b="1" dirty="0">
              <a:solidFill>
                <a:srgbClr val="FFFFFF"/>
              </a:solidFill>
              <a:effectLst>
                <a:glow rad="317500">
                  <a:srgbClr val="000000">
                    <a:alpha val="91000"/>
                  </a:srgbClr>
                </a:glow>
              </a:effectLst>
              <a:latin typeface="华文宋体"/>
              <a:ea typeface="华文宋体"/>
              <a:cs typeface="华文宋体"/>
            </a:endParaRPr>
          </a:p>
        </p:txBody>
      </p:sp>
    </p:spTree>
    <p:extLst>
      <p:ext uri="{BB962C8B-B14F-4D97-AF65-F5344CB8AC3E}">
        <p14:creationId xmlns:p14="http://schemas.microsoft.com/office/powerpoint/2010/main" val="291375508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par>
                                <p:cTn id="10" presetID="53" presetClass="entr" presetSubtype="16" fill="hold" nodeType="with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p:cTn id="12" dur="500" fill="hold"/>
                                        <p:tgtEl>
                                          <p:spTgt spid="16"/>
                                        </p:tgtEl>
                                        <p:attrNameLst>
                                          <p:attrName>ppt_w</p:attrName>
                                        </p:attrNameLst>
                                      </p:cBhvr>
                                      <p:tavLst>
                                        <p:tav tm="0">
                                          <p:val>
                                            <p:fltVal val="0"/>
                                          </p:val>
                                        </p:tav>
                                        <p:tav tm="100000">
                                          <p:val>
                                            <p:strVal val="#ppt_w"/>
                                          </p:val>
                                        </p:tav>
                                      </p:tavLst>
                                    </p:anim>
                                    <p:anim calcmode="lin" valueType="num">
                                      <p:cBhvr>
                                        <p:cTn id="13" dur="500" fill="hold"/>
                                        <p:tgtEl>
                                          <p:spTgt spid="16"/>
                                        </p:tgtEl>
                                        <p:attrNameLst>
                                          <p:attrName>ppt_h</p:attrName>
                                        </p:attrNameLst>
                                      </p:cBhvr>
                                      <p:tavLst>
                                        <p:tav tm="0">
                                          <p:val>
                                            <p:fltVal val="0"/>
                                          </p:val>
                                        </p:tav>
                                        <p:tav tm="100000">
                                          <p:val>
                                            <p:strVal val="#ppt_h"/>
                                          </p:val>
                                        </p:tav>
                                      </p:tavLst>
                                    </p:anim>
                                    <p:animEffect transition="in" filter="fade">
                                      <p:cBhvr>
                                        <p:cTn id="14" dur="500"/>
                                        <p:tgtEl>
                                          <p:spTgt spid="16"/>
                                        </p:tgtEl>
                                      </p:cBhvr>
                                    </p:animEffect>
                                  </p:childTnLst>
                                </p:cTn>
                              </p:par>
                              <p:par>
                                <p:cTn id="15" presetID="53" presetClass="entr" presetSubtype="16"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p:cTn id="17" dur="500" fill="hold"/>
                                        <p:tgtEl>
                                          <p:spTgt spid="16"/>
                                        </p:tgtEl>
                                        <p:attrNameLst>
                                          <p:attrName>ppt_w</p:attrName>
                                        </p:attrNameLst>
                                      </p:cBhvr>
                                      <p:tavLst>
                                        <p:tav tm="0">
                                          <p:val>
                                            <p:fltVal val="0"/>
                                          </p:val>
                                        </p:tav>
                                        <p:tav tm="100000">
                                          <p:val>
                                            <p:strVal val="#ppt_w"/>
                                          </p:val>
                                        </p:tav>
                                      </p:tavLst>
                                    </p:anim>
                                    <p:anim calcmode="lin" valueType="num">
                                      <p:cBhvr>
                                        <p:cTn id="18" dur="500" fill="hold"/>
                                        <p:tgtEl>
                                          <p:spTgt spid="16"/>
                                        </p:tgtEl>
                                        <p:attrNameLst>
                                          <p:attrName>ppt_h</p:attrName>
                                        </p:attrNameLst>
                                      </p:cBhvr>
                                      <p:tavLst>
                                        <p:tav tm="0">
                                          <p:val>
                                            <p:fltVal val="0"/>
                                          </p:val>
                                        </p:tav>
                                        <p:tav tm="100000">
                                          <p:val>
                                            <p:strVal val="#ppt_h"/>
                                          </p:val>
                                        </p:tav>
                                      </p:tavLst>
                                    </p:anim>
                                    <p:animEffect transition="in" filter="fade">
                                      <p:cBhvr>
                                        <p:cTn id="19" dur="500"/>
                                        <p:tgtEl>
                                          <p:spTgt spid="16"/>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17"/>
                                        </p:tgtEl>
                                        <p:attrNameLst>
                                          <p:attrName>style.visibility</p:attrName>
                                        </p:attrNameLst>
                                      </p:cBhvr>
                                      <p:to>
                                        <p:strVal val="visible"/>
                                      </p:to>
                                    </p:set>
                                    <p:anim calcmode="lin" valueType="num">
                                      <p:cBhvr>
                                        <p:cTn id="24" dur="500" fill="hold"/>
                                        <p:tgtEl>
                                          <p:spTgt spid="17"/>
                                        </p:tgtEl>
                                        <p:attrNameLst>
                                          <p:attrName>ppt_w</p:attrName>
                                        </p:attrNameLst>
                                      </p:cBhvr>
                                      <p:tavLst>
                                        <p:tav tm="0">
                                          <p:val>
                                            <p:fltVal val="0"/>
                                          </p:val>
                                        </p:tav>
                                        <p:tav tm="100000">
                                          <p:val>
                                            <p:strVal val="#ppt_w"/>
                                          </p:val>
                                        </p:tav>
                                      </p:tavLst>
                                    </p:anim>
                                    <p:anim calcmode="lin" valueType="num">
                                      <p:cBhvr>
                                        <p:cTn id="25" dur="500" fill="hold"/>
                                        <p:tgtEl>
                                          <p:spTgt spid="17"/>
                                        </p:tgtEl>
                                        <p:attrNameLst>
                                          <p:attrName>ppt_h</p:attrName>
                                        </p:attrNameLst>
                                      </p:cBhvr>
                                      <p:tavLst>
                                        <p:tav tm="0">
                                          <p:val>
                                            <p:fltVal val="0"/>
                                          </p:val>
                                        </p:tav>
                                        <p:tav tm="100000">
                                          <p:val>
                                            <p:strVal val="#ppt_h"/>
                                          </p:val>
                                        </p:tav>
                                      </p:tavLst>
                                    </p:anim>
                                    <p:animEffect transition="in" filter="fade">
                                      <p:cBhvr>
                                        <p:cTn id="26" dur="500"/>
                                        <p:tgtEl>
                                          <p:spTgt spid="17"/>
                                        </p:tgtEl>
                                      </p:cBhvr>
                                    </p:animEffect>
                                  </p:childTnLst>
                                </p:cTn>
                              </p:par>
                              <p:par>
                                <p:cTn id="27" presetID="53" presetClass="entr" presetSubtype="16" fill="hold" nodeType="withEffect">
                                  <p:stCondLst>
                                    <p:cond delay="0"/>
                                  </p:stCondLst>
                                  <p:childTnLst>
                                    <p:set>
                                      <p:cBhvr>
                                        <p:cTn id="28" dur="1" fill="hold">
                                          <p:stCondLst>
                                            <p:cond delay="0"/>
                                          </p:stCondLst>
                                        </p:cTn>
                                        <p:tgtEl>
                                          <p:spTgt spid="18"/>
                                        </p:tgtEl>
                                        <p:attrNameLst>
                                          <p:attrName>style.visibility</p:attrName>
                                        </p:attrNameLst>
                                      </p:cBhvr>
                                      <p:to>
                                        <p:strVal val="visible"/>
                                      </p:to>
                                    </p:set>
                                    <p:anim calcmode="lin" valueType="num">
                                      <p:cBhvr>
                                        <p:cTn id="29" dur="500" fill="hold"/>
                                        <p:tgtEl>
                                          <p:spTgt spid="18"/>
                                        </p:tgtEl>
                                        <p:attrNameLst>
                                          <p:attrName>ppt_w</p:attrName>
                                        </p:attrNameLst>
                                      </p:cBhvr>
                                      <p:tavLst>
                                        <p:tav tm="0">
                                          <p:val>
                                            <p:fltVal val="0"/>
                                          </p:val>
                                        </p:tav>
                                        <p:tav tm="100000">
                                          <p:val>
                                            <p:strVal val="#ppt_w"/>
                                          </p:val>
                                        </p:tav>
                                      </p:tavLst>
                                    </p:anim>
                                    <p:anim calcmode="lin" valueType="num">
                                      <p:cBhvr>
                                        <p:cTn id="30" dur="500" fill="hold"/>
                                        <p:tgtEl>
                                          <p:spTgt spid="18"/>
                                        </p:tgtEl>
                                        <p:attrNameLst>
                                          <p:attrName>ppt_h</p:attrName>
                                        </p:attrNameLst>
                                      </p:cBhvr>
                                      <p:tavLst>
                                        <p:tav tm="0">
                                          <p:val>
                                            <p:fltVal val="0"/>
                                          </p:val>
                                        </p:tav>
                                        <p:tav tm="100000">
                                          <p:val>
                                            <p:strVal val="#ppt_h"/>
                                          </p:val>
                                        </p:tav>
                                      </p:tavLst>
                                    </p:anim>
                                    <p:animEffect transition="in" filter="fade">
                                      <p:cBhvr>
                                        <p:cTn id="31" dur="500"/>
                                        <p:tgtEl>
                                          <p:spTgt spid="18"/>
                                        </p:tgtEl>
                                      </p:cBhvr>
                                    </p:animEffect>
                                  </p:childTnLst>
                                </p:cTn>
                              </p:par>
                              <p:par>
                                <p:cTn id="32" presetID="53" presetClass="entr" presetSubtype="16" fill="hold" nodeType="withEffect">
                                  <p:stCondLst>
                                    <p:cond delay="0"/>
                                  </p:stCondLst>
                                  <p:childTnLst>
                                    <p:set>
                                      <p:cBhvr>
                                        <p:cTn id="33" dur="1" fill="hold">
                                          <p:stCondLst>
                                            <p:cond delay="0"/>
                                          </p:stCondLst>
                                        </p:cTn>
                                        <p:tgtEl>
                                          <p:spTgt spid="18"/>
                                        </p:tgtEl>
                                        <p:attrNameLst>
                                          <p:attrName>style.visibility</p:attrName>
                                        </p:attrNameLst>
                                      </p:cBhvr>
                                      <p:to>
                                        <p:strVal val="visible"/>
                                      </p:to>
                                    </p:set>
                                    <p:anim calcmode="lin" valueType="num">
                                      <p:cBhvr>
                                        <p:cTn id="34" dur="500" fill="hold"/>
                                        <p:tgtEl>
                                          <p:spTgt spid="18"/>
                                        </p:tgtEl>
                                        <p:attrNameLst>
                                          <p:attrName>ppt_w</p:attrName>
                                        </p:attrNameLst>
                                      </p:cBhvr>
                                      <p:tavLst>
                                        <p:tav tm="0">
                                          <p:val>
                                            <p:fltVal val="0"/>
                                          </p:val>
                                        </p:tav>
                                        <p:tav tm="100000">
                                          <p:val>
                                            <p:strVal val="#ppt_w"/>
                                          </p:val>
                                        </p:tav>
                                      </p:tavLst>
                                    </p:anim>
                                    <p:anim calcmode="lin" valueType="num">
                                      <p:cBhvr>
                                        <p:cTn id="35" dur="500" fill="hold"/>
                                        <p:tgtEl>
                                          <p:spTgt spid="18"/>
                                        </p:tgtEl>
                                        <p:attrNameLst>
                                          <p:attrName>ppt_h</p:attrName>
                                        </p:attrNameLst>
                                      </p:cBhvr>
                                      <p:tavLst>
                                        <p:tav tm="0">
                                          <p:val>
                                            <p:fltVal val="0"/>
                                          </p:val>
                                        </p:tav>
                                        <p:tav tm="100000">
                                          <p:val>
                                            <p:strVal val="#ppt_h"/>
                                          </p:val>
                                        </p:tav>
                                      </p:tavLst>
                                    </p:anim>
                                    <p:animEffect transition="in" filter="fade">
                                      <p:cBhvr>
                                        <p:cTn id="36" dur="500"/>
                                        <p:tgtEl>
                                          <p:spTgt spid="18"/>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53" presetClass="entr" presetSubtype="16" fill="hold" grpId="0" nodeType="clickEffect">
                                  <p:stCondLst>
                                    <p:cond delay="0"/>
                                  </p:stCondLst>
                                  <p:childTnLst>
                                    <p:set>
                                      <p:cBhvr>
                                        <p:cTn id="40" dur="1" fill="hold">
                                          <p:stCondLst>
                                            <p:cond delay="0"/>
                                          </p:stCondLst>
                                        </p:cTn>
                                        <p:tgtEl>
                                          <p:spTgt spid="22"/>
                                        </p:tgtEl>
                                        <p:attrNameLst>
                                          <p:attrName>style.visibility</p:attrName>
                                        </p:attrNameLst>
                                      </p:cBhvr>
                                      <p:to>
                                        <p:strVal val="visible"/>
                                      </p:to>
                                    </p:set>
                                    <p:anim calcmode="lin" valueType="num">
                                      <p:cBhvr>
                                        <p:cTn id="41" dur="500" fill="hold"/>
                                        <p:tgtEl>
                                          <p:spTgt spid="22"/>
                                        </p:tgtEl>
                                        <p:attrNameLst>
                                          <p:attrName>ppt_w</p:attrName>
                                        </p:attrNameLst>
                                      </p:cBhvr>
                                      <p:tavLst>
                                        <p:tav tm="0">
                                          <p:val>
                                            <p:fltVal val="0"/>
                                          </p:val>
                                        </p:tav>
                                        <p:tav tm="100000">
                                          <p:val>
                                            <p:strVal val="#ppt_w"/>
                                          </p:val>
                                        </p:tav>
                                      </p:tavLst>
                                    </p:anim>
                                    <p:anim calcmode="lin" valueType="num">
                                      <p:cBhvr>
                                        <p:cTn id="42" dur="500" fill="hold"/>
                                        <p:tgtEl>
                                          <p:spTgt spid="22"/>
                                        </p:tgtEl>
                                        <p:attrNameLst>
                                          <p:attrName>ppt_h</p:attrName>
                                        </p:attrNameLst>
                                      </p:cBhvr>
                                      <p:tavLst>
                                        <p:tav tm="0">
                                          <p:val>
                                            <p:fltVal val="0"/>
                                          </p:val>
                                        </p:tav>
                                        <p:tav tm="100000">
                                          <p:val>
                                            <p:strVal val="#ppt_h"/>
                                          </p:val>
                                        </p:tav>
                                      </p:tavLst>
                                    </p:anim>
                                    <p:animEffect transition="in" filter="fade">
                                      <p:cBhvr>
                                        <p:cTn id="43" dur="500"/>
                                        <p:tgtEl>
                                          <p:spTgt spid="22"/>
                                        </p:tgtEl>
                                      </p:cBhvr>
                                    </p:animEffect>
                                  </p:childTnLst>
                                </p:cTn>
                              </p:par>
                              <p:par>
                                <p:cTn id="44" presetID="53" presetClass="entr" presetSubtype="16" fill="hold" nodeType="withEffect">
                                  <p:stCondLst>
                                    <p:cond delay="0"/>
                                  </p:stCondLst>
                                  <p:childTnLst>
                                    <p:set>
                                      <p:cBhvr>
                                        <p:cTn id="45" dur="1" fill="hold">
                                          <p:stCondLst>
                                            <p:cond delay="0"/>
                                          </p:stCondLst>
                                        </p:cTn>
                                        <p:tgtEl>
                                          <p:spTgt spid="23"/>
                                        </p:tgtEl>
                                        <p:attrNameLst>
                                          <p:attrName>style.visibility</p:attrName>
                                        </p:attrNameLst>
                                      </p:cBhvr>
                                      <p:to>
                                        <p:strVal val="visible"/>
                                      </p:to>
                                    </p:set>
                                    <p:anim calcmode="lin" valueType="num">
                                      <p:cBhvr>
                                        <p:cTn id="46" dur="500" fill="hold"/>
                                        <p:tgtEl>
                                          <p:spTgt spid="23"/>
                                        </p:tgtEl>
                                        <p:attrNameLst>
                                          <p:attrName>ppt_w</p:attrName>
                                        </p:attrNameLst>
                                      </p:cBhvr>
                                      <p:tavLst>
                                        <p:tav tm="0">
                                          <p:val>
                                            <p:fltVal val="0"/>
                                          </p:val>
                                        </p:tav>
                                        <p:tav tm="100000">
                                          <p:val>
                                            <p:strVal val="#ppt_w"/>
                                          </p:val>
                                        </p:tav>
                                      </p:tavLst>
                                    </p:anim>
                                    <p:anim calcmode="lin" valueType="num">
                                      <p:cBhvr>
                                        <p:cTn id="47" dur="500" fill="hold"/>
                                        <p:tgtEl>
                                          <p:spTgt spid="23"/>
                                        </p:tgtEl>
                                        <p:attrNameLst>
                                          <p:attrName>ppt_h</p:attrName>
                                        </p:attrNameLst>
                                      </p:cBhvr>
                                      <p:tavLst>
                                        <p:tav tm="0">
                                          <p:val>
                                            <p:fltVal val="0"/>
                                          </p:val>
                                        </p:tav>
                                        <p:tav tm="100000">
                                          <p:val>
                                            <p:strVal val="#ppt_h"/>
                                          </p:val>
                                        </p:tav>
                                      </p:tavLst>
                                    </p:anim>
                                    <p:animEffect transition="in" filter="fade">
                                      <p:cBhvr>
                                        <p:cTn id="48" dur="500"/>
                                        <p:tgtEl>
                                          <p:spTgt spid="23"/>
                                        </p:tgtEl>
                                      </p:cBhvr>
                                    </p:animEffect>
                                  </p:childTnLst>
                                </p:cTn>
                              </p:par>
                              <p:par>
                                <p:cTn id="49" presetID="53" presetClass="entr" presetSubtype="16" fill="hold" nodeType="withEffect">
                                  <p:stCondLst>
                                    <p:cond delay="0"/>
                                  </p:stCondLst>
                                  <p:childTnLst>
                                    <p:set>
                                      <p:cBhvr>
                                        <p:cTn id="50" dur="1" fill="hold">
                                          <p:stCondLst>
                                            <p:cond delay="0"/>
                                          </p:stCondLst>
                                        </p:cTn>
                                        <p:tgtEl>
                                          <p:spTgt spid="23"/>
                                        </p:tgtEl>
                                        <p:attrNameLst>
                                          <p:attrName>style.visibility</p:attrName>
                                        </p:attrNameLst>
                                      </p:cBhvr>
                                      <p:to>
                                        <p:strVal val="visible"/>
                                      </p:to>
                                    </p:set>
                                    <p:anim calcmode="lin" valueType="num">
                                      <p:cBhvr>
                                        <p:cTn id="51" dur="500" fill="hold"/>
                                        <p:tgtEl>
                                          <p:spTgt spid="23"/>
                                        </p:tgtEl>
                                        <p:attrNameLst>
                                          <p:attrName>ppt_w</p:attrName>
                                        </p:attrNameLst>
                                      </p:cBhvr>
                                      <p:tavLst>
                                        <p:tav tm="0">
                                          <p:val>
                                            <p:fltVal val="0"/>
                                          </p:val>
                                        </p:tav>
                                        <p:tav tm="100000">
                                          <p:val>
                                            <p:strVal val="#ppt_w"/>
                                          </p:val>
                                        </p:tav>
                                      </p:tavLst>
                                    </p:anim>
                                    <p:anim calcmode="lin" valueType="num">
                                      <p:cBhvr>
                                        <p:cTn id="52" dur="500" fill="hold"/>
                                        <p:tgtEl>
                                          <p:spTgt spid="23"/>
                                        </p:tgtEl>
                                        <p:attrNameLst>
                                          <p:attrName>ppt_h</p:attrName>
                                        </p:attrNameLst>
                                      </p:cBhvr>
                                      <p:tavLst>
                                        <p:tav tm="0">
                                          <p:val>
                                            <p:fltVal val="0"/>
                                          </p:val>
                                        </p:tav>
                                        <p:tav tm="100000">
                                          <p:val>
                                            <p:strVal val="#ppt_h"/>
                                          </p:val>
                                        </p:tav>
                                      </p:tavLst>
                                    </p:anim>
                                    <p:animEffect transition="in" filter="fade">
                                      <p:cBhvr>
                                        <p:cTn id="53" dur="500"/>
                                        <p:tgtEl>
                                          <p:spTgt spid="23"/>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53" presetClass="entr" presetSubtype="16" fill="hold" grpId="0" nodeType="clickEffect">
                                  <p:stCondLst>
                                    <p:cond delay="0"/>
                                  </p:stCondLst>
                                  <p:childTnLst>
                                    <p:set>
                                      <p:cBhvr>
                                        <p:cTn id="57" dur="1" fill="hold">
                                          <p:stCondLst>
                                            <p:cond delay="0"/>
                                          </p:stCondLst>
                                        </p:cTn>
                                        <p:tgtEl>
                                          <p:spTgt spid="19"/>
                                        </p:tgtEl>
                                        <p:attrNameLst>
                                          <p:attrName>style.visibility</p:attrName>
                                        </p:attrNameLst>
                                      </p:cBhvr>
                                      <p:to>
                                        <p:strVal val="visible"/>
                                      </p:to>
                                    </p:set>
                                    <p:anim calcmode="lin" valueType="num">
                                      <p:cBhvr>
                                        <p:cTn id="58" dur="500" fill="hold"/>
                                        <p:tgtEl>
                                          <p:spTgt spid="19"/>
                                        </p:tgtEl>
                                        <p:attrNameLst>
                                          <p:attrName>ppt_w</p:attrName>
                                        </p:attrNameLst>
                                      </p:cBhvr>
                                      <p:tavLst>
                                        <p:tav tm="0">
                                          <p:val>
                                            <p:fltVal val="0"/>
                                          </p:val>
                                        </p:tav>
                                        <p:tav tm="100000">
                                          <p:val>
                                            <p:strVal val="#ppt_w"/>
                                          </p:val>
                                        </p:tav>
                                      </p:tavLst>
                                    </p:anim>
                                    <p:anim calcmode="lin" valueType="num">
                                      <p:cBhvr>
                                        <p:cTn id="59" dur="500" fill="hold"/>
                                        <p:tgtEl>
                                          <p:spTgt spid="19"/>
                                        </p:tgtEl>
                                        <p:attrNameLst>
                                          <p:attrName>ppt_h</p:attrName>
                                        </p:attrNameLst>
                                      </p:cBhvr>
                                      <p:tavLst>
                                        <p:tav tm="0">
                                          <p:val>
                                            <p:fltVal val="0"/>
                                          </p:val>
                                        </p:tav>
                                        <p:tav tm="100000">
                                          <p:val>
                                            <p:strVal val="#ppt_h"/>
                                          </p:val>
                                        </p:tav>
                                      </p:tavLst>
                                    </p:anim>
                                    <p:animEffect transition="in" filter="fade">
                                      <p:cBhvr>
                                        <p:cTn id="60" dur="500"/>
                                        <p:tgtEl>
                                          <p:spTgt spid="19"/>
                                        </p:tgtEl>
                                      </p:cBhvr>
                                    </p:animEffect>
                                  </p:childTnLst>
                                </p:cTn>
                              </p:par>
                              <p:par>
                                <p:cTn id="61" presetID="53" presetClass="entr" presetSubtype="16" fill="hold" nodeType="withEffect">
                                  <p:stCondLst>
                                    <p:cond delay="0"/>
                                  </p:stCondLst>
                                  <p:childTnLst>
                                    <p:set>
                                      <p:cBhvr>
                                        <p:cTn id="62" dur="1" fill="hold">
                                          <p:stCondLst>
                                            <p:cond delay="0"/>
                                          </p:stCondLst>
                                        </p:cTn>
                                        <p:tgtEl>
                                          <p:spTgt spid="20"/>
                                        </p:tgtEl>
                                        <p:attrNameLst>
                                          <p:attrName>style.visibility</p:attrName>
                                        </p:attrNameLst>
                                      </p:cBhvr>
                                      <p:to>
                                        <p:strVal val="visible"/>
                                      </p:to>
                                    </p:set>
                                    <p:anim calcmode="lin" valueType="num">
                                      <p:cBhvr>
                                        <p:cTn id="63" dur="500" fill="hold"/>
                                        <p:tgtEl>
                                          <p:spTgt spid="20"/>
                                        </p:tgtEl>
                                        <p:attrNameLst>
                                          <p:attrName>ppt_w</p:attrName>
                                        </p:attrNameLst>
                                      </p:cBhvr>
                                      <p:tavLst>
                                        <p:tav tm="0">
                                          <p:val>
                                            <p:fltVal val="0"/>
                                          </p:val>
                                        </p:tav>
                                        <p:tav tm="100000">
                                          <p:val>
                                            <p:strVal val="#ppt_w"/>
                                          </p:val>
                                        </p:tav>
                                      </p:tavLst>
                                    </p:anim>
                                    <p:anim calcmode="lin" valueType="num">
                                      <p:cBhvr>
                                        <p:cTn id="64" dur="500" fill="hold"/>
                                        <p:tgtEl>
                                          <p:spTgt spid="20"/>
                                        </p:tgtEl>
                                        <p:attrNameLst>
                                          <p:attrName>ppt_h</p:attrName>
                                        </p:attrNameLst>
                                      </p:cBhvr>
                                      <p:tavLst>
                                        <p:tav tm="0">
                                          <p:val>
                                            <p:fltVal val="0"/>
                                          </p:val>
                                        </p:tav>
                                        <p:tav tm="100000">
                                          <p:val>
                                            <p:strVal val="#ppt_h"/>
                                          </p:val>
                                        </p:tav>
                                      </p:tavLst>
                                    </p:anim>
                                    <p:animEffect transition="in" filter="fade">
                                      <p:cBhvr>
                                        <p:cTn id="65" dur="500"/>
                                        <p:tgtEl>
                                          <p:spTgt spid="20"/>
                                        </p:tgtEl>
                                      </p:cBhvr>
                                    </p:animEffect>
                                  </p:childTnLst>
                                </p:cTn>
                              </p:par>
                              <p:par>
                                <p:cTn id="66" presetID="53" presetClass="entr" presetSubtype="16" fill="hold" nodeType="withEffect">
                                  <p:stCondLst>
                                    <p:cond delay="0"/>
                                  </p:stCondLst>
                                  <p:childTnLst>
                                    <p:set>
                                      <p:cBhvr>
                                        <p:cTn id="67" dur="1" fill="hold">
                                          <p:stCondLst>
                                            <p:cond delay="0"/>
                                          </p:stCondLst>
                                        </p:cTn>
                                        <p:tgtEl>
                                          <p:spTgt spid="20"/>
                                        </p:tgtEl>
                                        <p:attrNameLst>
                                          <p:attrName>style.visibility</p:attrName>
                                        </p:attrNameLst>
                                      </p:cBhvr>
                                      <p:to>
                                        <p:strVal val="visible"/>
                                      </p:to>
                                    </p:set>
                                    <p:anim calcmode="lin" valueType="num">
                                      <p:cBhvr>
                                        <p:cTn id="68" dur="500" fill="hold"/>
                                        <p:tgtEl>
                                          <p:spTgt spid="20"/>
                                        </p:tgtEl>
                                        <p:attrNameLst>
                                          <p:attrName>ppt_w</p:attrName>
                                        </p:attrNameLst>
                                      </p:cBhvr>
                                      <p:tavLst>
                                        <p:tav tm="0">
                                          <p:val>
                                            <p:fltVal val="0"/>
                                          </p:val>
                                        </p:tav>
                                        <p:tav tm="100000">
                                          <p:val>
                                            <p:strVal val="#ppt_w"/>
                                          </p:val>
                                        </p:tav>
                                      </p:tavLst>
                                    </p:anim>
                                    <p:anim calcmode="lin" valueType="num">
                                      <p:cBhvr>
                                        <p:cTn id="69" dur="500" fill="hold"/>
                                        <p:tgtEl>
                                          <p:spTgt spid="20"/>
                                        </p:tgtEl>
                                        <p:attrNameLst>
                                          <p:attrName>ppt_h</p:attrName>
                                        </p:attrNameLst>
                                      </p:cBhvr>
                                      <p:tavLst>
                                        <p:tav tm="0">
                                          <p:val>
                                            <p:fltVal val="0"/>
                                          </p:val>
                                        </p:tav>
                                        <p:tav tm="100000">
                                          <p:val>
                                            <p:strVal val="#ppt_h"/>
                                          </p:val>
                                        </p:tav>
                                      </p:tavLst>
                                    </p:anim>
                                    <p:animEffect transition="in" filter="fade">
                                      <p:cBhvr>
                                        <p:cTn id="7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animBg="1"/>
      <p:bldP spid="19" grpId="0" animBg="1"/>
      <p:bldP spid="22" grpId="0" animBg="1"/>
    </p:bldLst>
  </p:timing>
</p:sld>
</file>

<file path=ppt/slides/slide18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086" y="-99392"/>
            <a:ext cx="9131913" cy="1143000"/>
          </a:xfrm>
        </p:spPr>
        <p:txBody>
          <a:bodyPr/>
          <a:lstStyle/>
          <a:p>
            <a:pPr>
              <a:defRPr/>
            </a:pPr>
            <a:r>
              <a:rPr lang="zh-CN" altLang="en-US" dirty="0">
                <a:solidFill>
                  <a:srgbClr val="FFFFFF"/>
                </a:solidFill>
                <a:latin typeface="Apple Chancery" charset="0"/>
                <a:ea typeface="Osaka" charset="0"/>
                <a:cs typeface="Apple Chancery" charset="0"/>
              </a:rPr>
              <a:t>属灵的果子</a:t>
            </a:r>
            <a:endParaRPr lang="en-US" b="1" dirty="0">
              <a:solidFill>
                <a:srgbClr val="FFFFFF"/>
              </a:solidFill>
              <a:effectLst>
                <a:glow rad="317500">
                  <a:schemeClr val="tx1">
                    <a:alpha val="91000"/>
                  </a:schemeClr>
                </a:glow>
              </a:effectLst>
              <a:latin typeface="Apple Chancery"/>
              <a:cs typeface="Apple Chancery"/>
            </a:endParaRPr>
          </a:p>
        </p:txBody>
      </p:sp>
      <p:sp>
        <p:nvSpPr>
          <p:cNvPr id="400387" name="Text Box 123"/>
          <p:cNvSpPr txBox="1">
            <a:spLocks noChangeArrowheads="1"/>
          </p:cNvSpPr>
          <p:nvPr/>
        </p:nvSpPr>
        <p:spPr bwMode="auto">
          <a:xfrm>
            <a:off x="9251950" y="19050"/>
            <a:ext cx="884238"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a:r>
              <a:rPr lang="en-US" b="1">
                <a:solidFill>
                  <a:srgbClr val="FFFFFF"/>
                </a:solidFill>
                <a:latin typeface="Arial" charset="0"/>
              </a:rPr>
              <a:t>xliii</a:t>
            </a:r>
            <a:endParaRPr lang="en-US">
              <a:solidFill>
                <a:srgbClr val="FFFFFF"/>
              </a:solidFill>
              <a:latin typeface="Arial" charset="0"/>
            </a:endParaRPr>
          </a:p>
        </p:txBody>
      </p:sp>
      <p:pic>
        <p:nvPicPr>
          <p:cNvPr id="400388" name="Picture 4" descr="O_Come_Holy_Spirit_by_LordShadowblade.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047875" y="1125538"/>
            <a:ext cx="5619750" cy="52117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Title 1"/>
          <p:cNvSpPr txBox="1">
            <a:spLocks/>
          </p:cNvSpPr>
          <p:nvPr/>
        </p:nvSpPr>
        <p:spPr bwMode="auto">
          <a:xfrm>
            <a:off x="3239852" y="2996952"/>
            <a:ext cx="3096344" cy="1080120"/>
          </a:xfrm>
          <a:prstGeom prst="rect">
            <a:avLst/>
          </a:prstGeom>
          <a:noFill/>
          <a:ln>
            <a:noFill/>
          </a:ln>
          <a:extLst>
            <a:ext uri="{FAA26D3D-D897-4be2-8F04-BA451C77F1D7}">
              <ma14:placeholderFlag xmlns="" xmlns:ma14="http://schemas.microsoft.com/office/mac/drawingml/2011/main"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a:defRPr/>
            </a:pPr>
            <a:r>
              <a:rPr lang="zh-CN" altLang="en-US" b="1" dirty="0">
                <a:solidFill>
                  <a:srgbClr val="FFFF00"/>
                </a:solidFill>
                <a:effectLst>
                  <a:glow rad="317500">
                    <a:srgbClr val="000000">
                      <a:alpha val="91000"/>
                    </a:srgbClr>
                  </a:glow>
                </a:effectLst>
                <a:latin typeface="华文宋体"/>
                <a:ea typeface="华文宋体"/>
                <a:cs typeface="华文宋体"/>
              </a:rPr>
              <a:t>仁爱是</a:t>
            </a:r>
          </a:p>
        </p:txBody>
      </p:sp>
      <p:sp>
        <p:nvSpPr>
          <p:cNvPr id="7" name="Title 1"/>
          <p:cNvSpPr txBox="1">
            <a:spLocks/>
          </p:cNvSpPr>
          <p:nvPr/>
        </p:nvSpPr>
        <p:spPr bwMode="auto">
          <a:xfrm>
            <a:off x="3239852" y="1124744"/>
            <a:ext cx="3096344" cy="1080120"/>
          </a:xfrm>
          <a:prstGeom prst="rect">
            <a:avLst/>
          </a:prstGeom>
          <a:noFill/>
          <a:ln>
            <a:noFill/>
          </a:ln>
          <a:extLst>
            <a:ext uri="{FAA26D3D-D897-4be2-8F04-BA451C77F1D7}">
              <ma14:placeholderFlag xmlns="" xmlns:ma14="http://schemas.microsoft.com/office/mac/drawingml/2011/main"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a:defRPr/>
            </a:pPr>
            <a:r>
              <a:rPr lang="zh-CN" altLang="en-US" b="1" dirty="0">
                <a:solidFill>
                  <a:srgbClr val="FFFFFF"/>
                </a:solidFill>
                <a:effectLst>
                  <a:glow rad="317500">
                    <a:srgbClr val="000000">
                      <a:alpha val="91000"/>
                    </a:srgbClr>
                  </a:glow>
                </a:effectLst>
                <a:latin typeface="华文宋体"/>
                <a:ea typeface="华文宋体"/>
                <a:cs typeface="华文宋体"/>
              </a:rPr>
              <a:t>喜乐</a:t>
            </a:r>
            <a:endParaRPr lang="en-US" altLang="zh-CN" b="1" dirty="0">
              <a:solidFill>
                <a:srgbClr val="FFFFFF"/>
              </a:solidFill>
              <a:effectLst>
                <a:glow rad="317500">
                  <a:srgbClr val="000000">
                    <a:alpha val="91000"/>
                  </a:srgbClr>
                </a:glow>
              </a:effectLst>
              <a:latin typeface="华文宋体"/>
              <a:ea typeface="华文宋体"/>
              <a:cs typeface="华文宋体"/>
            </a:endParaRPr>
          </a:p>
        </p:txBody>
      </p:sp>
      <p:sp>
        <p:nvSpPr>
          <p:cNvPr id="8" name="Title 1"/>
          <p:cNvSpPr txBox="1">
            <a:spLocks/>
          </p:cNvSpPr>
          <p:nvPr/>
        </p:nvSpPr>
        <p:spPr bwMode="auto">
          <a:xfrm>
            <a:off x="5652120" y="1844824"/>
            <a:ext cx="3096344" cy="1080120"/>
          </a:xfrm>
          <a:prstGeom prst="rect">
            <a:avLst/>
          </a:prstGeom>
          <a:noFill/>
          <a:ln>
            <a:noFill/>
          </a:ln>
          <a:extLst>
            <a:ext uri="{FAA26D3D-D897-4be2-8F04-BA451C77F1D7}">
              <ma14:placeholderFlag xmlns="" xmlns:ma14="http://schemas.microsoft.com/office/mac/drawingml/2011/main"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algn="l">
              <a:defRPr/>
            </a:pPr>
            <a:r>
              <a:rPr lang="zh-CN" altLang="en-US" b="1" dirty="0">
                <a:solidFill>
                  <a:srgbClr val="FFFFFF"/>
                </a:solidFill>
                <a:effectLst>
                  <a:glow rad="317500">
                    <a:srgbClr val="000000">
                      <a:alpha val="91000"/>
                    </a:srgbClr>
                  </a:glow>
                </a:effectLst>
                <a:latin typeface="华文宋体"/>
                <a:ea typeface="华文宋体"/>
                <a:cs typeface="华文宋体"/>
              </a:rPr>
              <a:t>和平</a:t>
            </a:r>
            <a:endParaRPr lang="en-US" altLang="zh-CN" b="1" dirty="0">
              <a:solidFill>
                <a:srgbClr val="FFFFFF"/>
              </a:solidFill>
              <a:effectLst>
                <a:glow rad="317500">
                  <a:srgbClr val="000000">
                    <a:alpha val="91000"/>
                  </a:srgbClr>
                </a:glow>
              </a:effectLst>
              <a:latin typeface="华文宋体"/>
              <a:ea typeface="华文宋体"/>
              <a:cs typeface="华文宋体"/>
            </a:endParaRPr>
          </a:p>
        </p:txBody>
      </p:sp>
      <p:sp>
        <p:nvSpPr>
          <p:cNvPr id="9" name="Title 1"/>
          <p:cNvSpPr txBox="1">
            <a:spLocks/>
          </p:cNvSpPr>
          <p:nvPr/>
        </p:nvSpPr>
        <p:spPr bwMode="auto">
          <a:xfrm>
            <a:off x="6444208" y="3104964"/>
            <a:ext cx="2592288" cy="1080120"/>
          </a:xfrm>
          <a:prstGeom prst="rect">
            <a:avLst/>
          </a:prstGeom>
          <a:noFill/>
          <a:ln>
            <a:noFill/>
          </a:ln>
          <a:extLst>
            <a:ext uri="{FAA26D3D-D897-4be2-8F04-BA451C77F1D7}">
              <ma14:placeholderFlag xmlns="" xmlns:ma14="http://schemas.microsoft.com/office/mac/drawingml/2011/main"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algn="l">
              <a:defRPr/>
            </a:pPr>
            <a:r>
              <a:rPr lang="zh-CN" altLang="en-US" b="1" dirty="0">
                <a:solidFill>
                  <a:srgbClr val="FFFFFF"/>
                </a:solidFill>
                <a:effectLst>
                  <a:glow rad="317500">
                    <a:srgbClr val="000000">
                      <a:alpha val="91000"/>
                    </a:srgbClr>
                  </a:glow>
                </a:effectLst>
                <a:latin typeface="华文宋体"/>
                <a:ea typeface="华文宋体"/>
                <a:cs typeface="华文宋体"/>
              </a:rPr>
              <a:t>忍耐</a:t>
            </a:r>
            <a:endParaRPr lang="en-US" altLang="zh-CN" b="1" dirty="0">
              <a:solidFill>
                <a:srgbClr val="FFFFFF"/>
              </a:solidFill>
              <a:effectLst>
                <a:glow rad="317500">
                  <a:srgbClr val="000000">
                    <a:alpha val="91000"/>
                  </a:srgbClr>
                </a:glow>
              </a:effectLst>
              <a:latin typeface="Apple Chancery"/>
              <a:cs typeface="Apple Chancery"/>
            </a:endParaRPr>
          </a:p>
        </p:txBody>
      </p:sp>
      <p:sp>
        <p:nvSpPr>
          <p:cNvPr id="10" name="Title 1"/>
          <p:cNvSpPr txBox="1">
            <a:spLocks/>
          </p:cNvSpPr>
          <p:nvPr/>
        </p:nvSpPr>
        <p:spPr bwMode="auto">
          <a:xfrm>
            <a:off x="5652120" y="4365104"/>
            <a:ext cx="3096344" cy="1080120"/>
          </a:xfrm>
          <a:prstGeom prst="rect">
            <a:avLst/>
          </a:prstGeom>
          <a:noFill/>
          <a:ln>
            <a:noFill/>
          </a:ln>
          <a:extLst>
            <a:ext uri="{FAA26D3D-D897-4be2-8F04-BA451C77F1D7}">
              <ma14:placeholderFlag xmlns="" xmlns:ma14="http://schemas.microsoft.com/office/mac/drawingml/2011/main"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algn="l">
              <a:defRPr/>
            </a:pPr>
            <a:r>
              <a:rPr lang="zh-CN" altLang="en-US" b="1" dirty="0">
                <a:solidFill>
                  <a:srgbClr val="FFFFFF"/>
                </a:solidFill>
                <a:effectLst>
                  <a:glow rad="317500">
                    <a:srgbClr val="000000">
                      <a:alpha val="91000"/>
                    </a:srgbClr>
                  </a:glow>
                </a:effectLst>
                <a:latin typeface="华文宋体"/>
                <a:ea typeface="华文宋体"/>
                <a:cs typeface="华文宋体"/>
              </a:rPr>
              <a:t>良善</a:t>
            </a:r>
            <a:endParaRPr lang="en-US" altLang="zh-CN" b="1" dirty="0">
              <a:solidFill>
                <a:srgbClr val="FFFFFF"/>
              </a:solidFill>
              <a:effectLst>
                <a:glow rad="317500">
                  <a:srgbClr val="000000">
                    <a:alpha val="91000"/>
                  </a:srgbClr>
                </a:glow>
              </a:effectLst>
              <a:latin typeface="Apple Chancery"/>
              <a:cs typeface="Apple Chancery"/>
            </a:endParaRPr>
          </a:p>
        </p:txBody>
      </p:sp>
      <p:sp>
        <p:nvSpPr>
          <p:cNvPr id="11" name="Title 1"/>
          <p:cNvSpPr txBox="1">
            <a:spLocks/>
          </p:cNvSpPr>
          <p:nvPr/>
        </p:nvSpPr>
        <p:spPr bwMode="auto">
          <a:xfrm>
            <a:off x="3276600" y="4953000"/>
            <a:ext cx="3096344" cy="1080120"/>
          </a:xfrm>
          <a:prstGeom prst="rect">
            <a:avLst/>
          </a:prstGeom>
          <a:noFill/>
          <a:ln>
            <a:noFill/>
          </a:ln>
          <a:extLst>
            <a:ext uri="{FAA26D3D-D897-4be2-8F04-BA451C77F1D7}">
              <ma14:placeholderFlag xmlns="" xmlns:ma14="http://schemas.microsoft.com/office/mac/drawingml/2011/main"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a:defRPr/>
            </a:pPr>
            <a:r>
              <a:rPr lang="zh-CN" altLang="en-US" b="1" dirty="0">
                <a:solidFill>
                  <a:srgbClr val="FFFFFF"/>
                </a:solidFill>
                <a:effectLst>
                  <a:glow rad="317500">
                    <a:srgbClr val="000000">
                      <a:alpha val="91000"/>
                    </a:srgbClr>
                  </a:glow>
                </a:effectLst>
                <a:latin typeface="华文宋体"/>
                <a:ea typeface="华文宋体"/>
                <a:cs typeface="华文宋体"/>
              </a:rPr>
              <a:t>恩慈</a:t>
            </a:r>
            <a:endParaRPr lang="en-US" altLang="zh-CN" b="1" dirty="0">
              <a:solidFill>
                <a:srgbClr val="FFFFFF"/>
              </a:solidFill>
              <a:effectLst>
                <a:glow rad="317500">
                  <a:srgbClr val="000000">
                    <a:alpha val="91000"/>
                  </a:srgbClr>
                </a:glow>
              </a:effectLst>
              <a:latin typeface="华文宋体"/>
              <a:ea typeface="华文宋体"/>
              <a:cs typeface="华文宋体"/>
            </a:endParaRPr>
          </a:p>
        </p:txBody>
      </p:sp>
      <p:sp>
        <p:nvSpPr>
          <p:cNvPr id="12" name="Title 1"/>
          <p:cNvSpPr txBox="1">
            <a:spLocks/>
          </p:cNvSpPr>
          <p:nvPr/>
        </p:nvSpPr>
        <p:spPr bwMode="auto">
          <a:xfrm>
            <a:off x="179512" y="4365104"/>
            <a:ext cx="3528392" cy="1080120"/>
          </a:xfrm>
          <a:prstGeom prst="rect">
            <a:avLst/>
          </a:prstGeom>
          <a:noFill/>
          <a:ln>
            <a:noFill/>
          </a:ln>
          <a:extLst>
            <a:ext uri="{FAA26D3D-D897-4be2-8F04-BA451C77F1D7}">
              <ma14:placeholderFlag xmlns="" xmlns:ma14="http://schemas.microsoft.com/office/mac/drawingml/2011/main"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algn="r">
              <a:defRPr/>
            </a:pPr>
            <a:r>
              <a:rPr lang="zh-CN" altLang="en-US" b="1" dirty="0">
                <a:solidFill>
                  <a:srgbClr val="FFFFFF"/>
                </a:solidFill>
                <a:effectLst>
                  <a:glow rad="317500">
                    <a:srgbClr val="000000">
                      <a:alpha val="91000"/>
                    </a:srgbClr>
                  </a:glow>
                </a:effectLst>
                <a:latin typeface="华文宋体"/>
                <a:ea typeface="华文宋体"/>
                <a:cs typeface="华文宋体"/>
              </a:rPr>
              <a:t>信实</a:t>
            </a:r>
            <a:endParaRPr lang="en-US" altLang="zh-CN" b="1" dirty="0">
              <a:solidFill>
                <a:srgbClr val="FFFFFF"/>
              </a:solidFill>
              <a:effectLst>
                <a:glow rad="317500">
                  <a:srgbClr val="000000">
                    <a:alpha val="91000"/>
                  </a:srgbClr>
                </a:glow>
              </a:effectLst>
              <a:latin typeface="华文宋体"/>
              <a:ea typeface="华文宋体"/>
              <a:cs typeface="华文宋体"/>
            </a:endParaRPr>
          </a:p>
        </p:txBody>
      </p:sp>
      <p:sp>
        <p:nvSpPr>
          <p:cNvPr id="13" name="Title 1"/>
          <p:cNvSpPr txBox="1">
            <a:spLocks/>
          </p:cNvSpPr>
          <p:nvPr/>
        </p:nvSpPr>
        <p:spPr bwMode="auto">
          <a:xfrm>
            <a:off x="35496" y="3104964"/>
            <a:ext cx="3528392" cy="1080120"/>
          </a:xfrm>
          <a:prstGeom prst="rect">
            <a:avLst/>
          </a:prstGeom>
          <a:noFill/>
          <a:ln>
            <a:noFill/>
          </a:ln>
          <a:extLst>
            <a:ext uri="{FAA26D3D-D897-4be2-8F04-BA451C77F1D7}">
              <ma14:placeholderFlag xmlns="" xmlns:ma14="http://schemas.microsoft.com/office/mac/drawingml/2011/main"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algn="r">
              <a:defRPr/>
            </a:pPr>
            <a:r>
              <a:rPr lang="zh-CN" altLang="en-US" b="1" dirty="0">
                <a:solidFill>
                  <a:srgbClr val="FFFFFF"/>
                </a:solidFill>
                <a:effectLst>
                  <a:glow rad="317500">
                    <a:srgbClr val="000000">
                      <a:alpha val="91000"/>
                    </a:srgbClr>
                  </a:glow>
                </a:effectLst>
                <a:latin typeface="华文宋体"/>
                <a:ea typeface="华文宋体"/>
                <a:cs typeface="华文宋体"/>
              </a:rPr>
              <a:t>温柔</a:t>
            </a:r>
            <a:endParaRPr lang="en-US" altLang="zh-CN" b="1" dirty="0">
              <a:solidFill>
                <a:srgbClr val="FFFFFF"/>
              </a:solidFill>
              <a:effectLst>
                <a:glow rad="317500">
                  <a:srgbClr val="000000">
                    <a:alpha val="91000"/>
                  </a:srgbClr>
                </a:glow>
              </a:effectLst>
              <a:latin typeface="Apple Chancery"/>
              <a:cs typeface="Apple Chancery"/>
            </a:endParaRPr>
          </a:p>
        </p:txBody>
      </p:sp>
      <p:sp>
        <p:nvSpPr>
          <p:cNvPr id="21" name="Title 1"/>
          <p:cNvSpPr txBox="1">
            <a:spLocks/>
          </p:cNvSpPr>
          <p:nvPr/>
        </p:nvSpPr>
        <p:spPr bwMode="auto">
          <a:xfrm>
            <a:off x="1" y="6093296"/>
            <a:ext cx="3995936" cy="7647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a:defRPr/>
            </a:pPr>
            <a:r>
              <a:rPr lang="zh-CN" altLang="en-US" sz="3600" b="1" dirty="0">
                <a:solidFill>
                  <a:srgbClr val="FFFFFF"/>
                </a:solidFill>
                <a:effectLst>
                  <a:glow rad="317500">
                    <a:srgbClr val="000000">
                      <a:alpha val="91000"/>
                    </a:srgbClr>
                  </a:glow>
                </a:effectLst>
                <a:latin typeface="华文宋体"/>
                <a:ea typeface="华文宋体"/>
                <a:cs typeface="华文宋体"/>
              </a:rPr>
              <a:t>加拉太书</a:t>
            </a:r>
            <a:r>
              <a:rPr lang="en-US" sz="3600" b="1" dirty="0">
                <a:solidFill>
                  <a:srgbClr val="FFFFFF"/>
                </a:solidFill>
                <a:effectLst>
                  <a:glow rad="317500">
                    <a:srgbClr val="000000">
                      <a:alpha val="91000"/>
                    </a:srgbClr>
                  </a:glow>
                </a:effectLst>
                <a:latin typeface="Apple Chancery"/>
                <a:ea typeface="Osaka"/>
                <a:cs typeface="Apple Chancery"/>
              </a:rPr>
              <a:t> 5:22-23</a:t>
            </a:r>
          </a:p>
        </p:txBody>
      </p:sp>
      <p:sp>
        <p:nvSpPr>
          <p:cNvPr id="14" name="Title 1"/>
          <p:cNvSpPr txBox="1">
            <a:spLocks/>
          </p:cNvSpPr>
          <p:nvPr/>
        </p:nvSpPr>
        <p:spPr bwMode="auto">
          <a:xfrm>
            <a:off x="35496" y="1844824"/>
            <a:ext cx="3528392" cy="1080120"/>
          </a:xfrm>
          <a:prstGeom prst="rect">
            <a:avLst/>
          </a:prstGeom>
          <a:noFill/>
          <a:ln>
            <a:noFill/>
          </a:ln>
          <a:extLst>
            <a:ext uri="{FAA26D3D-D897-4be2-8F04-BA451C77F1D7}">
              <ma14:placeholderFlag xmlns="" xmlns:ma14="http://schemas.microsoft.com/office/mac/drawingml/2011/main"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algn="r">
              <a:defRPr/>
            </a:pPr>
            <a:r>
              <a:rPr lang="zh-CN" altLang="en-US" b="1" dirty="0">
                <a:solidFill>
                  <a:srgbClr val="FFFFFF"/>
                </a:solidFill>
                <a:effectLst>
                  <a:glow rad="317500">
                    <a:srgbClr val="000000">
                      <a:alpha val="91000"/>
                    </a:srgbClr>
                  </a:glow>
                </a:effectLst>
                <a:latin typeface="华文宋体"/>
                <a:ea typeface="华文宋体"/>
                <a:cs typeface="华文宋体"/>
              </a:rPr>
              <a:t>节制</a:t>
            </a:r>
            <a:endParaRPr lang="en-US" altLang="zh-CN" b="1" dirty="0">
              <a:solidFill>
                <a:srgbClr val="FFFFFF"/>
              </a:solidFill>
              <a:effectLst>
                <a:glow rad="317500">
                  <a:srgbClr val="000000">
                    <a:alpha val="91000"/>
                  </a:srgbClr>
                </a:glow>
              </a:effectLst>
              <a:latin typeface="华文宋体"/>
              <a:ea typeface="华文宋体"/>
              <a:cs typeface="华文宋体"/>
            </a:endParaRPr>
          </a:p>
        </p:txBody>
      </p:sp>
      <p:sp>
        <p:nvSpPr>
          <p:cNvPr id="24" name="Title 1"/>
          <p:cNvSpPr txBox="1">
            <a:spLocks/>
          </p:cNvSpPr>
          <p:nvPr/>
        </p:nvSpPr>
        <p:spPr bwMode="auto">
          <a:xfrm>
            <a:off x="3203848" y="548680"/>
            <a:ext cx="3096344" cy="1080120"/>
          </a:xfrm>
          <a:prstGeom prst="rect">
            <a:avLst/>
          </a:prstGeom>
          <a:noFill/>
          <a:ln>
            <a:noFill/>
          </a:ln>
          <a:extLst>
            <a:ext uri="{FAA26D3D-D897-4be2-8F04-BA451C77F1D7}">
              <ma14:placeholderFlag xmlns="" xmlns:ma14="http://schemas.microsoft.com/office/mac/drawingml/2011/main"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a:defRPr/>
            </a:pPr>
            <a:r>
              <a:rPr lang="zh-CN" altLang="en-US" b="1" dirty="0">
                <a:solidFill>
                  <a:srgbClr val="FFFF00"/>
                </a:solidFill>
                <a:effectLst>
                  <a:glow rad="317500">
                    <a:srgbClr val="000000">
                      <a:alpha val="91000"/>
                    </a:srgbClr>
                  </a:glow>
                </a:effectLst>
                <a:latin typeface="华文宋体"/>
                <a:ea typeface="华文宋体"/>
                <a:cs typeface="华文宋体"/>
              </a:rPr>
              <a:t>力量</a:t>
            </a:r>
            <a:endParaRPr lang="en-US" b="1" dirty="0">
              <a:solidFill>
                <a:srgbClr val="FFFF00"/>
              </a:solidFill>
              <a:effectLst>
                <a:glow rad="317500">
                  <a:srgbClr val="000000">
                    <a:alpha val="91000"/>
                  </a:srgbClr>
                </a:glow>
              </a:effectLst>
              <a:latin typeface="华文宋体"/>
              <a:ea typeface="华文宋体"/>
              <a:cs typeface="华文宋体"/>
            </a:endParaRPr>
          </a:p>
        </p:txBody>
      </p:sp>
      <p:sp>
        <p:nvSpPr>
          <p:cNvPr id="25" name="Title 1"/>
          <p:cNvSpPr txBox="1">
            <a:spLocks/>
          </p:cNvSpPr>
          <p:nvPr/>
        </p:nvSpPr>
        <p:spPr bwMode="auto">
          <a:xfrm>
            <a:off x="6041444" y="1412776"/>
            <a:ext cx="3096344" cy="1080120"/>
          </a:xfrm>
          <a:prstGeom prst="rect">
            <a:avLst/>
          </a:prstGeom>
          <a:noFill/>
          <a:ln>
            <a:noFill/>
          </a:ln>
          <a:extLst>
            <a:ext uri="{FAA26D3D-D897-4be2-8F04-BA451C77F1D7}">
              <ma14:placeholderFlag xmlns="" xmlns:ma14="http://schemas.microsoft.com/office/mac/drawingml/2011/main"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a:defRPr/>
            </a:pPr>
            <a:r>
              <a:rPr lang="zh-CN" altLang="en-US" b="1" dirty="0">
                <a:solidFill>
                  <a:srgbClr val="FFFF00"/>
                </a:solidFill>
                <a:effectLst>
                  <a:glow rad="317500">
                    <a:srgbClr val="000000">
                      <a:alpha val="91000"/>
                    </a:srgbClr>
                  </a:glow>
                </a:effectLst>
                <a:latin typeface="华文宋体"/>
                <a:ea typeface="华文宋体"/>
                <a:cs typeface="华文宋体"/>
              </a:rPr>
              <a:t>安全</a:t>
            </a:r>
            <a:endParaRPr lang="en-US" b="1" dirty="0">
              <a:solidFill>
                <a:srgbClr val="FFFF00"/>
              </a:solidFill>
              <a:effectLst>
                <a:glow rad="317500">
                  <a:srgbClr val="000000">
                    <a:alpha val="91000"/>
                  </a:srgbClr>
                </a:glow>
              </a:effectLst>
              <a:latin typeface="华文宋体"/>
              <a:ea typeface="华文宋体"/>
              <a:cs typeface="华文宋体"/>
            </a:endParaRPr>
          </a:p>
        </p:txBody>
      </p:sp>
      <p:sp>
        <p:nvSpPr>
          <p:cNvPr id="26" name="Title 1"/>
          <p:cNvSpPr txBox="1">
            <a:spLocks/>
          </p:cNvSpPr>
          <p:nvPr/>
        </p:nvSpPr>
        <p:spPr bwMode="auto">
          <a:xfrm>
            <a:off x="6047656" y="3645024"/>
            <a:ext cx="3096344" cy="1080120"/>
          </a:xfrm>
          <a:prstGeom prst="rect">
            <a:avLst/>
          </a:prstGeom>
          <a:noFill/>
          <a:ln>
            <a:noFill/>
          </a:ln>
          <a:extLst>
            <a:ext uri="{FAA26D3D-D897-4be2-8F04-BA451C77F1D7}">
              <ma14:placeholderFlag xmlns="" xmlns:ma14="http://schemas.microsoft.com/office/mac/drawingml/2011/main"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a:defRPr/>
            </a:pPr>
            <a:r>
              <a:rPr lang="zh-CN" altLang="en-US" b="1" dirty="0">
                <a:solidFill>
                  <a:srgbClr val="FFFF00"/>
                </a:solidFill>
                <a:effectLst>
                  <a:glow rad="317500">
                    <a:srgbClr val="000000">
                      <a:alpha val="91000"/>
                    </a:srgbClr>
                  </a:glow>
                </a:effectLst>
                <a:latin typeface="华文宋体"/>
                <a:ea typeface="华文宋体"/>
                <a:cs typeface="华文宋体"/>
              </a:rPr>
              <a:t>耐力</a:t>
            </a:r>
            <a:endParaRPr lang="en-US" b="1" dirty="0">
              <a:solidFill>
                <a:srgbClr val="FFFF00"/>
              </a:solidFill>
              <a:effectLst>
                <a:glow rad="317500">
                  <a:srgbClr val="000000">
                    <a:alpha val="91000"/>
                  </a:srgbClr>
                </a:glow>
              </a:effectLst>
              <a:latin typeface="华文宋体"/>
              <a:ea typeface="华文宋体"/>
              <a:cs typeface="华文宋体"/>
            </a:endParaRPr>
          </a:p>
        </p:txBody>
      </p:sp>
      <p:sp>
        <p:nvSpPr>
          <p:cNvPr id="27" name="Title 1"/>
          <p:cNvSpPr txBox="1">
            <a:spLocks/>
          </p:cNvSpPr>
          <p:nvPr/>
        </p:nvSpPr>
        <p:spPr bwMode="auto">
          <a:xfrm>
            <a:off x="6046811" y="4797152"/>
            <a:ext cx="3096344" cy="1080120"/>
          </a:xfrm>
          <a:prstGeom prst="rect">
            <a:avLst/>
          </a:prstGeom>
          <a:noFill/>
          <a:ln>
            <a:noFill/>
          </a:ln>
          <a:extLst>
            <a:ext uri="{FAA26D3D-D897-4be2-8F04-BA451C77F1D7}">
              <ma14:placeholderFlag xmlns="" xmlns:ma14="http://schemas.microsoft.com/office/mac/drawingml/2011/main"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a:defRPr/>
            </a:pPr>
            <a:r>
              <a:rPr lang="zh-CN" altLang="en-US" b="1" dirty="0">
                <a:solidFill>
                  <a:srgbClr val="FFFF00"/>
                </a:solidFill>
                <a:effectLst>
                  <a:glow rad="317500">
                    <a:srgbClr val="000000">
                      <a:alpha val="91000"/>
                    </a:srgbClr>
                  </a:glow>
                </a:effectLst>
                <a:latin typeface="华文宋体"/>
                <a:ea typeface="华文宋体"/>
                <a:cs typeface="华文宋体"/>
              </a:rPr>
              <a:t>行为</a:t>
            </a:r>
            <a:endParaRPr lang="en-US" b="1" dirty="0">
              <a:solidFill>
                <a:srgbClr val="FFFF00"/>
              </a:solidFill>
              <a:effectLst>
                <a:glow rad="317500">
                  <a:srgbClr val="000000">
                    <a:alpha val="91000"/>
                  </a:srgbClr>
                </a:glow>
              </a:effectLst>
              <a:latin typeface="华文宋体"/>
              <a:ea typeface="华文宋体"/>
              <a:cs typeface="华文宋体"/>
            </a:endParaRPr>
          </a:p>
        </p:txBody>
      </p:sp>
      <p:sp>
        <p:nvSpPr>
          <p:cNvPr id="28" name="Title 1"/>
          <p:cNvSpPr txBox="1">
            <a:spLocks/>
          </p:cNvSpPr>
          <p:nvPr/>
        </p:nvSpPr>
        <p:spPr bwMode="auto">
          <a:xfrm>
            <a:off x="3851920" y="5661248"/>
            <a:ext cx="3096344" cy="1080120"/>
          </a:xfrm>
          <a:prstGeom prst="rect">
            <a:avLst/>
          </a:prstGeom>
          <a:noFill/>
          <a:ln>
            <a:noFill/>
          </a:ln>
          <a:extLst>
            <a:ext uri="{FAA26D3D-D897-4be2-8F04-BA451C77F1D7}">
              <ma14:placeholderFlag xmlns="" xmlns:ma14="http://schemas.microsoft.com/office/mac/drawingml/2011/main"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a:defRPr/>
            </a:pPr>
            <a:r>
              <a:rPr lang="zh-CN" altLang="en-US" b="1" dirty="0">
                <a:solidFill>
                  <a:srgbClr val="FFFF00"/>
                </a:solidFill>
                <a:effectLst>
                  <a:glow rad="317500">
                    <a:srgbClr val="000000">
                      <a:alpha val="91000"/>
                    </a:srgbClr>
                  </a:glow>
                </a:effectLst>
                <a:latin typeface="华文宋体"/>
                <a:ea typeface="华文宋体"/>
                <a:cs typeface="华文宋体"/>
              </a:rPr>
              <a:t>品德</a:t>
            </a:r>
            <a:endParaRPr lang="en-US" b="1" dirty="0">
              <a:solidFill>
                <a:srgbClr val="FFFF00"/>
              </a:solidFill>
              <a:effectLst>
                <a:glow rad="317500">
                  <a:srgbClr val="000000">
                    <a:alpha val="91000"/>
                  </a:srgbClr>
                </a:glow>
              </a:effectLst>
              <a:latin typeface="华文宋体"/>
              <a:ea typeface="华文宋体"/>
              <a:cs typeface="华文宋体"/>
            </a:endParaRPr>
          </a:p>
        </p:txBody>
      </p:sp>
      <p:sp>
        <p:nvSpPr>
          <p:cNvPr id="29" name="Title 1"/>
          <p:cNvSpPr txBox="1">
            <a:spLocks/>
          </p:cNvSpPr>
          <p:nvPr/>
        </p:nvSpPr>
        <p:spPr bwMode="auto">
          <a:xfrm>
            <a:off x="7384" y="5085184"/>
            <a:ext cx="3096344" cy="1080120"/>
          </a:xfrm>
          <a:prstGeom prst="rect">
            <a:avLst/>
          </a:prstGeom>
          <a:noFill/>
          <a:ln>
            <a:noFill/>
          </a:ln>
          <a:extLst>
            <a:ext uri="{FAA26D3D-D897-4be2-8F04-BA451C77F1D7}">
              <ma14:placeholderFlag xmlns="" xmlns:ma14="http://schemas.microsoft.com/office/mac/drawingml/2011/main"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a:defRPr/>
            </a:pPr>
            <a:r>
              <a:rPr lang="zh-CN" altLang="en-US" b="1" dirty="0">
                <a:solidFill>
                  <a:srgbClr val="FFFF00"/>
                </a:solidFill>
                <a:effectLst>
                  <a:glow rad="317500">
                    <a:srgbClr val="000000">
                      <a:alpha val="91000"/>
                    </a:srgbClr>
                  </a:glow>
                </a:effectLst>
                <a:latin typeface="华文宋体"/>
                <a:ea typeface="华文宋体"/>
                <a:cs typeface="华文宋体"/>
              </a:rPr>
              <a:t>自信</a:t>
            </a:r>
            <a:endParaRPr lang="en-US" b="1" dirty="0">
              <a:solidFill>
                <a:srgbClr val="FFFF00"/>
              </a:solidFill>
              <a:effectLst>
                <a:glow rad="317500">
                  <a:srgbClr val="000000">
                    <a:alpha val="91000"/>
                  </a:srgbClr>
                </a:glow>
              </a:effectLst>
              <a:latin typeface="华文宋体"/>
              <a:ea typeface="华文宋体"/>
              <a:cs typeface="华文宋体"/>
            </a:endParaRPr>
          </a:p>
        </p:txBody>
      </p:sp>
      <p:sp>
        <p:nvSpPr>
          <p:cNvPr id="30" name="Title 1"/>
          <p:cNvSpPr txBox="1">
            <a:spLocks/>
          </p:cNvSpPr>
          <p:nvPr/>
        </p:nvSpPr>
        <p:spPr bwMode="auto">
          <a:xfrm>
            <a:off x="-180528" y="3645024"/>
            <a:ext cx="3096344" cy="1080120"/>
          </a:xfrm>
          <a:prstGeom prst="rect">
            <a:avLst/>
          </a:prstGeom>
          <a:noFill/>
          <a:ln>
            <a:noFill/>
          </a:ln>
          <a:extLst>
            <a:ext uri="{FAA26D3D-D897-4be2-8F04-BA451C77F1D7}">
              <ma14:placeholderFlag xmlns="" xmlns:ma14="http://schemas.microsoft.com/office/mac/drawingml/2011/main"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a:defRPr/>
            </a:pPr>
            <a:r>
              <a:rPr lang="zh-CN" altLang="en-US" b="1" dirty="0">
                <a:solidFill>
                  <a:srgbClr val="FFFF00"/>
                </a:solidFill>
                <a:effectLst>
                  <a:glow rad="317500">
                    <a:srgbClr val="000000">
                      <a:alpha val="91000"/>
                    </a:srgbClr>
                  </a:glow>
                </a:effectLst>
                <a:latin typeface="华文宋体"/>
                <a:ea typeface="华文宋体"/>
                <a:cs typeface="华文宋体"/>
              </a:rPr>
              <a:t>谦卑</a:t>
            </a:r>
            <a:endParaRPr lang="en-US" b="1" dirty="0">
              <a:solidFill>
                <a:srgbClr val="FFFF00"/>
              </a:solidFill>
              <a:effectLst>
                <a:glow rad="317500">
                  <a:srgbClr val="000000">
                    <a:alpha val="91000"/>
                  </a:srgbClr>
                </a:glow>
              </a:effectLst>
              <a:latin typeface="华文宋体"/>
              <a:ea typeface="华文宋体"/>
              <a:cs typeface="华文宋体"/>
            </a:endParaRPr>
          </a:p>
        </p:txBody>
      </p:sp>
      <p:sp>
        <p:nvSpPr>
          <p:cNvPr id="31" name="Title 1"/>
          <p:cNvSpPr txBox="1">
            <a:spLocks/>
          </p:cNvSpPr>
          <p:nvPr/>
        </p:nvSpPr>
        <p:spPr bwMode="auto">
          <a:xfrm>
            <a:off x="-252536" y="2348880"/>
            <a:ext cx="3096344" cy="1080120"/>
          </a:xfrm>
          <a:prstGeom prst="rect">
            <a:avLst/>
          </a:prstGeom>
          <a:noFill/>
          <a:ln>
            <a:noFill/>
          </a:ln>
          <a:extLst>
            <a:ext uri="{FAA26D3D-D897-4be2-8F04-BA451C77F1D7}">
              <ma14:placeholderFlag xmlns="" xmlns:ma14="http://schemas.microsoft.com/office/mac/drawingml/2011/main"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a:defRPr/>
            </a:pPr>
            <a:r>
              <a:rPr lang="zh-CN" altLang="en-US" b="1" dirty="0">
                <a:solidFill>
                  <a:srgbClr val="FFFF00"/>
                </a:solidFill>
                <a:effectLst>
                  <a:glow rad="317500">
                    <a:srgbClr val="000000">
                      <a:alpha val="91000"/>
                    </a:srgbClr>
                  </a:glow>
                </a:effectLst>
                <a:latin typeface="华文宋体"/>
                <a:ea typeface="华文宋体"/>
                <a:cs typeface="华文宋体"/>
              </a:rPr>
              <a:t>得胜</a:t>
            </a:r>
            <a:endParaRPr lang="en-US" b="1" dirty="0">
              <a:solidFill>
                <a:srgbClr val="FFFF00"/>
              </a:solidFill>
              <a:effectLst>
                <a:glow rad="317500">
                  <a:srgbClr val="000000">
                    <a:alpha val="91000"/>
                  </a:srgbClr>
                </a:glow>
              </a:effectLst>
              <a:latin typeface="华文宋体"/>
              <a:ea typeface="华文宋体"/>
              <a:cs typeface="华文宋体"/>
            </a:endParaRPr>
          </a:p>
        </p:txBody>
      </p:sp>
    </p:spTree>
    <p:extLst>
      <p:ext uri="{BB962C8B-B14F-4D97-AF65-F5344CB8AC3E}">
        <p14:creationId xmlns:p14="http://schemas.microsoft.com/office/powerpoint/2010/main" val="28686090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linds(horizontal)">
                                      <p:cBhvr>
                                        <p:cTn id="7" dur="500"/>
                                        <p:tgtEl>
                                          <p:spTgt spid="2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blinds(horizontal)">
                                      <p:cBhvr>
                                        <p:cTn id="12" dur="500"/>
                                        <p:tgtEl>
                                          <p:spTgt spid="2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blinds(horizontal)">
                                      <p:cBhvr>
                                        <p:cTn id="17" dur="500"/>
                                        <p:tgtEl>
                                          <p:spTgt spid="2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nodeType="click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blinds(horizontal)">
                                      <p:cBhvr>
                                        <p:cTn id="22" dur="500"/>
                                        <p:tgtEl>
                                          <p:spTgt spid="27"/>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10" fill="hold" nodeType="click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blinds(horizontal)">
                                      <p:cBhvr>
                                        <p:cTn id="27" dur="500"/>
                                        <p:tgtEl>
                                          <p:spTgt spid="28"/>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3" presetClass="entr" presetSubtype="10" fill="hold" nodeType="click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blinds(horizontal)">
                                      <p:cBhvr>
                                        <p:cTn id="32" dur="500"/>
                                        <p:tgtEl>
                                          <p:spTgt spid="29"/>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3" presetClass="entr" presetSubtype="10" fill="hold" nodeType="clickEffect">
                                  <p:stCondLst>
                                    <p:cond delay="0"/>
                                  </p:stCondLst>
                                  <p:childTnLst>
                                    <p:set>
                                      <p:cBhvr>
                                        <p:cTn id="36" dur="1" fill="hold">
                                          <p:stCondLst>
                                            <p:cond delay="0"/>
                                          </p:stCondLst>
                                        </p:cTn>
                                        <p:tgtEl>
                                          <p:spTgt spid="30"/>
                                        </p:tgtEl>
                                        <p:attrNameLst>
                                          <p:attrName>style.visibility</p:attrName>
                                        </p:attrNameLst>
                                      </p:cBhvr>
                                      <p:to>
                                        <p:strVal val="visible"/>
                                      </p:to>
                                    </p:set>
                                    <p:animEffect transition="in" filter="blinds(horizontal)">
                                      <p:cBhvr>
                                        <p:cTn id="37" dur="500"/>
                                        <p:tgtEl>
                                          <p:spTgt spid="30"/>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3" presetClass="entr" presetSubtype="10" fill="hold" nodeType="clickEffect">
                                  <p:stCondLst>
                                    <p:cond delay="0"/>
                                  </p:stCondLst>
                                  <p:childTnLst>
                                    <p:set>
                                      <p:cBhvr>
                                        <p:cTn id="41" dur="1" fill="hold">
                                          <p:stCondLst>
                                            <p:cond delay="0"/>
                                          </p:stCondLst>
                                        </p:cTn>
                                        <p:tgtEl>
                                          <p:spTgt spid="31"/>
                                        </p:tgtEl>
                                        <p:attrNameLst>
                                          <p:attrName>style.visibility</p:attrName>
                                        </p:attrNameLst>
                                      </p:cBhvr>
                                      <p:to>
                                        <p:strVal val="visible"/>
                                      </p:to>
                                    </p:set>
                                    <p:animEffect transition="in" filter="blinds(horizontal)">
                                      <p:cBhvr>
                                        <p:cTn id="42"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1409" name="Picture 2" descr="spirituality-300x200.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84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8100" y="188640"/>
            <a:ext cx="9142413" cy="1143000"/>
          </a:xfrm>
        </p:spPr>
        <p:txBody>
          <a:bodyPr lIns="91416" tIns="45709" rIns="91416" bIns="45709"/>
          <a:lstStyle/>
          <a:p>
            <a:pPr>
              <a:defRPr/>
            </a:pPr>
            <a:r>
              <a:rPr lang="zh-CN" altLang="en-US" sz="5400" dirty="0">
                <a:solidFill>
                  <a:srgbClr val="FFFF00"/>
                </a:solidFill>
                <a:effectLst>
                  <a:glow rad="317500">
                    <a:schemeClr val="tx1">
                      <a:alpha val="91000"/>
                    </a:schemeClr>
                  </a:glow>
                </a:effectLst>
                <a:latin typeface="华文宋体"/>
                <a:ea typeface="华文宋体"/>
                <a:cs typeface="华文宋体"/>
              </a:rPr>
              <a:t>你</a:t>
            </a:r>
            <a:r>
              <a:rPr lang="zh-CN" altLang="en-US" sz="5400" dirty="0">
                <a:solidFill>
                  <a:schemeClr val="bg1"/>
                </a:solidFill>
                <a:effectLst>
                  <a:glow rad="317500">
                    <a:schemeClr val="tx1">
                      <a:alpha val="91000"/>
                    </a:schemeClr>
                  </a:glow>
                </a:effectLst>
                <a:latin typeface="华文宋体"/>
                <a:ea typeface="华文宋体"/>
                <a:cs typeface="华文宋体"/>
              </a:rPr>
              <a:t>屈服于耶稣了没</a:t>
            </a:r>
            <a:r>
              <a:rPr lang="en-US" sz="5400" dirty="0">
                <a:solidFill>
                  <a:srgbClr val="FFFFFF"/>
                </a:solidFill>
                <a:effectLst>
                  <a:glow rad="317500">
                    <a:schemeClr val="tx1">
                      <a:alpha val="91000"/>
                    </a:schemeClr>
                  </a:glow>
                </a:effectLst>
                <a:latin typeface="Apple Chancery"/>
                <a:cs typeface="Apple Chancery"/>
              </a:rPr>
              <a:t>?</a:t>
            </a:r>
          </a:p>
        </p:txBody>
      </p:sp>
    </p:spTree>
    <p:extLst>
      <p:ext uri="{BB962C8B-B14F-4D97-AF65-F5344CB8AC3E}">
        <p14:creationId xmlns:p14="http://schemas.microsoft.com/office/powerpoint/2010/main" val="514910389"/>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rgbClr val="FFFFFF"/>
                </a:solidFill>
                <a:effectLst>
                  <a:outerShdw blurRad="38100" dist="38100" dir="2700000" algn="tl">
                    <a:srgbClr val="000000"/>
                  </a:outerShdw>
                </a:effectLst>
                <a:latin typeface="宋体"/>
                <a:ea typeface="宋体"/>
                <a:cs typeface="宋体"/>
              </a:rPr>
              <a:t>加拉太书</a:t>
            </a:r>
            <a:r>
              <a:rPr lang="en-US" altLang="zh-CN" sz="8800" dirty="0">
                <a:solidFill>
                  <a:srgbClr val="FFFFFF"/>
                </a:solidFill>
                <a:effectLst>
                  <a:outerShdw blurRad="38100" dist="38100" dir="2700000" algn="tl">
                    <a:srgbClr val="000000"/>
                  </a:outerShdw>
                </a:effectLst>
                <a:latin typeface="宋体"/>
                <a:ea typeface="宋体"/>
                <a:cs typeface="宋体"/>
              </a:rPr>
              <a:t> </a:t>
            </a:r>
            <a:r>
              <a:rPr lang="zh-CN" altLang="zh-CN" sz="9600" dirty="0">
                <a:latin typeface="宋体"/>
                <a:ea typeface="宋体"/>
                <a:cs typeface="宋体"/>
              </a:rPr>
              <a:t>6</a:t>
            </a:r>
            <a:endParaRPr lang="en-US" sz="8800" dirty="0">
              <a:solidFill>
                <a:schemeClr val="bg1"/>
              </a:solidFill>
              <a:latin typeface="Arial" charset="0"/>
              <a:ea typeface="Osaka" charset="0"/>
              <a:cs typeface="Arial" charset="0"/>
            </a:endParaRPr>
          </a:p>
        </p:txBody>
      </p:sp>
    </p:spTree>
    <p:extLst>
      <p:ext uri="{BB962C8B-B14F-4D97-AF65-F5344CB8AC3E}">
        <p14:creationId xmlns:p14="http://schemas.microsoft.com/office/powerpoint/2010/main" val="1514236168"/>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02434"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143000"/>
            <a:ext cx="4445000" cy="3327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02435" name="Picture 3"/>
          <p:cNvPicPr>
            <a:picLocks noChangeAspect="1" noChangeArrowheads="1"/>
          </p:cNvPicPr>
          <p:nvPr/>
        </p:nvPicPr>
        <p:blipFill>
          <a:blip r:embed="rId4" cstate="screen">
            <a:extLst>
              <a:ext uri="{28A0092B-C50C-407E-A947-70E740481C1C}">
                <a14:useLocalDpi xmlns:a14="http://schemas.microsoft.com/office/drawing/2010/main"/>
              </a:ext>
            </a:extLst>
          </a:blip>
          <a:srcRect b="13741"/>
          <a:stretch>
            <a:fillRect/>
          </a:stretch>
        </p:blipFill>
        <p:spPr bwMode="auto">
          <a:xfrm>
            <a:off x="3886200" y="3987800"/>
            <a:ext cx="4445000" cy="2870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02436" name="Rectangle 4"/>
          <p:cNvSpPr>
            <a:spLocks noGrp="1" noChangeArrowheads="1"/>
          </p:cNvSpPr>
          <p:nvPr>
            <p:ph type="title"/>
          </p:nvPr>
        </p:nvSpPr>
        <p:spPr>
          <a:xfrm>
            <a:off x="1828800" y="0"/>
            <a:ext cx="7239000" cy="1524000"/>
          </a:xfrm>
          <a:solidFill>
            <a:schemeClr val="tx1"/>
          </a:solidFill>
        </p:spPr>
        <p:txBody>
          <a:bodyPr/>
          <a:lstStyle/>
          <a:p>
            <a:pPr algn="r" eaLnBrk="1" hangingPunct="1"/>
            <a:r>
              <a:rPr lang="en-US" b="1" dirty="0">
                <a:latin typeface="华文宋体"/>
                <a:ea typeface="华文宋体"/>
                <a:cs typeface="华文宋体"/>
              </a:rPr>
              <a:t>Restore People in Sin</a:t>
            </a:r>
            <a:endParaRPr lang="en-US" sz="3600" dirty="0">
              <a:latin typeface="华文宋体"/>
              <a:ea typeface="华文宋体"/>
              <a:cs typeface="华文宋体"/>
            </a:endParaRPr>
          </a:p>
        </p:txBody>
      </p:sp>
      <p:sp>
        <p:nvSpPr>
          <p:cNvPr id="402437" name="Rectangle 7"/>
          <p:cNvSpPr>
            <a:spLocks noChangeArrowheads="1"/>
          </p:cNvSpPr>
          <p:nvPr/>
        </p:nvSpPr>
        <p:spPr bwMode="auto">
          <a:xfrm>
            <a:off x="1752600" y="2971800"/>
            <a:ext cx="7391400" cy="1981200"/>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a:lnSpc>
                <a:spcPct val="90000"/>
              </a:lnSpc>
              <a:spcBef>
                <a:spcPct val="20000"/>
              </a:spcBef>
            </a:pPr>
            <a:r>
              <a:rPr lang="zh-CN" altLang="ja-JP" sz="3600" b="1" dirty="0">
                <a:solidFill>
                  <a:srgbClr val="FFFFFF"/>
                </a:solidFill>
                <a:latin typeface="华文宋体"/>
                <a:ea typeface="华文宋体"/>
                <a:cs typeface="华文宋体"/>
              </a:rPr>
              <a:t>“</a:t>
            </a:r>
            <a:r>
              <a:rPr lang="zh-CN" altLang="en-US" sz="3600" b="1" dirty="0">
                <a:solidFill>
                  <a:srgbClr val="FFFFFF"/>
                </a:solidFill>
                <a:latin typeface="华文宋体"/>
                <a:ea typeface="华文宋体"/>
                <a:cs typeface="华文宋体"/>
              </a:rPr>
              <a:t>弟 兄 们 ，若 有 人 偶 然 被 过 犯 所 胜 ，你 们 属 灵 的 人 就 当 用 温 柔 的 心 把 他 挽 回 过 来 ； 又 当 自 己 小 心 ， 恐 怕 也 被 引 诱。”</a:t>
            </a:r>
            <a:endParaRPr lang="en-US" altLang="ja-JP" sz="3600" b="1" dirty="0">
              <a:solidFill>
                <a:srgbClr val="FFFFFF"/>
              </a:solidFill>
              <a:latin typeface="华文宋体"/>
              <a:ea typeface="华文宋体"/>
              <a:cs typeface="华文宋体"/>
            </a:endParaRPr>
          </a:p>
          <a:p>
            <a:pPr algn="r">
              <a:lnSpc>
                <a:spcPct val="90000"/>
              </a:lnSpc>
              <a:spcBef>
                <a:spcPct val="20000"/>
              </a:spcBef>
            </a:pPr>
            <a:r>
              <a:rPr lang="zh-CN" altLang="en-US" sz="3600" dirty="0">
                <a:solidFill>
                  <a:srgbClr val="FFFFFF"/>
                </a:solidFill>
                <a:latin typeface="华文宋体"/>
                <a:ea typeface="华文宋体"/>
                <a:cs typeface="华文宋体"/>
              </a:rPr>
              <a:t>加拉太书</a:t>
            </a:r>
            <a:r>
              <a:rPr lang="en-US" altLang="zh-CN" sz="3600" b="1" dirty="0">
                <a:solidFill>
                  <a:srgbClr val="FFFFFF"/>
                </a:solidFill>
                <a:latin typeface="Arial" charset="0"/>
                <a:cs typeface="Arial" charset="0"/>
              </a:rPr>
              <a:t> </a:t>
            </a:r>
            <a:r>
              <a:rPr lang="en-US" sz="3600" dirty="0">
                <a:solidFill>
                  <a:srgbClr val="FFFFFF"/>
                </a:solidFill>
                <a:latin typeface="Arial" charset="0"/>
                <a:cs typeface="Arial" charset="0"/>
              </a:rPr>
              <a:t>6:1</a:t>
            </a:r>
          </a:p>
        </p:txBody>
      </p:sp>
      <p:sp>
        <p:nvSpPr>
          <p:cNvPr id="402438" name="Rectangle 9"/>
          <p:cNvSpPr>
            <a:spLocks noChangeArrowheads="1"/>
          </p:cNvSpPr>
          <p:nvPr/>
        </p:nvSpPr>
        <p:spPr bwMode="auto">
          <a:xfrm>
            <a:off x="1752600" y="76200"/>
            <a:ext cx="6781800" cy="1524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r"/>
            <a:r>
              <a:rPr lang="zh-CN" altLang="en-US" sz="4400" dirty="0">
                <a:solidFill>
                  <a:srgbClr val="FFFFFF"/>
                </a:solidFill>
                <a:latin typeface="Arial" charset="0"/>
                <a:cs typeface="Arial" charset="0"/>
              </a:rPr>
              <a:t>恢复过犯者</a:t>
            </a:r>
            <a:endParaRPr lang="en-US" sz="4400" dirty="0">
              <a:solidFill>
                <a:srgbClr val="FFFFFF"/>
              </a:solidFill>
              <a:latin typeface="Arial" charset="0"/>
              <a:cs typeface="Arial" charset="0"/>
            </a:endParaRPr>
          </a:p>
        </p:txBody>
      </p:sp>
    </p:spTree>
    <p:extLst>
      <p:ext uri="{BB962C8B-B14F-4D97-AF65-F5344CB8AC3E}">
        <p14:creationId xmlns:p14="http://schemas.microsoft.com/office/powerpoint/2010/main" val="1580674911"/>
      </p:ext>
    </p:extLst>
  </p:cSld>
  <p:clrMapOvr>
    <a:masterClrMapping/>
  </p:clrMapOvr>
  <p:transition>
    <p:random/>
  </p:transition>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4481" name="Picture 5" descr="leave nets behind.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270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94338" name="Rectangle 2"/>
          <p:cNvSpPr>
            <a:spLocks noGrp="1" noChangeArrowheads="1"/>
          </p:cNvSpPr>
          <p:nvPr>
            <p:ph type="title"/>
          </p:nvPr>
        </p:nvSpPr>
        <p:spPr>
          <a:xfrm>
            <a:off x="228600" y="228600"/>
            <a:ext cx="8915400" cy="1219200"/>
          </a:xfrm>
        </p:spPr>
        <p:txBody>
          <a:bodyPr/>
          <a:lstStyle/>
          <a:p>
            <a:pPr marL="533400" indent="-533400" algn="ctr" eaLnBrk="1" hangingPunct="1">
              <a:defRPr/>
            </a:pPr>
            <a:r>
              <a:rPr lang="zh-CN" altLang="en-US" sz="3200" i="0" dirty="0">
                <a:effectLst>
                  <a:glow rad="139700">
                    <a:schemeClr val="bg1">
                      <a:alpha val="75000"/>
                    </a:schemeClr>
                  </a:glow>
                </a:effectLst>
              </a:rPr>
              <a:t>在加拉太书</a:t>
            </a:r>
            <a:r>
              <a:rPr lang="en-US" altLang="zh-CN" sz="3200" i="0" dirty="0">
                <a:effectLst>
                  <a:glow rad="139700">
                    <a:schemeClr val="bg1">
                      <a:alpha val="75000"/>
                    </a:schemeClr>
                  </a:glow>
                </a:effectLst>
              </a:rPr>
              <a:t>6</a:t>
            </a:r>
            <a:r>
              <a:rPr lang="zh-CN" altLang="en-US" sz="3200" i="0" dirty="0">
                <a:effectLst>
                  <a:glow rad="139700">
                    <a:schemeClr val="bg1">
                      <a:alpha val="75000"/>
                    </a:schemeClr>
                  </a:glow>
                </a:effectLst>
              </a:rPr>
              <a:t>：</a:t>
            </a:r>
            <a:r>
              <a:rPr lang="en-US" altLang="zh-CN" sz="3200" i="0" dirty="0">
                <a:effectLst>
                  <a:glow rad="139700">
                    <a:schemeClr val="bg1">
                      <a:alpha val="75000"/>
                    </a:schemeClr>
                  </a:glow>
                </a:effectLst>
              </a:rPr>
              <a:t>1</a:t>
            </a:r>
            <a:r>
              <a:rPr lang="zh-CN" altLang="en-US" sz="3200" i="0" dirty="0">
                <a:effectLst>
                  <a:glow rad="139700">
                    <a:schemeClr val="bg1">
                      <a:alpha val="75000"/>
                    </a:schemeClr>
                  </a:glow>
                </a:effectLst>
              </a:rPr>
              <a:t>中“恢复”一词在其他情况下指渔民修补网</a:t>
            </a:r>
            <a:endParaRPr lang="en-US" sz="3200" i="0" dirty="0">
              <a:effectLst>
                <a:glow rad="139700">
                  <a:schemeClr val="bg1">
                    <a:alpha val="75000"/>
                  </a:schemeClr>
                </a:glow>
              </a:effectLst>
            </a:endParaRPr>
          </a:p>
        </p:txBody>
      </p:sp>
      <p:sp>
        <p:nvSpPr>
          <p:cNvPr id="1294339" name="Rectangle 3"/>
          <p:cNvSpPr>
            <a:spLocks noGrp="1" noChangeArrowheads="1"/>
          </p:cNvSpPr>
          <p:nvPr>
            <p:ph type="body" idx="1"/>
          </p:nvPr>
        </p:nvSpPr>
        <p:spPr>
          <a:xfrm>
            <a:off x="1828800" y="3200400"/>
            <a:ext cx="5029200" cy="914400"/>
          </a:xfrm>
        </p:spPr>
        <p:txBody>
          <a:bodyPr/>
          <a:lstStyle/>
          <a:p>
            <a:pPr marL="0" indent="0" algn="ctr" eaLnBrk="1" hangingPunct="1">
              <a:spcBef>
                <a:spcPct val="0"/>
              </a:spcBef>
              <a:buFont typeface="Monotype Sorts" charset="2"/>
              <a:buNone/>
              <a:defRPr/>
            </a:pPr>
            <a:r>
              <a:rPr lang="zh-CN" altLang="en-US" sz="6000" dirty="0">
                <a:effectLst>
                  <a:glow rad="139700">
                    <a:schemeClr val="bg1">
                      <a:alpha val="75000"/>
                    </a:schemeClr>
                  </a:glow>
                </a:effectLst>
              </a:rPr>
              <a:t>恢复鱼网</a:t>
            </a:r>
            <a:endParaRPr lang="en-US" sz="6000" i="1" dirty="0">
              <a:solidFill>
                <a:schemeClr val="tx2"/>
              </a:solidFill>
              <a:effectLst>
                <a:glow rad="139700">
                  <a:schemeClr val="bg1">
                    <a:alpha val="75000"/>
                  </a:schemeClr>
                </a:glow>
              </a:effectLst>
            </a:endParaRPr>
          </a:p>
        </p:txBody>
      </p:sp>
      <p:sp>
        <p:nvSpPr>
          <p:cNvPr id="5" name="Rectangle 2"/>
          <p:cNvSpPr txBox="1">
            <a:spLocks noChangeArrowheads="1"/>
          </p:cNvSpPr>
          <p:nvPr/>
        </p:nvSpPr>
        <p:spPr bwMode="auto">
          <a:xfrm>
            <a:off x="3276600" y="4343400"/>
            <a:ext cx="5105400" cy="1295400"/>
          </a:xfrm>
          <a:prstGeom prst="rect">
            <a:avLst/>
          </a:prstGeom>
          <a:noFill/>
          <a:ln w="9525">
            <a:noFill/>
            <a:miter lim="800000"/>
            <a:headEnd/>
            <a:tailEnd/>
          </a:ln>
          <a:effectLst>
            <a:outerShdw blurRad="25400" dist="25399" dir="2700000" algn="ctr" rotWithShape="0">
              <a:schemeClr val="bg2">
                <a:alpha val="99962"/>
              </a:schemeClr>
            </a:outerShdw>
          </a:effectLst>
        </p:spPr>
        <p:txBody>
          <a:bodyPr anchor="ctr"/>
          <a:lstStyle/>
          <a:p>
            <a:pPr algn="r">
              <a:defRPr/>
            </a:pPr>
            <a:endParaRPr lang="en-US" sz="4400" i="1" kern="0" dirty="0">
              <a:solidFill>
                <a:srgbClr val="FFFFFF"/>
              </a:solidFill>
              <a:effectLst>
                <a:glow rad="139700">
                  <a:srgbClr val="000000">
                    <a:alpha val="75000"/>
                  </a:srgbClr>
                </a:glow>
              </a:effectLst>
              <a:latin typeface="Tahoma"/>
              <a:ea typeface="ＭＳ Ｐゴシック"/>
              <a:cs typeface="ＭＳ Ｐゴシック"/>
            </a:endParaRPr>
          </a:p>
        </p:txBody>
      </p:sp>
    </p:spTree>
    <p:extLst>
      <p:ext uri="{BB962C8B-B14F-4D97-AF65-F5344CB8AC3E}">
        <p14:creationId xmlns:p14="http://schemas.microsoft.com/office/powerpoint/2010/main" val="13589975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5810" name="Picture 2" descr="Image result for Be free from the slavery of legalism so you can live for Christ">
            <a:extLst>
              <a:ext uri="{FF2B5EF4-FFF2-40B4-BE49-F238E27FC236}">
                <a16:creationId xmlns:a16="http://schemas.microsoft.com/office/drawing/2014/main" id="{BB4F5EB5-70C7-9C4B-B9AD-A05333FF47E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436096" y="1340768"/>
            <a:ext cx="3704332" cy="3420114"/>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1"/>
            <a:ext cx="9144000" cy="1001358"/>
          </a:xfrm>
          <a:solidFill>
            <a:srgbClr val="056A04"/>
          </a:solidFill>
          <a:effectLst>
            <a:outerShdw blurRad="63500" dist="35921" dir="2700000" algn="ctr" rotWithShape="0">
              <a:schemeClr val="tx2">
                <a:alpha val="74998"/>
              </a:schemeClr>
            </a:outerShdw>
          </a:effectLst>
        </p:spPr>
        <p:txBody>
          <a:bodyPr/>
          <a:lstStyle/>
          <a:p>
            <a:pPr>
              <a:defRPr/>
            </a:pPr>
            <a:r>
              <a:rPr lang="zh-SG" alt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加拉太书</a:t>
            </a:r>
            <a:r>
              <a:rPr lang="zh-CN" alt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的应用</a:t>
            </a:r>
            <a:endParaRPr lang="zh-SG" alt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endParaRPr>
          </a:p>
        </p:txBody>
      </p:sp>
      <p:sp>
        <p:nvSpPr>
          <p:cNvPr id="3" name="Rectangle 2"/>
          <p:cNvSpPr txBox="1">
            <a:spLocks noChangeArrowheads="1"/>
          </p:cNvSpPr>
          <p:nvPr/>
        </p:nvSpPr>
        <p:spPr bwMode="auto">
          <a:xfrm>
            <a:off x="0" y="1340769"/>
            <a:ext cx="5432524" cy="201622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177" rtl="0" eaLnBrk="0" fontAlgn="base" latinLnBrk="0" hangingPunct="0">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要从律法下的法制</a:t>
            </a:r>
            <a:endParaRPr kumimoji="0" lang="en-US" altLang="zh-CN" sz="40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a:p>
            <a:pPr marL="0" marR="0" lvl="0" indent="0" algn="ctr" defTabSz="457177" rtl="0" eaLnBrk="0" fontAlgn="base" latinLnBrk="0" hangingPunct="0">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被释放</a:t>
            </a:r>
            <a:r>
              <a:rPr kumimoji="0" lang="en-US" sz="40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a:t>
            </a:r>
          </a:p>
        </p:txBody>
      </p:sp>
      <p:sp>
        <p:nvSpPr>
          <p:cNvPr id="5" name="Rectangle 2">
            <a:extLst>
              <a:ext uri="{FF2B5EF4-FFF2-40B4-BE49-F238E27FC236}">
                <a16:creationId xmlns:a16="http://schemas.microsoft.com/office/drawing/2014/main" id="{93D908B4-F0B0-0440-A7A3-64C1A87921D7}"/>
              </a:ext>
            </a:extLst>
          </p:cNvPr>
          <p:cNvSpPr txBox="1">
            <a:spLocks noChangeArrowheads="1"/>
          </p:cNvSpPr>
          <p:nvPr/>
        </p:nvSpPr>
        <p:spPr bwMode="auto">
          <a:xfrm>
            <a:off x="5436096" y="4760882"/>
            <a:ext cx="3707904" cy="209711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177"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a:t>
            </a:r>
            <a:r>
              <a:rPr kumimoji="0" lang="zh-CN" altLang="en-US" sz="40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好让你能</a:t>
            </a:r>
            <a:endParaRPr kumimoji="0" lang="en-US" altLang="zh-CN" sz="40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a:p>
            <a:pPr marL="0" marR="0" lvl="0" indent="0" algn="ctr" defTabSz="457177" rtl="0" eaLnBrk="0" fontAlgn="base" latinLnBrk="0" hangingPunct="0">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为基督而活</a:t>
            </a:r>
            <a:endParaRPr kumimoji="0" lang="en-US" sz="40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pic>
        <p:nvPicPr>
          <p:cNvPr id="375812" name="Picture 4" descr="Image result for Be free from the slavery of legalism so you can live for Christ">
            <a:extLst>
              <a:ext uri="{FF2B5EF4-FFF2-40B4-BE49-F238E27FC236}">
                <a16:creationId xmlns:a16="http://schemas.microsoft.com/office/drawing/2014/main" id="{DE1B7065-1888-EA4C-995F-B38F476D87EB}"/>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5496" y="3140968"/>
            <a:ext cx="5294083" cy="29211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844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75810"/>
                                        </p:tgtEl>
                                        <p:attrNameLst>
                                          <p:attrName>style.visibility</p:attrName>
                                        </p:attrNameLst>
                                      </p:cBhvr>
                                      <p:to>
                                        <p:strVal val="visible"/>
                                      </p:to>
                                    </p:set>
                                    <p:anim calcmode="lin" valueType="num">
                                      <p:cBhvr additive="base">
                                        <p:cTn id="7" dur="500" fill="hold"/>
                                        <p:tgtEl>
                                          <p:spTgt spid="375810"/>
                                        </p:tgtEl>
                                        <p:attrNameLst>
                                          <p:attrName>ppt_x</p:attrName>
                                        </p:attrNameLst>
                                      </p:cBhvr>
                                      <p:tavLst>
                                        <p:tav tm="0">
                                          <p:val>
                                            <p:strVal val="#ppt_x"/>
                                          </p:val>
                                        </p:tav>
                                        <p:tav tm="100000">
                                          <p:val>
                                            <p:strVal val="#ppt_x"/>
                                          </p:val>
                                        </p:tav>
                                      </p:tavLst>
                                    </p:anim>
                                    <p:anim calcmode="lin" valueType="num">
                                      <p:cBhvr additive="base">
                                        <p:cTn id="8" dur="500" fill="hold"/>
                                        <p:tgtEl>
                                          <p:spTgt spid="37581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grpId="0" nodeType="clickEffect">
                                  <p:stCondLst>
                                    <p:cond delay="0"/>
                                  </p:stCondLst>
                                  <p:childTnLst>
                                    <p:set>
                                      <p:cBhvr>
                                        <p:cTn id="16" dur="1" fill="hold">
                                          <p:stCondLst>
                                            <p:cond delay="0"/>
                                          </p:stCondLst>
                                        </p:cTn>
                                        <p:tgtEl>
                                          <p:spTgt spid="900098"/>
                                        </p:tgtEl>
                                        <p:attrNameLst>
                                          <p:attrName>style.visibility</p:attrName>
                                        </p:attrNameLst>
                                      </p:cBhvr>
                                      <p:to>
                                        <p:strVal val="visible"/>
                                      </p:to>
                                    </p:set>
                                    <p:anim calcmode="lin" valueType="num">
                                      <p:cBhvr additive="base">
                                        <p:cTn id="17" dur="500" fill="hold"/>
                                        <p:tgtEl>
                                          <p:spTgt spid="900098"/>
                                        </p:tgtEl>
                                        <p:attrNameLst>
                                          <p:attrName>ppt_x</p:attrName>
                                        </p:attrNameLst>
                                      </p:cBhvr>
                                      <p:tavLst>
                                        <p:tav tm="0">
                                          <p:val>
                                            <p:strVal val="#ppt_x"/>
                                          </p:val>
                                        </p:tav>
                                        <p:tav tm="100000">
                                          <p:val>
                                            <p:strVal val="#ppt_x"/>
                                          </p:val>
                                        </p:tav>
                                      </p:tavLst>
                                    </p:anim>
                                    <p:anim calcmode="lin" valueType="num">
                                      <p:cBhvr additive="base">
                                        <p:cTn id="18" dur="500" fill="hold"/>
                                        <p:tgtEl>
                                          <p:spTgt spid="90009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0098" grpId="0" animBg="1"/>
      <p:bldP spid="5" grpId="0"/>
    </p:bld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6529" name="Picture 5" descr="leave nets behind.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270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94339" name="Rectangle 3"/>
          <p:cNvSpPr>
            <a:spLocks noGrp="1" noChangeArrowheads="1"/>
          </p:cNvSpPr>
          <p:nvPr>
            <p:ph type="body" idx="1"/>
          </p:nvPr>
        </p:nvSpPr>
        <p:spPr>
          <a:xfrm>
            <a:off x="1828800" y="3200400"/>
            <a:ext cx="5943600" cy="914400"/>
          </a:xfrm>
        </p:spPr>
        <p:txBody>
          <a:bodyPr/>
          <a:lstStyle/>
          <a:p>
            <a:pPr marL="0" indent="0" algn="ctr" eaLnBrk="1" hangingPunct="1">
              <a:spcBef>
                <a:spcPct val="0"/>
              </a:spcBef>
              <a:buFont typeface="Monotype Sorts" charset="2"/>
              <a:buNone/>
              <a:defRPr/>
            </a:pPr>
            <a:r>
              <a:rPr lang="en-US" sz="6000" i="1" dirty="0">
                <a:solidFill>
                  <a:schemeClr val="tx2"/>
                </a:solidFill>
                <a:effectLst>
                  <a:glow rad="139700">
                    <a:schemeClr val="bg1">
                      <a:alpha val="75000"/>
                    </a:schemeClr>
                  </a:glow>
                </a:effectLst>
              </a:rPr>
              <a:t>Restore nets</a:t>
            </a:r>
          </a:p>
        </p:txBody>
      </p:sp>
      <p:pic>
        <p:nvPicPr>
          <p:cNvPr id="8" name="Picture 1" descr="step 2 with 3 people browner.3.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25400"/>
            <a:ext cx="9144000" cy="6883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94338" name="Rectangle 2"/>
          <p:cNvSpPr>
            <a:spLocks noGrp="1" noChangeArrowheads="1"/>
          </p:cNvSpPr>
          <p:nvPr>
            <p:ph type="title"/>
          </p:nvPr>
        </p:nvSpPr>
        <p:spPr>
          <a:xfrm>
            <a:off x="228600" y="228600"/>
            <a:ext cx="8915400" cy="680120"/>
          </a:xfrm>
        </p:spPr>
        <p:txBody>
          <a:bodyPr/>
          <a:lstStyle/>
          <a:p>
            <a:pPr marL="533400" indent="-533400" algn="ctr" eaLnBrk="1" hangingPunct="1">
              <a:defRPr/>
            </a:pPr>
            <a:r>
              <a:rPr lang="zh-CN" altLang="en-US" sz="3200" dirty="0">
                <a:effectLst>
                  <a:glow rad="139700">
                    <a:schemeClr val="bg1">
                      <a:alpha val="75000"/>
                    </a:schemeClr>
                  </a:glow>
                </a:effectLst>
              </a:rPr>
              <a:t>不要把恢复网作为优先事项！</a:t>
            </a:r>
            <a:endParaRPr lang="en-US" sz="3200" dirty="0">
              <a:effectLst>
                <a:glow rad="139700">
                  <a:schemeClr val="bg1">
                    <a:alpha val="75000"/>
                  </a:schemeClr>
                </a:glow>
              </a:effectLst>
            </a:endParaRPr>
          </a:p>
        </p:txBody>
      </p:sp>
      <p:sp>
        <p:nvSpPr>
          <p:cNvPr id="5" name="Rectangle 2"/>
          <p:cNvSpPr txBox="1">
            <a:spLocks noChangeArrowheads="1"/>
          </p:cNvSpPr>
          <p:nvPr/>
        </p:nvSpPr>
        <p:spPr bwMode="auto">
          <a:xfrm>
            <a:off x="3276600" y="4343400"/>
            <a:ext cx="5105400" cy="1295400"/>
          </a:xfrm>
          <a:prstGeom prst="rect">
            <a:avLst/>
          </a:prstGeom>
          <a:noFill/>
          <a:ln w="9525">
            <a:noFill/>
            <a:miter lim="800000"/>
            <a:headEnd/>
            <a:tailEnd/>
          </a:ln>
          <a:effectLst>
            <a:outerShdw blurRad="25400" dist="25399" dir="2700000" algn="ctr" rotWithShape="0">
              <a:schemeClr val="bg2">
                <a:alpha val="99962"/>
              </a:schemeClr>
            </a:outerShdw>
          </a:effectLst>
        </p:spPr>
        <p:txBody>
          <a:bodyPr anchor="ctr"/>
          <a:lstStyle/>
          <a:p>
            <a:pPr algn="r">
              <a:defRPr/>
            </a:pPr>
            <a:endParaRPr lang="en-US" sz="4400" i="1" kern="0" dirty="0">
              <a:solidFill>
                <a:srgbClr val="FFFFFF"/>
              </a:solidFill>
              <a:effectLst>
                <a:glow rad="139700">
                  <a:srgbClr val="000000">
                    <a:alpha val="75000"/>
                  </a:srgbClr>
                </a:glow>
              </a:effectLst>
              <a:latin typeface="Tahoma"/>
              <a:ea typeface="ＭＳ Ｐゴシック"/>
              <a:cs typeface="ＭＳ Ｐゴシック"/>
            </a:endParaRPr>
          </a:p>
        </p:txBody>
      </p:sp>
      <p:sp>
        <p:nvSpPr>
          <p:cNvPr id="7" name="Rectangle 3"/>
          <p:cNvSpPr txBox="1">
            <a:spLocks noChangeArrowheads="1"/>
          </p:cNvSpPr>
          <p:nvPr/>
        </p:nvSpPr>
        <p:spPr bwMode="auto">
          <a:xfrm>
            <a:off x="1524000" y="5105400"/>
            <a:ext cx="7620000" cy="914400"/>
          </a:xfrm>
          <a:prstGeom prst="rect">
            <a:avLst/>
          </a:prstGeom>
          <a:noFill/>
          <a:ln w="9525">
            <a:noFill/>
            <a:miter lim="800000"/>
            <a:headEnd/>
            <a:tailEnd/>
          </a:ln>
          <a:effectLst>
            <a:outerShdw blurRad="25400" dist="25399" dir="2700000" algn="ctr" rotWithShape="0">
              <a:schemeClr val="bg2">
                <a:alpha val="99962"/>
              </a:schemeClr>
            </a:outerShdw>
          </a:effectLst>
        </p:spPr>
        <p:txBody>
          <a:bodyPr/>
          <a:lstStyle/>
          <a:p>
            <a:pPr algn="ctr">
              <a:defRPr/>
            </a:pPr>
            <a:r>
              <a:rPr lang="zh-CN" altLang="en-US" sz="6000" i="1" kern="0" dirty="0">
                <a:solidFill>
                  <a:srgbClr val="FFFFFF"/>
                </a:solidFill>
                <a:effectLst>
                  <a:glow rad="139700">
                    <a:srgbClr val="000000">
                      <a:alpha val="75000"/>
                    </a:srgbClr>
                  </a:glow>
                </a:effectLst>
                <a:latin typeface="Tahoma"/>
                <a:ea typeface="ＭＳ Ｐゴシック"/>
                <a:cs typeface="ＭＳ Ｐゴシック"/>
              </a:rPr>
              <a:t>恢复人</a:t>
            </a:r>
            <a:r>
              <a:rPr lang="en-US" sz="6000" i="1" kern="0" dirty="0">
                <a:solidFill>
                  <a:srgbClr val="FFFFFF"/>
                </a:solidFill>
                <a:effectLst>
                  <a:glow rad="139700">
                    <a:srgbClr val="000000">
                      <a:alpha val="75000"/>
                    </a:srgbClr>
                  </a:glow>
                </a:effectLst>
                <a:latin typeface="Tahoma"/>
                <a:ea typeface="ＭＳ Ｐゴシック"/>
                <a:cs typeface="ＭＳ Ｐゴシック"/>
              </a:rPr>
              <a:t>!</a:t>
            </a:r>
          </a:p>
        </p:txBody>
      </p:sp>
      <p:sp>
        <p:nvSpPr>
          <p:cNvPr id="406535" name="Text Box 4"/>
          <p:cNvSpPr txBox="1">
            <a:spLocks noChangeArrowheads="1"/>
          </p:cNvSpPr>
          <p:nvPr/>
        </p:nvSpPr>
        <p:spPr bwMode="auto">
          <a:xfrm>
            <a:off x="8543925" y="76200"/>
            <a:ext cx="523875"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solidFill>
                  <a:srgbClr val="000000"/>
                </a:solidFill>
                <a:latin typeface="Arial" charset="0"/>
              </a:rPr>
              <a:t>72</a:t>
            </a:r>
          </a:p>
        </p:txBody>
      </p:sp>
    </p:spTree>
    <p:extLst>
      <p:ext uri="{BB962C8B-B14F-4D97-AF65-F5344CB8AC3E}">
        <p14:creationId xmlns:p14="http://schemas.microsoft.com/office/powerpoint/2010/main" val="286564716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childTnLst>
                          </p:cTn>
                        </p:par>
                        <p:par>
                          <p:cTn id="8" fill="hold" nodeType="afterGroup">
                            <p:stCondLst>
                              <p:cond delay="2000"/>
                            </p:stCondLst>
                            <p:childTnLst>
                              <p:par>
                                <p:cTn id="9" presetID="1"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1.xml><?xml version="1.0" encoding="utf-8"?>
<p:sld xmlns:a="http://schemas.openxmlformats.org/drawingml/2006/main" xmlns:r="http://schemas.openxmlformats.org/officeDocument/2006/relationships" xmlns:p="http://schemas.openxmlformats.org/presentationml/2006/main" show="0">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BCA53D2-FCD3-CB42-82B4-9D13FD64773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252520" y="11129"/>
            <a:ext cx="9144000" cy="6855881"/>
          </a:xfrm>
          <a:prstGeom prst="rect">
            <a:avLst/>
          </a:prstGeom>
        </p:spPr>
      </p:pic>
      <p:sp>
        <p:nvSpPr>
          <p:cNvPr id="2" name="Title 1">
            <a:extLst>
              <a:ext uri="{FF2B5EF4-FFF2-40B4-BE49-F238E27FC236}">
                <a16:creationId xmlns:a16="http://schemas.microsoft.com/office/drawing/2014/main" id="{B667417C-48DB-8B49-A110-99DA0C9FB69A}"/>
              </a:ext>
            </a:extLst>
          </p:cNvPr>
          <p:cNvSpPr>
            <a:spLocks noGrp="1"/>
          </p:cNvSpPr>
          <p:nvPr>
            <p:ph type="title"/>
          </p:nvPr>
        </p:nvSpPr>
        <p:spPr>
          <a:xfrm>
            <a:off x="-36512" y="2348880"/>
            <a:ext cx="9143999" cy="1800200"/>
          </a:xfrm>
        </p:spPr>
        <p:txBody>
          <a:bodyPr anchor="ctr"/>
          <a:lstStyle/>
          <a:p>
            <a:r>
              <a:rPr lang="en-US" sz="13800" kern="1200" spc="-200" dirty="0">
                <a:solidFill>
                  <a:schemeClr val="bg1"/>
                </a:solidFill>
                <a:effectLst>
                  <a:glow rad="127000">
                    <a:srgbClr val="C00000">
                      <a:alpha val="38000"/>
                    </a:srgbClr>
                  </a:glow>
                </a:effectLst>
                <a:latin typeface="Helvetica" pitchFamily="2" charset="0"/>
                <a:ea typeface="ヒラギノ角ゴ ProN W3" panose="020B0300000000000000" pitchFamily="34" charset="-128"/>
                <a:cs typeface="Arial" panose="020B0604020202020204" pitchFamily="34" charset="0"/>
              </a:rPr>
              <a:t>ETERNAL</a:t>
            </a:r>
            <a:r>
              <a:rPr lang="en-US" sz="13800" spc="-200" dirty="0">
                <a:solidFill>
                  <a:schemeClr val="bg1"/>
                </a:solidFill>
                <a:effectLst>
                  <a:glow rad="127000">
                    <a:srgbClr val="C00000">
                      <a:alpha val="38000"/>
                    </a:srgbClr>
                  </a:glow>
                </a:effectLst>
                <a:latin typeface="Helvetica" pitchFamily="2" charset="0"/>
                <a:cs typeface="Arial" panose="020B0604020202020204" pitchFamily="34" charset="0"/>
              </a:rPr>
              <a:t> </a:t>
            </a:r>
          </a:p>
        </p:txBody>
      </p:sp>
      <p:sp>
        <p:nvSpPr>
          <p:cNvPr id="5" name="Title 1">
            <a:extLst>
              <a:ext uri="{FF2B5EF4-FFF2-40B4-BE49-F238E27FC236}">
                <a16:creationId xmlns:a16="http://schemas.microsoft.com/office/drawing/2014/main" id="{96239B32-040A-2142-992A-C446EBFEA53B}"/>
              </a:ext>
            </a:extLst>
          </p:cNvPr>
          <p:cNvSpPr txBox="1">
            <a:spLocks/>
          </p:cNvSpPr>
          <p:nvPr/>
        </p:nvSpPr>
        <p:spPr bwMode="auto">
          <a:xfrm>
            <a:off x="971600" y="1772816"/>
            <a:ext cx="7358063" cy="76472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50800" tIns="50800" rIns="50800" bIns="50800" numCol="1" anchor="ctr" anchorCtr="0" compatLnSpc="1">
            <a:prstTxWarp prst="textNoShape">
              <a:avLst/>
            </a:prstTxWarp>
          </a:bodyPr>
          <a:lstStyle>
            <a:lvl1pPr algn="ctr" rtl="0" fontAlgn="base">
              <a:spcBef>
                <a:spcPct val="0"/>
              </a:spcBef>
              <a:spcAft>
                <a:spcPct val="0"/>
              </a:spcAft>
              <a:defRPr sz="5906" kern="1200">
                <a:solidFill>
                  <a:schemeClr val="tx1"/>
                </a:solidFill>
                <a:latin typeface="+mj-lt"/>
                <a:ea typeface="+mj-ea"/>
                <a:cs typeface="+mj-cs"/>
                <a:sym typeface="Gill Sans" panose="020B0502020104020203" pitchFamily="34" charset="-79"/>
              </a:defRPr>
            </a:lvl1pPr>
            <a:lvl2pPr algn="ctr" rtl="0" fontAlgn="base">
              <a:spcBef>
                <a:spcPct val="0"/>
              </a:spcBef>
              <a:spcAft>
                <a:spcPct val="0"/>
              </a:spcAft>
              <a:defRPr sz="5906">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2pPr>
            <a:lvl3pPr algn="ctr" rtl="0" fontAlgn="base">
              <a:spcBef>
                <a:spcPct val="0"/>
              </a:spcBef>
              <a:spcAft>
                <a:spcPct val="0"/>
              </a:spcAft>
              <a:defRPr sz="5906">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3pPr>
            <a:lvl4pPr algn="ctr" rtl="0" fontAlgn="base">
              <a:spcBef>
                <a:spcPct val="0"/>
              </a:spcBef>
              <a:spcAft>
                <a:spcPct val="0"/>
              </a:spcAft>
              <a:defRPr sz="5906">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4pPr>
            <a:lvl5pPr algn="ctr" rtl="0" fontAlgn="base">
              <a:spcBef>
                <a:spcPct val="0"/>
              </a:spcBef>
              <a:spcAft>
                <a:spcPct val="0"/>
              </a:spcAft>
              <a:defRPr sz="5906">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5pPr>
            <a:lvl6pPr marL="321457" algn="ctr" rtl="0" fontAlgn="base">
              <a:spcBef>
                <a:spcPct val="0"/>
              </a:spcBef>
              <a:spcAft>
                <a:spcPct val="0"/>
              </a:spcAft>
              <a:defRPr sz="5906">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6pPr>
            <a:lvl7pPr marL="642915" algn="ctr" rtl="0" fontAlgn="base">
              <a:spcBef>
                <a:spcPct val="0"/>
              </a:spcBef>
              <a:spcAft>
                <a:spcPct val="0"/>
              </a:spcAft>
              <a:defRPr sz="5906">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7pPr>
            <a:lvl8pPr marL="964372" algn="ctr" rtl="0" fontAlgn="base">
              <a:spcBef>
                <a:spcPct val="0"/>
              </a:spcBef>
              <a:spcAft>
                <a:spcPct val="0"/>
              </a:spcAft>
              <a:defRPr sz="5906">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8pPr>
            <a:lvl9pPr marL="1285829" algn="ctr" rtl="0" fontAlgn="base">
              <a:spcBef>
                <a:spcPct val="0"/>
              </a:spcBef>
              <a:spcAft>
                <a:spcPct val="0"/>
              </a:spcAft>
              <a:defRPr sz="5906">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Helvetica" pitchFamily="2" charset="0"/>
                <a:ea typeface="ヒラギノ角ゴ ProN W3" panose="020B0300000000000000" pitchFamily="34" charset="-128"/>
                <a:cs typeface="Arial" panose="020B0604020202020204" pitchFamily="34" charset="0"/>
                <a:sym typeface="Gill Sans" panose="020B0502020104020203" pitchFamily="34" charset="-79"/>
              </a:rPr>
              <a:t>GALATIANS 6:8</a:t>
            </a:r>
            <a:endParaRPr kumimoji="0" lang="en-US" sz="3200" b="0" i="0" u="none" strike="noStrike" kern="1200" cap="none" spc="0" normalizeH="0" baseline="0" noProof="0" dirty="0">
              <a:ln>
                <a:noFill/>
              </a:ln>
              <a:solidFill>
                <a:srgbClr val="FFFFFF"/>
              </a:solidFill>
              <a:effectLst/>
              <a:uLnTx/>
              <a:uFillTx/>
              <a:latin typeface="Helvetica" pitchFamily="2" charset="0"/>
              <a:ea typeface="ヒラギノ角ゴ ProN W3"/>
              <a:cs typeface="Arial" panose="020B0604020202020204" pitchFamily="34" charset="0"/>
              <a:sym typeface="Gill Sans" panose="020B0502020104020203" pitchFamily="34" charset="-79"/>
            </a:endParaRPr>
          </a:p>
        </p:txBody>
      </p:sp>
      <p:sp>
        <p:nvSpPr>
          <p:cNvPr id="7" name="Title 1">
            <a:extLst>
              <a:ext uri="{FF2B5EF4-FFF2-40B4-BE49-F238E27FC236}">
                <a16:creationId xmlns:a16="http://schemas.microsoft.com/office/drawing/2014/main" id="{966061AA-BD5B-0B40-92F2-631E412B1531}"/>
              </a:ext>
            </a:extLst>
          </p:cNvPr>
          <p:cNvSpPr txBox="1">
            <a:spLocks/>
          </p:cNvSpPr>
          <p:nvPr/>
        </p:nvSpPr>
        <p:spPr bwMode="auto">
          <a:xfrm>
            <a:off x="3707904" y="3553217"/>
            <a:ext cx="4515135" cy="1800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50800" tIns="50800" rIns="50800" bIns="50800" numCol="1" anchor="ctr" anchorCtr="0" compatLnSpc="1">
            <a:prstTxWarp prst="textNoShape">
              <a:avLst/>
            </a:prstTxWarp>
          </a:bodyPr>
          <a:lstStyle>
            <a:lvl1pPr algn="ctr" rtl="0" fontAlgn="base">
              <a:spcBef>
                <a:spcPct val="0"/>
              </a:spcBef>
              <a:spcAft>
                <a:spcPct val="0"/>
              </a:spcAft>
              <a:defRPr sz="5906" kern="1200">
                <a:solidFill>
                  <a:schemeClr val="tx1"/>
                </a:solidFill>
                <a:latin typeface="+mj-lt"/>
                <a:ea typeface="+mj-ea"/>
                <a:cs typeface="+mj-cs"/>
                <a:sym typeface="Gill Sans" panose="020B0502020104020203" pitchFamily="34" charset="-79"/>
              </a:defRPr>
            </a:lvl1pPr>
            <a:lvl2pPr algn="ctr" rtl="0" fontAlgn="base">
              <a:spcBef>
                <a:spcPct val="0"/>
              </a:spcBef>
              <a:spcAft>
                <a:spcPct val="0"/>
              </a:spcAft>
              <a:defRPr sz="5906">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2pPr>
            <a:lvl3pPr algn="ctr" rtl="0" fontAlgn="base">
              <a:spcBef>
                <a:spcPct val="0"/>
              </a:spcBef>
              <a:spcAft>
                <a:spcPct val="0"/>
              </a:spcAft>
              <a:defRPr sz="5906">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3pPr>
            <a:lvl4pPr algn="ctr" rtl="0" fontAlgn="base">
              <a:spcBef>
                <a:spcPct val="0"/>
              </a:spcBef>
              <a:spcAft>
                <a:spcPct val="0"/>
              </a:spcAft>
              <a:defRPr sz="5906">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4pPr>
            <a:lvl5pPr algn="ctr" rtl="0" fontAlgn="base">
              <a:spcBef>
                <a:spcPct val="0"/>
              </a:spcBef>
              <a:spcAft>
                <a:spcPct val="0"/>
              </a:spcAft>
              <a:defRPr sz="5906">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5pPr>
            <a:lvl6pPr marL="321457" algn="ctr" rtl="0" fontAlgn="base">
              <a:spcBef>
                <a:spcPct val="0"/>
              </a:spcBef>
              <a:spcAft>
                <a:spcPct val="0"/>
              </a:spcAft>
              <a:defRPr sz="5906">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6pPr>
            <a:lvl7pPr marL="642915" algn="ctr" rtl="0" fontAlgn="base">
              <a:spcBef>
                <a:spcPct val="0"/>
              </a:spcBef>
              <a:spcAft>
                <a:spcPct val="0"/>
              </a:spcAft>
              <a:defRPr sz="5906">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7pPr>
            <a:lvl8pPr marL="964372" algn="ctr" rtl="0" fontAlgn="base">
              <a:spcBef>
                <a:spcPct val="0"/>
              </a:spcBef>
              <a:spcAft>
                <a:spcPct val="0"/>
              </a:spcAft>
              <a:defRPr sz="5906">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8pPr>
            <a:lvl9pPr marL="1285829" algn="ctr" rtl="0" fontAlgn="base">
              <a:spcBef>
                <a:spcPct val="0"/>
              </a:spcBef>
              <a:spcAft>
                <a:spcPct val="0"/>
              </a:spcAft>
              <a:defRPr sz="5906">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800" b="0" i="1" u="none" strike="noStrike" kern="1200" cap="none" spc="-200" normalizeH="0" baseline="0" noProof="0" dirty="0">
                <a:ln>
                  <a:noFill/>
                </a:ln>
                <a:solidFill>
                  <a:srgbClr val="FFFFFF"/>
                </a:solidFill>
                <a:effectLst>
                  <a:glow rad="127000">
                    <a:srgbClr val="C00000">
                      <a:alpha val="38000"/>
                    </a:srgbClr>
                  </a:glow>
                </a:effectLst>
                <a:uLnTx/>
                <a:uFillTx/>
                <a:latin typeface="Apple Chancery" panose="03020702040506060504" pitchFamily="66" charset="-79"/>
                <a:ea typeface="ヒラギノ角ゴ ProN W3" panose="020B0300000000000000" pitchFamily="34" charset="-128"/>
                <a:cs typeface="Apple Chancery" panose="03020702040506060504" pitchFamily="66" charset="-79"/>
                <a:sym typeface="Gill Sans" panose="020B0502020104020203" pitchFamily="34" charset="-79"/>
              </a:rPr>
              <a:t>life</a:t>
            </a:r>
            <a:endParaRPr kumimoji="0" lang="en-US" sz="13800" b="0" i="1" u="none" strike="noStrike" kern="1200" cap="none" spc="-200" normalizeH="0" baseline="0" noProof="0" dirty="0">
              <a:ln>
                <a:noFill/>
              </a:ln>
              <a:solidFill>
                <a:srgbClr val="FFFFFF"/>
              </a:solidFill>
              <a:effectLst>
                <a:glow rad="127000">
                  <a:srgbClr val="C00000">
                    <a:alpha val="38000"/>
                  </a:srgbClr>
                </a:glow>
              </a:effectLst>
              <a:uLnTx/>
              <a:uFillTx/>
              <a:latin typeface="Apple Chancery" panose="03020702040506060504" pitchFamily="66" charset="-79"/>
              <a:ea typeface="ヒラギノ角ゴ ProN W3"/>
              <a:cs typeface="Apple Chancery" panose="03020702040506060504" pitchFamily="66" charset="-79"/>
              <a:sym typeface="Gill Sans" panose="020B0502020104020203" pitchFamily="34" charset="-79"/>
            </a:endParaRPr>
          </a:p>
        </p:txBody>
      </p:sp>
    </p:spTree>
    <p:extLst>
      <p:ext uri="{BB962C8B-B14F-4D97-AF65-F5344CB8AC3E}">
        <p14:creationId xmlns:p14="http://schemas.microsoft.com/office/powerpoint/2010/main" val="2839117092"/>
      </p:ext>
    </p:extLst>
  </p:cSld>
  <p:clrMapOvr>
    <a:masterClrMapping/>
  </p:clrMapOvr>
  <p:transition/>
</p:sld>
</file>

<file path=ppt/slides/slide192.xml><?xml version="1.0" encoding="utf-8"?>
<p:sld xmlns:a="http://schemas.openxmlformats.org/drawingml/2006/main" xmlns:r="http://schemas.openxmlformats.org/officeDocument/2006/relationships" xmlns:p="http://schemas.openxmlformats.org/presentationml/2006/main" show="0">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6E153A5-B4C3-7B45-9B1F-42573D54808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324528" y="2119"/>
            <a:ext cx="9144000" cy="6855881"/>
          </a:xfrm>
          <a:prstGeom prst="rect">
            <a:avLst/>
          </a:prstGeom>
        </p:spPr>
      </p:pic>
      <p:sp>
        <p:nvSpPr>
          <p:cNvPr id="2" name="Title 1">
            <a:extLst>
              <a:ext uri="{FF2B5EF4-FFF2-40B4-BE49-F238E27FC236}">
                <a16:creationId xmlns:a16="http://schemas.microsoft.com/office/drawing/2014/main" id="{DDBD6AE4-806B-0D41-932A-371B0DB041BF}"/>
              </a:ext>
            </a:extLst>
          </p:cNvPr>
          <p:cNvSpPr>
            <a:spLocks noGrp="1"/>
          </p:cNvSpPr>
          <p:nvPr>
            <p:ph type="title"/>
          </p:nvPr>
        </p:nvSpPr>
        <p:spPr>
          <a:xfrm>
            <a:off x="24925" y="3717032"/>
            <a:ext cx="4572000" cy="332680"/>
          </a:xfrm>
        </p:spPr>
        <p:txBody>
          <a:bodyPr anchor="ctr"/>
          <a:lstStyle/>
          <a:p>
            <a:r>
              <a:rPr lang="en-US" sz="3600" dirty="0">
                <a:solidFill>
                  <a:srgbClr val="ED8883"/>
                </a:solidFill>
                <a:latin typeface="Arial" panose="020B0604020202020204" pitchFamily="34" charset="0"/>
                <a:cs typeface="Arial" panose="020B0604020202020204" pitchFamily="34" charset="0"/>
              </a:rPr>
              <a:t>GALATIANS 6:8</a:t>
            </a:r>
          </a:p>
        </p:txBody>
      </p:sp>
      <p:sp>
        <p:nvSpPr>
          <p:cNvPr id="5" name="Title 1">
            <a:extLst>
              <a:ext uri="{FF2B5EF4-FFF2-40B4-BE49-F238E27FC236}">
                <a16:creationId xmlns:a16="http://schemas.microsoft.com/office/drawing/2014/main" id="{3087A555-9F1E-B040-B2E4-8A251A827393}"/>
              </a:ext>
            </a:extLst>
          </p:cNvPr>
          <p:cNvSpPr txBox="1">
            <a:spLocks/>
          </p:cNvSpPr>
          <p:nvPr/>
        </p:nvSpPr>
        <p:spPr bwMode="auto">
          <a:xfrm>
            <a:off x="4769536" y="3645024"/>
            <a:ext cx="4122944" cy="28803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50800" tIns="50800" rIns="50800" bIns="50800" numCol="1" anchor="t" anchorCtr="0" compatLnSpc="1">
            <a:prstTxWarp prst="textNoShape">
              <a:avLst/>
            </a:prstTxWarp>
          </a:bodyPr>
          <a:lstStyle>
            <a:lvl1pPr algn="ctr" rtl="0" fontAlgn="base">
              <a:spcBef>
                <a:spcPct val="0"/>
              </a:spcBef>
              <a:spcAft>
                <a:spcPct val="0"/>
              </a:spcAft>
              <a:defRPr sz="5906" kern="1200">
                <a:solidFill>
                  <a:schemeClr val="tx1"/>
                </a:solidFill>
                <a:latin typeface="+mj-lt"/>
                <a:ea typeface="+mj-ea"/>
                <a:cs typeface="+mj-cs"/>
                <a:sym typeface="Gill Sans" panose="020B0502020104020203" pitchFamily="34" charset="-79"/>
              </a:defRPr>
            </a:lvl1pPr>
            <a:lvl2pPr algn="ctr" rtl="0" fontAlgn="base">
              <a:spcBef>
                <a:spcPct val="0"/>
              </a:spcBef>
              <a:spcAft>
                <a:spcPct val="0"/>
              </a:spcAft>
              <a:defRPr sz="5906">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2pPr>
            <a:lvl3pPr algn="ctr" rtl="0" fontAlgn="base">
              <a:spcBef>
                <a:spcPct val="0"/>
              </a:spcBef>
              <a:spcAft>
                <a:spcPct val="0"/>
              </a:spcAft>
              <a:defRPr sz="5906">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3pPr>
            <a:lvl4pPr algn="ctr" rtl="0" fontAlgn="base">
              <a:spcBef>
                <a:spcPct val="0"/>
              </a:spcBef>
              <a:spcAft>
                <a:spcPct val="0"/>
              </a:spcAft>
              <a:defRPr sz="5906">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4pPr>
            <a:lvl5pPr algn="ctr" rtl="0" fontAlgn="base">
              <a:spcBef>
                <a:spcPct val="0"/>
              </a:spcBef>
              <a:spcAft>
                <a:spcPct val="0"/>
              </a:spcAft>
              <a:defRPr sz="5906">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5pPr>
            <a:lvl6pPr marL="321457" algn="ctr" rtl="0" fontAlgn="base">
              <a:spcBef>
                <a:spcPct val="0"/>
              </a:spcBef>
              <a:spcAft>
                <a:spcPct val="0"/>
              </a:spcAft>
              <a:defRPr sz="5906">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6pPr>
            <a:lvl7pPr marL="642915" algn="ctr" rtl="0" fontAlgn="base">
              <a:spcBef>
                <a:spcPct val="0"/>
              </a:spcBef>
              <a:spcAft>
                <a:spcPct val="0"/>
              </a:spcAft>
              <a:defRPr sz="5906">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7pPr>
            <a:lvl8pPr marL="964372" algn="ctr" rtl="0" fontAlgn="base">
              <a:spcBef>
                <a:spcPct val="0"/>
              </a:spcBef>
              <a:spcAft>
                <a:spcPct val="0"/>
              </a:spcAft>
              <a:defRPr sz="5906">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8pPr>
            <a:lvl9pPr marL="1285829" algn="ctr" rtl="0" fontAlgn="base">
              <a:spcBef>
                <a:spcPct val="0"/>
              </a:spcBef>
              <a:spcAft>
                <a:spcPct val="0"/>
              </a:spcAft>
              <a:defRPr sz="5906">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Arial" panose="020B0604020202020204" pitchFamily="34" charset="0"/>
                <a:ea typeface="ヒラギノ角ゴ ProN W3"/>
                <a:cs typeface="Arial" panose="020B0604020202020204" pitchFamily="34" charset="0"/>
                <a:sym typeface="Gill Sans" panose="020B0502020104020203" pitchFamily="34" charset="-79"/>
              </a:rPr>
              <a:t>Those who live only to satisfy their own sinful nature will harvest decay and death from that sinful nature. But those who live to please the Spirit will harvest everlasting life from the Spirit.</a:t>
            </a:r>
          </a:p>
        </p:txBody>
      </p:sp>
    </p:spTree>
    <p:extLst>
      <p:ext uri="{BB962C8B-B14F-4D97-AF65-F5344CB8AC3E}">
        <p14:creationId xmlns:p14="http://schemas.microsoft.com/office/powerpoint/2010/main" val="1857805529"/>
      </p:ext>
    </p:extLst>
  </p:cSld>
  <p:clrMapOvr>
    <a:masterClrMapping/>
  </p:clrMapOvr>
  <p:transition/>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0" y="838200"/>
            <a:ext cx="4267200" cy="762000"/>
          </a:xfrm>
          <a:solidFill>
            <a:schemeClr val="bg2"/>
          </a:solidFill>
        </p:spPr>
        <p:txBody>
          <a:bodyPr/>
          <a:lstStyle/>
          <a:p>
            <a:pPr eaLnBrk="1" hangingPunct="1">
              <a:defRPr/>
            </a:pPr>
            <a:r>
              <a:rPr lang="zh-CN" altLang="en-US">
                <a:latin typeface="Tahoma" charset="0"/>
                <a:ea typeface="宋体" charset="0"/>
                <a:cs typeface="宋体" charset="0"/>
              </a:rPr>
              <a:t>加拉太书六</a:t>
            </a:r>
            <a:r>
              <a:rPr lang="en-US" altLang="zh-CN">
                <a:latin typeface="Tahoma" charset="0"/>
                <a:ea typeface="宋体" charset="0"/>
                <a:cs typeface="宋体" charset="0"/>
              </a:rPr>
              <a:t>11</a:t>
            </a:r>
          </a:p>
        </p:txBody>
      </p:sp>
      <p:pic>
        <p:nvPicPr>
          <p:cNvPr id="44037" name="Picture 5" descr="Paul &amp; Scrib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1806575"/>
            <a:ext cx="4927600" cy="5051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4038" name="Text Box 6"/>
          <p:cNvSpPr txBox="1">
            <a:spLocks noChangeArrowheads="1"/>
          </p:cNvSpPr>
          <p:nvPr/>
        </p:nvSpPr>
        <p:spPr bwMode="auto">
          <a:xfrm>
            <a:off x="4876800" y="396875"/>
            <a:ext cx="4313238" cy="2041525"/>
          </a:xfrm>
          <a:prstGeom prst="rect">
            <a:avLst/>
          </a:prstGeom>
          <a:gradFill rotWithShape="1">
            <a:gsLst>
              <a:gs pos="0">
                <a:srgbClr val="2F002F"/>
              </a:gs>
              <a:gs pos="50000">
                <a:srgbClr val="660066"/>
              </a:gs>
              <a:gs pos="100000">
                <a:srgbClr val="2F002F"/>
              </a:gs>
            </a:gsLst>
            <a:lin ang="5400000" scaled="1"/>
          </a:gradFill>
          <a:ln>
            <a:noFill/>
          </a:ln>
          <a:extLs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3200" b="1" i="0" u="none" strike="noStrike" kern="1200" cap="none" spc="0" normalizeH="0" baseline="0" noProof="0">
                <a:ln>
                  <a:noFill/>
                </a:ln>
                <a:solidFill>
                  <a:srgbClr val="FFFFFF"/>
                </a:solidFill>
                <a:effectLst/>
                <a:uLnTx/>
                <a:uFillTx/>
                <a:latin typeface="Times New Roman" charset="0"/>
                <a:ea typeface="宋体" charset="0"/>
                <a:cs typeface="宋体" charset="0"/>
              </a:rPr>
              <a:t>希腊文</a:t>
            </a:r>
            <a:r>
              <a:rPr kumimoji="0" lang="en-US" altLang="ja-JP" sz="3200" b="1" i="0" u="none" strike="noStrike" kern="1200" cap="none" spc="0" normalizeH="0" baseline="0" noProof="0">
                <a:ln>
                  <a:noFill/>
                </a:ln>
                <a:solidFill>
                  <a:srgbClr val="FFFFFF"/>
                </a:solidFill>
                <a:effectLst/>
                <a:uLnTx/>
                <a:uFillTx/>
                <a:latin typeface="Times New Roman" charset="0"/>
                <a:ea typeface="宋体" charset="0"/>
                <a:cs typeface="宋体" charset="0"/>
              </a:rPr>
              <a: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Bwgrkl" charset="0"/>
                <a:ea typeface="宋体" charset="0"/>
                <a:cs typeface="宋体" charset="0"/>
              </a:rPr>
              <a:t>:Idete phli,koij u`mi/n gra,mmasin </a:t>
            </a:r>
            <a:r>
              <a:rPr kumimoji="0" lang="en-US" sz="3200" b="1" i="0" u="none" strike="noStrike" kern="1200" cap="none" spc="0" normalizeH="0" baseline="0" noProof="0">
                <a:ln>
                  <a:noFill/>
                </a:ln>
                <a:solidFill>
                  <a:srgbClr val="FF9900"/>
                </a:solidFill>
                <a:effectLst/>
                <a:uLnTx/>
                <a:uFillTx/>
                <a:latin typeface="Bwgrkl" charset="0"/>
                <a:ea typeface="宋体" charset="0"/>
                <a:cs typeface="宋体" charset="0"/>
              </a:rPr>
              <a:t>e;graya</a:t>
            </a:r>
            <a:r>
              <a:rPr kumimoji="0" lang="en-US" sz="3200" b="1" i="0" u="none" strike="noStrike" kern="1200" cap="none" spc="0" normalizeH="0" baseline="0" noProof="0">
                <a:ln>
                  <a:noFill/>
                </a:ln>
                <a:solidFill>
                  <a:srgbClr val="FFFFFF"/>
                </a:solidFill>
                <a:effectLst/>
                <a:uLnTx/>
                <a:uFillTx/>
                <a:latin typeface="Bwgrkl" charset="0"/>
                <a:ea typeface="宋体" charset="0"/>
                <a:cs typeface="宋体" charset="0"/>
              </a:rPr>
              <a:t> th/| evmh/| ceiri,Å</a:t>
            </a:r>
          </a:p>
        </p:txBody>
      </p:sp>
      <p:sp>
        <p:nvSpPr>
          <p:cNvPr id="44039" name="Text Box 7"/>
          <p:cNvSpPr txBox="1">
            <a:spLocks noChangeArrowheads="1"/>
          </p:cNvSpPr>
          <p:nvPr/>
        </p:nvSpPr>
        <p:spPr bwMode="auto">
          <a:xfrm>
            <a:off x="4876800" y="4800600"/>
            <a:ext cx="4267200" cy="1800225"/>
          </a:xfrm>
          <a:prstGeom prst="rect">
            <a:avLst/>
          </a:prstGeom>
          <a:gradFill rotWithShape="1">
            <a:gsLst>
              <a:gs pos="0">
                <a:schemeClr val="bg2"/>
              </a:gs>
              <a:gs pos="100000">
                <a:schemeClr val="bg2">
                  <a:gamma/>
                  <a:shade val="46275"/>
                  <a:invGamma/>
                </a:schemeClr>
              </a:gs>
            </a:gsLst>
            <a:lin ang="5400000" scaled="1"/>
          </a:gradFill>
          <a:ln w="12700">
            <a:noFill/>
            <a:miter lim="800000"/>
            <a:headEnd type="none" w="sm" len="sm"/>
            <a:tailEnd type="none" w="sm" len="sm"/>
          </a:ln>
          <a:effec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Times New Roman" charset="0"/>
                <a:ea typeface="ＭＳ Ｐゴシック" charset="0"/>
                <a:cs typeface="+mn-cs"/>
              </a:rPr>
              <a:t>NIV (</a:t>
            </a:r>
            <a:r>
              <a:rPr kumimoji="0" lang="zh-CN" altLang="en-US" sz="2800" b="1" i="0" u="none" strike="noStrike" kern="1200" cap="none" spc="0" normalizeH="0" baseline="0" noProof="0">
                <a:ln>
                  <a:noFill/>
                </a:ln>
                <a:solidFill>
                  <a:srgbClr val="FFFFFF"/>
                </a:solidFill>
                <a:effectLst/>
                <a:uLnTx/>
                <a:uFillTx/>
                <a:latin typeface="Times New Roman" charset="0"/>
                <a:ea typeface="宋体" charset="-122"/>
                <a:cs typeface="宋体" charset="-122"/>
              </a:rPr>
              <a:t>书信式过去不定时</a:t>
            </a:r>
            <a:r>
              <a:rPr kumimoji="0" lang="en-US" sz="2800" b="1" i="0" u="none" strike="noStrike" kern="1200" cap="none" spc="0" normalizeH="0" baseline="0" noProof="0">
                <a:ln>
                  <a:noFill/>
                </a:ln>
                <a:solidFill>
                  <a:srgbClr val="FFFFFF"/>
                </a:solidFill>
                <a:effectLst/>
                <a:uLnTx/>
                <a:uFillTx/>
                <a:latin typeface="Times New Roman" charset="0"/>
                <a:ea typeface="ＭＳ Ｐゴシック" charset="0"/>
                <a:cs typeface="+mn-cs"/>
              </a:rPr>
              <a: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a:ln>
                  <a:noFill/>
                </a:ln>
                <a:solidFill>
                  <a:srgbClr val="FFFFFF"/>
                </a:solidFill>
                <a:effectLst/>
                <a:uLnTx/>
                <a:uFillTx/>
                <a:latin typeface="Times New Roman" charset="0"/>
                <a:ea typeface="ＭＳ Ｐゴシック" charset="0"/>
                <a:cs typeface="+mn-cs"/>
              </a:rPr>
              <a:t>See what large letters I use as </a:t>
            </a:r>
            <a:r>
              <a:rPr kumimoji="0" lang="en-US" sz="2800" b="0" i="0" u="none" strike="noStrike" kern="1200" cap="none" spc="0" normalizeH="0" baseline="0" noProof="0">
                <a:ln>
                  <a:noFill/>
                </a:ln>
                <a:solidFill>
                  <a:srgbClr val="FF9900"/>
                </a:solidFill>
                <a:effectLst/>
                <a:uLnTx/>
                <a:uFillTx/>
                <a:latin typeface="Times New Roman" charset="0"/>
                <a:ea typeface="ＭＳ Ｐゴシック" charset="0"/>
                <a:cs typeface="+mn-cs"/>
              </a:rPr>
              <a:t>I write</a:t>
            </a:r>
            <a:r>
              <a:rPr kumimoji="0" lang="en-US" sz="2800" b="0" i="0" u="none" strike="noStrike" kern="1200" cap="none" spc="0" normalizeH="0" baseline="0" noProof="0">
                <a:ln>
                  <a:noFill/>
                </a:ln>
                <a:solidFill>
                  <a:srgbClr val="FFFFFF"/>
                </a:solidFill>
                <a:effectLst/>
                <a:uLnTx/>
                <a:uFillTx/>
                <a:latin typeface="Times New Roman" charset="0"/>
                <a:ea typeface="ＭＳ Ｐゴシック" charset="0"/>
                <a:cs typeface="+mn-cs"/>
              </a:rPr>
              <a:t> to you with my own hand!</a:t>
            </a:r>
          </a:p>
        </p:txBody>
      </p:sp>
      <p:sp>
        <p:nvSpPr>
          <p:cNvPr id="44040" name="Text Box 8"/>
          <p:cNvSpPr txBox="1">
            <a:spLocks noChangeArrowheads="1"/>
          </p:cNvSpPr>
          <p:nvPr/>
        </p:nvSpPr>
        <p:spPr bwMode="auto">
          <a:xfrm>
            <a:off x="4876800" y="2590800"/>
            <a:ext cx="4267200" cy="1800225"/>
          </a:xfrm>
          <a:prstGeom prst="rect">
            <a:avLst/>
          </a:prstGeom>
          <a:gradFill rotWithShape="1">
            <a:gsLst>
              <a:gs pos="0">
                <a:srgbClr val="660066"/>
              </a:gs>
              <a:gs pos="50000">
                <a:srgbClr val="2F002F"/>
              </a:gs>
              <a:gs pos="100000">
                <a:srgbClr val="660066"/>
              </a:gs>
            </a:gsLst>
            <a:lin ang="5400000" scaled="1"/>
          </a:gradFill>
          <a:ln>
            <a:noFill/>
          </a:ln>
          <a:extLs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Times New Roman" charset="0"/>
                <a:ea typeface="ＭＳ Ｐゴシック" charset="0"/>
              </a:rPr>
              <a:t>NKJV (</a:t>
            </a:r>
            <a:r>
              <a:rPr kumimoji="0" lang="zh-CN" altLang="en-US" sz="2800" b="1" i="0" u="none" strike="noStrike" kern="1200" cap="none" spc="0" normalizeH="0" baseline="0" noProof="0">
                <a:ln>
                  <a:noFill/>
                </a:ln>
                <a:solidFill>
                  <a:srgbClr val="FFFFFF"/>
                </a:solidFill>
                <a:effectLst/>
                <a:uLnTx/>
                <a:uFillTx/>
                <a:latin typeface="Times New Roman" charset="0"/>
                <a:ea typeface="宋体" charset="0"/>
                <a:cs typeface="宋体" charset="0"/>
              </a:rPr>
              <a:t>普通过去不定时</a:t>
            </a:r>
            <a:r>
              <a:rPr kumimoji="0" lang="en-US" altLang="ja-JP" sz="2800" b="1" i="0" u="none" strike="noStrike" kern="1200" cap="none" spc="0" normalizeH="0" baseline="0" noProof="0">
                <a:ln>
                  <a:noFill/>
                </a:ln>
                <a:solidFill>
                  <a:srgbClr val="FFFFFF"/>
                </a:solidFill>
                <a:effectLst/>
                <a:uLnTx/>
                <a:uFillTx/>
                <a:latin typeface="Times New Roman" charset="0"/>
                <a:ea typeface="宋体" charset="0"/>
                <a:cs typeface="宋体" charset="0"/>
              </a:rPr>
              <a: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a:ln>
                  <a:noFill/>
                </a:ln>
                <a:solidFill>
                  <a:srgbClr val="FFFFFF"/>
                </a:solidFill>
                <a:effectLst/>
                <a:uLnTx/>
                <a:uFillTx/>
                <a:latin typeface="Times New Roman" charset="0"/>
                <a:ea typeface="宋体" charset="0"/>
                <a:cs typeface="宋体" charset="0"/>
              </a:rPr>
              <a:t>See with what large letters </a:t>
            </a:r>
            <a:r>
              <a:rPr kumimoji="0" lang="en-US" sz="2800" b="0" i="0" u="none" strike="noStrike" kern="1200" cap="none" spc="0" normalizeH="0" baseline="0" noProof="0">
                <a:ln>
                  <a:noFill/>
                </a:ln>
                <a:solidFill>
                  <a:srgbClr val="FF9900"/>
                </a:solidFill>
                <a:effectLst/>
                <a:uLnTx/>
                <a:uFillTx/>
                <a:latin typeface="Times New Roman" charset="0"/>
                <a:ea typeface="宋体" charset="0"/>
                <a:cs typeface="宋体" charset="0"/>
              </a:rPr>
              <a:t>I have written</a:t>
            </a:r>
            <a:r>
              <a:rPr kumimoji="0" lang="en-US" sz="2800" b="0" i="0" u="none" strike="noStrike" kern="1200" cap="none" spc="0" normalizeH="0" baseline="0" noProof="0">
                <a:ln>
                  <a:noFill/>
                </a:ln>
                <a:solidFill>
                  <a:srgbClr val="FFFFFF"/>
                </a:solidFill>
                <a:effectLst/>
                <a:uLnTx/>
                <a:uFillTx/>
                <a:latin typeface="Times New Roman" charset="0"/>
                <a:ea typeface="宋体" charset="0"/>
                <a:cs typeface="宋体" charset="0"/>
              </a:rPr>
              <a:t> to you with my own hand!</a:t>
            </a:r>
          </a:p>
        </p:txBody>
      </p:sp>
      <p:pic>
        <p:nvPicPr>
          <p:cNvPr id="112646" name="Picture 6" descr="Gal 6.11 Greek text.jpg"/>
          <p:cNvPicPr>
            <a:picLocks noChangeAspect="1"/>
          </p:cNvPicPr>
          <p:nvPr/>
        </p:nvPicPr>
        <p:blipFill>
          <a:blip r:embed="rId4">
            <a:extLst>
              <a:ext uri="{28A0092B-C50C-407E-A947-70E740481C1C}">
                <a14:useLocalDpi xmlns:a14="http://schemas.microsoft.com/office/drawing/2010/main" val="0"/>
              </a:ext>
            </a:extLst>
          </a:blip>
          <a:srcRect t="26712"/>
          <a:stretch>
            <a:fillRect/>
          </a:stretch>
        </p:blipFill>
        <p:spPr bwMode="auto">
          <a:xfrm>
            <a:off x="4953000" y="958850"/>
            <a:ext cx="4191000" cy="1479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538427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4039"/>
                                        </p:tgtEl>
                                        <p:attrNameLst>
                                          <p:attrName>style.visibility</p:attrName>
                                        </p:attrNameLst>
                                      </p:cBhvr>
                                      <p:to>
                                        <p:strVal val="visible"/>
                                      </p:to>
                                    </p:set>
                                    <p:animEffect transition="in" filter="dissolve">
                                      <p:cBhvr>
                                        <p:cTn id="7" dur="500"/>
                                        <p:tgtEl>
                                          <p:spTgt spid="44039"/>
                                        </p:tgtEl>
                                      </p:cBhvr>
                                    </p:animEffect>
                                  </p:childTnLst>
                                </p:cTn>
                              </p:par>
                              <p:par>
                                <p:cTn id="8" presetID="9" presetClass="entr" presetSubtype="0" fill="hold" nodeType="withEffect">
                                  <p:stCondLst>
                                    <p:cond delay="0"/>
                                  </p:stCondLst>
                                  <p:childTnLst>
                                    <p:set>
                                      <p:cBhvr>
                                        <p:cTn id="9" dur="1" fill="hold">
                                          <p:stCondLst>
                                            <p:cond delay="0"/>
                                          </p:stCondLst>
                                        </p:cTn>
                                        <p:tgtEl>
                                          <p:spTgt spid="44037"/>
                                        </p:tgtEl>
                                        <p:attrNameLst>
                                          <p:attrName>style.visibility</p:attrName>
                                        </p:attrNameLst>
                                      </p:cBhvr>
                                      <p:to>
                                        <p:strVal val="visible"/>
                                      </p:to>
                                    </p:set>
                                    <p:animEffect transition="in" filter="dissolve">
                                      <p:cBhvr>
                                        <p:cTn id="10" dur="500"/>
                                        <p:tgtEl>
                                          <p:spTgt spid="44037"/>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44040"/>
                                        </p:tgtEl>
                                        <p:attrNameLst>
                                          <p:attrName>style.visibility</p:attrName>
                                        </p:attrNameLst>
                                      </p:cBhvr>
                                      <p:to>
                                        <p:strVal val="visible"/>
                                      </p:to>
                                    </p:set>
                                    <p:animEffect transition="in" filter="fade">
                                      <p:cBhvr>
                                        <p:cTn id="15" dur="1000"/>
                                        <p:tgtEl>
                                          <p:spTgt spid="44040"/>
                                        </p:tgtEl>
                                      </p:cBhvr>
                                    </p:animEffect>
                                    <p:anim calcmode="lin" valueType="num">
                                      <p:cBhvr>
                                        <p:cTn id="16" dur="1000" fill="hold"/>
                                        <p:tgtEl>
                                          <p:spTgt spid="44040"/>
                                        </p:tgtEl>
                                        <p:attrNameLst>
                                          <p:attrName>ppt_x</p:attrName>
                                        </p:attrNameLst>
                                      </p:cBhvr>
                                      <p:tavLst>
                                        <p:tav tm="0">
                                          <p:val>
                                            <p:strVal val="#ppt_x"/>
                                          </p:val>
                                        </p:tav>
                                        <p:tav tm="100000">
                                          <p:val>
                                            <p:strVal val="#ppt_x"/>
                                          </p:val>
                                        </p:tav>
                                      </p:tavLst>
                                    </p:anim>
                                    <p:anim calcmode="lin" valueType="num">
                                      <p:cBhvr>
                                        <p:cTn id="17" dur="900" decel="100000" fill="hold"/>
                                        <p:tgtEl>
                                          <p:spTgt spid="4404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44040"/>
                                        </p:tgtEl>
                                        <p:attrNameLst>
                                          <p:attrName>ppt_y</p:attrName>
                                        </p:attrNameLst>
                                      </p:cBhvr>
                                      <p:tavLst>
                                        <p:tav tm="0">
                                          <p:val>
                                            <p:strVal val="#ppt_y-.03"/>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37" presetClass="entr" presetSubtype="0" fill="hold" grpId="0" nodeType="clickEffect">
                                  <p:stCondLst>
                                    <p:cond delay="0"/>
                                  </p:stCondLst>
                                  <p:childTnLst>
                                    <p:set>
                                      <p:cBhvr>
                                        <p:cTn id="22" dur="1" fill="hold">
                                          <p:stCondLst>
                                            <p:cond delay="0"/>
                                          </p:stCondLst>
                                        </p:cTn>
                                        <p:tgtEl>
                                          <p:spTgt spid="44038"/>
                                        </p:tgtEl>
                                        <p:attrNameLst>
                                          <p:attrName>style.visibility</p:attrName>
                                        </p:attrNameLst>
                                      </p:cBhvr>
                                      <p:to>
                                        <p:strVal val="visible"/>
                                      </p:to>
                                    </p:set>
                                    <p:animEffect transition="in" filter="fade">
                                      <p:cBhvr>
                                        <p:cTn id="23" dur="1000"/>
                                        <p:tgtEl>
                                          <p:spTgt spid="44038"/>
                                        </p:tgtEl>
                                      </p:cBhvr>
                                    </p:animEffect>
                                    <p:anim calcmode="lin" valueType="num">
                                      <p:cBhvr>
                                        <p:cTn id="24" dur="1000" fill="hold"/>
                                        <p:tgtEl>
                                          <p:spTgt spid="44038"/>
                                        </p:tgtEl>
                                        <p:attrNameLst>
                                          <p:attrName>ppt_x</p:attrName>
                                        </p:attrNameLst>
                                      </p:cBhvr>
                                      <p:tavLst>
                                        <p:tav tm="0">
                                          <p:val>
                                            <p:strVal val="#ppt_x"/>
                                          </p:val>
                                        </p:tav>
                                        <p:tav tm="100000">
                                          <p:val>
                                            <p:strVal val="#ppt_x"/>
                                          </p:val>
                                        </p:tav>
                                      </p:tavLst>
                                    </p:anim>
                                    <p:anim calcmode="lin" valueType="num">
                                      <p:cBhvr>
                                        <p:cTn id="25" dur="900" decel="100000" fill="hold"/>
                                        <p:tgtEl>
                                          <p:spTgt spid="44038"/>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44038"/>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8" grpId="0" animBg="1"/>
      <p:bldP spid="44039" grpId="0" animBg="1"/>
      <p:bldP spid="44040" grpId="0" animBg="1"/>
    </p:bld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6609" name="Picture 2" descr="logo"/>
          <p:cNvPicPr>
            <a:picLocks noChangeAspect="1" noChangeArrowheads="1"/>
          </p:cNvPicPr>
          <p:nvPr/>
        </p:nvPicPr>
        <p:blipFill>
          <a:blip r:embed="rId2">
            <a:lum bright="-3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 name="Picture 2" descr="Screen Shot 2016-02-10 at 12.19.16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283968" y="692696"/>
            <a:ext cx="4860032" cy="3227061"/>
          </a:xfrm>
          <a:prstGeom prst="rect">
            <a:avLst/>
          </a:prstGeom>
        </p:spPr>
      </p:pic>
      <p:sp>
        <p:nvSpPr>
          <p:cNvPr id="196610" name="Rectangle 3"/>
          <p:cNvSpPr>
            <a:spLocks noGrp="1" noChangeArrowheads="1"/>
          </p:cNvSpPr>
          <p:nvPr>
            <p:ph type="title" idx="4294967295"/>
          </p:nvPr>
        </p:nvSpPr>
        <p:spPr>
          <a:xfrm>
            <a:off x="0" y="0"/>
            <a:ext cx="9144000" cy="685800"/>
          </a:xfrm>
          <a:solidFill>
            <a:srgbClr val="000000"/>
          </a:solidFill>
        </p:spPr>
        <p:txBody>
          <a:bodyPr/>
          <a:lstStyle/>
          <a:p>
            <a:r>
              <a:rPr lang="en-US" sz="3200" b="1" dirty="0">
                <a:solidFill>
                  <a:schemeClr val="bg1"/>
                </a:solidFill>
                <a:latin typeface="Arial" charset="0"/>
                <a:ea typeface="ＭＳ Ｐゴシック" charset="0"/>
                <a:cs typeface="ＭＳ Ｐゴシック" charset="0"/>
              </a:rPr>
              <a:t>Who is </a:t>
            </a:r>
            <a:r>
              <a:rPr lang="ru-RU" sz="3200" b="1" dirty="0">
                <a:solidFill>
                  <a:schemeClr val="bg1"/>
                </a:solidFill>
                <a:latin typeface="Arial" charset="0"/>
                <a:ea typeface="ＭＳ Ｐゴシック" charset="0"/>
                <a:cs typeface="ＭＳ Ｐゴシック" charset="0"/>
              </a:rPr>
              <a:t>"</a:t>
            </a:r>
            <a:r>
              <a:rPr lang="en-US" sz="3200" b="1" dirty="0">
                <a:solidFill>
                  <a:schemeClr val="bg1"/>
                </a:solidFill>
                <a:latin typeface="Arial" charset="0"/>
                <a:ea typeface="ＭＳ Ｐゴシック" charset="0"/>
                <a:cs typeface="ＭＳ Ｐゴシック" charset="0"/>
              </a:rPr>
              <a:t>the Israel of God</a:t>
            </a:r>
            <a:r>
              <a:rPr lang="ru-RU" altLang="ja-JP" sz="3200" b="1" dirty="0">
                <a:solidFill>
                  <a:schemeClr val="bg1"/>
                </a:solidFill>
                <a:latin typeface="Arial" charset="0"/>
                <a:ea typeface="ＭＳ Ｐゴシック" charset="0"/>
                <a:cs typeface="ＭＳ Ｐゴシック" charset="0"/>
              </a:rPr>
              <a:t>"</a:t>
            </a:r>
            <a:r>
              <a:rPr lang="en-US" sz="3200" b="1" dirty="0">
                <a:solidFill>
                  <a:schemeClr val="bg1"/>
                </a:solidFill>
                <a:latin typeface="Arial" charset="0"/>
                <a:ea typeface="ＭＳ Ｐゴシック" charset="0"/>
                <a:cs typeface="ＭＳ Ｐゴシック" charset="0"/>
              </a:rPr>
              <a:t> (Gal. 6:16)?</a:t>
            </a:r>
            <a:endParaRPr lang="en-US" sz="4000" b="1" dirty="0">
              <a:latin typeface="Arial" charset="0"/>
              <a:ea typeface="ＭＳ Ｐゴシック" charset="0"/>
              <a:cs typeface="ＭＳ Ｐゴシック" charset="0"/>
            </a:endParaRPr>
          </a:p>
        </p:txBody>
      </p:sp>
      <p:sp>
        <p:nvSpPr>
          <p:cNvPr id="217094" name="Rectangle 6"/>
          <p:cNvSpPr>
            <a:spLocks noChangeArrowheads="1"/>
          </p:cNvSpPr>
          <p:nvPr/>
        </p:nvSpPr>
        <p:spPr bwMode="auto">
          <a:xfrm>
            <a:off x="35496" y="692696"/>
            <a:ext cx="4320480" cy="2808312"/>
          </a:xfrm>
          <a:prstGeom prst="rect">
            <a:avLst/>
          </a:prstGeom>
          <a:noFill/>
          <a:ln w="9525">
            <a:noFill/>
            <a:miter lim="800000"/>
            <a:headEnd/>
            <a:tailEnd/>
          </a:ln>
          <a:effectLst>
            <a:outerShdw blurRad="63500" dist="107763" dir="2700000" algn="ctr" rotWithShape="0">
              <a:srgbClr val="000000">
                <a:alpha val="74998"/>
              </a:srgbClr>
            </a:outerShdw>
          </a:effectLst>
        </p:spPr>
        <p:txBody>
          <a:bodyPr anchor="t"/>
          <a:lstStyle/>
          <a:p>
            <a:pPr algn="ctr" eaLnBrk="0" hangingPunct="0">
              <a:defRPr/>
            </a:pPr>
            <a:r>
              <a:rPr lang="zh-CN" altLang="en-US" sz="3200" b="1" dirty="0">
                <a:solidFill>
                  <a:srgbClr val="FFFFFF"/>
                </a:solidFill>
                <a:latin typeface="Arial" charset="0"/>
              </a:rPr>
              <a:t>“</a:t>
            </a:r>
            <a:r>
              <a:rPr lang="zh-CN" altLang="en-US" sz="3200" dirty="0"/>
              <a:t>凡是照著這原則行走的人，願平安和憐憫臨到他們，</a:t>
            </a:r>
            <a:r>
              <a:rPr lang="zh-CN" altLang="en-US" sz="3200" dirty="0">
                <a:solidFill>
                  <a:srgbClr val="FFFF00"/>
                </a:solidFill>
              </a:rPr>
              <a:t>连</a:t>
            </a:r>
            <a:r>
              <a:rPr lang="zh-CN" altLang="en-US" sz="3200" dirty="0"/>
              <a:t>神的以色列民！”</a:t>
            </a:r>
            <a:r>
              <a:rPr lang="en-US" sz="3200" b="1" dirty="0">
                <a:solidFill>
                  <a:srgbClr val="FFFFFF"/>
                </a:solidFill>
                <a:latin typeface="Arial" charset="0"/>
              </a:rPr>
              <a:t> </a:t>
            </a:r>
          </a:p>
          <a:p>
            <a:pPr algn="r" eaLnBrk="0" hangingPunct="0">
              <a:defRPr/>
            </a:pPr>
            <a:r>
              <a:rPr lang="en-US" sz="3200" b="1" dirty="0">
                <a:solidFill>
                  <a:srgbClr val="FFFFFF"/>
                </a:solidFill>
                <a:latin typeface="Arial" charset="0"/>
              </a:rPr>
              <a:t>(NIV).</a:t>
            </a:r>
            <a:endParaRPr lang="en-US" sz="4000" b="1" dirty="0">
              <a:solidFill>
                <a:srgbClr val="000000"/>
              </a:solidFill>
              <a:latin typeface="Arial" charset="0"/>
            </a:endParaRPr>
          </a:p>
        </p:txBody>
      </p:sp>
      <p:sp>
        <p:nvSpPr>
          <p:cNvPr id="12" name="Rectangle 6"/>
          <p:cNvSpPr>
            <a:spLocks noChangeArrowheads="1"/>
          </p:cNvSpPr>
          <p:nvPr/>
        </p:nvSpPr>
        <p:spPr bwMode="auto">
          <a:xfrm>
            <a:off x="9756576" y="692696"/>
            <a:ext cx="4572000" cy="2808312"/>
          </a:xfrm>
          <a:prstGeom prst="rect">
            <a:avLst/>
          </a:prstGeom>
          <a:noFill/>
          <a:ln w="9525">
            <a:noFill/>
            <a:miter lim="800000"/>
            <a:headEnd/>
            <a:tailEnd/>
          </a:ln>
          <a:effectLst>
            <a:outerShdw blurRad="63500" dist="107763" dir="2700000" algn="ctr" rotWithShape="0">
              <a:srgbClr val="000000">
                <a:alpha val="74998"/>
              </a:srgbClr>
            </a:outerShdw>
          </a:effectLst>
        </p:spPr>
        <p:txBody>
          <a:bodyPr anchor="t"/>
          <a:lstStyle/>
          <a:p>
            <a:pPr algn="ctr" eaLnBrk="0" hangingPunct="0">
              <a:defRPr/>
            </a:pPr>
            <a:r>
              <a:rPr lang="en-US" sz="3200" b="1" dirty="0">
                <a:solidFill>
                  <a:srgbClr val="FFFFFF"/>
                </a:solidFill>
                <a:latin typeface="Helena"/>
                <a:cs typeface="Helena"/>
              </a:rPr>
              <a:t>kai« o¢soi twˆ◊ kano/ni tou/twˆ stoich/sousin, ei˙rh/nh e˙p∆ aujtou\ß kai« e¶leoß </a:t>
            </a:r>
            <a:r>
              <a:rPr lang="en-US" sz="3200" b="1" dirty="0">
                <a:solidFill>
                  <a:srgbClr val="FFFF00"/>
                </a:solidFill>
                <a:latin typeface="Helena"/>
                <a:cs typeface="Helena"/>
              </a:rPr>
              <a:t>kai</a:t>
            </a:r>
            <a:r>
              <a:rPr lang="en-US" sz="3200" b="1" dirty="0">
                <a:solidFill>
                  <a:srgbClr val="FFFFFF"/>
                </a:solidFill>
                <a:latin typeface="Helena"/>
                <a:cs typeface="Helena"/>
              </a:rPr>
              <a:t>« e˙pi« to\n ∆Israh\l touv qeouv </a:t>
            </a:r>
            <a:r>
              <a:rPr lang="en-US" sz="3200" b="1" dirty="0">
                <a:solidFill>
                  <a:srgbClr val="FFFFFF"/>
                </a:solidFill>
                <a:latin typeface="Arial" charset="0"/>
              </a:rPr>
              <a:t>(Greek).</a:t>
            </a:r>
            <a:endParaRPr lang="en-US" sz="4000" b="1" dirty="0">
              <a:solidFill>
                <a:srgbClr val="000000"/>
              </a:solidFill>
              <a:latin typeface="Arial" charset="0"/>
            </a:endParaRPr>
          </a:p>
        </p:txBody>
      </p:sp>
      <p:sp>
        <p:nvSpPr>
          <p:cNvPr id="13" name="Rectangle 6"/>
          <p:cNvSpPr>
            <a:spLocks noChangeArrowheads="1"/>
          </p:cNvSpPr>
          <p:nvPr/>
        </p:nvSpPr>
        <p:spPr bwMode="auto">
          <a:xfrm>
            <a:off x="35496" y="3861048"/>
            <a:ext cx="4320480" cy="2808312"/>
          </a:xfrm>
          <a:prstGeom prst="rect">
            <a:avLst/>
          </a:prstGeom>
          <a:noFill/>
          <a:ln w="9525">
            <a:noFill/>
            <a:miter lim="800000"/>
            <a:headEnd/>
            <a:tailEnd/>
          </a:ln>
          <a:effectLst>
            <a:outerShdw blurRad="63500" dist="107763" dir="2700000" algn="ctr" rotWithShape="0">
              <a:srgbClr val="000000">
                <a:alpha val="74998"/>
              </a:srgbClr>
            </a:outerShdw>
          </a:effectLst>
        </p:spPr>
        <p:txBody>
          <a:bodyPr anchor="t"/>
          <a:lstStyle/>
          <a:p>
            <a:pPr algn="ctr" eaLnBrk="0" hangingPunct="0">
              <a:defRPr/>
            </a:pPr>
            <a:r>
              <a:rPr lang="zh-CN" altLang="en-US" sz="3200" b="1" dirty="0">
                <a:solidFill>
                  <a:srgbClr val="FFFFFF"/>
                </a:solidFill>
                <a:latin typeface="Arial" charset="0"/>
              </a:rPr>
              <a:t>“</a:t>
            </a:r>
            <a:r>
              <a:rPr lang="zh-CN" altLang="en-US" sz="3200" dirty="0"/>
              <a:t>凡是照着这原则行走的人，愿平安和怜悯临到他们</a:t>
            </a:r>
            <a:r>
              <a:rPr lang="en-US" sz="3200" b="1" dirty="0">
                <a:solidFill>
                  <a:srgbClr val="FFFFFF"/>
                </a:solidFill>
                <a:latin typeface="Arial" charset="0"/>
              </a:rPr>
              <a:t>; </a:t>
            </a:r>
            <a:r>
              <a:rPr lang="zh-CN" altLang="en-US" sz="3200" b="1" dirty="0">
                <a:solidFill>
                  <a:srgbClr val="FFFF00"/>
                </a:solidFill>
                <a:latin typeface="Arial" charset="0"/>
              </a:rPr>
              <a:t>他们</a:t>
            </a:r>
            <a:r>
              <a:rPr lang="zh-CN" altLang="en-US" sz="3200" b="1" dirty="0">
                <a:solidFill>
                  <a:srgbClr val="FFFFFF"/>
                </a:solidFill>
                <a:latin typeface="Arial" charset="0"/>
              </a:rPr>
              <a:t>是新造人。”</a:t>
            </a:r>
            <a:r>
              <a:rPr lang="en-US" sz="3200" b="1" dirty="0">
                <a:solidFill>
                  <a:srgbClr val="FFFF00"/>
                </a:solidFill>
                <a:latin typeface="Arial" charset="0"/>
              </a:rPr>
              <a:t> </a:t>
            </a:r>
            <a:r>
              <a:rPr lang="en-US" sz="3200" b="1" dirty="0">
                <a:solidFill>
                  <a:srgbClr val="FFFFFF"/>
                </a:solidFill>
                <a:latin typeface="Arial" charset="0"/>
              </a:rPr>
              <a:t>(NLT).</a:t>
            </a:r>
            <a:endParaRPr lang="en-US" sz="4000" b="1" dirty="0">
              <a:solidFill>
                <a:srgbClr val="000000"/>
              </a:solidFill>
              <a:latin typeface="Arial" charset="0"/>
            </a:endParaRPr>
          </a:p>
        </p:txBody>
      </p:sp>
      <p:sp>
        <p:nvSpPr>
          <p:cNvPr id="14" name="Rectangle 6"/>
          <p:cNvSpPr>
            <a:spLocks noChangeArrowheads="1"/>
          </p:cNvSpPr>
          <p:nvPr/>
        </p:nvSpPr>
        <p:spPr bwMode="auto">
          <a:xfrm>
            <a:off x="4499992" y="3861048"/>
            <a:ext cx="4572000" cy="2808312"/>
          </a:xfrm>
          <a:prstGeom prst="rect">
            <a:avLst/>
          </a:prstGeom>
          <a:noFill/>
          <a:ln w="9525">
            <a:noFill/>
            <a:miter lim="800000"/>
            <a:headEnd/>
            <a:tailEnd/>
          </a:ln>
          <a:effectLst>
            <a:outerShdw blurRad="63500" dist="107763" dir="2700000" algn="ctr" rotWithShape="0">
              <a:srgbClr val="000000">
                <a:alpha val="74998"/>
              </a:srgbClr>
            </a:outerShdw>
          </a:effectLst>
        </p:spPr>
        <p:txBody>
          <a:bodyPr anchor="t"/>
          <a:lstStyle/>
          <a:p>
            <a:pPr algn="ctr" eaLnBrk="0" hangingPunct="0">
              <a:defRPr/>
            </a:pPr>
            <a:r>
              <a:rPr lang="zh-CN" altLang="en-US" sz="3200" b="1" dirty="0">
                <a:solidFill>
                  <a:srgbClr val="FFFFFF"/>
                </a:solidFill>
                <a:latin typeface="Arial" charset="0"/>
              </a:rPr>
              <a:t>“</a:t>
            </a:r>
            <a:r>
              <a:rPr lang="zh-CN" altLang="en-US" sz="3200" dirty="0"/>
              <a:t>照此理而行的，愿平安、怜悯加给他们</a:t>
            </a:r>
            <a:r>
              <a:rPr lang="zh-CN" altLang="en-US" sz="3200" dirty="0">
                <a:solidFill>
                  <a:srgbClr val="FFFF00"/>
                </a:solidFill>
              </a:rPr>
              <a:t>和</a:t>
            </a:r>
            <a:r>
              <a:rPr lang="zh-CN" altLang="en-US" sz="3200" dirty="0"/>
              <a:t>神的以色列民！</a:t>
            </a:r>
            <a:r>
              <a:rPr lang="ru-RU" sz="3200" b="1" dirty="0">
                <a:solidFill>
                  <a:srgbClr val="FFFFFF"/>
                </a:solidFill>
                <a:latin typeface="Arial" charset="0"/>
              </a:rPr>
              <a:t>"</a:t>
            </a:r>
            <a:r>
              <a:rPr lang="en-US" sz="3200" b="1" dirty="0">
                <a:solidFill>
                  <a:srgbClr val="FFFFFF"/>
                </a:solidFill>
                <a:latin typeface="Arial" charset="0"/>
              </a:rPr>
              <a:t> </a:t>
            </a:r>
          </a:p>
          <a:p>
            <a:pPr algn="r" eaLnBrk="0" hangingPunct="0">
              <a:defRPr/>
            </a:pPr>
            <a:r>
              <a:rPr lang="en-US" sz="3200" b="1" dirty="0">
                <a:solidFill>
                  <a:srgbClr val="FFFFFF"/>
                </a:solidFill>
                <a:latin typeface="Arial" charset="0"/>
              </a:rPr>
              <a:t>(NAU).</a:t>
            </a:r>
            <a:endParaRPr lang="en-US" sz="4000" b="1" dirty="0">
              <a:solidFill>
                <a:srgbClr val="000000"/>
              </a:solidFill>
              <a:latin typeface="Arial" charset="0"/>
            </a:endParaRPr>
          </a:p>
        </p:txBody>
      </p:sp>
    </p:spTree>
    <p:extLst>
      <p:ext uri="{BB962C8B-B14F-4D97-AF65-F5344CB8AC3E}">
        <p14:creationId xmlns:p14="http://schemas.microsoft.com/office/powerpoint/2010/main" val="48014789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709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7094" grpId="0"/>
      <p:bldP spid="13" grpId="0"/>
      <p:bldP spid="14" grpId="0"/>
    </p:bld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6609" name="Picture 2" descr="logo"/>
          <p:cNvPicPr>
            <a:picLocks noChangeAspect="1" noChangeArrowheads="1"/>
          </p:cNvPicPr>
          <p:nvPr/>
        </p:nvPicPr>
        <p:blipFill>
          <a:blip r:embed="rId2">
            <a:lum bright="-3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6610" name="Rectangle 3"/>
          <p:cNvSpPr>
            <a:spLocks noGrp="1" noChangeArrowheads="1"/>
          </p:cNvSpPr>
          <p:nvPr>
            <p:ph type="title" idx="4294967295"/>
          </p:nvPr>
        </p:nvSpPr>
        <p:spPr>
          <a:xfrm>
            <a:off x="0" y="0"/>
            <a:ext cx="9144000" cy="685800"/>
          </a:xfrm>
          <a:solidFill>
            <a:srgbClr val="000000"/>
          </a:solidFill>
        </p:spPr>
        <p:txBody>
          <a:bodyPr/>
          <a:lstStyle/>
          <a:p>
            <a:r>
              <a:rPr lang="zh-CN" altLang="ja-JP" sz="3200" b="1" dirty="0">
                <a:solidFill>
                  <a:schemeClr val="tx1"/>
                </a:solidFill>
                <a:latin typeface="Arial" charset="0"/>
                <a:ea typeface="ＭＳ Ｐゴシック" charset="0"/>
                <a:cs typeface="ＭＳ Ｐゴシック" charset="0"/>
              </a:rPr>
              <a:t>“</a:t>
            </a:r>
            <a:r>
              <a:rPr lang="en-US" sz="3200" b="1" dirty="0">
                <a:solidFill>
                  <a:schemeClr val="tx1"/>
                </a:solidFill>
                <a:latin typeface="Arial" charset="0"/>
                <a:ea typeface="ＭＳ Ｐゴシック" charset="0"/>
                <a:cs typeface="ＭＳ Ｐゴシック" charset="0"/>
              </a:rPr>
              <a:t>…</a:t>
            </a:r>
            <a:r>
              <a:rPr lang="zh-CN" altLang="en-US" sz="3200" b="1" dirty="0">
                <a:solidFill>
                  <a:schemeClr val="tx1"/>
                </a:solidFill>
                <a:latin typeface="Arial" charset="0"/>
                <a:ea typeface="ＭＳ Ｐゴシック" charset="0"/>
                <a:cs typeface="ＭＳ Ｐゴシック" charset="0"/>
              </a:rPr>
              <a:t>和</a:t>
            </a:r>
            <a:r>
              <a:rPr lang="en-US" sz="3200" b="1" dirty="0">
                <a:solidFill>
                  <a:schemeClr val="tx1"/>
                </a:solidFill>
                <a:latin typeface="Arial" charset="0"/>
                <a:ea typeface="ＭＳ Ｐゴシック" charset="0"/>
                <a:cs typeface="ＭＳ Ｐゴシック" charset="0"/>
              </a:rPr>
              <a:t> </a:t>
            </a:r>
            <a:r>
              <a:rPr lang="en-US" sz="3200" b="1" dirty="0">
                <a:solidFill>
                  <a:srgbClr val="FFFFFF"/>
                </a:solidFill>
                <a:latin typeface="Arial" charset="0"/>
                <a:ea typeface="ＭＳ Ｐゴシック" charset="0"/>
                <a:cs typeface="ＭＳ Ｐゴシック" charset="0"/>
              </a:rPr>
              <a:t>(</a:t>
            </a:r>
            <a:r>
              <a:rPr lang="en-US" sz="3200" b="1" i="1" dirty="0">
                <a:solidFill>
                  <a:srgbClr val="FFFF00"/>
                </a:solidFill>
                <a:latin typeface="Arial" charset="0"/>
                <a:ea typeface="ＭＳ Ｐゴシック" charset="0"/>
                <a:cs typeface="ＭＳ Ｐゴシック" charset="0"/>
              </a:rPr>
              <a:t>kai</a:t>
            </a:r>
            <a:r>
              <a:rPr lang="en-US" sz="3200" b="1" dirty="0">
                <a:solidFill>
                  <a:srgbClr val="FFFFFF"/>
                </a:solidFill>
                <a:latin typeface="Arial" charset="0"/>
                <a:ea typeface="ＭＳ Ｐゴシック" charset="0"/>
                <a:cs typeface="ＭＳ Ｐゴシック" charset="0"/>
              </a:rPr>
              <a:t>) </a:t>
            </a:r>
            <a:r>
              <a:rPr lang="zh-CN" altLang="en-US" sz="3200" b="1" dirty="0">
                <a:solidFill>
                  <a:srgbClr val="FFFFFF"/>
                </a:solidFill>
                <a:latin typeface="Arial" charset="0"/>
                <a:ea typeface="ＭＳ Ｐゴシック" charset="0"/>
                <a:cs typeface="ＭＳ Ｐゴシック" charset="0"/>
              </a:rPr>
              <a:t>神的以色列民</a:t>
            </a:r>
            <a:r>
              <a:rPr lang="zh-CN" altLang="ja-JP" sz="3200" b="1" dirty="0">
                <a:solidFill>
                  <a:srgbClr val="FFFFFF"/>
                </a:solidFill>
                <a:latin typeface="Arial" charset="0"/>
                <a:ea typeface="ＭＳ Ｐゴシック" charset="0"/>
                <a:cs typeface="ＭＳ Ｐゴシック" charset="0"/>
              </a:rPr>
              <a:t>”</a:t>
            </a:r>
            <a:r>
              <a:rPr lang="en-US" sz="3200" b="1" dirty="0">
                <a:solidFill>
                  <a:srgbClr val="FFFFFF"/>
                </a:solidFill>
                <a:latin typeface="Arial" charset="0"/>
                <a:ea typeface="ＭＳ Ｐゴシック" charset="0"/>
                <a:cs typeface="ＭＳ Ｐゴシック" charset="0"/>
              </a:rPr>
              <a:t> (</a:t>
            </a:r>
            <a:r>
              <a:rPr lang="zh-CN" altLang="en-US" sz="3200" b="1" dirty="0">
                <a:solidFill>
                  <a:srgbClr val="FFFFFF"/>
                </a:solidFill>
                <a:latin typeface="Arial" charset="0"/>
                <a:ea typeface="ＭＳ Ｐゴシック" charset="0"/>
                <a:cs typeface="ＭＳ Ｐゴシック" charset="0"/>
              </a:rPr>
              <a:t>加拉太书</a:t>
            </a:r>
            <a:r>
              <a:rPr lang="en-US" sz="3200" b="1" dirty="0">
                <a:solidFill>
                  <a:srgbClr val="FFFFFF"/>
                </a:solidFill>
                <a:latin typeface="Arial" charset="0"/>
                <a:ea typeface="ＭＳ Ｐゴシック" charset="0"/>
                <a:cs typeface="ＭＳ Ｐゴシック" charset="0"/>
              </a:rPr>
              <a:t> 6:16)</a:t>
            </a:r>
            <a:endParaRPr lang="en-US" sz="4000" b="1" dirty="0">
              <a:solidFill>
                <a:srgbClr val="FFFFFF"/>
              </a:solidFill>
              <a:latin typeface="Arial" charset="0"/>
              <a:ea typeface="ＭＳ Ｐゴシック" charset="0"/>
              <a:cs typeface="ＭＳ Ｐゴシック" charset="0"/>
            </a:endParaRPr>
          </a:p>
        </p:txBody>
      </p:sp>
      <p:sp>
        <p:nvSpPr>
          <p:cNvPr id="217092" name="Rectangle 4"/>
          <p:cNvSpPr>
            <a:spLocks noChangeArrowheads="1"/>
          </p:cNvSpPr>
          <p:nvPr/>
        </p:nvSpPr>
        <p:spPr bwMode="auto">
          <a:xfrm>
            <a:off x="800100" y="914400"/>
            <a:ext cx="3429000" cy="1600200"/>
          </a:xfrm>
          <a:prstGeom prst="rect">
            <a:avLst/>
          </a:prstGeom>
          <a:noFill/>
          <a:ln w="9525">
            <a:noFill/>
            <a:miter lim="800000"/>
            <a:headEnd/>
            <a:tailEnd/>
          </a:ln>
          <a:effectLst>
            <a:outerShdw blurRad="63500" dist="107763" dir="2700000" algn="ctr" rotWithShape="0">
              <a:srgbClr val="000000">
                <a:alpha val="74998"/>
              </a:srgbClr>
            </a:outerShdw>
          </a:effectLst>
        </p:spPr>
        <p:txBody>
          <a:bodyPr anchor="ctr"/>
          <a:lstStyle/>
          <a:p>
            <a:pPr algn="ctr" eaLnBrk="0" hangingPunct="0">
              <a:defRPr/>
            </a:pPr>
            <a:r>
              <a:rPr lang="ru-RU" altLang="ja-JP" sz="3200" b="1" dirty="0">
                <a:solidFill>
                  <a:srgbClr val="FFFFFF"/>
                </a:solidFill>
                <a:latin typeface="Arial" charset="0"/>
              </a:rPr>
              <a:t>“</a:t>
            </a:r>
            <a:r>
              <a:rPr lang="en-US" sz="3200" b="1" dirty="0">
                <a:solidFill>
                  <a:srgbClr val="FFFFFF"/>
                </a:solidFill>
                <a:latin typeface="Arial" charset="0"/>
              </a:rPr>
              <a:t>…</a:t>
            </a:r>
            <a:r>
              <a:rPr lang="zh-CN" altLang="en-US" sz="3200" b="1" dirty="0">
                <a:solidFill>
                  <a:srgbClr val="FFFF00"/>
                </a:solidFill>
                <a:latin typeface="Arial" charset="0"/>
              </a:rPr>
              <a:t>连</a:t>
            </a:r>
            <a:r>
              <a:rPr lang="zh-CN" altLang="en-US" sz="3200" b="1" dirty="0">
                <a:solidFill>
                  <a:srgbClr val="FFFFFF"/>
                </a:solidFill>
                <a:latin typeface="Arial" charset="0"/>
              </a:rPr>
              <a:t>神的以色列民”</a:t>
            </a:r>
            <a:r>
              <a:rPr lang="en-US" sz="3200" b="1" dirty="0">
                <a:solidFill>
                  <a:srgbClr val="FFFFFF"/>
                </a:solidFill>
                <a:latin typeface="Arial" charset="0"/>
              </a:rPr>
              <a:t>(NIV)</a:t>
            </a:r>
            <a:endParaRPr lang="en-US" sz="4000" b="1" dirty="0">
              <a:solidFill>
                <a:srgbClr val="000000"/>
              </a:solidFill>
              <a:latin typeface="Arial" charset="0"/>
            </a:endParaRPr>
          </a:p>
        </p:txBody>
      </p:sp>
      <p:sp>
        <p:nvSpPr>
          <p:cNvPr id="217093" name="Rectangle 5"/>
          <p:cNvSpPr>
            <a:spLocks noChangeArrowheads="1"/>
          </p:cNvSpPr>
          <p:nvPr/>
        </p:nvSpPr>
        <p:spPr bwMode="auto">
          <a:xfrm>
            <a:off x="5410200" y="990600"/>
            <a:ext cx="3124200" cy="1447800"/>
          </a:xfrm>
          <a:prstGeom prst="rect">
            <a:avLst/>
          </a:prstGeom>
          <a:noFill/>
          <a:ln w="9525">
            <a:noFill/>
            <a:miter lim="800000"/>
            <a:headEnd/>
            <a:tailEnd/>
          </a:ln>
          <a:effectLst>
            <a:outerShdw blurRad="63500" dist="107763" dir="2700000" algn="ctr" rotWithShape="0">
              <a:srgbClr val="000000">
                <a:alpha val="74998"/>
              </a:srgbClr>
            </a:outerShdw>
          </a:effectLst>
        </p:spPr>
        <p:txBody>
          <a:bodyPr anchor="ctr"/>
          <a:lstStyle/>
          <a:p>
            <a:pPr algn="ctr" eaLnBrk="0" hangingPunct="0">
              <a:defRPr/>
            </a:pPr>
            <a:r>
              <a:rPr lang="zh-CN" altLang="ja-JP" sz="3200" b="1" dirty="0">
                <a:solidFill>
                  <a:srgbClr val="FFFFFF"/>
                </a:solidFill>
                <a:latin typeface="Arial" charset="0"/>
              </a:rPr>
              <a:t>“</a:t>
            </a:r>
            <a:r>
              <a:rPr lang="en-US" sz="3200" b="1" dirty="0">
                <a:solidFill>
                  <a:srgbClr val="FFFFFF"/>
                </a:solidFill>
                <a:latin typeface="Arial" charset="0"/>
              </a:rPr>
              <a:t>…</a:t>
            </a:r>
            <a:r>
              <a:rPr lang="zh-CN" altLang="en-US" sz="3200" b="1" dirty="0">
                <a:solidFill>
                  <a:srgbClr val="FFFF00"/>
                </a:solidFill>
                <a:latin typeface="Arial" charset="0"/>
              </a:rPr>
              <a:t>和</a:t>
            </a:r>
            <a:r>
              <a:rPr lang="zh-CN" altLang="en-US" sz="3200" b="1" dirty="0">
                <a:solidFill>
                  <a:srgbClr val="FFFFFF"/>
                </a:solidFill>
                <a:latin typeface="Arial" charset="0"/>
              </a:rPr>
              <a:t>神的以色列民”</a:t>
            </a:r>
            <a:r>
              <a:rPr lang="en-US" altLang="zh-CN" sz="3200" b="1" dirty="0">
                <a:solidFill>
                  <a:srgbClr val="FFFFFF"/>
                </a:solidFill>
                <a:latin typeface="Arial" charset="0"/>
              </a:rPr>
              <a:t> </a:t>
            </a:r>
            <a:r>
              <a:rPr lang="en-US" sz="3200" b="1" dirty="0">
                <a:solidFill>
                  <a:srgbClr val="FFFFFF"/>
                </a:solidFill>
                <a:latin typeface="Arial" charset="0"/>
              </a:rPr>
              <a:t>(NAU)</a:t>
            </a:r>
            <a:endParaRPr lang="en-US" sz="4000" b="1" dirty="0">
              <a:solidFill>
                <a:srgbClr val="000000"/>
              </a:solidFill>
              <a:latin typeface="Arial" charset="0"/>
            </a:endParaRPr>
          </a:p>
        </p:txBody>
      </p:sp>
      <p:sp>
        <p:nvSpPr>
          <p:cNvPr id="217094" name="Rectangle 6"/>
          <p:cNvSpPr>
            <a:spLocks noChangeArrowheads="1"/>
          </p:cNvSpPr>
          <p:nvPr/>
        </p:nvSpPr>
        <p:spPr bwMode="auto">
          <a:xfrm>
            <a:off x="800100" y="5791200"/>
            <a:ext cx="3429000" cy="838200"/>
          </a:xfrm>
          <a:prstGeom prst="rect">
            <a:avLst/>
          </a:prstGeom>
          <a:noFill/>
          <a:ln w="9525">
            <a:noFill/>
            <a:miter lim="800000"/>
            <a:headEnd/>
            <a:tailEnd/>
          </a:ln>
          <a:effectLst>
            <a:outerShdw blurRad="63500" dist="107763" dir="2700000" algn="ctr" rotWithShape="0">
              <a:srgbClr val="000000">
                <a:alpha val="74998"/>
              </a:srgbClr>
            </a:outerShdw>
          </a:effectLst>
        </p:spPr>
        <p:txBody>
          <a:bodyPr anchor="ctr"/>
          <a:lstStyle/>
          <a:p>
            <a:pPr algn="ctr" eaLnBrk="0" hangingPunct="0">
              <a:defRPr/>
            </a:pPr>
            <a:r>
              <a:rPr lang="zh-CN" altLang="en-US" sz="3200" b="1" dirty="0">
                <a:solidFill>
                  <a:srgbClr val="FFFFFF"/>
                </a:solidFill>
                <a:latin typeface="Arial" charset="0"/>
              </a:rPr>
              <a:t>教会</a:t>
            </a:r>
            <a:r>
              <a:rPr lang="en-US" sz="3200" b="1" dirty="0">
                <a:solidFill>
                  <a:srgbClr val="FFFFFF"/>
                </a:solidFill>
                <a:latin typeface="Arial" charset="0"/>
              </a:rPr>
              <a:t> = </a:t>
            </a:r>
            <a:r>
              <a:rPr lang="zh-CN" altLang="en-US" sz="3200" b="1" dirty="0">
                <a:solidFill>
                  <a:srgbClr val="FFFFFF"/>
                </a:solidFill>
                <a:latin typeface="Arial" charset="0"/>
              </a:rPr>
              <a:t>以色列</a:t>
            </a:r>
            <a:endParaRPr lang="en-US" sz="4000" b="1" dirty="0">
              <a:solidFill>
                <a:srgbClr val="000000"/>
              </a:solidFill>
              <a:latin typeface="Arial" charset="0"/>
            </a:endParaRPr>
          </a:p>
        </p:txBody>
      </p:sp>
      <p:sp>
        <p:nvSpPr>
          <p:cNvPr id="217095" name="Rectangle 7"/>
          <p:cNvSpPr>
            <a:spLocks noChangeArrowheads="1"/>
          </p:cNvSpPr>
          <p:nvPr/>
        </p:nvSpPr>
        <p:spPr bwMode="auto">
          <a:xfrm>
            <a:off x="5029200" y="5791200"/>
            <a:ext cx="3886200" cy="838200"/>
          </a:xfrm>
          <a:prstGeom prst="rect">
            <a:avLst/>
          </a:prstGeom>
          <a:noFill/>
          <a:ln w="9525">
            <a:noFill/>
            <a:miter lim="800000"/>
            <a:headEnd/>
            <a:tailEnd/>
          </a:ln>
          <a:effectLst>
            <a:outerShdw blurRad="63500" dist="107763" dir="2700000" algn="ctr" rotWithShape="0">
              <a:srgbClr val="000000">
                <a:alpha val="74998"/>
              </a:srgbClr>
            </a:outerShdw>
          </a:effectLst>
        </p:spPr>
        <p:txBody>
          <a:bodyPr anchor="ctr"/>
          <a:lstStyle/>
          <a:p>
            <a:pPr algn="ctr" eaLnBrk="0" hangingPunct="0">
              <a:defRPr/>
            </a:pPr>
            <a:r>
              <a:rPr lang="zh-CN" altLang="en-US" sz="3200" b="1" dirty="0">
                <a:solidFill>
                  <a:srgbClr val="FFFFFF"/>
                </a:solidFill>
                <a:latin typeface="Arial" charset="0"/>
              </a:rPr>
              <a:t>教会</a:t>
            </a:r>
            <a:r>
              <a:rPr lang="en-US" sz="3200" b="1" dirty="0">
                <a:solidFill>
                  <a:srgbClr val="FFFFFF"/>
                </a:solidFill>
                <a:latin typeface="Arial" charset="0"/>
              </a:rPr>
              <a:t> ≠</a:t>
            </a:r>
            <a:r>
              <a:rPr lang="zh-CN" altLang="en-US" sz="3200" b="1" dirty="0">
                <a:solidFill>
                  <a:srgbClr val="FFFFFF"/>
                </a:solidFill>
                <a:latin typeface="Arial" charset="0"/>
              </a:rPr>
              <a:t>以色列</a:t>
            </a:r>
            <a:endParaRPr lang="en-US" altLang="zh-CN" sz="4000" b="1" dirty="0">
              <a:solidFill>
                <a:srgbClr val="000000"/>
              </a:solidFill>
              <a:latin typeface="Arial" charset="0"/>
            </a:endParaRPr>
          </a:p>
        </p:txBody>
      </p:sp>
      <p:sp>
        <p:nvSpPr>
          <p:cNvPr id="217097" name="Rectangle 9"/>
          <p:cNvSpPr>
            <a:spLocks noChangeArrowheads="1"/>
          </p:cNvSpPr>
          <p:nvPr/>
        </p:nvSpPr>
        <p:spPr bwMode="auto">
          <a:xfrm>
            <a:off x="990600" y="4419600"/>
            <a:ext cx="3048000" cy="838200"/>
          </a:xfrm>
          <a:prstGeom prst="rect">
            <a:avLst/>
          </a:prstGeom>
          <a:noFill/>
          <a:ln w="9525">
            <a:noFill/>
            <a:miter lim="800000"/>
            <a:headEnd/>
            <a:tailEnd/>
          </a:ln>
          <a:effectLst>
            <a:outerShdw blurRad="63500" dist="107763" dir="2700000" algn="ctr" rotWithShape="0">
              <a:srgbClr val="000000">
                <a:alpha val="74998"/>
              </a:srgbClr>
            </a:outerShdw>
          </a:effectLst>
        </p:spPr>
        <p:txBody>
          <a:bodyPr anchor="ctr"/>
          <a:lstStyle/>
          <a:p>
            <a:pPr algn="ctr" eaLnBrk="0" hangingPunct="0">
              <a:defRPr/>
            </a:pPr>
            <a:r>
              <a:rPr lang="en-US" sz="3200" b="1" dirty="0">
                <a:solidFill>
                  <a:srgbClr val="FFFFFF"/>
                </a:solidFill>
                <a:latin typeface="Arial" charset="0"/>
              </a:rPr>
              <a:t>= </a:t>
            </a:r>
            <a:r>
              <a:rPr lang="zh-CN" altLang="en-US" sz="3200" b="1" dirty="0">
                <a:solidFill>
                  <a:srgbClr val="FFFFFF"/>
                </a:solidFill>
                <a:latin typeface="Arial" charset="0"/>
              </a:rPr>
              <a:t>所有基督徒</a:t>
            </a:r>
            <a:endParaRPr lang="en-US" sz="4000" b="1" dirty="0">
              <a:solidFill>
                <a:srgbClr val="000000"/>
              </a:solidFill>
              <a:latin typeface="Arial" charset="0"/>
            </a:endParaRPr>
          </a:p>
        </p:txBody>
      </p:sp>
      <p:sp>
        <p:nvSpPr>
          <p:cNvPr id="217098" name="Rectangle 10"/>
          <p:cNvSpPr>
            <a:spLocks noChangeArrowheads="1"/>
          </p:cNvSpPr>
          <p:nvPr/>
        </p:nvSpPr>
        <p:spPr bwMode="auto">
          <a:xfrm>
            <a:off x="5029200" y="4394200"/>
            <a:ext cx="3886200" cy="838200"/>
          </a:xfrm>
          <a:prstGeom prst="rect">
            <a:avLst/>
          </a:prstGeom>
          <a:noFill/>
          <a:ln w="9525">
            <a:noFill/>
            <a:miter lim="800000"/>
            <a:headEnd/>
            <a:tailEnd/>
          </a:ln>
          <a:effectLst>
            <a:outerShdw blurRad="63500" dist="107763" dir="2700000" algn="ctr" rotWithShape="0">
              <a:srgbClr val="000000">
                <a:alpha val="74998"/>
              </a:srgbClr>
            </a:outerShdw>
          </a:effectLst>
        </p:spPr>
        <p:txBody>
          <a:bodyPr anchor="ctr"/>
          <a:lstStyle/>
          <a:p>
            <a:pPr algn="ctr" eaLnBrk="0" hangingPunct="0">
              <a:defRPr/>
            </a:pPr>
            <a:r>
              <a:rPr lang="en-US" sz="3200" b="1" dirty="0">
                <a:solidFill>
                  <a:srgbClr val="FFFFFF"/>
                </a:solidFill>
                <a:latin typeface="Arial" charset="0"/>
              </a:rPr>
              <a:t>=</a:t>
            </a:r>
            <a:r>
              <a:rPr lang="zh-CN" altLang="en-US" sz="3200" b="1" dirty="0">
                <a:solidFill>
                  <a:srgbClr val="FFFFFF"/>
                </a:solidFill>
                <a:latin typeface="Arial" charset="0"/>
              </a:rPr>
              <a:t>犹太基督徒</a:t>
            </a:r>
            <a:endParaRPr lang="en-US" sz="4000" b="1" dirty="0">
              <a:solidFill>
                <a:srgbClr val="000000"/>
              </a:solidFill>
              <a:latin typeface="Arial" charset="0"/>
            </a:endParaRPr>
          </a:p>
        </p:txBody>
      </p:sp>
      <p:sp>
        <p:nvSpPr>
          <p:cNvPr id="217100" name="Rectangle 12"/>
          <p:cNvSpPr>
            <a:spLocks noChangeArrowheads="1"/>
          </p:cNvSpPr>
          <p:nvPr/>
        </p:nvSpPr>
        <p:spPr bwMode="auto">
          <a:xfrm>
            <a:off x="990600" y="3048000"/>
            <a:ext cx="3048000" cy="838200"/>
          </a:xfrm>
          <a:prstGeom prst="rect">
            <a:avLst/>
          </a:prstGeom>
          <a:noFill/>
          <a:ln w="9525">
            <a:noFill/>
            <a:miter lim="800000"/>
            <a:headEnd/>
            <a:tailEnd/>
          </a:ln>
          <a:effectLst>
            <a:outerShdw blurRad="63500" dist="107763" dir="2700000" algn="ctr" rotWithShape="0">
              <a:srgbClr val="000000">
                <a:alpha val="74998"/>
              </a:srgbClr>
            </a:outerShdw>
          </a:effectLst>
        </p:spPr>
        <p:txBody>
          <a:bodyPr anchor="ctr"/>
          <a:lstStyle/>
          <a:p>
            <a:pPr algn="ctr" eaLnBrk="0" hangingPunct="0">
              <a:defRPr/>
            </a:pPr>
            <a:r>
              <a:rPr lang="zh-CN" altLang="en-US" sz="3200" b="1" dirty="0">
                <a:solidFill>
                  <a:srgbClr val="FFFFFF"/>
                </a:solidFill>
                <a:latin typeface="Arial" charset="0"/>
              </a:rPr>
              <a:t>不寻常运用</a:t>
            </a:r>
            <a:r>
              <a:rPr lang="en-US" sz="3200" b="1" dirty="0">
                <a:solidFill>
                  <a:srgbClr val="FFFFFF"/>
                </a:solidFill>
                <a:latin typeface="Arial" charset="0"/>
              </a:rPr>
              <a:t> </a:t>
            </a:r>
            <a:r>
              <a:rPr lang="en-US" sz="3200" b="1" i="1" dirty="0">
                <a:solidFill>
                  <a:srgbClr val="FFFF00"/>
                </a:solidFill>
                <a:latin typeface="Arial" charset="0"/>
              </a:rPr>
              <a:t>kai</a:t>
            </a:r>
            <a:endParaRPr lang="en-US" sz="4000" b="1" dirty="0">
              <a:solidFill>
                <a:srgbClr val="FFFF00"/>
              </a:solidFill>
              <a:latin typeface="Arial" charset="0"/>
            </a:endParaRPr>
          </a:p>
        </p:txBody>
      </p:sp>
      <p:sp>
        <p:nvSpPr>
          <p:cNvPr id="217101" name="Rectangle 13"/>
          <p:cNvSpPr>
            <a:spLocks noChangeArrowheads="1"/>
          </p:cNvSpPr>
          <p:nvPr/>
        </p:nvSpPr>
        <p:spPr bwMode="auto">
          <a:xfrm>
            <a:off x="5486400" y="2997200"/>
            <a:ext cx="3429000" cy="838200"/>
          </a:xfrm>
          <a:prstGeom prst="rect">
            <a:avLst/>
          </a:prstGeom>
          <a:noFill/>
          <a:ln w="9525">
            <a:noFill/>
            <a:miter lim="800000"/>
            <a:headEnd/>
            <a:tailEnd/>
          </a:ln>
          <a:effectLst>
            <a:outerShdw blurRad="63500" dist="107763" dir="2700000" algn="ctr" rotWithShape="0">
              <a:srgbClr val="000000">
                <a:alpha val="74998"/>
              </a:srgbClr>
            </a:outerShdw>
          </a:effectLst>
        </p:spPr>
        <p:txBody>
          <a:bodyPr anchor="ctr"/>
          <a:lstStyle/>
          <a:p>
            <a:pPr algn="ctr" eaLnBrk="0" hangingPunct="0">
              <a:defRPr/>
            </a:pPr>
            <a:r>
              <a:rPr lang="zh-CN" altLang="en-US" sz="3200" b="1" dirty="0">
                <a:solidFill>
                  <a:srgbClr val="FFFFFF"/>
                </a:solidFill>
                <a:latin typeface="Arial" charset="0"/>
              </a:rPr>
              <a:t>正常运用</a:t>
            </a:r>
            <a:r>
              <a:rPr lang="en-US" sz="3200" b="1" dirty="0">
                <a:solidFill>
                  <a:srgbClr val="FFFFFF"/>
                </a:solidFill>
                <a:latin typeface="Arial" pitchFamily="-112" charset="0"/>
                <a:ea typeface="ＭＳ Ｐゴシック" pitchFamily="-112" charset="-128"/>
                <a:cs typeface="ＭＳ Ｐゴシック" pitchFamily="-112" charset="-128"/>
              </a:rPr>
              <a:t> </a:t>
            </a:r>
            <a:r>
              <a:rPr lang="en-US" sz="3200" b="1" i="1" dirty="0">
                <a:solidFill>
                  <a:srgbClr val="FFFF00"/>
                </a:solidFill>
                <a:latin typeface="Arial" pitchFamily="-112" charset="0"/>
                <a:ea typeface="ＭＳ Ｐゴシック" pitchFamily="-112" charset="-128"/>
                <a:cs typeface="ＭＳ Ｐゴシック" pitchFamily="-112" charset="-128"/>
              </a:rPr>
              <a:t>kai</a:t>
            </a:r>
          </a:p>
        </p:txBody>
      </p:sp>
    </p:spTree>
    <p:extLst>
      <p:ext uri="{BB962C8B-B14F-4D97-AF65-F5344CB8AC3E}">
        <p14:creationId xmlns:p14="http://schemas.microsoft.com/office/powerpoint/2010/main" val="172249575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709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709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7100"/>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7101"/>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17097"/>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17098"/>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17094"/>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1709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7092" grpId="0"/>
      <p:bldP spid="217093" grpId="0"/>
      <p:bldP spid="217094" grpId="0"/>
      <p:bldP spid="217095" grpId="0"/>
      <p:bldP spid="217097" grpId="0"/>
      <p:bldP spid="217098" grpId="0"/>
      <p:bldP spid="217100" grpId="0"/>
      <p:bldP spid="217101" grpId="0"/>
    </p:bld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Text Box 2"/>
          <p:cNvSpPr txBox="1">
            <a:spLocks noChangeArrowheads="1"/>
          </p:cNvSpPr>
          <p:nvPr/>
        </p:nvSpPr>
        <p:spPr bwMode="auto">
          <a:xfrm>
            <a:off x="7848600" y="228600"/>
            <a:ext cx="1200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t>172-173</a:t>
            </a:r>
          </a:p>
        </p:txBody>
      </p:sp>
      <p:sp>
        <p:nvSpPr>
          <p:cNvPr id="23555" name="Text Box 3"/>
          <p:cNvSpPr txBox="1">
            <a:spLocks noChangeArrowheads="1"/>
          </p:cNvSpPr>
          <p:nvPr/>
        </p:nvSpPr>
        <p:spPr bwMode="auto">
          <a:xfrm>
            <a:off x="4140200" y="152400"/>
            <a:ext cx="898525" cy="519113"/>
          </a:xfrm>
          <a:prstGeom prst="rect">
            <a:avLst/>
          </a:prstGeom>
          <a:gradFill rotWithShape="1">
            <a:gsLst>
              <a:gs pos="0">
                <a:srgbClr val="9933FF"/>
              </a:gs>
              <a:gs pos="50000">
                <a:schemeClr val="bg2"/>
              </a:gs>
              <a:gs pos="100000">
                <a:srgbClr val="9933FF"/>
              </a:gs>
            </a:gsLst>
            <a:lin ang="5400000" scaled="1"/>
          </a:gradFill>
          <a:ln w="12700">
            <a:noFill/>
            <a:miter lim="800000"/>
            <a:headEnd type="none" w="sm" len="sm"/>
            <a:tailEnd type="none" w="sm" len="sm"/>
          </a:ln>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zh-CN" altLang="en-US" sz="2800" b="1">
                <a:latin typeface="Times" charset="0"/>
                <a:ea typeface="宋体" charset="0"/>
                <a:cs typeface="宋体" charset="0"/>
              </a:rPr>
              <a:t>大纲</a:t>
            </a:r>
          </a:p>
        </p:txBody>
      </p:sp>
      <p:sp>
        <p:nvSpPr>
          <p:cNvPr id="23556" name="Text Box 4"/>
          <p:cNvSpPr txBox="1">
            <a:spLocks noChangeArrowheads="1"/>
          </p:cNvSpPr>
          <p:nvPr/>
        </p:nvSpPr>
        <p:spPr bwMode="auto">
          <a:xfrm>
            <a:off x="304800" y="873125"/>
            <a:ext cx="8458200" cy="1200150"/>
          </a:xfrm>
          <a:prstGeom prst="rect">
            <a:avLst/>
          </a:prstGeom>
          <a:solidFill>
            <a:srgbClr val="000000"/>
          </a:solidFill>
          <a:ln w="12700">
            <a:solidFill>
              <a:srgbClr val="000000"/>
            </a:solidFill>
            <a:miter lim="800000"/>
            <a:headEnd type="none" w="sm" len="sm"/>
            <a:tailEnd type="none" w="sm" len="sm"/>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b="1">
                <a:latin typeface="Times" charset="0"/>
                <a:ea typeface="宋体" charset="0"/>
                <a:cs typeface="宋体" charset="0"/>
              </a:rPr>
              <a:t>(1—2</a:t>
            </a:r>
            <a:r>
              <a:rPr lang="zh-CN" altLang="en-US" b="1">
                <a:latin typeface="Times" charset="0"/>
                <a:ea typeface="宋体" charset="0"/>
                <a:cs typeface="宋体" charset="0"/>
              </a:rPr>
              <a:t>章</a:t>
            </a:r>
            <a:r>
              <a:rPr lang="en-US" altLang="zh-CN" b="1">
                <a:latin typeface="Times" charset="0"/>
                <a:ea typeface="宋体" charset="0"/>
                <a:cs typeface="宋体" charset="0"/>
              </a:rPr>
              <a:t>) </a:t>
            </a:r>
            <a:r>
              <a:rPr lang="zh-CN" altLang="en-US" b="1" u="sng">
                <a:latin typeface="Times" charset="0"/>
                <a:ea typeface="宋体" charset="0"/>
                <a:cs typeface="宋体" charset="0"/>
              </a:rPr>
              <a:t>自传</a:t>
            </a:r>
            <a:r>
              <a:rPr lang="en-US" altLang="zh-CN" b="1">
                <a:latin typeface="Times" charset="0"/>
                <a:ea typeface="宋体" charset="0"/>
                <a:cs typeface="宋体" charset="0"/>
              </a:rPr>
              <a:t>: </a:t>
            </a:r>
            <a:r>
              <a:rPr lang="zh-CN" altLang="en-US" b="1">
                <a:latin typeface="Times" charset="0"/>
                <a:ea typeface="宋体" charset="0"/>
                <a:cs typeface="宋体" charset="0"/>
              </a:rPr>
              <a:t>保罗维护他的使徒身份，为要抗衡那入侵加拉太教会并施与错误教导，指控保罗凭己意和滥用权力创造因信称义教导的犹太派信徒。</a:t>
            </a:r>
            <a:endParaRPr lang="en-US" b="1">
              <a:latin typeface="Times" charset="0"/>
              <a:ea typeface="宋体" charset="0"/>
              <a:cs typeface="宋体" charset="0"/>
            </a:endParaRPr>
          </a:p>
        </p:txBody>
      </p:sp>
      <p:sp>
        <p:nvSpPr>
          <p:cNvPr id="23557" name="Text Box 5"/>
          <p:cNvSpPr txBox="1">
            <a:spLocks noChangeArrowheads="1"/>
          </p:cNvSpPr>
          <p:nvPr/>
        </p:nvSpPr>
        <p:spPr bwMode="auto">
          <a:xfrm>
            <a:off x="381000" y="2870200"/>
            <a:ext cx="8458200" cy="1200150"/>
          </a:xfrm>
          <a:prstGeom prst="rect">
            <a:avLst/>
          </a:prstGeom>
          <a:solidFill>
            <a:srgbClr val="000000"/>
          </a:solidFill>
          <a:ln w="12700">
            <a:solidFill>
              <a:srgbClr val="000000"/>
            </a:solidFill>
            <a:miter lim="800000"/>
            <a:headEnd type="none" w="sm" len="sm"/>
            <a:tailEnd type="none" w="sm" len="sm"/>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b="1">
                <a:latin typeface="Times" charset="0"/>
                <a:ea typeface="宋体" charset="0"/>
                <a:cs typeface="宋体" charset="0"/>
              </a:rPr>
              <a:t>(3—4</a:t>
            </a:r>
            <a:r>
              <a:rPr lang="zh-CN" altLang="en-US" b="1">
                <a:latin typeface="Times" charset="0"/>
                <a:ea typeface="宋体" charset="0"/>
                <a:cs typeface="宋体" charset="0"/>
              </a:rPr>
              <a:t>章</a:t>
            </a:r>
            <a:r>
              <a:rPr lang="en-US" altLang="zh-CN" b="1">
                <a:latin typeface="Times" charset="0"/>
                <a:ea typeface="宋体" charset="0"/>
                <a:cs typeface="宋体" charset="0"/>
              </a:rPr>
              <a:t>) </a:t>
            </a:r>
            <a:r>
              <a:rPr lang="zh-CN" altLang="en-US" b="1" u="sng">
                <a:latin typeface="Times" charset="0"/>
                <a:ea typeface="宋体" charset="0"/>
                <a:cs typeface="宋体" charset="0"/>
              </a:rPr>
              <a:t>神学</a:t>
            </a:r>
            <a:r>
              <a:rPr lang="en-US" altLang="zh-CN" b="1">
                <a:latin typeface="Times" charset="0"/>
                <a:ea typeface="宋体" charset="0"/>
                <a:cs typeface="宋体" charset="0"/>
              </a:rPr>
              <a:t>: </a:t>
            </a:r>
            <a:r>
              <a:rPr lang="zh-CN" altLang="en-US" b="1">
                <a:latin typeface="Times" charset="0"/>
                <a:ea typeface="宋体" charset="0"/>
                <a:cs typeface="宋体" charset="0"/>
              </a:rPr>
              <a:t>为了抗衡犹太派信徒的指控，保罗以宣告加拉太信徒得救是因着信而非因律法来确认因信得救而非因律法得救的真理。</a:t>
            </a:r>
            <a:endParaRPr lang="en-US" altLang="zh-CN" b="1">
              <a:latin typeface="Times" charset="0"/>
              <a:ea typeface="宋体" charset="0"/>
              <a:cs typeface="宋体" charset="0"/>
            </a:endParaRPr>
          </a:p>
        </p:txBody>
      </p:sp>
      <p:sp>
        <p:nvSpPr>
          <p:cNvPr id="23558" name="Text Box 6"/>
          <p:cNvSpPr txBox="1">
            <a:spLocks noChangeArrowheads="1"/>
          </p:cNvSpPr>
          <p:nvPr/>
        </p:nvSpPr>
        <p:spPr bwMode="auto">
          <a:xfrm>
            <a:off x="304800" y="5181600"/>
            <a:ext cx="8686800" cy="835025"/>
          </a:xfrm>
          <a:prstGeom prst="rect">
            <a:avLst/>
          </a:prstGeom>
          <a:solidFill>
            <a:srgbClr val="000000"/>
          </a:solidFill>
          <a:ln w="12700">
            <a:solidFill>
              <a:srgbClr val="000000"/>
            </a:solidFill>
            <a:miter lim="800000"/>
            <a:headEnd type="none" w="sm" len="sm"/>
            <a:tailEnd type="none" w="sm" len="sm"/>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b="1">
                <a:latin typeface="Times" charset="0"/>
                <a:ea typeface="宋体" charset="0"/>
                <a:cs typeface="宋体" charset="0"/>
              </a:rPr>
              <a:t>(5—6</a:t>
            </a:r>
            <a:r>
              <a:rPr lang="zh-CN" altLang="en-US" b="1">
                <a:latin typeface="Times" charset="0"/>
                <a:ea typeface="宋体" charset="0"/>
                <a:cs typeface="宋体" charset="0"/>
              </a:rPr>
              <a:t>章</a:t>
            </a:r>
            <a:r>
              <a:rPr lang="en-US" altLang="zh-CN" b="1">
                <a:latin typeface="Times" charset="0"/>
                <a:ea typeface="宋体" charset="0"/>
                <a:cs typeface="宋体" charset="0"/>
              </a:rPr>
              <a:t>) </a:t>
            </a:r>
            <a:r>
              <a:rPr lang="zh-CN" altLang="en-US" b="1" u="sng">
                <a:latin typeface="Times" charset="0"/>
                <a:ea typeface="宋体" charset="0"/>
                <a:cs typeface="宋体" charset="0"/>
              </a:rPr>
              <a:t>实际</a:t>
            </a:r>
            <a:r>
              <a:rPr lang="en-US" altLang="zh-CN" b="1">
                <a:latin typeface="Times" charset="0"/>
                <a:ea typeface="宋体" charset="0"/>
                <a:cs typeface="宋体" charset="0"/>
              </a:rPr>
              <a:t>: </a:t>
            </a:r>
            <a:r>
              <a:rPr lang="zh-CN" altLang="en-US" b="1">
                <a:latin typeface="Times" charset="0"/>
                <a:ea typeface="宋体" charset="0"/>
                <a:cs typeface="宋体" charset="0"/>
              </a:rPr>
              <a:t>保罗提倡在信仰生活中，人与人之间要有平衡观及责任感来实践圣灵借他来教导的有关因信得救的真理。</a:t>
            </a:r>
            <a:endParaRPr lang="en-US" altLang="zh-CN" b="1">
              <a:latin typeface="Times" charset="0"/>
              <a:ea typeface="宋体" charset="0"/>
              <a:cs typeface="宋体" charset="0"/>
            </a:endParaRPr>
          </a:p>
        </p:txBody>
      </p:sp>
    </p:spTree>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3556"/>
                                        </p:tgtEl>
                                        <p:attrNameLst>
                                          <p:attrName>style.visibility</p:attrName>
                                        </p:attrNameLst>
                                      </p:cBhvr>
                                      <p:to>
                                        <p:strVal val="visible"/>
                                      </p:to>
                                    </p:set>
                                    <p:animEffect transition="in" filter="box(in)">
                                      <p:cBhvr>
                                        <p:cTn id="7" dur="500"/>
                                        <p:tgtEl>
                                          <p:spTgt spid="2355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23557"/>
                                        </p:tgtEl>
                                        <p:attrNameLst>
                                          <p:attrName>style.visibility</p:attrName>
                                        </p:attrNameLst>
                                      </p:cBhvr>
                                      <p:to>
                                        <p:strVal val="visible"/>
                                      </p:to>
                                    </p:set>
                                    <p:animEffect transition="in" filter="box(in)">
                                      <p:cBhvr>
                                        <p:cTn id="12" dur="500"/>
                                        <p:tgtEl>
                                          <p:spTgt spid="2355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23558"/>
                                        </p:tgtEl>
                                        <p:attrNameLst>
                                          <p:attrName>style.visibility</p:attrName>
                                        </p:attrNameLst>
                                      </p:cBhvr>
                                      <p:to>
                                        <p:strVal val="visible"/>
                                      </p:to>
                                    </p:set>
                                    <p:animEffect transition="in" filter="box(in)">
                                      <p:cBhvr>
                                        <p:cTn id="17" dur="500"/>
                                        <p:tgtEl>
                                          <p:spTgt spid="235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6" grpId="0" animBg="1" autoUpdateAnimBg="0"/>
      <p:bldP spid="23557" grpId="0" animBg="1" autoUpdateAnimBg="0"/>
      <p:bldP spid="23558" grpId="0" animBg="1" autoUpdateAnimBg="0"/>
    </p:bld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82" name="Picture 2" descr="Image result for be free from sin">
            <a:extLst>
              <a:ext uri="{FF2B5EF4-FFF2-40B4-BE49-F238E27FC236}">
                <a16:creationId xmlns:a16="http://schemas.microsoft.com/office/drawing/2014/main" id="{D0191574-A7F3-FA4A-9190-1DFF19D183C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39944" cy="6093296"/>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defRPr/>
            </a:pPr>
            <a:r>
              <a:rPr lang="zh-CN" alt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为什么救恩是</a:t>
            </a:r>
            <a:r>
              <a:rPr lang="zh-CN" altLang="en-US" sz="5400" b="1" dirty="0">
                <a:solidFill>
                  <a:srgbClr val="FFFF00"/>
                </a:solidFill>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单单</a:t>
            </a:r>
            <a:r>
              <a:rPr lang="zh-CN" alt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靠信心？</a:t>
            </a:r>
            <a:endParaRPr 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endParaRPr>
          </a:p>
        </p:txBody>
      </p:sp>
      <p:sp>
        <p:nvSpPr>
          <p:cNvPr id="4" name="Rectangle 2">
            <a:extLst>
              <a:ext uri="{FF2B5EF4-FFF2-40B4-BE49-F238E27FC236}">
                <a16:creationId xmlns:a16="http://schemas.microsoft.com/office/drawing/2014/main" id="{899E8807-FF5D-7D46-A408-BBF5F19827AD}"/>
              </a:ext>
            </a:extLst>
          </p:cNvPr>
          <p:cNvSpPr txBox="1">
            <a:spLocks noChangeArrowheads="1"/>
          </p:cNvSpPr>
          <p:nvPr/>
        </p:nvSpPr>
        <p:spPr bwMode="auto">
          <a:xfrm>
            <a:off x="3635896" y="4437112"/>
            <a:ext cx="5343004" cy="1888192"/>
          </a:xfrm>
          <a:prstGeom prst="rect">
            <a:avLst/>
          </a:prstGeom>
          <a:noFill/>
          <a:ln>
            <a:noFill/>
          </a:ln>
          <a:effectLst>
            <a:outerShdw blurRad="63500" dist="35921" dir="2700000" algn="ctr" rotWithShape="0">
              <a:schemeClr val="tx2">
                <a:alpha val="74998"/>
              </a:schemeClr>
            </a:outerShdw>
          </a:effectLst>
        </p:spPr>
        <p:txBody>
          <a:bodyPr vert="horz" wrap="square" lIns="91435" tIns="45718" rIns="91435" bIns="45718"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54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保罗给</a:t>
            </a:r>
            <a:endParaRPr kumimoji="0" lang="en-US" altLang="zh-CN" sz="54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54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三个理由</a:t>
            </a:r>
            <a:endParaRPr kumimoji="0" lang="en-US" sz="54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5" name="Rectangle 2">
            <a:extLst>
              <a:ext uri="{FF2B5EF4-FFF2-40B4-BE49-F238E27FC236}">
                <a16:creationId xmlns:a16="http://schemas.microsoft.com/office/drawing/2014/main" id="{61CA5113-FA79-FD47-A719-FFFD4AE7C728}"/>
              </a:ext>
            </a:extLst>
          </p:cNvPr>
          <p:cNvSpPr txBox="1">
            <a:spLocks noChangeArrowheads="1"/>
          </p:cNvSpPr>
          <p:nvPr/>
        </p:nvSpPr>
        <p:spPr bwMode="auto">
          <a:xfrm>
            <a:off x="395536" y="5964167"/>
            <a:ext cx="7272808" cy="86409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1435" tIns="45718" rIns="91435" bIns="45718"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353" rtl="0" eaLnBrk="0" fontAlgn="base" latinLnBrk="0" hangingPunct="0">
              <a:lnSpc>
                <a:spcPct val="100000"/>
              </a:lnSpc>
              <a:spcBef>
                <a:spcPct val="0"/>
              </a:spcBef>
              <a:spcAft>
                <a:spcPct val="0"/>
              </a:spcAft>
              <a:buClrTx/>
              <a:buSzTx/>
              <a:buFontTx/>
              <a:buNone/>
              <a:tabLst/>
              <a:defRPr/>
            </a:pPr>
            <a:r>
              <a:rPr kumimoji="0" lang="zh-SG" altLang="en-US" sz="4800" b="1" i="1"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加拉太书</a:t>
            </a:r>
          </a:p>
        </p:txBody>
      </p:sp>
    </p:spTree>
    <p:extLst>
      <p:ext uri="{BB962C8B-B14F-4D97-AF65-F5344CB8AC3E}">
        <p14:creationId xmlns:p14="http://schemas.microsoft.com/office/powerpoint/2010/main" val="1930799271"/>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5" tIns="45718" rIns="91435" bIns="45718"/>
          <a:lstStyle/>
          <a:p>
            <a:pPr marL="0" marR="0" lvl="0" indent="0" algn="ctr" defTabSz="914353"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5"/>
            <a:ext cx="9144000" cy="2083071"/>
          </a:xfrm>
          <a:effectLst>
            <a:outerShdw blurRad="63500" dist="35921" dir="2700000" algn="ctr" rotWithShape="0">
              <a:schemeClr val="tx2">
                <a:alpha val="74998"/>
              </a:schemeClr>
            </a:outerShdw>
          </a:effectLst>
        </p:spPr>
        <p:txBody>
          <a:bodyPr anchor="t"/>
          <a:lstStyle/>
          <a:p>
            <a:pPr>
              <a:defRPr/>
            </a:pPr>
            <a:r>
              <a:rPr lang="en-US" b="1" dirty="0">
                <a:effectLst>
                  <a:glow rad="127000">
                    <a:schemeClr val="tx1"/>
                  </a:glow>
                </a:effectLst>
                <a:latin typeface="Arial" charset="0"/>
                <a:ea typeface="ＭＳ Ｐゴシック" charset="0"/>
                <a:cs typeface="ＭＳ Ｐゴシック" charset="0"/>
              </a:rPr>
              <a:t>I. </a:t>
            </a:r>
            <a:r>
              <a:rPr lang="zh-CN" altLang="en-US" b="1" dirty="0">
                <a:effectLst>
                  <a:glow rad="127000">
                    <a:schemeClr val="tx1"/>
                  </a:glow>
                </a:effectLst>
                <a:latin typeface="Arial" charset="0"/>
                <a:ea typeface="ＭＳ Ｐゴシック" charset="0"/>
                <a:cs typeface="ＭＳ Ｐゴシック" charset="0"/>
              </a:rPr>
              <a:t>耶稣吩咐 </a:t>
            </a:r>
            <a:r>
              <a:rPr lang="zh-CN" altLang="en-US" b="1" dirty="0">
                <a:solidFill>
                  <a:srgbClr val="FFFF00"/>
                </a:solidFill>
                <a:effectLst>
                  <a:glow rad="127000">
                    <a:schemeClr val="tx1"/>
                  </a:glow>
                </a:effectLst>
                <a:latin typeface="Arial" charset="0"/>
                <a:ea typeface="ＭＳ Ｐゴシック" charset="0"/>
                <a:cs typeface="ＭＳ Ｐゴシック" charset="0"/>
              </a:rPr>
              <a:t>保罗 </a:t>
            </a:r>
            <a:r>
              <a:rPr lang="zh-CN" altLang="en-US" b="1" dirty="0">
                <a:effectLst>
                  <a:glow rad="127000">
                    <a:schemeClr val="tx1"/>
                  </a:glow>
                </a:effectLst>
                <a:latin typeface="Arial" charset="0"/>
                <a:ea typeface="ＭＳ Ｐゴシック" charset="0"/>
                <a:cs typeface="ＭＳ Ｐゴシック" charset="0"/>
              </a:rPr>
              <a:t>教导因信得救</a:t>
            </a:r>
            <a:r>
              <a:rPr lang="en-US" b="1" dirty="0">
                <a:effectLst>
                  <a:glow rad="127000">
                    <a:schemeClr val="tx1"/>
                  </a:glow>
                </a:effectLst>
                <a:latin typeface="Arial" charset="0"/>
                <a:ea typeface="ＭＳ Ｐゴシック" charset="0"/>
                <a:cs typeface="ＭＳ Ｐゴシック" charset="0"/>
              </a:rPr>
              <a:t> </a:t>
            </a:r>
            <a:br>
              <a:rPr lang="en-US" b="1" dirty="0">
                <a:effectLst>
                  <a:glow rad="127000">
                    <a:schemeClr val="tx1"/>
                  </a:glow>
                </a:effectLst>
                <a:latin typeface="Arial" charset="0"/>
                <a:ea typeface="ＭＳ Ｐゴシック" charset="0"/>
                <a:cs typeface="ＭＳ Ｐゴシック" charset="0"/>
              </a:rPr>
            </a:br>
            <a:r>
              <a:rPr lang="en-US" b="1" dirty="0">
                <a:effectLst>
                  <a:glow rad="127000">
                    <a:schemeClr val="tx1"/>
                  </a:glow>
                </a:effectLst>
                <a:latin typeface="Arial" charset="0"/>
                <a:ea typeface="ＭＳ Ｐゴシック" charset="0"/>
                <a:cs typeface="ＭＳ Ｐゴシック" charset="0"/>
              </a:rPr>
              <a:t>(1–2</a:t>
            </a:r>
            <a:r>
              <a:rPr lang="zh-CN" altLang="en-US" b="1" dirty="0">
                <a:effectLst>
                  <a:glow rad="127000">
                    <a:schemeClr val="tx1"/>
                  </a:glow>
                </a:effectLst>
                <a:latin typeface="Arial" charset="0"/>
                <a:ea typeface="ＭＳ Ｐゴシック" charset="0"/>
                <a:cs typeface="ＭＳ Ｐゴシック" charset="0"/>
              </a:rPr>
              <a:t>章</a:t>
            </a:r>
            <a:r>
              <a:rPr lang="en-US" b="1" dirty="0">
                <a:effectLst>
                  <a:glow rad="127000">
                    <a:schemeClr val="tx1"/>
                  </a:glow>
                </a:effectLst>
                <a:latin typeface="Arial" charset="0"/>
                <a:ea typeface="ＭＳ Ｐゴシック" charset="0"/>
                <a:cs typeface="ＭＳ Ｐゴシック" charset="0"/>
              </a:rPr>
              <a:t>)</a:t>
            </a:r>
            <a:r>
              <a:rPr lang="zh-CN" altLang="en-US" b="1" dirty="0">
                <a:effectLst>
                  <a:glow rad="127000">
                    <a:schemeClr val="tx1"/>
                  </a:glow>
                </a:effectLst>
                <a:latin typeface="Arial" charset="0"/>
                <a:ea typeface="ＭＳ Ｐゴシック" charset="0"/>
                <a:cs typeface="ＭＳ Ｐゴシック" charset="0"/>
              </a:rPr>
              <a:t>。</a:t>
            </a:r>
            <a:endParaRPr lang="en-US" b="1" dirty="0">
              <a:effectLst>
                <a:glow rad="127000">
                  <a:schemeClr val="tx1"/>
                </a:glow>
              </a:effectLst>
              <a:latin typeface="Arial" charset="0"/>
              <a:ea typeface="ＭＳ Ｐゴシック" charset="0"/>
              <a:cs typeface="ＭＳ Ｐゴシック" charset="0"/>
            </a:endParaRPr>
          </a:p>
        </p:txBody>
      </p:sp>
      <p:pic>
        <p:nvPicPr>
          <p:cNvPr id="374786" name="Picture 2" descr="Image result for paul damascus">
            <a:extLst>
              <a:ext uri="{FF2B5EF4-FFF2-40B4-BE49-F238E27FC236}">
                <a16:creationId xmlns:a16="http://schemas.microsoft.com/office/drawing/2014/main" id="{1A245020-9CA2-CE46-9B70-BA0608F7945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 y="1700808"/>
            <a:ext cx="9175057" cy="516008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2">
            <a:extLst>
              <a:ext uri="{FF2B5EF4-FFF2-40B4-BE49-F238E27FC236}">
                <a16:creationId xmlns:a16="http://schemas.microsoft.com/office/drawing/2014/main" id="{BF96F8E6-D815-C141-83C4-D72139168FEE}"/>
              </a:ext>
            </a:extLst>
          </p:cNvPr>
          <p:cNvSpPr txBox="1">
            <a:spLocks noChangeArrowheads="1"/>
          </p:cNvSpPr>
          <p:nvPr/>
        </p:nvSpPr>
        <p:spPr bwMode="auto">
          <a:xfrm>
            <a:off x="395536" y="5964167"/>
            <a:ext cx="7272808" cy="86409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1435" tIns="45718" rIns="91435" bIns="45718"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353" rtl="0" eaLnBrk="0" fontAlgn="base" latinLnBrk="0" hangingPunct="0">
              <a:lnSpc>
                <a:spcPct val="100000"/>
              </a:lnSpc>
              <a:spcBef>
                <a:spcPct val="0"/>
              </a:spcBef>
              <a:spcAft>
                <a:spcPct val="0"/>
              </a:spcAft>
              <a:buClrTx/>
              <a:buSzTx/>
              <a:buFontTx/>
              <a:buNone/>
              <a:tabLst/>
              <a:defRPr/>
            </a:pPr>
            <a:r>
              <a:rPr kumimoji="0" lang="zh-SG" altLang="en-US" sz="48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加拉太书</a:t>
            </a:r>
          </a:p>
        </p:txBody>
      </p:sp>
    </p:spTree>
    <p:extLst>
      <p:ext uri="{BB962C8B-B14F-4D97-AF65-F5344CB8AC3E}">
        <p14:creationId xmlns:p14="http://schemas.microsoft.com/office/powerpoint/2010/main" val="2848838815"/>
      </p:ext>
    </p:extLst>
  </p:cSld>
  <p:clrMapOvr>
    <a:masterClrMapping/>
  </p:clrMapOvr>
  <p:transition/>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5" tIns="45718" rIns="91435" bIns="45718"/>
          <a:lstStyle/>
          <a:p>
            <a:pPr marL="0" marR="0" lvl="0" indent="0" algn="ctr" defTabSz="914353"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900098" name="Rectangle 2"/>
          <p:cNvSpPr>
            <a:spLocks noGrp="1" noChangeArrowheads="1"/>
          </p:cNvSpPr>
          <p:nvPr>
            <p:ph type="ctrTitle"/>
          </p:nvPr>
        </p:nvSpPr>
        <p:spPr>
          <a:xfrm>
            <a:off x="0" y="49785"/>
            <a:ext cx="9144000" cy="1867047"/>
          </a:xfrm>
          <a:effectLst>
            <a:outerShdw blurRad="63500" dist="35921" dir="2700000" algn="ctr" rotWithShape="0">
              <a:schemeClr val="tx2">
                <a:alpha val="74998"/>
              </a:schemeClr>
            </a:outerShdw>
          </a:effectLst>
        </p:spPr>
        <p:txBody>
          <a:bodyPr anchor="t"/>
          <a:lstStyle/>
          <a:p>
            <a:pPr>
              <a:defRPr/>
            </a:pPr>
            <a:r>
              <a:rPr lang="en-US"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II. </a:t>
            </a:r>
            <a:r>
              <a:rPr lang="zh-CN" altLang="en-US"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救赎 </a:t>
            </a:r>
            <a:r>
              <a:rPr lang="zh-CN" altLang="en-US" b="1" dirty="0">
                <a:solidFill>
                  <a:srgbClr val="FFFF00"/>
                </a:solidFill>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一直以来 </a:t>
            </a:r>
            <a:r>
              <a:rPr lang="zh-CN" altLang="en-US"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都是因信 </a:t>
            </a:r>
            <a:br>
              <a:rPr lang="en-US" altLang="zh-CN"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br>
            <a:r>
              <a:rPr lang="en-US"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(3–4</a:t>
            </a:r>
            <a:r>
              <a:rPr lang="zh-CN" altLang="en-US"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章</a:t>
            </a:r>
            <a:r>
              <a:rPr lang="en-US"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a:t>
            </a:r>
          </a:p>
        </p:txBody>
      </p:sp>
      <p:pic>
        <p:nvPicPr>
          <p:cNvPr id="5" name="Picture 1028" descr="Crosses">
            <a:extLst>
              <a:ext uri="{FF2B5EF4-FFF2-40B4-BE49-F238E27FC236}">
                <a16:creationId xmlns:a16="http://schemas.microsoft.com/office/drawing/2014/main" id="{6FD6A3B6-889C-414A-B2C6-26BD022C523A}"/>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914800" y="2808474"/>
            <a:ext cx="1447800" cy="3997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Rectangle 1029">
            <a:extLst>
              <a:ext uri="{FF2B5EF4-FFF2-40B4-BE49-F238E27FC236}">
                <a16:creationId xmlns:a16="http://schemas.microsoft.com/office/drawing/2014/main" id="{1CB2488B-150B-8049-82F1-0DD28EF482E5}"/>
              </a:ext>
            </a:extLst>
          </p:cNvPr>
          <p:cNvSpPr>
            <a:spLocks noChangeArrowheads="1"/>
          </p:cNvSpPr>
          <p:nvPr/>
        </p:nvSpPr>
        <p:spPr bwMode="auto">
          <a:xfrm>
            <a:off x="5158680" y="3875274"/>
            <a:ext cx="3048000" cy="1905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101600" algn="ctr" defTabSz="914400" rtl="0" eaLnBrk="1" fontAlgn="base" latinLnBrk="0" hangingPunct="1">
              <a:lnSpc>
                <a:spcPct val="110000"/>
              </a:lnSpc>
              <a:spcBef>
                <a:spcPct val="20000"/>
              </a:spcBef>
              <a:spcAft>
                <a:spcPct val="0"/>
              </a:spcAft>
              <a:buClr>
                <a:srgbClr val="960000"/>
              </a:buClr>
              <a:buSzPct val="100000"/>
              <a:buFont typeface="Wingdings" charset="0"/>
              <a:buNone/>
              <a:tabLst/>
              <a:defRPr/>
            </a:pPr>
            <a:endParaRPr kumimoji="0" lang="en-US" sz="3200" b="0" i="0" u="none" strike="noStrike" kern="1200" cap="none" spc="0" normalizeH="0" baseline="0" noProof="0">
              <a:ln>
                <a:noFill/>
              </a:ln>
              <a:solidFill>
                <a:srgbClr val="FFFFFF"/>
              </a:solidFill>
              <a:effectLst/>
              <a:uLnTx/>
              <a:uFillTx/>
              <a:latin typeface="Microsoft YaHei UI" panose="020B0503020204020204" pitchFamily="34" charset="-122"/>
              <a:ea typeface="Microsoft YaHei UI" panose="020B0503020204020204" pitchFamily="34" charset="-122"/>
              <a:cs typeface="Osaka" charset="0"/>
            </a:endParaRPr>
          </a:p>
        </p:txBody>
      </p:sp>
      <p:sp>
        <p:nvSpPr>
          <p:cNvPr id="7" name="AutoShape 1031">
            <a:extLst>
              <a:ext uri="{FF2B5EF4-FFF2-40B4-BE49-F238E27FC236}">
                <a16:creationId xmlns:a16="http://schemas.microsoft.com/office/drawing/2014/main" id="{79EE29ED-DC33-EA46-9E34-7603866D2715}"/>
              </a:ext>
            </a:extLst>
          </p:cNvPr>
          <p:cNvSpPr>
            <a:spLocks noChangeArrowheads="1"/>
          </p:cNvSpPr>
          <p:nvPr/>
        </p:nvSpPr>
        <p:spPr bwMode="auto">
          <a:xfrm>
            <a:off x="2928698" y="4111668"/>
            <a:ext cx="990600" cy="12954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8" name="AutoShape 1032">
            <a:extLst>
              <a:ext uri="{FF2B5EF4-FFF2-40B4-BE49-F238E27FC236}">
                <a16:creationId xmlns:a16="http://schemas.microsoft.com/office/drawing/2014/main" id="{40415C8C-17C9-844C-BF75-E6B00626C01A}"/>
              </a:ext>
            </a:extLst>
          </p:cNvPr>
          <p:cNvSpPr>
            <a:spLocks noChangeArrowheads="1"/>
          </p:cNvSpPr>
          <p:nvPr/>
        </p:nvSpPr>
        <p:spPr bwMode="auto">
          <a:xfrm rot="10800000">
            <a:off x="5453608" y="4103874"/>
            <a:ext cx="990600" cy="12954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9" name="WordArt 1033">
            <a:extLst>
              <a:ext uri="{FF2B5EF4-FFF2-40B4-BE49-F238E27FC236}">
                <a16:creationId xmlns:a16="http://schemas.microsoft.com/office/drawing/2014/main" id="{580E28B7-127E-D54F-AC57-D95F3A7A8DED}"/>
              </a:ext>
            </a:extLst>
          </p:cNvPr>
          <p:cNvSpPr>
            <a:spLocks noChangeArrowheads="1" noChangeShapeType="1" noTextEdit="1"/>
          </p:cNvSpPr>
          <p:nvPr/>
        </p:nvSpPr>
        <p:spPr bwMode="auto">
          <a:xfrm>
            <a:off x="1475656" y="2046474"/>
            <a:ext cx="6731000" cy="6477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SG" altLang="en-US" sz="3600" b="0" i="0" u="none" strike="noStrike" kern="10" cap="none" spc="0" normalizeH="0" baseline="0" noProof="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63500" dist="35921" dir="2700000" sy="50000" kx="2115830" algn="bl" rotWithShape="0">
                    <a:srgbClr val="C0C0C0"/>
                  </a:outerShdw>
                </a:effectLst>
                <a:uLnTx/>
                <a:uFillTx/>
                <a:latin typeface="Microsoft YaHei UI" panose="020B0503020204020204" pitchFamily="34" charset="-122"/>
                <a:ea typeface="Microsoft YaHei UI" panose="020B0503020204020204" pitchFamily="34" charset="-122"/>
                <a:cs typeface="Arial Black"/>
              </a:rPr>
              <a:t>十字架的核心</a:t>
            </a:r>
          </a:p>
        </p:txBody>
      </p:sp>
      <p:sp>
        <p:nvSpPr>
          <p:cNvPr id="10" name="Rectangle 1034">
            <a:extLst>
              <a:ext uri="{FF2B5EF4-FFF2-40B4-BE49-F238E27FC236}">
                <a16:creationId xmlns:a16="http://schemas.microsoft.com/office/drawing/2014/main" id="{AF2A0788-FB53-744C-B883-06A3858CB35F}"/>
              </a:ext>
            </a:extLst>
          </p:cNvPr>
          <p:cNvSpPr>
            <a:spLocks noChangeArrowheads="1"/>
          </p:cNvSpPr>
          <p:nvPr/>
        </p:nvSpPr>
        <p:spPr bwMode="auto">
          <a:xfrm>
            <a:off x="53280" y="3951474"/>
            <a:ext cx="2895600" cy="2819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101600" algn="ctr" defTabSz="914400" rtl="0" eaLnBrk="1" fontAlgn="base" latinLnBrk="0" hangingPunct="1">
              <a:lnSpc>
                <a:spcPct val="110000"/>
              </a:lnSpc>
              <a:spcBef>
                <a:spcPct val="20000"/>
              </a:spcBef>
              <a:spcAft>
                <a:spcPct val="0"/>
              </a:spcAft>
              <a:buClr>
                <a:srgbClr val="960000"/>
              </a:buClr>
              <a:buSzPct val="100000"/>
              <a:buFont typeface="Wingdings" charset="0"/>
              <a:buNone/>
              <a:tabLst/>
              <a:defRPr/>
            </a:pPr>
            <a:r>
              <a:rPr kumimoji="0" lang="zh-SG" altLang="en-US" sz="32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Osaka" charset="0"/>
              </a:rPr>
              <a:t>公元前</a:t>
            </a:r>
          </a:p>
          <a:p>
            <a:pPr marL="0" marR="0" lvl="0" indent="101600" algn="ctr" defTabSz="914400" rtl="0" eaLnBrk="1" fontAlgn="base" latinLnBrk="0" hangingPunct="1">
              <a:lnSpc>
                <a:spcPct val="110000"/>
              </a:lnSpc>
              <a:spcBef>
                <a:spcPct val="20000"/>
              </a:spcBef>
              <a:spcAft>
                <a:spcPct val="0"/>
              </a:spcAft>
              <a:buClr>
                <a:srgbClr val="960000"/>
              </a:buClr>
              <a:buSzPct val="100000"/>
              <a:buFontTx/>
              <a:buNone/>
              <a:tabLst/>
              <a:defRPr/>
            </a:pPr>
            <a:r>
              <a:rPr kumimoji="0" lang="zh-SG" altLang="en-US" sz="32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Osaka" charset="0"/>
              </a:rPr>
              <a:t>望向十字架</a:t>
            </a:r>
          </a:p>
        </p:txBody>
      </p:sp>
      <p:sp>
        <p:nvSpPr>
          <p:cNvPr id="11" name="Rectangle 1035">
            <a:extLst>
              <a:ext uri="{FF2B5EF4-FFF2-40B4-BE49-F238E27FC236}">
                <a16:creationId xmlns:a16="http://schemas.microsoft.com/office/drawing/2014/main" id="{109D65E0-00DD-7D41-BA15-277005A3BFA0}"/>
              </a:ext>
            </a:extLst>
          </p:cNvPr>
          <p:cNvSpPr>
            <a:spLocks noChangeArrowheads="1"/>
          </p:cNvSpPr>
          <p:nvPr/>
        </p:nvSpPr>
        <p:spPr bwMode="auto">
          <a:xfrm>
            <a:off x="6156176" y="3966590"/>
            <a:ext cx="2956681" cy="2819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101600" algn="ctr" defTabSz="914400" rtl="0" eaLnBrk="1" fontAlgn="base" latinLnBrk="0" hangingPunct="1">
              <a:lnSpc>
                <a:spcPct val="110000"/>
              </a:lnSpc>
              <a:spcBef>
                <a:spcPct val="20000"/>
              </a:spcBef>
              <a:spcAft>
                <a:spcPct val="0"/>
              </a:spcAft>
              <a:buClr>
                <a:srgbClr val="960000"/>
              </a:buClr>
              <a:buSzPct val="100000"/>
              <a:buFontTx/>
              <a:buNone/>
              <a:tabLst/>
              <a:defRPr/>
            </a:pPr>
            <a:r>
              <a:rPr kumimoji="0" lang="zh-CN" altLang="en-US" sz="32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Osaka" charset="0"/>
              </a:rPr>
              <a:t>公元后</a:t>
            </a:r>
          </a:p>
          <a:p>
            <a:pPr marL="0" marR="0" lvl="0" indent="101600" algn="ctr" defTabSz="914400" rtl="0" eaLnBrk="1" fontAlgn="base" latinLnBrk="0" hangingPunct="1">
              <a:lnSpc>
                <a:spcPct val="110000"/>
              </a:lnSpc>
              <a:spcBef>
                <a:spcPct val="20000"/>
              </a:spcBef>
              <a:spcAft>
                <a:spcPct val="0"/>
              </a:spcAft>
              <a:buClr>
                <a:srgbClr val="960000"/>
              </a:buClr>
              <a:buSzPct val="100000"/>
              <a:buFontTx/>
              <a:buNone/>
              <a:tabLst/>
              <a:defRPr/>
            </a:pPr>
            <a:r>
              <a:rPr kumimoji="0" lang="zh-CN" altLang="en-US" sz="32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Osaka" charset="0"/>
              </a:rPr>
              <a:t>回顾十字架</a:t>
            </a:r>
          </a:p>
        </p:txBody>
      </p:sp>
      <p:sp>
        <p:nvSpPr>
          <p:cNvPr id="12" name="Rectangle 2">
            <a:extLst>
              <a:ext uri="{FF2B5EF4-FFF2-40B4-BE49-F238E27FC236}">
                <a16:creationId xmlns:a16="http://schemas.microsoft.com/office/drawing/2014/main" id="{4433CCDA-1F76-D540-9F37-714DE5B814C0}"/>
              </a:ext>
            </a:extLst>
          </p:cNvPr>
          <p:cNvSpPr txBox="1">
            <a:spLocks noChangeArrowheads="1"/>
          </p:cNvSpPr>
          <p:nvPr/>
        </p:nvSpPr>
        <p:spPr bwMode="auto">
          <a:xfrm>
            <a:off x="929272" y="5927860"/>
            <a:ext cx="7272808" cy="86409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1435" tIns="45718" rIns="91435" bIns="45718"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353" rtl="0" eaLnBrk="0" fontAlgn="base" latinLnBrk="0" hangingPunct="0">
              <a:lnSpc>
                <a:spcPct val="100000"/>
              </a:lnSpc>
              <a:spcBef>
                <a:spcPct val="0"/>
              </a:spcBef>
              <a:spcAft>
                <a:spcPct val="0"/>
              </a:spcAft>
              <a:buClrTx/>
              <a:buSzTx/>
              <a:buFontTx/>
              <a:buNone/>
              <a:tabLst/>
              <a:defRPr/>
            </a:pPr>
            <a:r>
              <a:rPr kumimoji="0" lang="zh-SG" altLang="en-US" sz="4800" b="1" i="1"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加拉太书</a:t>
            </a:r>
          </a:p>
        </p:txBody>
      </p:sp>
    </p:spTree>
    <p:extLst>
      <p:ext uri="{BB962C8B-B14F-4D97-AF65-F5344CB8AC3E}">
        <p14:creationId xmlns:p14="http://schemas.microsoft.com/office/powerpoint/2010/main" val="156931969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5"/>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nodePh="1">
                                  <p:stCondLst>
                                    <p:cond delay="0"/>
                                  </p:stCondLst>
                                  <p:endCondLst>
                                    <p:cond evt="begin" delay="0">
                                      <p:tn val="12"/>
                                    </p:cond>
                                  </p:endCondLst>
                                  <p:childTnLst>
                                    <p:set>
                                      <p:cBhvr>
                                        <p:cTn id="13" dur="1" fill="hold">
                                          <p:stCondLst>
                                            <p:cond delay="0"/>
                                          </p:stCondLst>
                                        </p:cTn>
                                        <p:tgtEl>
                                          <p:spTgt spid="6"/>
                                        </p:tgtEl>
                                        <p:attrNameLst>
                                          <p:attrName>style.visibility</p:attrName>
                                        </p:attrNameLst>
                                      </p:cBhvr>
                                      <p:to>
                                        <p:strVal val="visible"/>
                                      </p:to>
                                    </p:set>
                                  </p:childTnLst>
                                </p:cTn>
                              </p:par>
                            </p:childTnLst>
                          </p:cTn>
                        </p:par>
                        <p:par>
                          <p:cTn id="14" fill="hold">
                            <p:stCondLst>
                              <p:cond delay="0"/>
                            </p:stCondLst>
                            <p:childTnLst>
                              <p:par>
                                <p:cTn id="15" presetID="1" presetClass="entr" presetSubtype="0" fill="hold" grpId="0" nodeType="after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3"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8" grpId="0" animBg="1"/>
      <p:bldP spid="9" grpId="0" animBg="1"/>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zh-CN" alt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关键字</a:t>
            </a:r>
            <a:endPar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endParaRPr>
          </a:p>
        </p:txBody>
      </p:sp>
      <p:sp>
        <p:nvSpPr>
          <p:cNvPr id="5" name="Rectangle 2"/>
          <p:cNvSpPr txBox="1">
            <a:spLocks noChangeArrowheads="1"/>
          </p:cNvSpPr>
          <p:nvPr/>
        </p:nvSpPr>
        <p:spPr bwMode="auto">
          <a:xfrm>
            <a:off x="-17413" y="2423317"/>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SG" altLang="en-US" sz="72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称义</a:t>
            </a:r>
          </a:p>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72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加拉太书</a:t>
            </a:r>
          </a:p>
        </p:txBody>
      </p:sp>
      <p:sp>
        <p:nvSpPr>
          <p:cNvPr id="7" name="Text Box 24"/>
          <p:cNvSpPr txBox="1">
            <a:spLocks noChangeArrowheads="1"/>
          </p:cNvSpPr>
          <p:nvPr/>
        </p:nvSpPr>
        <p:spPr bwMode="auto">
          <a:xfrm>
            <a:off x="8448755" y="65344"/>
            <a:ext cx="75212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rPr>
              <a:t>167</a:t>
            </a:r>
          </a:p>
        </p:txBody>
      </p:sp>
    </p:spTree>
    <p:extLst>
      <p:ext uri="{BB962C8B-B14F-4D97-AF65-F5344CB8AC3E}">
        <p14:creationId xmlns:p14="http://schemas.microsoft.com/office/powerpoint/2010/main" val="51320559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1896474767"/>
      </p:ext>
    </p:extLst>
  </p:cSld>
  <p:clrMapOvr>
    <a:masterClrMapping/>
  </p:clrMapOvr>
  <p:transition/>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5" tIns="45718" rIns="91435" bIns="45718"/>
          <a:lstStyle/>
          <a:p>
            <a:pPr marL="0" marR="0" lvl="0" indent="0" algn="ctr" defTabSz="914353"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900098" name="Rectangle 2"/>
          <p:cNvSpPr>
            <a:spLocks noGrp="1" noChangeArrowheads="1"/>
          </p:cNvSpPr>
          <p:nvPr>
            <p:ph type="ctrTitle"/>
          </p:nvPr>
        </p:nvSpPr>
        <p:spPr>
          <a:xfrm>
            <a:off x="0" y="49785"/>
            <a:ext cx="9144000" cy="2011063"/>
          </a:xfrm>
          <a:effectLst>
            <a:outerShdw blurRad="63500" dist="35921" dir="2700000" algn="ctr" rotWithShape="0">
              <a:schemeClr val="tx2">
                <a:alpha val="74998"/>
              </a:schemeClr>
            </a:outerShdw>
          </a:effectLst>
        </p:spPr>
        <p:txBody>
          <a:bodyPr anchor="t"/>
          <a:lstStyle/>
          <a:p>
            <a:pPr>
              <a:defRPr/>
            </a:pPr>
            <a:r>
              <a:rPr lang="en-US"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III. </a:t>
            </a:r>
            <a:r>
              <a:rPr lang="zh-CN" altLang="en-US"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只有因信得救才会使我们有</a:t>
            </a:r>
            <a:br>
              <a:rPr lang="en-US" altLang="zh-CN"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br>
            <a:r>
              <a:rPr lang="zh-CN" altLang="en-US" b="1" dirty="0">
                <a:solidFill>
                  <a:srgbClr val="FFFF00"/>
                </a:solidFill>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心灵</a:t>
            </a:r>
            <a:r>
              <a:rPr lang="en-US"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 </a:t>
            </a:r>
            <a:r>
              <a:rPr lang="zh-CN" altLang="en-US"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的改变</a:t>
            </a:r>
            <a:r>
              <a:rPr lang="en-US"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(5–6</a:t>
            </a:r>
            <a:r>
              <a:rPr lang="zh-CN" altLang="en-US"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章</a:t>
            </a:r>
            <a:r>
              <a:rPr lang="en-US"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a:t>
            </a:r>
          </a:p>
        </p:txBody>
      </p:sp>
      <p:pic>
        <p:nvPicPr>
          <p:cNvPr id="384002" name="Picture 2" descr="Image result for salvation by faith">
            <a:extLst>
              <a:ext uri="{FF2B5EF4-FFF2-40B4-BE49-F238E27FC236}">
                <a16:creationId xmlns:a16="http://schemas.microsoft.com/office/drawing/2014/main" id="{40F1966F-0773-8D4C-87E1-FBA080289F3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50850" y="1772816"/>
            <a:ext cx="8242300" cy="45466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2">
            <a:extLst>
              <a:ext uri="{FF2B5EF4-FFF2-40B4-BE49-F238E27FC236}">
                <a16:creationId xmlns:a16="http://schemas.microsoft.com/office/drawing/2014/main" id="{E87AF3BB-29C7-124F-9FD8-3043938DFD75}"/>
              </a:ext>
            </a:extLst>
          </p:cNvPr>
          <p:cNvSpPr txBox="1">
            <a:spLocks noChangeArrowheads="1"/>
          </p:cNvSpPr>
          <p:nvPr/>
        </p:nvSpPr>
        <p:spPr bwMode="auto">
          <a:xfrm>
            <a:off x="395536" y="5964167"/>
            <a:ext cx="7272808" cy="86409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1435" tIns="45718" rIns="91435" bIns="45718"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353" rtl="0" eaLnBrk="0" fontAlgn="base" latinLnBrk="0" hangingPunct="0">
              <a:lnSpc>
                <a:spcPct val="100000"/>
              </a:lnSpc>
              <a:spcBef>
                <a:spcPct val="0"/>
              </a:spcBef>
              <a:spcAft>
                <a:spcPct val="0"/>
              </a:spcAft>
              <a:buClrTx/>
              <a:buSzTx/>
              <a:buFontTx/>
              <a:buNone/>
              <a:tabLst/>
              <a:defRPr/>
            </a:pPr>
            <a:r>
              <a:rPr kumimoji="0" lang="zh-SG" altLang="en-US" sz="4800" b="1" i="1"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加拉太书</a:t>
            </a:r>
          </a:p>
        </p:txBody>
      </p:sp>
    </p:spTree>
    <p:extLst>
      <p:ext uri="{BB962C8B-B14F-4D97-AF65-F5344CB8AC3E}">
        <p14:creationId xmlns:p14="http://schemas.microsoft.com/office/powerpoint/2010/main" val="1298850268"/>
      </p:ext>
    </p:extLst>
  </p:cSld>
  <p:clrMapOvr>
    <a:masterClrMapping/>
  </p:clrMapOvr>
  <p:transition/>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Image result for Salvation has always been by faith">
            <a:extLst>
              <a:ext uri="{FF2B5EF4-FFF2-40B4-BE49-F238E27FC236}">
                <a16:creationId xmlns:a16="http://schemas.microsoft.com/office/drawing/2014/main" id="{10772E5A-9208-8A4C-A46C-069075644B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241"/>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9"/>
            <a:ext cx="9144000" cy="769349"/>
          </a:xfrm>
          <a:effectLst>
            <a:outerShdw blurRad="63500" dist="35921" dir="2700000" algn="ctr" rotWithShape="0">
              <a:schemeClr val="tx2">
                <a:alpha val="74998"/>
              </a:schemeClr>
            </a:outerShdw>
          </a:effectLst>
        </p:spPr>
        <p:txBody>
          <a:bodyPr/>
          <a:lstStyle/>
          <a:p>
            <a:pPr>
              <a:defRPr/>
            </a:pPr>
            <a:r>
              <a:rPr lang="zh-CN" alt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主要思想</a:t>
            </a:r>
            <a:endParaRPr 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endParaRPr>
          </a:p>
        </p:txBody>
      </p:sp>
      <p:sp>
        <p:nvSpPr>
          <p:cNvPr id="3" name="Rectangle 2"/>
          <p:cNvSpPr txBox="1">
            <a:spLocks noChangeArrowheads="1"/>
          </p:cNvSpPr>
          <p:nvPr/>
        </p:nvSpPr>
        <p:spPr bwMode="auto">
          <a:xfrm>
            <a:off x="362856" y="2100291"/>
            <a:ext cx="8428365" cy="334493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177" rtl="0" eaLnBrk="0" fontAlgn="base" latinLnBrk="0" hangingPunct="0">
              <a:lnSpc>
                <a:spcPct val="100000"/>
              </a:lnSpc>
              <a:spcBef>
                <a:spcPct val="0"/>
              </a:spcBef>
              <a:spcAft>
                <a:spcPct val="0"/>
              </a:spcAft>
              <a:buClrTx/>
              <a:buSzTx/>
              <a:buFontTx/>
              <a:buNone/>
              <a:tabLst/>
              <a:defRPr/>
            </a:pPr>
            <a:r>
              <a:rPr kumimoji="0" lang="zh-CN" altLang="en-US" sz="5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因信得救把我们</a:t>
            </a:r>
            <a:endParaRPr kumimoji="0" lang="en-US" altLang="zh-CN" sz="5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a:p>
            <a:pPr marL="0" marR="0" lvl="0" indent="0" algn="ctr" defTabSz="457177" rtl="0" eaLnBrk="0" fontAlgn="base" latinLnBrk="0" hangingPunct="0">
              <a:lnSpc>
                <a:spcPct val="100000"/>
              </a:lnSpc>
              <a:spcBef>
                <a:spcPct val="0"/>
              </a:spcBef>
              <a:spcAft>
                <a:spcPct val="0"/>
              </a:spcAft>
              <a:buClrTx/>
              <a:buSzTx/>
              <a:buFontTx/>
              <a:buNone/>
              <a:tabLst/>
              <a:defRPr/>
            </a:pPr>
            <a:r>
              <a:rPr kumimoji="0" lang="zh-CN" altLang="en-US" sz="5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从律法下 </a:t>
            </a:r>
            <a:r>
              <a:rPr kumimoji="0" lang="zh-CN" altLang="en-US" sz="5400" b="1" i="0" u="none" strike="noStrike" kern="1200" cap="none" spc="0" normalizeH="0" baseline="0" noProof="0" dirty="0">
                <a:ln>
                  <a:noFill/>
                </a:ln>
                <a:solidFill>
                  <a:srgbClr val="FFFF00"/>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释放</a:t>
            </a:r>
            <a:r>
              <a:rPr kumimoji="0" lang="zh-CN" altLang="en-US" sz="5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a:t>
            </a:r>
            <a:endParaRPr kumimoji="0" lang="en-US" altLang="zh-CN" sz="5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a:p>
            <a:pPr marL="0" marR="0" lvl="0" indent="0" algn="ctr" defTabSz="457177" rtl="0" eaLnBrk="0" fontAlgn="base" latinLnBrk="0" hangingPunct="0">
              <a:lnSpc>
                <a:spcPct val="100000"/>
              </a:lnSpc>
              <a:spcBef>
                <a:spcPct val="0"/>
              </a:spcBef>
              <a:spcAft>
                <a:spcPct val="0"/>
              </a:spcAft>
              <a:buClrTx/>
              <a:buSzTx/>
              <a:buFontTx/>
              <a:buNone/>
              <a:tabLst/>
              <a:defRPr/>
            </a:pPr>
            <a:r>
              <a:rPr kumimoji="0" lang="zh-CN" altLang="en-US" sz="5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赐我们在基督里的自由。</a:t>
            </a:r>
            <a:endParaRPr kumimoji="0" lang="en-US" sz="5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5" name="Rectangle 2">
            <a:extLst>
              <a:ext uri="{FF2B5EF4-FFF2-40B4-BE49-F238E27FC236}">
                <a16:creationId xmlns:a16="http://schemas.microsoft.com/office/drawing/2014/main" id="{34FF1CCA-7620-A94F-A066-3F1C798D79F4}"/>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加拉太书</a:t>
            </a:r>
          </a:p>
        </p:txBody>
      </p:sp>
    </p:spTree>
    <p:extLst>
      <p:ext uri="{BB962C8B-B14F-4D97-AF65-F5344CB8AC3E}">
        <p14:creationId xmlns:p14="http://schemas.microsoft.com/office/powerpoint/2010/main" val="836630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8818" name="Text Box 14"/>
          <p:cNvSpPr txBox="1">
            <a:spLocks noChangeArrowheads="1"/>
          </p:cNvSpPr>
          <p:nvPr/>
        </p:nvSpPr>
        <p:spPr bwMode="auto">
          <a:xfrm>
            <a:off x="0" y="-26988"/>
            <a:ext cx="9144000" cy="707886"/>
          </a:xfrm>
          <a:prstGeom prst="rect">
            <a:avLst/>
          </a:prstGeom>
          <a:solidFill>
            <a:srgbClr val="00009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zh-CN" altLang="en-US" sz="4000" b="1" dirty="0">
                <a:solidFill>
                  <a:srgbClr val="FFFFFF"/>
                </a:solidFill>
                <a:latin typeface="Arial" charset="0"/>
                <a:cs typeface="Times New Roman" charset="0"/>
              </a:rPr>
              <a:t>论点一</a:t>
            </a:r>
            <a:r>
              <a:rPr lang="en-US" altLang="zh-CN" sz="4000" b="1" dirty="0">
                <a:solidFill>
                  <a:srgbClr val="FFFFFF"/>
                </a:solidFill>
                <a:latin typeface="Arial" charset="0"/>
                <a:cs typeface="Times New Roman" charset="0"/>
              </a:rPr>
              <a:t>:</a:t>
            </a:r>
            <a:r>
              <a:rPr lang="zh-CN" altLang="en-US" sz="4000" b="1" dirty="0">
                <a:solidFill>
                  <a:srgbClr val="FFFFFF"/>
                </a:solidFill>
                <a:latin typeface="Arial" charset="0"/>
                <a:cs typeface="Times New Roman" charset="0"/>
              </a:rPr>
              <a:t>法律式 </a:t>
            </a:r>
            <a:r>
              <a:rPr lang="en-US" altLang="zh-CN" sz="4000" b="1" dirty="0">
                <a:solidFill>
                  <a:srgbClr val="FFFFFF"/>
                </a:solidFill>
                <a:latin typeface="Arial" charset="0"/>
                <a:cs typeface="Times New Roman" charset="0"/>
              </a:rPr>
              <a:t>(</a:t>
            </a:r>
            <a:r>
              <a:rPr lang="en-US" sz="4000" b="1" dirty="0">
                <a:solidFill>
                  <a:srgbClr val="FFFFFF"/>
                </a:solidFill>
                <a:latin typeface="Arial" charset="0"/>
                <a:cs typeface="Times New Roman" charset="0"/>
              </a:rPr>
              <a:t>Legalism)</a:t>
            </a:r>
          </a:p>
        </p:txBody>
      </p:sp>
      <p:sp>
        <p:nvSpPr>
          <p:cNvPr id="16399" name="Text Box 15" descr="EXPTEXTB"/>
          <p:cNvSpPr txBox="1">
            <a:spLocks noChangeArrowheads="1"/>
          </p:cNvSpPr>
          <p:nvPr/>
        </p:nvSpPr>
        <p:spPr bwMode="auto">
          <a:xfrm>
            <a:off x="611188" y="838200"/>
            <a:ext cx="5473700" cy="13849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zh-CN" altLang="en-US" b="1" dirty="0">
                <a:solidFill>
                  <a:srgbClr val="FFFF00"/>
                </a:solidFill>
                <a:latin typeface="Arial" charset="0"/>
                <a:cs typeface="Times New Roman" charset="0"/>
              </a:rPr>
              <a:t>定义</a:t>
            </a:r>
            <a:r>
              <a:rPr lang="en-US" altLang="zh-CN" b="1" dirty="0">
                <a:solidFill>
                  <a:srgbClr val="FFFF00"/>
                </a:solidFill>
                <a:latin typeface="Arial" charset="0"/>
                <a:cs typeface="Times New Roman" charset="0"/>
              </a:rPr>
              <a:t>:</a:t>
            </a:r>
            <a:endParaRPr lang="en-US" altLang="zh-CN" b="1" dirty="0">
              <a:solidFill>
                <a:schemeClr val="bg1"/>
              </a:solidFill>
              <a:latin typeface="Arial" charset="0"/>
              <a:cs typeface="Times New Roman" charset="0"/>
            </a:endParaRPr>
          </a:p>
          <a:p>
            <a:pPr eaLnBrk="1" hangingPunct="1">
              <a:spcBef>
                <a:spcPct val="50000"/>
              </a:spcBef>
            </a:pPr>
            <a:r>
              <a:rPr lang="en-US" altLang="zh-CN" b="1" dirty="0">
                <a:solidFill>
                  <a:schemeClr val="bg1"/>
                </a:solidFill>
                <a:latin typeface="Arial" charset="0"/>
                <a:cs typeface="Times New Roman" charset="0"/>
              </a:rPr>
              <a:t>“</a:t>
            </a:r>
            <a:r>
              <a:rPr lang="zh-CN" altLang="en-US" b="1" dirty="0">
                <a:solidFill>
                  <a:schemeClr val="bg1"/>
                </a:solidFill>
                <a:latin typeface="Arial" charset="0"/>
                <a:cs typeface="Times New Roman" charset="0"/>
              </a:rPr>
              <a:t>法律式”</a:t>
            </a:r>
            <a:r>
              <a:rPr lang="en-US" altLang="zh-CN" b="1" dirty="0">
                <a:solidFill>
                  <a:schemeClr val="bg1"/>
                </a:solidFill>
                <a:latin typeface="Arial" charset="0"/>
                <a:cs typeface="Times New Roman" charset="0"/>
              </a:rPr>
              <a:t>:</a:t>
            </a:r>
            <a:r>
              <a:rPr lang="zh-CN" altLang="en-US" b="1" dirty="0">
                <a:solidFill>
                  <a:schemeClr val="bg1"/>
                </a:solidFill>
                <a:latin typeface="Arial" charset="0"/>
                <a:cs typeface="Times New Roman" charset="0"/>
              </a:rPr>
              <a:t>以自己坚决努力的事奉和顺服来赢得上帝的赞赏</a:t>
            </a:r>
            <a:r>
              <a:rPr lang="en-US" altLang="zh-CN" b="1" dirty="0">
                <a:solidFill>
                  <a:schemeClr val="bg1"/>
                </a:solidFill>
                <a:latin typeface="Arial" charset="0"/>
                <a:cs typeface="Times New Roman" charset="0"/>
              </a:rPr>
              <a:t>.</a:t>
            </a:r>
          </a:p>
        </p:txBody>
      </p:sp>
      <p:sp>
        <p:nvSpPr>
          <p:cNvPr id="16400" name="Text Box 16"/>
          <p:cNvSpPr txBox="1">
            <a:spLocks noChangeArrowheads="1"/>
          </p:cNvSpPr>
          <p:nvPr/>
        </p:nvSpPr>
        <p:spPr bwMode="auto">
          <a:xfrm>
            <a:off x="611188" y="2563912"/>
            <a:ext cx="8532812"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zh-CN" altLang="en-US" b="1" dirty="0">
                <a:solidFill>
                  <a:srgbClr val="FFFF00"/>
                </a:solidFill>
                <a:latin typeface="Arial" charset="0"/>
                <a:cs typeface="Times New Roman" charset="0"/>
              </a:rPr>
              <a:t>在加拉太里</a:t>
            </a:r>
            <a:r>
              <a:rPr lang="en-US" altLang="zh-CN" b="1" dirty="0">
                <a:solidFill>
                  <a:srgbClr val="FFFF00"/>
                </a:solidFill>
                <a:latin typeface="Arial" charset="0"/>
                <a:cs typeface="Times New Roman" charset="0"/>
              </a:rPr>
              <a:t>: </a:t>
            </a:r>
            <a:br>
              <a:rPr lang="en-US" altLang="zh-CN" b="1" dirty="0">
                <a:solidFill>
                  <a:srgbClr val="FFFF00"/>
                </a:solidFill>
                <a:latin typeface="Arial" charset="0"/>
                <a:cs typeface="Times New Roman" charset="0"/>
              </a:rPr>
            </a:br>
            <a:r>
              <a:rPr lang="zh-CN" altLang="en-US" b="1" dirty="0">
                <a:solidFill>
                  <a:schemeClr val="bg1"/>
                </a:solidFill>
                <a:latin typeface="Arial" charset="0"/>
                <a:cs typeface="Times New Roman" charset="0"/>
              </a:rPr>
              <a:t>努力遵守严格律法的标准来赢得上帝的赞同。</a:t>
            </a:r>
          </a:p>
        </p:txBody>
      </p:sp>
      <p:sp>
        <p:nvSpPr>
          <p:cNvPr id="16401" name="Text Box 17"/>
          <p:cNvSpPr txBox="1">
            <a:spLocks noChangeArrowheads="1"/>
          </p:cNvSpPr>
          <p:nvPr/>
        </p:nvSpPr>
        <p:spPr bwMode="auto">
          <a:xfrm>
            <a:off x="611188" y="3735626"/>
            <a:ext cx="8532812" cy="13849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zh-CN" altLang="en-US" b="1" dirty="0">
                <a:solidFill>
                  <a:srgbClr val="FFFF00"/>
                </a:solidFill>
                <a:latin typeface="Arial" charset="0"/>
                <a:cs typeface="Times New Roman" charset="0"/>
              </a:rPr>
              <a:t>现今</a:t>
            </a:r>
            <a:r>
              <a:rPr lang="en-US" altLang="zh-CN" b="1" dirty="0">
                <a:solidFill>
                  <a:srgbClr val="FFFF00"/>
                </a:solidFill>
                <a:latin typeface="Arial" charset="0"/>
                <a:cs typeface="Times New Roman" charset="0"/>
              </a:rPr>
              <a:t>:</a:t>
            </a:r>
            <a:endParaRPr lang="en-US" altLang="zh-CN" b="1" dirty="0">
              <a:solidFill>
                <a:schemeClr val="bg1"/>
              </a:solidFill>
              <a:latin typeface="Arial" charset="0"/>
              <a:cs typeface="Times New Roman" charset="0"/>
            </a:endParaRPr>
          </a:p>
          <a:p>
            <a:pPr eaLnBrk="1" hangingPunct="1">
              <a:spcBef>
                <a:spcPct val="50000"/>
              </a:spcBef>
            </a:pPr>
            <a:r>
              <a:rPr lang="zh-CN" altLang="en-US" b="1" dirty="0">
                <a:solidFill>
                  <a:schemeClr val="bg1"/>
                </a:solidFill>
                <a:latin typeface="Arial" charset="0"/>
                <a:cs typeface="Times New Roman" charset="0"/>
              </a:rPr>
              <a:t>尽量不辜负上帝和其他人对基督徒的期望，如顺服，奉献，全制事奉，学术研究和义务服事。</a:t>
            </a:r>
          </a:p>
        </p:txBody>
      </p:sp>
      <p:sp>
        <p:nvSpPr>
          <p:cNvPr id="16402" name="Text Box 18"/>
          <p:cNvSpPr txBox="1">
            <a:spLocks noChangeArrowheads="1"/>
          </p:cNvSpPr>
          <p:nvPr/>
        </p:nvSpPr>
        <p:spPr bwMode="auto">
          <a:xfrm>
            <a:off x="611188" y="5461337"/>
            <a:ext cx="8532812" cy="10156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zh-CN" altLang="en-US" b="1" dirty="0">
                <a:solidFill>
                  <a:srgbClr val="FFFF00"/>
                </a:solidFill>
                <a:latin typeface="Arial" charset="0"/>
                <a:cs typeface="Times New Roman" charset="0"/>
              </a:rPr>
              <a:t>学习的功课</a:t>
            </a:r>
            <a:r>
              <a:rPr lang="en-US" altLang="zh-CN" b="1" dirty="0">
                <a:solidFill>
                  <a:srgbClr val="FFFF00"/>
                </a:solidFill>
                <a:latin typeface="Arial" charset="0"/>
                <a:cs typeface="Times New Roman" charset="0"/>
              </a:rPr>
              <a:t>:</a:t>
            </a:r>
            <a:endParaRPr lang="en-US" altLang="zh-CN" b="1" dirty="0">
              <a:solidFill>
                <a:schemeClr val="bg1"/>
              </a:solidFill>
              <a:latin typeface="Arial" charset="0"/>
              <a:cs typeface="Times New Roman" charset="0"/>
            </a:endParaRPr>
          </a:p>
          <a:p>
            <a:pPr eaLnBrk="1" hangingPunct="1">
              <a:spcBef>
                <a:spcPct val="50000"/>
              </a:spcBef>
            </a:pPr>
            <a:r>
              <a:rPr lang="zh-CN" altLang="en-US" b="1" dirty="0">
                <a:solidFill>
                  <a:schemeClr val="bg1"/>
                </a:solidFill>
                <a:latin typeface="Arial" charset="0"/>
                <a:cs typeface="Times New Roman" charset="0"/>
              </a:rPr>
              <a:t>我们的价值观不是靠自己或靠我们所行的事而是靠上帝的恩典。</a:t>
            </a:r>
          </a:p>
        </p:txBody>
      </p:sp>
      <p:sp>
        <p:nvSpPr>
          <p:cNvPr id="418823" name="Text Box 18"/>
          <p:cNvSpPr txBox="1">
            <a:spLocks noChangeArrowheads="1"/>
          </p:cNvSpPr>
          <p:nvPr/>
        </p:nvSpPr>
        <p:spPr bwMode="auto">
          <a:xfrm rot="-5400000">
            <a:off x="-2721769" y="3594894"/>
            <a:ext cx="5997575" cy="338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600" b="1" i="1">
                <a:latin typeface="Arial" charset="0"/>
                <a:cs typeface="Times New Roman" charset="0"/>
              </a:rPr>
              <a:t>Jeremy Chew, East Asia School of Theology, Singapore</a:t>
            </a:r>
            <a:endParaRPr lang="en-GB" sz="1600" b="1" i="1">
              <a:latin typeface="Arial" charset="0"/>
              <a:cs typeface="Times New Roman" charset="0"/>
            </a:endParaRPr>
          </a:p>
        </p:txBody>
      </p:sp>
      <p:pic>
        <p:nvPicPr>
          <p:cNvPr id="418824"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6084888" y="260350"/>
            <a:ext cx="2916237" cy="19415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0216188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6399"/>
                                        </p:tgtEl>
                                        <p:attrNameLst>
                                          <p:attrName>style.visibility</p:attrName>
                                        </p:attrNameLst>
                                      </p:cBhvr>
                                      <p:to>
                                        <p:strVal val="visible"/>
                                      </p:to>
                                    </p:set>
                                    <p:animEffect transition="in" filter="checkerboard(across)">
                                      <p:cBhvr>
                                        <p:cTn id="7" dur="500"/>
                                        <p:tgtEl>
                                          <p:spTgt spid="1639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6400"/>
                                        </p:tgtEl>
                                        <p:attrNameLst>
                                          <p:attrName>style.visibility</p:attrName>
                                        </p:attrNameLst>
                                      </p:cBhvr>
                                      <p:to>
                                        <p:strVal val="visible"/>
                                      </p:to>
                                    </p:set>
                                    <p:animEffect transition="in" filter="checkerboard(across)">
                                      <p:cBhvr>
                                        <p:cTn id="12" dur="500"/>
                                        <p:tgtEl>
                                          <p:spTgt spid="1640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16401"/>
                                        </p:tgtEl>
                                        <p:attrNameLst>
                                          <p:attrName>style.visibility</p:attrName>
                                        </p:attrNameLst>
                                      </p:cBhvr>
                                      <p:to>
                                        <p:strVal val="visible"/>
                                      </p:to>
                                    </p:set>
                                    <p:animEffect transition="in" filter="checkerboard(across)">
                                      <p:cBhvr>
                                        <p:cTn id="17" dur="500"/>
                                        <p:tgtEl>
                                          <p:spTgt spid="16401"/>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16402"/>
                                        </p:tgtEl>
                                        <p:attrNameLst>
                                          <p:attrName>style.visibility</p:attrName>
                                        </p:attrNameLst>
                                      </p:cBhvr>
                                      <p:to>
                                        <p:strVal val="visible"/>
                                      </p:to>
                                    </p:set>
                                    <p:animEffect transition="in" filter="checkerboard(across)">
                                      <p:cBhvr>
                                        <p:cTn id="22" dur="500"/>
                                        <p:tgtEl>
                                          <p:spTgt spid="164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99" grpId="0"/>
      <p:bldP spid="16400" grpId="0" autoUpdateAnimBg="0"/>
      <p:bldP spid="16401" grpId="0" autoUpdateAnimBg="0"/>
      <p:bldP spid="16402" grpId="0" autoUpdateAnimBg="0"/>
    </p:bld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689" name="Title 1"/>
          <p:cNvSpPr>
            <a:spLocks noGrp="1"/>
          </p:cNvSpPr>
          <p:nvPr>
            <p:ph type="title"/>
          </p:nvPr>
        </p:nvSpPr>
        <p:spPr>
          <a:xfrm>
            <a:off x="2514600" y="44450"/>
            <a:ext cx="6629400" cy="1022350"/>
          </a:xfrm>
        </p:spPr>
        <p:txBody>
          <a:bodyPr/>
          <a:lstStyle/>
          <a:p>
            <a:pPr>
              <a:defRPr/>
            </a:pPr>
            <a:r>
              <a:rPr lang="zh-CN" altLang="en-US" dirty="0">
                <a:solidFill>
                  <a:srgbClr val="FF0000"/>
                </a:solidFill>
                <a:effectLst>
                  <a:outerShdw blurRad="38100" dist="38100" dir="2700000" algn="tl">
                    <a:srgbClr val="DDDDDD"/>
                  </a:outerShdw>
                </a:effectLst>
                <a:latin typeface="Arial Black" charset="0"/>
                <a:ea typeface="ＭＳ Ｐゴシック" charset="0"/>
                <a:cs typeface="ＭＳ Ｐゴシック" charset="0"/>
              </a:rPr>
              <a:t>基督徒法律家</a:t>
            </a:r>
            <a:endParaRPr lang="en-US" dirty="0">
              <a:solidFill>
                <a:srgbClr val="FF0000"/>
              </a:solidFill>
              <a:effectLst>
                <a:outerShdw blurRad="38100" dist="38100" dir="2700000" algn="tl">
                  <a:srgbClr val="DDDDDD"/>
                </a:outerShdw>
              </a:effectLst>
              <a:latin typeface="Arial Black" charset="0"/>
              <a:ea typeface="ＭＳ Ｐゴシック" charset="0"/>
              <a:cs typeface="ＭＳ Ｐゴシック" charset="0"/>
            </a:endParaRPr>
          </a:p>
        </p:txBody>
      </p:sp>
      <p:pic>
        <p:nvPicPr>
          <p:cNvPr id="419843" name="Picture 2" descr="Legalism.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1120775"/>
            <a:ext cx="9144000" cy="5737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19844" name="Picture 3" descr="legalistic church_lady.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2501900" cy="3797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63469023"/>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0865" name="Picture 2" descr="jordanian women.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319088"/>
            <a:ext cx="9144000" cy="65389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20866" name="Title 1"/>
          <p:cNvSpPr>
            <a:spLocks noGrp="1"/>
          </p:cNvSpPr>
          <p:nvPr>
            <p:ph type="title"/>
          </p:nvPr>
        </p:nvSpPr>
        <p:spPr/>
        <p:txBody>
          <a:bodyPr/>
          <a:lstStyle/>
          <a:p>
            <a:r>
              <a:rPr lang="zh-CN" altLang="en-US" b="1" dirty="0">
                <a:latin typeface="宋体"/>
                <a:ea typeface="宋体"/>
                <a:cs typeface="宋体"/>
              </a:rPr>
              <a:t>受邀约去教会</a:t>
            </a:r>
            <a:r>
              <a:rPr lang="en-US" dirty="0">
                <a:latin typeface="Arial Black" charset="0"/>
                <a:ea typeface="ＭＳ Ｐゴシック" charset="0"/>
                <a:cs typeface="ＭＳ Ｐゴシック" charset="0"/>
              </a:rPr>
              <a:t>...</a:t>
            </a:r>
          </a:p>
        </p:txBody>
      </p:sp>
    </p:spTree>
    <p:extLst>
      <p:ext uri="{BB962C8B-B14F-4D97-AF65-F5344CB8AC3E}">
        <p14:creationId xmlns:p14="http://schemas.microsoft.com/office/powerpoint/2010/main" val="826319970"/>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689" name="Title 1"/>
          <p:cNvSpPr>
            <a:spLocks noGrp="1"/>
          </p:cNvSpPr>
          <p:nvPr>
            <p:ph type="title"/>
          </p:nvPr>
        </p:nvSpPr>
        <p:spPr/>
        <p:txBody>
          <a:bodyPr/>
          <a:lstStyle/>
          <a:p>
            <a:pPr>
              <a:defRPr/>
            </a:pPr>
            <a:r>
              <a:rPr lang="en-US">
                <a:effectLst>
                  <a:outerShdw blurRad="38100" dist="38100" dir="2700000" algn="tl">
                    <a:srgbClr val="FFFFFF"/>
                  </a:outerShdw>
                </a:effectLst>
                <a:latin typeface="Arial Black" charset="0"/>
                <a:ea typeface="ＭＳ Ｐゴシック" charset="0"/>
                <a:cs typeface="ＭＳ Ｐゴシック" charset="0"/>
              </a:rPr>
              <a:t>Boy with long hair</a:t>
            </a:r>
          </a:p>
        </p:txBody>
      </p:sp>
      <p:pic>
        <p:nvPicPr>
          <p:cNvPr id="422914" name="Picture 2" descr="emo-boy-hair.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9826086"/>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4961" name="Picture 2" descr="truejesuschurchadamroa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762000"/>
            <a:ext cx="9183688" cy="609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a:xfrm>
            <a:off x="0" y="0"/>
            <a:ext cx="9144000" cy="762000"/>
          </a:xfrm>
          <a:solidFill>
            <a:schemeClr val="accent1">
              <a:lumMod val="50000"/>
            </a:schemeClr>
          </a:solidFill>
        </p:spPr>
        <p:txBody>
          <a:bodyPr/>
          <a:lstStyle/>
          <a:p>
            <a:pPr algn="ctr" eaLnBrk="1" hangingPunct="1">
              <a:defRPr/>
            </a:pPr>
            <a:r>
              <a:rPr lang="zh-CN" altLang="en-US" sz="4600" b="1" dirty="0">
                <a:solidFill>
                  <a:srgbClr val="FFFFFF"/>
                </a:solidFill>
                <a:latin typeface="宋体"/>
                <a:ea typeface="宋体"/>
                <a:cs typeface="宋体"/>
              </a:rPr>
              <a:t>亚当路，真耶稣教会</a:t>
            </a:r>
            <a:endParaRPr lang="en-US" sz="4600" b="1" dirty="0">
              <a:solidFill>
                <a:srgbClr val="FFFFFF"/>
              </a:solidFill>
              <a:latin typeface="宋体"/>
              <a:ea typeface="宋体"/>
              <a:cs typeface="宋体"/>
            </a:endParaRPr>
          </a:p>
        </p:txBody>
      </p:sp>
      <p:sp>
        <p:nvSpPr>
          <p:cNvPr id="424963" name="Text Box 2"/>
          <p:cNvSpPr txBox="1">
            <a:spLocks noChangeArrowheads="1"/>
          </p:cNvSpPr>
          <p:nvPr/>
        </p:nvSpPr>
        <p:spPr bwMode="auto">
          <a:xfrm>
            <a:off x="8502650" y="0"/>
            <a:ext cx="64611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solidFill>
                  <a:srgbClr val="FFFFFF"/>
                </a:solidFill>
              </a:rPr>
              <a:t>200</a:t>
            </a:r>
          </a:p>
        </p:txBody>
      </p:sp>
    </p:spTree>
    <p:extLst>
      <p:ext uri="{BB962C8B-B14F-4D97-AF65-F5344CB8AC3E}">
        <p14:creationId xmlns:p14="http://schemas.microsoft.com/office/powerpoint/2010/main" val="3921207263"/>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5985" name="Picture 3" descr="frostroadcopy2hu.jpg"/>
          <p:cNvPicPr>
            <a:picLocks noChangeAspect="1"/>
          </p:cNvPicPr>
          <p:nvPr/>
        </p:nvPicPr>
        <p:blipFill>
          <a:blip r:embed="rId3">
            <a:lum bright="-1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a:xfrm>
            <a:off x="381000" y="0"/>
            <a:ext cx="2362200" cy="4419600"/>
          </a:xfrm>
        </p:spPr>
        <p:txBody>
          <a:bodyPr anchor="ctr"/>
          <a:lstStyle/>
          <a:p>
            <a:pPr algn="ctr" eaLnBrk="1" hangingPunct="1">
              <a:defRPr/>
            </a:pPr>
            <a:r>
              <a:rPr lang="zh-CN" altLang="en-US" sz="3600" b="1" dirty="0">
                <a:solidFill>
                  <a:srgbClr val="FFFFFF"/>
                </a:solidFill>
                <a:latin typeface="宋体"/>
                <a:ea typeface="宋体"/>
                <a:cs typeface="宋体"/>
              </a:rPr>
              <a:t>真耶稣教会信念</a:t>
            </a:r>
            <a:endParaRPr lang="en-US" sz="3600" dirty="0">
              <a:solidFill>
                <a:srgbClr val="FFFFFF"/>
              </a:solidFill>
              <a:effectLst>
                <a:outerShdw blurRad="38100" dist="38100" dir="2700000" algn="tl">
                  <a:srgbClr val="000000"/>
                </a:outerShdw>
              </a:effectLst>
              <a:latin typeface="Bank Gothic" charset="0"/>
              <a:ea typeface="ＭＳ Ｐゴシック" charset="0"/>
              <a:cs typeface="Bank Gothic" charset="0"/>
            </a:endParaRPr>
          </a:p>
        </p:txBody>
      </p:sp>
      <p:sp>
        <p:nvSpPr>
          <p:cNvPr id="5" name="Title 1"/>
          <p:cNvSpPr txBox="1">
            <a:spLocks/>
          </p:cNvSpPr>
          <p:nvPr/>
        </p:nvSpPr>
        <p:spPr bwMode="auto">
          <a:xfrm>
            <a:off x="2438400" y="0"/>
            <a:ext cx="6705600" cy="685800"/>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zh-CN" altLang="en-US" sz="3200" b="1" dirty="0">
                <a:solidFill>
                  <a:srgbClr val="FFFFFF"/>
                </a:solidFill>
                <a:effectLst>
                  <a:outerShdw blurRad="38100" dist="38100" dir="2700000" algn="tl">
                    <a:srgbClr val="000000"/>
                  </a:outerShdw>
                </a:effectLst>
                <a:latin typeface="Geneva" charset="0"/>
                <a:cs typeface="Geneva" charset="0"/>
              </a:rPr>
              <a:t>教会认同感</a:t>
            </a:r>
            <a:endParaRPr lang="en-US" sz="3200" b="1" dirty="0">
              <a:solidFill>
                <a:srgbClr val="FFFFFF"/>
              </a:solidFill>
              <a:effectLst>
                <a:outerShdw blurRad="38100" dist="38100" dir="2700000" algn="tl">
                  <a:srgbClr val="000000"/>
                </a:outerShdw>
              </a:effectLst>
              <a:latin typeface="Geneva" charset="0"/>
              <a:cs typeface="Geneva" charset="0"/>
            </a:endParaRPr>
          </a:p>
        </p:txBody>
      </p:sp>
      <p:grpSp>
        <p:nvGrpSpPr>
          <p:cNvPr id="3" name="Group 7"/>
          <p:cNvGrpSpPr>
            <a:grpSpLocks/>
          </p:cNvGrpSpPr>
          <p:nvPr/>
        </p:nvGrpSpPr>
        <p:grpSpPr bwMode="auto">
          <a:xfrm>
            <a:off x="2438400" y="304800"/>
            <a:ext cx="6705600" cy="1219200"/>
            <a:chOff x="2438400" y="533400"/>
            <a:chExt cx="6705600" cy="1219200"/>
          </a:xfrm>
        </p:grpSpPr>
        <p:sp>
          <p:nvSpPr>
            <p:cNvPr id="6" name="Title 1"/>
            <p:cNvSpPr txBox="1">
              <a:spLocks/>
            </p:cNvSpPr>
            <p:nvPr/>
          </p:nvSpPr>
          <p:spPr bwMode="auto">
            <a:xfrm>
              <a:off x="2438400" y="533400"/>
              <a:ext cx="6705600" cy="685800"/>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sz="5400" b="1" dirty="0">
                  <a:solidFill>
                    <a:srgbClr val="FFFFFF"/>
                  </a:solidFill>
                  <a:effectLst>
                    <a:outerShdw blurRad="38100" dist="38100" dir="2700000" algn="tl">
                      <a:srgbClr val="000000"/>
                    </a:outerShdw>
                  </a:effectLst>
                  <a:latin typeface="Geneva" charset="0"/>
                  <a:cs typeface="Geneva" charset="0"/>
                </a:rPr>
                <a:t>+</a:t>
              </a:r>
            </a:p>
          </p:txBody>
        </p:sp>
        <p:sp>
          <p:nvSpPr>
            <p:cNvPr id="7" name="Title 1"/>
            <p:cNvSpPr txBox="1">
              <a:spLocks/>
            </p:cNvSpPr>
            <p:nvPr/>
          </p:nvSpPr>
          <p:spPr bwMode="auto">
            <a:xfrm>
              <a:off x="2438400" y="1066800"/>
              <a:ext cx="6705600" cy="685800"/>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zh-CN" altLang="en-US" sz="3200" b="1" dirty="0">
                  <a:solidFill>
                    <a:srgbClr val="FFFFFF"/>
                  </a:solidFill>
                  <a:effectLst>
                    <a:outerShdw blurRad="38100" dist="38100" dir="2700000" algn="tl">
                      <a:srgbClr val="000000"/>
                    </a:outerShdw>
                  </a:effectLst>
                  <a:latin typeface="Geneva" charset="0"/>
                  <a:cs typeface="Geneva" charset="0"/>
                </a:rPr>
                <a:t>教会洗礼义式</a:t>
              </a:r>
              <a:r>
                <a:rPr lang="en-US" sz="3200" b="1" dirty="0">
                  <a:solidFill>
                    <a:srgbClr val="FFFFFF"/>
                  </a:solidFill>
                  <a:effectLst>
                    <a:outerShdw blurRad="38100" dist="38100" dir="2700000" algn="tl">
                      <a:srgbClr val="000000"/>
                    </a:outerShdw>
                  </a:effectLst>
                  <a:latin typeface="Geneva" charset="0"/>
                  <a:cs typeface="Geneva" charset="0"/>
                </a:rPr>
                <a:t> (</a:t>
              </a:r>
              <a:r>
                <a:rPr lang="zh-CN" altLang="en-US" sz="3200" b="1" dirty="0">
                  <a:solidFill>
                    <a:srgbClr val="FFFFFF"/>
                  </a:solidFill>
                  <a:effectLst>
                    <a:outerShdw blurRad="38100" dist="38100" dir="2700000" algn="tl">
                      <a:srgbClr val="000000"/>
                    </a:outerShdw>
                  </a:effectLst>
                  <a:latin typeface="Geneva" charset="0"/>
                  <a:cs typeface="Geneva" charset="0"/>
                </a:rPr>
                <a:t>低头</a:t>
              </a:r>
              <a:r>
                <a:rPr lang="en-US" sz="3200" b="1" dirty="0">
                  <a:solidFill>
                    <a:srgbClr val="FFFFFF"/>
                  </a:solidFill>
                  <a:effectLst>
                    <a:outerShdw blurRad="38100" dist="38100" dir="2700000" algn="tl">
                      <a:srgbClr val="000000"/>
                    </a:outerShdw>
                  </a:effectLst>
                  <a:latin typeface="Geneva" charset="0"/>
                  <a:cs typeface="Geneva" charset="0"/>
                </a:rPr>
                <a:t>)</a:t>
              </a:r>
            </a:p>
          </p:txBody>
        </p:sp>
      </p:grpSp>
      <p:grpSp>
        <p:nvGrpSpPr>
          <p:cNvPr id="4" name="Group 8"/>
          <p:cNvGrpSpPr>
            <a:grpSpLocks/>
          </p:cNvGrpSpPr>
          <p:nvPr/>
        </p:nvGrpSpPr>
        <p:grpSpPr bwMode="auto">
          <a:xfrm>
            <a:off x="2438400" y="1066800"/>
            <a:ext cx="6705600" cy="1219200"/>
            <a:chOff x="2438400" y="533400"/>
            <a:chExt cx="6705600" cy="1219200"/>
          </a:xfrm>
        </p:grpSpPr>
        <p:sp>
          <p:nvSpPr>
            <p:cNvPr id="10" name="Title 1"/>
            <p:cNvSpPr txBox="1">
              <a:spLocks/>
            </p:cNvSpPr>
            <p:nvPr/>
          </p:nvSpPr>
          <p:spPr bwMode="auto">
            <a:xfrm>
              <a:off x="2438400" y="533400"/>
              <a:ext cx="6705600" cy="685800"/>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sz="5400" b="1">
                  <a:solidFill>
                    <a:srgbClr val="FFFFFF"/>
                  </a:solidFill>
                  <a:effectLst>
                    <a:outerShdw blurRad="38100" dist="38100" dir="2700000" algn="tl">
                      <a:srgbClr val="000000"/>
                    </a:outerShdw>
                  </a:effectLst>
                  <a:latin typeface="Geneva" charset="0"/>
                  <a:cs typeface="Geneva" charset="0"/>
                </a:rPr>
                <a:t>+</a:t>
              </a:r>
            </a:p>
          </p:txBody>
        </p:sp>
        <p:sp>
          <p:nvSpPr>
            <p:cNvPr id="11" name="Title 1"/>
            <p:cNvSpPr txBox="1">
              <a:spLocks/>
            </p:cNvSpPr>
            <p:nvPr/>
          </p:nvSpPr>
          <p:spPr bwMode="auto">
            <a:xfrm>
              <a:off x="2438400" y="1066800"/>
              <a:ext cx="6705600" cy="685800"/>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zh-CN" altLang="en-US" sz="3200" b="1" dirty="0">
                  <a:solidFill>
                    <a:srgbClr val="FFFFFF"/>
                  </a:solidFill>
                  <a:effectLst>
                    <a:outerShdw blurRad="38100" dist="38100" dir="2700000" algn="tl">
                      <a:srgbClr val="000000"/>
                    </a:outerShdw>
                  </a:effectLst>
                  <a:latin typeface="Geneva" charset="0"/>
                  <a:cs typeface="Geneva" charset="0"/>
                </a:rPr>
                <a:t>教会同工洗脚仪式</a:t>
              </a:r>
              <a:endParaRPr lang="en-US" sz="3200" b="1" dirty="0">
                <a:solidFill>
                  <a:srgbClr val="FFFFFF"/>
                </a:solidFill>
                <a:effectLst>
                  <a:outerShdw blurRad="38100" dist="38100" dir="2700000" algn="tl">
                    <a:srgbClr val="000000"/>
                  </a:outerShdw>
                </a:effectLst>
                <a:latin typeface="Geneva" charset="0"/>
                <a:cs typeface="Geneva" charset="0"/>
              </a:endParaRPr>
            </a:p>
          </p:txBody>
        </p:sp>
      </p:grpSp>
      <p:grpSp>
        <p:nvGrpSpPr>
          <p:cNvPr id="8" name="Group 11"/>
          <p:cNvGrpSpPr>
            <a:grpSpLocks/>
          </p:cNvGrpSpPr>
          <p:nvPr/>
        </p:nvGrpSpPr>
        <p:grpSpPr bwMode="auto">
          <a:xfrm>
            <a:off x="2438400" y="1981200"/>
            <a:ext cx="6705600" cy="1219200"/>
            <a:chOff x="2438400" y="533400"/>
            <a:chExt cx="6705600" cy="1219200"/>
          </a:xfrm>
        </p:grpSpPr>
        <p:sp>
          <p:nvSpPr>
            <p:cNvPr id="13" name="Title 1"/>
            <p:cNvSpPr txBox="1">
              <a:spLocks/>
            </p:cNvSpPr>
            <p:nvPr/>
          </p:nvSpPr>
          <p:spPr bwMode="auto">
            <a:xfrm>
              <a:off x="2438400" y="533400"/>
              <a:ext cx="6705600" cy="685800"/>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sz="5400" b="1" dirty="0">
                  <a:solidFill>
                    <a:srgbClr val="FFFFFF"/>
                  </a:solidFill>
                  <a:effectLst>
                    <a:outerShdw blurRad="38100" dist="38100" dir="2700000" algn="tl">
                      <a:srgbClr val="000000"/>
                    </a:outerShdw>
                  </a:effectLst>
                  <a:latin typeface="Geneva" charset="0"/>
                  <a:cs typeface="Geneva" charset="0"/>
                </a:rPr>
                <a:t>+</a:t>
              </a:r>
            </a:p>
          </p:txBody>
        </p:sp>
        <p:sp>
          <p:nvSpPr>
            <p:cNvPr id="14" name="Title 1"/>
            <p:cNvSpPr txBox="1">
              <a:spLocks/>
            </p:cNvSpPr>
            <p:nvPr/>
          </p:nvSpPr>
          <p:spPr bwMode="auto">
            <a:xfrm>
              <a:off x="2438400" y="1066800"/>
              <a:ext cx="6705600" cy="685800"/>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zh-CN" altLang="en-US" sz="3200" b="1" dirty="0">
                  <a:solidFill>
                    <a:srgbClr val="FFFFFF"/>
                  </a:solidFill>
                  <a:effectLst>
                    <a:outerShdw blurRad="38100" dist="38100" dir="2700000" algn="tl">
                      <a:srgbClr val="000000"/>
                    </a:outerShdw>
                  </a:effectLst>
                  <a:latin typeface="Geneva" charset="0"/>
                  <a:cs typeface="Geneva" charset="0"/>
                </a:rPr>
                <a:t>圣餐</a:t>
              </a:r>
              <a:r>
                <a:rPr lang="en-US" sz="3200" b="1" dirty="0">
                  <a:solidFill>
                    <a:srgbClr val="FFFFFF"/>
                  </a:solidFill>
                  <a:effectLst>
                    <a:outerShdw blurRad="38100" dist="38100" dir="2700000" algn="tl">
                      <a:srgbClr val="000000"/>
                    </a:outerShdw>
                  </a:effectLst>
                  <a:latin typeface="Geneva" charset="0"/>
                  <a:cs typeface="Geneva" charset="0"/>
                </a:rPr>
                <a:t> (</a:t>
              </a:r>
              <a:r>
                <a:rPr lang="zh-CN" altLang="en-US" sz="3200" b="1" dirty="0">
                  <a:solidFill>
                    <a:srgbClr val="FFFFFF"/>
                  </a:solidFill>
                  <a:effectLst>
                    <a:outerShdw blurRad="38100" dist="38100" dir="2700000" algn="tl">
                      <a:srgbClr val="000000"/>
                    </a:outerShdw>
                  </a:effectLst>
                  <a:latin typeface="Geneva" charset="0"/>
                  <a:cs typeface="Geneva" charset="0"/>
                </a:rPr>
                <a:t>转变现象</a:t>
              </a:r>
              <a:r>
                <a:rPr lang="en-US" sz="3200" b="1" dirty="0">
                  <a:solidFill>
                    <a:srgbClr val="FFFFFF"/>
                  </a:solidFill>
                  <a:effectLst>
                    <a:outerShdw blurRad="38100" dist="38100" dir="2700000" algn="tl">
                      <a:srgbClr val="000000"/>
                    </a:outerShdw>
                  </a:effectLst>
                  <a:latin typeface="Geneva" charset="0"/>
                  <a:cs typeface="Geneva" charset="0"/>
                </a:rPr>
                <a:t>)</a:t>
              </a:r>
            </a:p>
          </p:txBody>
        </p:sp>
      </p:grpSp>
      <p:grpSp>
        <p:nvGrpSpPr>
          <p:cNvPr id="9" name="Group 14"/>
          <p:cNvGrpSpPr>
            <a:grpSpLocks/>
          </p:cNvGrpSpPr>
          <p:nvPr/>
        </p:nvGrpSpPr>
        <p:grpSpPr bwMode="auto">
          <a:xfrm>
            <a:off x="2438400" y="2819400"/>
            <a:ext cx="6705600" cy="1219200"/>
            <a:chOff x="2438400" y="533400"/>
            <a:chExt cx="6705600" cy="1219200"/>
          </a:xfrm>
        </p:grpSpPr>
        <p:sp>
          <p:nvSpPr>
            <p:cNvPr id="16" name="Title 1"/>
            <p:cNvSpPr txBox="1">
              <a:spLocks/>
            </p:cNvSpPr>
            <p:nvPr/>
          </p:nvSpPr>
          <p:spPr bwMode="auto">
            <a:xfrm>
              <a:off x="2438400" y="533400"/>
              <a:ext cx="6705600" cy="685800"/>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sz="5400" b="1">
                  <a:solidFill>
                    <a:srgbClr val="FFFFFF"/>
                  </a:solidFill>
                  <a:effectLst>
                    <a:outerShdw blurRad="38100" dist="38100" dir="2700000" algn="tl">
                      <a:srgbClr val="000000"/>
                    </a:outerShdw>
                  </a:effectLst>
                  <a:latin typeface="Geneva" charset="0"/>
                  <a:cs typeface="Geneva" charset="0"/>
                </a:rPr>
                <a:t>+</a:t>
              </a:r>
            </a:p>
          </p:txBody>
        </p:sp>
        <p:sp>
          <p:nvSpPr>
            <p:cNvPr id="17" name="Title 1"/>
            <p:cNvSpPr txBox="1">
              <a:spLocks/>
            </p:cNvSpPr>
            <p:nvPr/>
          </p:nvSpPr>
          <p:spPr bwMode="auto">
            <a:xfrm>
              <a:off x="2438400" y="1066800"/>
              <a:ext cx="6705600" cy="685800"/>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zh-CN" altLang="en-US" sz="3200" b="1" dirty="0">
                  <a:solidFill>
                    <a:srgbClr val="FFFFFF"/>
                  </a:solidFill>
                  <a:effectLst>
                    <a:outerShdw blurRad="38100" dist="38100" dir="2700000" algn="tl">
                      <a:srgbClr val="000000"/>
                    </a:outerShdw>
                  </a:effectLst>
                  <a:latin typeface="Geneva" charset="0"/>
                  <a:cs typeface="Geneva" charset="0"/>
                </a:rPr>
                <a:t>领受圣灵</a:t>
              </a:r>
              <a:endParaRPr lang="en-US" sz="3200" b="1" dirty="0">
                <a:solidFill>
                  <a:srgbClr val="FFFFFF"/>
                </a:solidFill>
                <a:effectLst>
                  <a:outerShdw blurRad="38100" dist="38100" dir="2700000" algn="tl">
                    <a:srgbClr val="000000"/>
                  </a:outerShdw>
                </a:effectLst>
                <a:latin typeface="Geneva" charset="0"/>
                <a:cs typeface="Geneva" charset="0"/>
              </a:endParaRPr>
            </a:p>
          </p:txBody>
        </p:sp>
      </p:grpSp>
      <p:grpSp>
        <p:nvGrpSpPr>
          <p:cNvPr id="12" name="Group 17"/>
          <p:cNvGrpSpPr>
            <a:grpSpLocks/>
          </p:cNvGrpSpPr>
          <p:nvPr/>
        </p:nvGrpSpPr>
        <p:grpSpPr bwMode="auto">
          <a:xfrm>
            <a:off x="2438400" y="3657600"/>
            <a:ext cx="6705600" cy="1219200"/>
            <a:chOff x="2438400" y="533400"/>
            <a:chExt cx="6705600" cy="1219200"/>
          </a:xfrm>
        </p:grpSpPr>
        <p:sp>
          <p:nvSpPr>
            <p:cNvPr id="19" name="Title 1"/>
            <p:cNvSpPr txBox="1">
              <a:spLocks/>
            </p:cNvSpPr>
            <p:nvPr/>
          </p:nvSpPr>
          <p:spPr bwMode="auto">
            <a:xfrm>
              <a:off x="2438400" y="533400"/>
              <a:ext cx="6705600" cy="685800"/>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sz="5400" b="1">
                  <a:solidFill>
                    <a:srgbClr val="FFFFFF"/>
                  </a:solidFill>
                  <a:effectLst>
                    <a:outerShdw blurRad="38100" dist="38100" dir="2700000" algn="tl">
                      <a:srgbClr val="000000"/>
                    </a:outerShdw>
                  </a:effectLst>
                  <a:latin typeface="Geneva" charset="0"/>
                  <a:cs typeface="Geneva" charset="0"/>
                </a:rPr>
                <a:t>+</a:t>
              </a:r>
            </a:p>
          </p:txBody>
        </p:sp>
        <p:sp>
          <p:nvSpPr>
            <p:cNvPr id="20" name="Title 1"/>
            <p:cNvSpPr txBox="1">
              <a:spLocks/>
            </p:cNvSpPr>
            <p:nvPr/>
          </p:nvSpPr>
          <p:spPr bwMode="auto">
            <a:xfrm>
              <a:off x="2438400" y="1066800"/>
              <a:ext cx="6705600" cy="685800"/>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zh-CN" altLang="en-US" sz="3200" b="1" dirty="0">
                  <a:solidFill>
                    <a:srgbClr val="FFFFFF"/>
                  </a:solidFill>
                  <a:effectLst>
                    <a:outerShdw blurRad="38100" dist="38100" dir="2700000" algn="tl">
                      <a:srgbClr val="000000"/>
                    </a:outerShdw>
                  </a:effectLst>
                  <a:latin typeface="Geneva" charset="0"/>
                  <a:cs typeface="Geneva" charset="0"/>
                </a:rPr>
                <a:t>讲方言</a:t>
              </a:r>
              <a:endParaRPr lang="en-US" sz="3200" b="1" dirty="0">
                <a:solidFill>
                  <a:srgbClr val="FFFFFF"/>
                </a:solidFill>
                <a:effectLst>
                  <a:outerShdw blurRad="38100" dist="38100" dir="2700000" algn="tl">
                    <a:srgbClr val="000000"/>
                  </a:outerShdw>
                </a:effectLst>
                <a:latin typeface="Geneva" charset="0"/>
                <a:cs typeface="Geneva" charset="0"/>
              </a:endParaRPr>
            </a:p>
          </p:txBody>
        </p:sp>
      </p:grpSp>
      <p:grpSp>
        <p:nvGrpSpPr>
          <p:cNvPr id="15" name="Group 20"/>
          <p:cNvGrpSpPr>
            <a:grpSpLocks/>
          </p:cNvGrpSpPr>
          <p:nvPr/>
        </p:nvGrpSpPr>
        <p:grpSpPr bwMode="auto">
          <a:xfrm>
            <a:off x="2438400" y="4495800"/>
            <a:ext cx="6705600" cy="1219200"/>
            <a:chOff x="2438400" y="533400"/>
            <a:chExt cx="6705600" cy="1219200"/>
          </a:xfrm>
        </p:grpSpPr>
        <p:sp>
          <p:nvSpPr>
            <p:cNvPr id="22" name="Title 1"/>
            <p:cNvSpPr txBox="1">
              <a:spLocks/>
            </p:cNvSpPr>
            <p:nvPr/>
          </p:nvSpPr>
          <p:spPr bwMode="auto">
            <a:xfrm>
              <a:off x="2438400" y="533400"/>
              <a:ext cx="6705600" cy="685800"/>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sz="5400" b="1" dirty="0">
                  <a:solidFill>
                    <a:srgbClr val="FFFFFF"/>
                  </a:solidFill>
                  <a:effectLst>
                    <a:outerShdw blurRad="38100" dist="38100" dir="2700000" algn="tl">
                      <a:srgbClr val="000000"/>
                    </a:outerShdw>
                  </a:effectLst>
                  <a:latin typeface="Geneva" charset="0"/>
                  <a:cs typeface="Geneva" charset="0"/>
                </a:rPr>
                <a:t>+</a:t>
              </a:r>
            </a:p>
          </p:txBody>
        </p:sp>
        <p:sp>
          <p:nvSpPr>
            <p:cNvPr id="23" name="Title 1"/>
            <p:cNvSpPr txBox="1">
              <a:spLocks/>
            </p:cNvSpPr>
            <p:nvPr/>
          </p:nvSpPr>
          <p:spPr bwMode="auto">
            <a:xfrm>
              <a:off x="2438400" y="1066800"/>
              <a:ext cx="6705600" cy="685800"/>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sz="3200" b="1" dirty="0">
                  <a:solidFill>
                    <a:srgbClr val="FFFFFF"/>
                  </a:solidFill>
                  <a:effectLst>
                    <a:outerShdw blurRad="38100" dist="38100" dir="2700000" algn="tl">
                      <a:srgbClr val="000000"/>
                    </a:outerShdw>
                  </a:effectLst>
                  <a:latin typeface="Geneva" charset="0"/>
                  <a:cs typeface="Geneva" charset="0"/>
                </a:rPr>
                <a:t>(</a:t>
              </a:r>
              <a:r>
                <a:rPr lang="zh-CN" altLang="en-US" sz="3200" b="1" dirty="0">
                  <a:solidFill>
                    <a:srgbClr val="FFFFFF"/>
                  </a:solidFill>
                  <a:effectLst>
                    <a:outerShdw blurRad="38100" dist="38100" dir="2700000" algn="tl">
                      <a:srgbClr val="000000"/>
                    </a:outerShdw>
                  </a:effectLst>
                  <a:latin typeface="Geneva" charset="0"/>
                  <a:cs typeface="Geneva" charset="0"/>
                </a:rPr>
                <a:t>信主耶稣</a:t>
              </a:r>
              <a:r>
                <a:rPr lang="en-US" sz="3200" b="1" dirty="0">
                  <a:solidFill>
                    <a:srgbClr val="FFFFFF"/>
                  </a:solidFill>
                  <a:effectLst>
                    <a:outerShdw blurRad="38100" dist="38100" dir="2700000" algn="tl">
                      <a:srgbClr val="000000"/>
                    </a:outerShdw>
                  </a:effectLst>
                  <a:latin typeface="Geneva" charset="0"/>
                  <a:cs typeface="Geneva" charset="0"/>
                </a:rPr>
                <a:t>? </a:t>
              </a:r>
              <a:r>
                <a:rPr lang="zh-CN" altLang="en-US" sz="3200" b="1" dirty="0">
                  <a:solidFill>
                    <a:srgbClr val="FFFFFF"/>
                  </a:solidFill>
                  <a:effectLst>
                    <a:outerShdw blurRad="38100" dist="38100" dir="2700000" algn="tl">
                      <a:srgbClr val="000000"/>
                    </a:outerShdw>
                  </a:effectLst>
                  <a:latin typeface="Geneva" charset="0"/>
                  <a:cs typeface="Geneva" charset="0"/>
                </a:rPr>
                <a:t>不</a:t>
              </a:r>
              <a:r>
                <a:rPr lang="en-US" sz="3200" b="1" dirty="0">
                  <a:solidFill>
                    <a:srgbClr val="FFFFFF"/>
                  </a:solidFill>
                  <a:effectLst>
                    <a:outerShdw blurRad="38100" dist="38100" dir="2700000" algn="tl">
                      <a:srgbClr val="000000"/>
                    </a:outerShdw>
                  </a:effectLst>
                  <a:latin typeface="Geneva" charset="0"/>
                  <a:cs typeface="Geneva" charset="0"/>
                </a:rPr>
                <a:t>!)</a:t>
              </a:r>
            </a:p>
          </p:txBody>
        </p:sp>
      </p:grpSp>
      <p:grpSp>
        <p:nvGrpSpPr>
          <p:cNvPr id="18" name="Group 23"/>
          <p:cNvGrpSpPr>
            <a:grpSpLocks/>
          </p:cNvGrpSpPr>
          <p:nvPr/>
        </p:nvGrpSpPr>
        <p:grpSpPr bwMode="auto">
          <a:xfrm>
            <a:off x="2438400" y="5410200"/>
            <a:ext cx="6705600" cy="1219200"/>
            <a:chOff x="2438400" y="533400"/>
            <a:chExt cx="6705600" cy="1219200"/>
          </a:xfrm>
        </p:grpSpPr>
        <p:sp>
          <p:nvSpPr>
            <p:cNvPr id="25" name="Title 1"/>
            <p:cNvSpPr txBox="1">
              <a:spLocks/>
            </p:cNvSpPr>
            <p:nvPr/>
          </p:nvSpPr>
          <p:spPr bwMode="auto">
            <a:xfrm>
              <a:off x="2438400" y="533400"/>
              <a:ext cx="6705600" cy="685800"/>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sz="5400" b="1">
                  <a:solidFill>
                    <a:srgbClr val="FFFFFF"/>
                  </a:solidFill>
                  <a:effectLst>
                    <a:outerShdw blurRad="38100" dist="38100" dir="2700000" algn="tl">
                      <a:srgbClr val="000000"/>
                    </a:outerShdw>
                  </a:effectLst>
                  <a:latin typeface="Geneva" charset="0"/>
                  <a:cs typeface="Geneva" charset="0"/>
                </a:rPr>
                <a:t>=</a:t>
              </a:r>
            </a:p>
          </p:txBody>
        </p:sp>
        <p:sp>
          <p:nvSpPr>
            <p:cNvPr id="26" name="Title 1"/>
            <p:cNvSpPr txBox="1">
              <a:spLocks/>
            </p:cNvSpPr>
            <p:nvPr/>
          </p:nvSpPr>
          <p:spPr bwMode="auto">
            <a:xfrm>
              <a:off x="2438400" y="1066800"/>
              <a:ext cx="6705600" cy="685800"/>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zh-CN" altLang="en-US" sz="3200" b="1" dirty="0">
                  <a:solidFill>
                    <a:srgbClr val="FFFFFF"/>
                  </a:solidFill>
                  <a:effectLst>
                    <a:outerShdw blurRad="38100" dist="38100" dir="2700000" algn="tl">
                      <a:srgbClr val="000000"/>
                    </a:outerShdw>
                  </a:effectLst>
                  <a:latin typeface="Geneva" charset="0"/>
                  <a:cs typeface="Geneva" charset="0"/>
                </a:rPr>
                <a:t>救恩</a:t>
              </a:r>
              <a:r>
                <a:rPr lang="en-US" sz="3200" b="1" dirty="0">
                  <a:solidFill>
                    <a:srgbClr val="FFFFFF"/>
                  </a:solidFill>
                  <a:effectLst>
                    <a:outerShdw blurRad="38100" dist="38100" dir="2700000" algn="tl">
                      <a:srgbClr val="000000"/>
                    </a:outerShdw>
                  </a:effectLst>
                  <a:latin typeface="Geneva" charset="0"/>
                  <a:cs typeface="Geneva" charset="0"/>
                </a:rPr>
                <a:t> ! ? ! ?</a:t>
              </a:r>
            </a:p>
          </p:txBody>
        </p:sp>
      </p:grpSp>
      <p:sp>
        <p:nvSpPr>
          <p:cNvPr id="425995" name="Text Box 2"/>
          <p:cNvSpPr txBox="1">
            <a:spLocks noChangeArrowheads="1"/>
          </p:cNvSpPr>
          <p:nvPr/>
        </p:nvSpPr>
        <p:spPr bwMode="auto">
          <a:xfrm>
            <a:off x="8502650" y="0"/>
            <a:ext cx="64611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solidFill>
                  <a:srgbClr val="FFFFFF"/>
                </a:solidFill>
              </a:rPr>
              <a:t>200</a:t>
            </a:r>
          </a:p>
        </p:txBody>
      </p:sp>
      <p:pic>
        <p:nvPicPr>
          <p:cNvPr id="425996" name="Picture 27" descr="welcome-to-glcc1.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6200" y="4419600"/>
            <a:ext cx="3352800" cy="2346325"/>
          </a:xfrm>
          <a:prstGeom prst="rect">
            <a:avLst/>
          </a:prstGeom>
          <a:noFill/>
          <a:ln w="57150">
            <a:solidFill>
              <a:srgbClr val="000000"/>
            </a:solidFill>
            <a:round/>
            <a:headEnd/>
            <a:tailEnd/>
          </a:ln>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179457072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0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27009"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6513" y="1052513"/>
            <a:ext cx="9183688" cy="5832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27010" name="Title 1"/>
          <p:cNvSpPr>
            <a:spLocks noGrp="1"/>
          </p:cNvSpPr>
          <p:nvPr>
            <p:ph type="title"/>
          </p:nvPr>
        </p:nvSpPr>
        <p:spPr>
          <a:xfrm>
            <a:off x="0" y="0"/>
            <a:ext cx="9144000" cy="946150"/>
          </a:xfrm>
        </p:spPr>
        <p:txBody>
          <a:bodyPr/>
          <a:lstStyle/>
          <a:p>
            <a:pPr algn="ctr"/>
            <a:r>
              <a:rPr lang="zh-CN" altLang="en-US" b="1" normalizeH="1" dirty="0">
                <a:solidFill>
                  <a:srgbClr val="FFFFFF"/>
                </a:solidFill>
                <a:latin typeface="宋体"/>
                <a:ea typeface="宋体"/>
                <a:cs typeface="宋体"/>
              </a:rPr>
              <a:t>为</a:t>
            </a:r>
            <a:r>
              <a:rPr lang="zh-CN" altLang="en-US" b="1" normalizeH="1" dirty="0">
                <a:solidFill>
                  <a:schemeClr val="tx1"/>
                </a:solidFill>
                <a:latin typeface="宋体"/>
                <a:ea typeface="宋体"/>
                <a:cs typeface="宋体"/>
              </a:rPr>
              <a:t>什么人们喜欢</a:t>
            </a:r>
            <a:r>
              <a:rPr lang="en-US" altLang="zh-CN" b="1" normalizeH="1" dirty="0">
                <a:solidFill>
                  <a:schemeClr val="tx1"/>
                </a:solidFill>
                <a:latin typeface="宋体"/>
                <a:ea typeface="宋体"/>
                <a:cs typeface="宋体"/>
              </a:rPr>
              <a:t>法律式</a:t>
            </a:r>
            <a:r>
              <a:rPr lang="zh-CN" altLang="en-US" b="1" normalizeH="1" dirty="0">
                <a:solidFill>
                  <a:schemeClr val="tx1"/>
                </a:solidFill>
                <a:latin typeface="宋体"/>
                <a:ea typeface="宋体"/>
                <a:cs typeface="宋体"/>
              </a:rPr>
              <a:t>？</a:t>
            </a:r>
            <a:endParaRPr lang="en-US" b="1" dirty="0">
              <a:latin typeface="宋体"/>
              <a:ea typeface="宋体"/>
              <a:cs typeface="宋体"/>
            </a:endParaRPr>
          </a:p>
        </p:txBody>
      </p:sp>
    </p:spTree>
    <p:extLst>
      <p:ext uri="{BB962C8B-B14F-4D97-AF65-F5344CB8AC3E}">
        <p14:creationId xmlns:p14="http://schemas.microsoft.com/office/powerpoint/2010/main" val="2449777728"/>
      </p:ext>
    </p:extLst>
  </p:cSld>
  <p:clrMapOvr>
    <a:overrideClrMapping bg1="dk2" tx1="lt1" bg2="dk1" tx2="lt2" accent1="accent1" accent2="accent2" accent3="accent3" accent4="accent4" accent5="accent5" accent6="accent6" hlink="hlink" folHlink="folHlink"/>
  </p:clrMapOvr>
</p:sld>
</file>

<file path=ppt/slides/slide20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28033" name="Title 1"/>
          <p:cNvSpPr>
            <a:spLocks noGrp="1"/>
          </p:cNvSpPr>
          <p:nvPr>
            <p:ph type="title"/>
          </p:nvPr>
        </p:nvSpPr>
        <p:spPr>
          <a:xfrm>
            <a:off x="0" y="0"/>
            <a:ext cx="9144000" cy="946150"/>
          </a:xfrm>
        </p:spPr>
        <p:txBody>
          <a:bodyPr/>
          <a:lstStyle/>
          <a:p>
            <a:pPr algn="ctr"/>
            <a:r>
              <a:rPr lang="zh-CN" altLang="en-US" normalizeH="1" dirty="0">
                <a:solidFill>
                  <a:srgbClr val="FFFFFF"/>
                </a:solidFill>
                <a:latin typeface="宋体"/>
                <a:ea typeface="宋体"/>
                <a:cs typeface="宋体"/>
              </a:rPr>
              <a:t>为</a:t>
            </a:r>
            <a:r>
              <a:rPr lang="zh-CN" altLang="en-US" normalizeH="1" dirty="0">
                <a:solidFill>
                  <a:schemeClr val="tx1"/>
                </a:solidFill>
                <a:latin typeface="宋体"/>
                <a:ea typeface="宋体"/>
                <a:cs typeface="宋体"/>
              </a:rPr>
              <a:t>什么人们喜欢</a:t>
            </a:r>
            <a:r>
              <a:rPr lang="en-US" altLang="zh-CN" normalizeH="1" dirty="0">
                <a:solidFill>
                  <a:schemeClr val="tx1"/>
                </a:solidFill>
                <a:latin typeface="宋体"/>
                <a:ea typeface="宋体"/>
                <a:cs typeface="宋体"/>
              </a:rPr>
              <a:t>法律式</a:t>
            </a:r>
            <a:r>
              <a:rPr lang="zh-CN" altLang="en-US" normalizeH="1" dirty="0">
                <a:solidFill>
                  <a:schemeClr val="tx1"/>
                </a:solidFill>
                <a:latin typeface="宋体"/>
                <a:ea typeface="宋体"/>
                <a:cs typeface="宋体"/>
              </a:rPr>
              <a:t>？</a:t>
            </a:r>
            <a:endParaRPr lang="en-US" dirty="0">
              <a:latin typeface="宋体"/>
              <a:ea typeface="宋体"/>
              <a:cs typeface="宋体"/>
            </a:endParaRPr>
          </a:p>
        </p:txBody>
      </p:sp>
      <p:pic>
        <p:nvPicPr>
          <p:cNvPr id="428034" name="Picture 2" descr="stop no go.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277813" y="1084263"/>
            <a:ext cx="1485900" cy="5600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itle 1"/>
          <p:cNvSpPr txBox="1">
            <a:spLocks/>
          </p:cNvSpPr>
          <p:nvPr/>
        </p:nvSpPr>
        <p:spPr bwMode="auto">
          <a:xfrm>
            <a:off x="1828800" y="1143000"/>
            <a:ext cx="7315200" cy="5334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9" tIns="45714" rIns="91429" bIns="45714" anchor="ctr"/>
          <a:lstStyle>
            <a:lvl1pPr marL="534988" indent="-534988"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buFont typeface="Arial" charset="0"/>
              <a:buChar char="•"/>
            </a:pPr>
            <a:r>
              <a:rPr lang="zh-CN" altLang="en-US" sz="3600" b="1" dirty="0">
                <a:solidFill>
                  <a:srgbClr val="E3EBF1"/>
                </a:solidFill>
                <a:latin typeface="宋体"/>
                <a:ea typeface="宋体"/>
                <a:cs typeface="宋体"/>
              </a:rPr>
              <a:t>有</a:t>
            </a:r>
            <a:r>
              <a:rPr lang="zh-CN" altLang="en-US" sz="3600" b="1" dirty="0">
                <a:solidFill>
                  <a:srgbClr val="FFFF00"/>
                </a:solidFill>
                <a:latin typeface="宋体"/>
                <a:ea typeface="宋体"/>
                <a:cs typeface="宋体"/>
              </a:rPr>
              <a:t>实值</a:t>
            </a:r>
            <a:r>
              <a:rPr lang="zh-CN" altLang="en-US" sz="3600" b="1" dirty="0">
                <a:solidFill>
                  <a:srgbClr val="E3EBF1"/>
                </a:solidFill>
                <a:latin typeface="宋体"/>
                <a:ea typeface="宋体"/>
                <a:cs typeface="宋体"/>
              </a:rPr>
              <a:t>感</a:t>
            </a:r>
            <a:endParaRPr lang="en-US" altLang="zh-CN" sz="3600" b="1" dirty="0">
              <a:solidFill>
                <a:srgbClr val="E3EBF1"/>
              </a:solidFill>
              <a:latin typeface="宋体"/>
              <a:ea typeface="宋体"/>
              <a:cs typeface="宋体"/>
            </a:endParaRPr>
          </a:p>
          <a:p>
            <a:pPr marL="0" indent="0"/>
            <a:endParaRPr lang="en-US" sz="3600" dirty="0">
              <a:solidFill>
                <a:srgbClr val="E3EBF1"/>
              </a:solidFill>
              <a:latin typeface="宋体"/>
              <a:ea typeface="宋体"/>
              <a:cs typeface="宋体"/>
            </a:endParaRPr>
          </a:p>
          <a:p>
            <a:pPr>
              <a:buFont typeface="Arial" charset="0"/>
              <a:buChar char="•"/>
            </a:pPr>
            <a:r>
              <a:rPr lang="zh-CN" altLang="en-US" sz="3600" b="1" dirty="0">
                <a:solidFill>
                  <a:srgbClr val="E3EBF1"/>
                </a:solidFill>
                <a:latin typeface="宋体"/>
                <a:ea typeface="宋体"/>
                <a:cs typeface="宋体"/>
              </a:rPr>
              <a:t>让我们有信心做好事</a:t>
            </a:r>
            <a:r>
              <a:rPr lang="zh-CN" altLang="en-US" sz="3600" b="1" dirty="0">
                <a:solidFill>
                  <a:srgbClr val="FFFF00"/>
                </a:solidFill>
                <a:latin typeface="宋体"/>
                <a:ea typeface="宋体"/>
                <a:cs typeface="宋体"/>
              </a:rPr>
              <a:t>得公德</a:t>
            </a:r>
            <a:endParaRPr lang="en-US" altLang="zh-CN" sz="3600" b="1" dirty="0">
              <a:solidFill>
                <a:srgbClr val="FFFF00"/>
              </a:solidFill>
              <a:latin typeface="宋体"/>
              <a:ea typeface="宋体"/>
              <a:cs typeface="宋体"/>
            </a:endParaRPr>
          </a:p>
          <a:p>
            <a:pPr marL="0" indent="0"/>
            <a:endParaRPr lang="en-US" sz="3600" dirty="0">
              <a:solidFill>
                <a:srgbClr val="E3EBF1"/>
              </a:solidFill>
              <a:latin typeface="宋体"/>
              <a:ea typeface="宋体"/>
              <a:cs typeface="宋体"/>
            </a:endParaRPr>
          </a:p>
          <a:p>
            <a:pPr>
              <a:buFont typeface="Arial" charset="0"/>
              <a:buChar char="•"/>
            </a:pPr>
            <a:r>
              <a:rPr lang="zh-CN" altLang="en-US" sz="3600" b="1" dirty="0">
                <a:solidFill>
                  <a:srgbClr val="FFFF00"/>
                </a:solidFill>
                <a:latin typeface="宋体"/>
                <a:ea typeface="宋体"/>
                <a:cs typeface="宋体"/>
              </a:rPr>
              <a:t>做决定时更简易</a:t>
            </a:r>
            <a:r>
              <a:rPr lang="zh-CN" altLang="en-US" sz="3600" b="1" dirty="0">
                <a:solidFill>
                  <a:srgbClr val="E3EBF1"/>
                </a:solidFill>
                <a:latin typeface="宋体"/>
                <a:ea typeface="宋体"/>
                <a:cs typeface="宋体"/>
              </a:rPr>
              <a:t>因为凡事大致上只是对或错</a:t>
            </a:r>
            <a:endParaRPr lang="en-US" sz="3600" b="1" dirty="0">
              <a:solidFill>
                <a:srgbClr val="E3EBF1"/>
              </a:solidFill>
              <a:latin typeface="宋体"/>
              <a:ea typeface="宋体"/>
              <a:cs typeface="宋体"/>
            </a:endParaRPr>
          </a:p>
        </p:txBody>
      </p:sp>
    </p:spTree>
    <p:extLst>
      <p:ext uri="{BB962C8B-B14F-4D97-AF65-F5344CB8AC3E}">
        <p14:creationId xmlns:p14="http://schemas.microsoft.com/office/powerpoint/2010/main" val="227817331"/>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3"/>
          <p:cNvSpPr>
            <a:spLocks noChangeArrowheads="1"/>
          </p:cNvSpPr>
          <p:nvPr/>
        </p:nvSpPr>
        <p:spPr bwMode="auto">
          <a:xfrm>
            <a:off x="0" y="0"/>
            <a:ext cx="9144000" cy="6858000"/>
          </a:xfrm>
          <a:prstGeom prst="rect">
            <a:avLst/>
          </a:prstGeom>
          <a:gradFill flip="none" rotWithShape="1">
            <a:gsLst>
              <a:gs pos="34000">
                <a:srgbClr val="000090">
                  <a:alpha val="82000"/>
                </a:srgbClr>
              </a:gs>
              <a:gs pos="100000">
                <a:srgbClr val="FFFFFF">
                  <a:alpha val="82000"/>
                </a:srgbClr>
              </a:gs>
              <a:gs pos="50000">
                <a:srgbClr val="000090">
                  <a:alpha val="82000"/>
                </a:srgbClr>
              </a:gs>
              <a:gs pos="75000">
                <a:srgbClr val="000090">
                  <a:alpha val="82000"/>
                </a:srgbClr>
              </a:gs>
              <a:gs pos="61000">
                <a:srgbClr val="000090"/>
              </a:gs>
            </a:gsLst>
            <a:path path="circle">
              <a:fillToRect l="100000" t="100000"/>
            </a:path>
            <a:tileRect r="-100000" b="-100000"/>
          </a:gradFill>
          <a:ln w="9525">
            <a:noFill/>
            <a:miter lim="800000"/>
            <a:headEnd/>
            <a:tailEnd/>
          </a:ln>
        </p:spPr>
        <p:txBody>
          <a:bodyPr wrap="none" anchor="ctr"/>
          <a:lstStyle/>
          <a:p>
            <a:pPr>
              <a:defRPr/>
            </a:pPr>
            <a:endParaRPr lang="en-US">
              <a:solidFill>
                <a:srgbClr val="000000"/>
              </a:solidFill>
              <a:ea typeface="Times New Roman" charset="0"/>
              <a:cs typeface="Times New Roman" charset="0"/>
            </a:endParaRPr>
          </a:p>
        </p:txBody>
      </p:sp>
      <p:sp>
        <p:nvSpPr>
          <p:cNvPr id="40966" name="Text Box 6"/>
          <p:cNvSpPr txBox="1">
            <a:spLocks noChangeArrowheads="1"/>
          </p:cNvSpPr>
          <p:nvPr/>
        </p:nvSpPr>
        <p:spPr bwMode="auto">
          <a:xfrm>
            <a:off x="76200" y="1143000"/>
            <a:ext cx="6248400" cy="708025"/>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ja-JP" altLang="en-US" sz="2000" b="1">
                <a:solidFill>
                  <a:srgbClr val="000000"/>
                </a:solidFill>
                <a:cs typeface="Times New Roman" charset="0"/>
              </a:rPr>
              <a:t>“</a:t>
            </a:r>
            <a:r>
              <a:rPr lang="en-US" sz="2000">
                <a:solidFill>
                  <a:srgbClr val="000000"/>
                </a:solidFill>
                <a:cs typeface="Times New Roman" charset="0"/>
              </a:rPr>
              <a:t>直</a:t>
            </a:r>
            <a:r>
              <a:rPr lang="en-US" altLang="ja-JP" sz="2000">
                <a:solidFill>
                  <a:srgbClr val="000000"/>
                </a:solidFill>
                <a:cs typeface="Times New Roman" charset="0"/>
              </a:rPr>
              <a:t> </a:t>
            </a:r>
            <a:r>
              <a:rPr lang="en-US" sz="2000">
                <a:solidFill>
                  <a:srgbClr val="000000"/>
                </a:solidFill>
                <a:cs typeface="Times New Roman" charset="0"/>
              </a:rPr>
              <a:t>到</a:t>
            </a:r>
            <a:r>
              <a:rPr lang="en-US" altLang="ja-JP" sz="2000">
                <a:solidFill>
                  <a:srgbClr val="000000"/>
                </a:solidFill>
                <a:cs typeface="Times New Roman" charset="0"/>
              </a:rPr>
              <a:t> </a:t>
            </a:r>
            <a:r>
              <a:rPr lang="en-US" sz="2000">
                <a:solidFill>
                  <a:srgbClr val="000000"/>
                </a:solidFill>
                <a:cs typeface="Times New Roman" charset="0"/>
              </a:rPr>
              <a:t>地</a:t>
            </a:r>
            <a:r>
              <a:rPr lang="en-US" altLang="ja-JP" sz="2000">
                <a:solidFill>
                  <a:srgbClr val="000000"/>
                </a:solidFill>
                <a:cs typeface="Times New Roman" charset="0"/>
              </a:rPr>
              <a:t> </a:t>
            </a:r>
            <a:r>
              <a:rPr lang="en-US" sz="2000">
                <a:solidFill>
                  <a:srgbClr val="000000"/>
                </a:solidFill>
                <a:cs typeface="Times New Roman" charset="0"/>
              </a:rPr>
              <a:t>极</a:t>
            </a:r>
            <a:r>
              <a:rPr lang="en-US" altLang="ja-JP" sz="2000" b="1">
                <a:solidFill>
                  <a:srgbClr val="000000"/>
                </a:solidFill>
                <a:cs typeface="Times New Roman" charset="0"/>
              </a:rPr>
              <a:t>” (</a:t>
            </a:r>
            <a:r>
              <a:rPr lang="en-US" sz="2000" b="1">
                <a:solidFill>
                  <a:srgbClr val="000000"/>
                </a:solidFill>
                <a:cs typeface="Times New Roman" charset="0"/>
              </a:rPr>
              <a:t>使</a:t>
            </a:r>
            <a:r>
              <a:rPr lang="en-US" altLang="ja-JP" sz="2000" b="1">
                <a:solidFill>
                  <a:srgbClr val="000000"/>
                </a:solidFill>
                <a:cs typeface="Times New Roman" charset="0"/>
              </a:rPr>
              <a:t> </a:t>
            </a:r>
            <a:r>
              <a:rPr lang="en-US" sz="2000" b="1">
                <a:solidFill>
                  <a:srgbClr val="000000"/>
                </a:solidFill>
                <a:cs typeface="Times New Roman" charset="0"/>
              </a:rPr>
              <a:t>徒</a:t>
            </a:r>
            <a:r>
              <a:rPr lang="en-US" altLang="ja-JP" sz="2000" b="1">
                <a:solidFill>
                  <a:srgbClr val="000000"/>
                </a:solidFill>
                <a:cs typeface="Times New Roman" charset="0"/>
              </a:rPr>
              <a:t> </a:t>
            </a:r>
            <a:r>
              <a:rPr lang="en-US" sz="2000" b="1">
                <a:solidFill>
                  <a:srgbClr val="000000"/>
                </a:solidFill>
                <a:cs typeface="Times New Roman" charset="0"/>
              </a:rPr>
              <a:t>行</a:t>
            </a:r>
            <a:r>
              <a:rPr lang="en-US" altLang="ja-JP" sz="2000" b="1">
                <a:solidFill>
                  <a:srgbClr val="000000"/>
                </a:solidFill>
                <a:cs typeface="Times New Roman" charset="0"/>
              </a:rPr>
              <a:t> </a:t>
            </a:r>
            <a:r>
              <a:rPr lang="en-US" sz="2000" b="1">
                <a:solidFill>
                  <a:srgbClr val="000000"/>
                </a:solidFill>
                <a:cs typeface="Times New Roman" charset="0"/>
              </a:rPr>
              <a:t>傳</a:t>
            </a:r>
            <a:r>
              <a:rPr lang="en-US" altLang="ja-JP" sz="2000" b="1">
                <a:solidFill>
                  <a:srgbClr val="000000"/>
                </a:solidFill>
                <a:cs typeface="Times New Roman" charset="0"/>
              </a:rPr>
              <a:t> 1:8)</a:t>
            </a:r>
          </a:p>
          <a:p>
            <a:pPr eaLnBrk="1" hangingPunct="1">
              <a:defRPr/>
            </a:pPr>
            <a:r>
              <a:rPr lang="en-US" sz="1200" b="1">
                <a:solidFill>
                  <a:srgbClr val="000000"/>
                </a:solidFill>
                <a:cs typeface="Times New Roman" charset="0"/>
              </a:rPr>
              <a:t>使 </a:t>
            </a:r>
            <a:r>
              <a:rPr lang="en-US" sz="1200">
                <a:solidFill>
                  <a:srgbClr val="000000"/>
                </a:solidFill>
                <a:latin typeface="Arial" charset="0"/>
                <a:cs typeface="Arial" charset="0"/>
              </a:rPr>
              <a:t>徒 </a:t>
            </a:r>
            <a:r>
              <a:rPr lang="en-US" sz="1200">
                <a:solidFill>
                  <a:srgbClr val="000000"/>
                </a:solidFill>
                <a:latin typeface="Arial" charset="0"/>
                <a:cs typeface="Times New Roman" charset="0"/>
              </a:rPr>
              <a:t> </a:t>
            </a:r>
            <a:r>
              <a:rPr lang="en-US" sz="2000">
                <a:solidFill>
                  <a:srgbClr val="000000"/>
                </a:solidFill>
                <a:latin typeface="Arial" charset="0"/>
                <a:cs typeface="Times New Roman" charset="0"/>
              </a:rPr>
              <a:t>9  13       14    15  16          18           21     27     28</a:t>
            </a:r>
          </a:p>
        </p:txBody>
      </p:sp>
      <p:sp>
        <p:nvSpPr>
          <p:cNvPr id="68613" name="Text Box 16"/>
          <p:cNvSpPr txBox="1">
            <a:spLocks noChangeArrowheads="1"/>
          </p:cNvSpPr>
          <p:nvPr/>
        </p:nvSpPr>
        <p:spPr bwMode="auto">
          <a:xfrm>
            <a:off x="1828800" y="2338388"/>
            <a:ext cx="838200" cy="5540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a:solidFill>
                  <a:srgbClr val="F7F7F7"/>
                </a:solidFill>
              </a:rPr>
              <a:t>秋季</a:t>
            </a:r>
            <a:r>
              <a:rPr lang="en-US" altLang="ja-JP" sz="1200" b="1">
                <a:solidFill>
                  <a:srgbClr val="F7F7F7"/>
                </a:solidFill>
                <a:latin typeface="Arial Narrow" charset="0"/>
                <a:cs typeface="Times New Roman" charset="0"/>
              </a:rPr>
              <a:t> 49</a:t>
            </a:r>
          </a:p>
          <a:p>
            <a:pPr algn="ctr" eaLnBrk="1" hangingPunct="1">
              <a:spcBef>
                <a:spcPct val="50000"/>
              </a:spcBef>
            </a:pPr>
            <a:r>
              <a:rPr lang="en-US" sz="1600">
                <a:solidFill>
                  <a:srgbClr val="F7F7F7"/>
                </a:solidFill>
                <a:cs typeface="Times New Roman" charset="0"/>
              </a:rPr>
              <a:t>理事会</a:t>
            </a:r>
            <a:endParaRPr lang="en-US" sz="1600" b="1">
              <a:solidFill>
                <a:srgbClr val="F7F7F7"/>
              </a:solidFill>
              <a:latin typeface="Arial Narrow" charset="0"/>
              <a:cs typeface="Times New Roman" charset="0"/>
            </a:endParaRPr>
          </a:p>
        </p:txBody>
      </p:sp>
      <p:sp>
        <p:nvSpPr>
          <p:cNvPr id="68614" name="Text Box 17"/>
          <p:cNvSpPr txBox="1">
            <a:spLocks noChangeArrowheads="1"/>
          </p:cNvSpPr>
          <p:nvPr/>
        </p:nvSpPr>
        <p:spPr bwMode="auto">
          <a:xfrm>
            <a:off x="4724400" y="2133600"/>
            <a:ext cx="685800" cy="738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a:solidFill>
                  <a:srgbClr val="F7F7F7"/>
                </a:solidFill>
              </a:rPr>
              <a:t>五月</a:t>
            </a:r>
            <a:r>
              <a:rPr lang="en-US" altLang="ja-JP" sz="1200" b="1">
                <a:solidFill>
                  <a:srgbClr val="F7F7F7"/>
                </a:solidFill>
                <a:latin typeface="Arial Narrow" charset="0"/>
                <a:cs typeface="Times New Roman" charset="0"/>
              </a:rPr>
              <a:t> 57-</a:t>
            </a:r>
            <a:br>
              <a:rPr lang="en-US" altLang="ja-JP" sz="1200" b="1">
                <a:solidFill>
                  <a:srgbClr val="F7F7F7"/>
                </a:solidFill>
                <a:latin typeface="Arial Narrow" charset="0"/>
                <a:cs typeface="Times New Roman" charset="0"/>
              </a:rPr>
            </a:br>
            <a:r>
              <a:rPr lang="en-US" sz="1200">
                <a:solidFill>
                  <a:srgbClr val="F7F7F7"/>
                </a:solidFill>
                <a:cs typeface="Times New Roman" charset="0"/>
              </a:rPr>
              <a:t>八月</a:t>
            </a:r>
            <a:r>
              <a:rPr lang="en-US" altLang="ja-JP" sz="1200" b="1">
                <a:solidFill>
                  <a:srgbClr val="F7F7F7"/>
                </a:solidFill>
                <a:latin typeface="Arial Narrow" charset="0"/>
                <a:cs typeface="Times New Roman" charset="0"/>
              </a:rPr>
              <a:t> 59</a:t>
            </a:r>
          </a:p>
          <a:p>
            <a:pPr algn="ctr" eaLnBrk="1" hangingPunct="1">
              <a:spcBef>
                <a:spcPct val="50000"/>
              </a:spcBef>
            </a:pPr>
            <a:r>
              <a:rPr lang="en-US" sz="1600">
                <a:solidFill>
                  <a:srgbClr val="F7F7F7"/>
                </a:solidFill>
                <a:cs typeface="Times New Roman" charset="0"/>
              </a:rPr>
              <a:t>试验</a:t>
            </a:r>
            <a:endParaRPr lang="en-US" sz="1800" b="1">
              <a:solidFill>
                <a:srgbClr val="F7F7F7"/>
              </a:solidFill>
              <a:latin typeface="Arial Narrow" charset="0"/>
              <a:cs typeface="Times New Roman" charset="0"/>
            </a:endParaRPr>
          </a:p>
        </p:txBody>
      </p:sp>
      <p:sp>
        <p:nvSpPr>
          <p:cNvPr id="68615" name="Line 19"/>
          <p:cNvSpPr>
            <a:spLocks noChangeShapeType="1"/>
          </p:cNvSpPr>
          <p:nvPr/>
        </p:nvSpPr>
        <p:spPr bwMode="auto">
          <a:xfrm>
            <a:off x="0" y="2590800"/>
            <a:ext cx="9067800" cy="0"/>
          </a:xfrm>
          <a:prstGeom prst="line">
            <a:avLst/>
          </a:prstGeom>
          <a:noFill/>
          <a:ln w="76200">
            <a:solidFill>
              <a:schemeClr val="tx1"/>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p>
        </p:txBody>
      </p:sp>
      <p:sp>
        <p:nvSpPr>
          <p:cNvPr id="68616" name="Text Box 20"/>
          <p:cNvSpPr txBox="1">
            <a:spLocks noChangeArrowheads="1"/>
          </p:cNvSpPr>
          <p:nvPr/>
        </p:nvSpPr>
        <p:spPr bwMode="auto">
          <a:xfrm>
            <a:off x="8296275" y="2311400"/>
            <a:ext cx="847725" cy="50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a:solidFill>
                  <a:srgbClr val="F7F7F7"/>
                </a:solidFill>
              </a:rPr>
              <a:t>春季</a:t>
            </a:r>
            <a:r>
              <a:rPr lang="en-US" altLang="ja-JP" sz="1200" b="1">
                <a:solidFill>
                  <a:srgbClr val="F7F7F7"/>
                </a:solidFill>
                <a:latin typeface="Arial Narrow" charset="0"/>
                <a:cs typeface="Times New Roman" charset="0"/>
              </a:rPr>
              <a:t>68</a:t>
            </a:r>
          </a:p>
          <a:p>
            <a:pPr algn="ctr" eaLnBrk="1" hangingPunct="1">
              <a:spcBef>
                <a:spcPct val="50000"/>
              </a:spcBef>
            </a:pPr>
            <a:r>
              <a:rPr lang="en-US" sz="1400">
                <a:solidFill>
                  <a:srgbClr val="F7F7F7"/>
                </a:solidFill>
                <a:cs typeface="Times New Roman" charset="0"/>
              </a:rPr>
              <a:t>教会扩</a:t>
            </a:r>
            <a:r>
              <a:rPr lang="zh-CN" altLang="en-US" sz="1400">
                <a:solidFill>
                  <a:srgbClr val="F7F7F7"/>
                </a:solidFill>
                <a:ea typeface="宋体" charset="0"/>
                <a:cs typeface="宋体" charset="0"/>
              </a:rPr>
              <a:t>长</a:t>
            </a:r>
            <a:endParaRPr lang="en-US" sz="1600" b="1">
              <a:solidFill>
                <a:srgbClr val="F7F7F7"/>
              </a:solidFill>
              <a:latin typeface="Arial Narrow" charset="0"/>
              <a:cs typeface="Times New Roman" charset="0"/>
            </a:endParaRPr>
          </a:p>
        </p:txBody>
      </p:sp>
      <p:sp>
        <p:nvSpPr>
          <p:cNvPr id="68617" name="Text Box 21"/>
          <p:cNvSpPr txBox="1">
            <a:spLocks noChangeArrowheads="1"/>
          </p:cNvSpPr>
          <p:nvPr/>
        </p:nvSpPr>
        <p:spPr bwMode="auto">
          <a:xfrm>
            <a:off x="0" y="3276600"/>
            <a:ext cx="9144000"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2000" b="1">
                <a:solidFill>
                  <a:srgbClr val="FFFFFF"/>
                </a:solidFill>
                <a:latin typeface="Arial Narrow" charset="0"/>
                <a:cs typeface="Times New Roman" charset="0"/>
              </a:rPr>
              <a:t>35           48          49          50          52  53          57        60             62              67           68     95</a:t>
            </a:r>
          </a:p>
        </p:txBody>
      </p:sp>
      <p:sp>
        <p:nvSpPr>
          <p:cNvPr id="68618" name="Text Box 7"/>
          <p:cNvSpPr txBox="1">
            <a:spLocks noChangeArrowheads="1"/>
          </p:cNvSpPr>
          <p:nvPr/>
        </p:nvSpPr>
        <p:spPr bwMode="auto">
          <a:xfrm>
            <a:off x="914400" y="2098675"/>
            <a:ext cx="990600" cy="125412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a:solidFill>
                  <a:srgbClr val="000404"/>
                </a:solidFill>
              </a:rPr>
              <a:t>四月</a:t>
            </a:r>
            <a:r>
              <a:rPr lang="en-US" altLang="ja-JP" sz="1200" b="1">
                <a:solidFill>
                  <a:srgbClr val="000404"/>
                </a:solidFill>
                <a:latin typeface="Arial Narrow" charset="0"/>
                <a:cs typeface="Times New Roman" charset="0"/>
              </a:rPr>
              <a:t> </a:t>
            </a:r>
            <a:r>
              <a:rPr lang="en-US" altLang="ja-JP" sz="1200" b="1">
                <a:solidFill>
                  <a:srgbClr val="000000"/>
                </a:solidFill>
                <a:latin typeface="Arial Narrow" charset="0"/>
                <a:cs typeface="Times New Roman" charset="0"/>
              </a:rPr>
              <a:t> 48-</a:t>
            </a:r>
            <a:br>
              <a:rPr lang="en-US" altLang="ja-JP" sz="1200" b="1">
                <a:solidFill>
                  <a:srgbClr val="000000"/>
                </a:solidFill>
                <a:latin typeface="Arial Narrow" charset="0"/>
                <a:cs typeface="Times New Roman" charset="0"/>
              </a:rPr>
            </a:br>
            <a:r>
              <a:rPr lang="en-US" sz="1200">
                <a:solidFill>
                  <a:srgbClr val="000404"/>
                </a:solidFill>
                <a:cs typeface="Times New Roman" charset="0"/>
              </a:rPr>
              <a:t>九月</a:t>
            </a:r>
            <a:r>
              <a:rPr lang="en-US" altLang="ja-JP" sz="1200" b="1">
                <a:solidFill>
                  <a:srgbClr val="000404"/>
                </a:solidFill>
                <a:latin typeface="Arial Narrow" charset="0"/>
                <a:cs typeface="Times New Roman" charset="0"/>
              </a:rPr>
              <a:t> </a:t>
            </a:r>
            <a:r>
              <a:rPr lang="en-US" altLang="ja-JP" sz="1200" b="1">
                <a:solidFill>
                  <a:srgbClr val="000000"/>
                </a:solidFill>
                <a:latin typeface="Arial Narrow" charset="0"/>
                <a:cs typeface="Times New Roman" charset="0"/>
              </a:rPr>
              <a:t>49</a:t>
            </a:r>
          </a:p>
          <a:p>
            <a:pPr algn="ctr" eaLnBrk="1" hangingPunct="1"/>
            <a:r>
              <a:rPr lang="en-US" b="1">
                <a:solidFill>
                  <a:srgbClr val="000000"/>
                </a:solidFill>
                <a:latin typeface="Arial Narrow" charset="0"/>
                <a:cs typeface="Times New Roman" charset="0"/>
              </a:rPr>
              <a:t>1</a:t>
            </a:r>
            <a:br>
              <a:rPr lang="en-US" b="1">
                <a:solidFill>
                  <a:srgbClr val="000000"/>
                </a:solidFill>
                <a:latin typeface="Arial Narrow" charset="0"/>
                <a:cs typeface="Times New Roman" charset="0"/>
              </a:rPr>
            </a:br>
            <a:r>
              <a:rPr lang="en-US" sz="2000">
                <a:solidFill>
                  <a:srgbClr val="000404"/>
                </a:solidFill>
                <a:cs typeface="Times New Roman" charset="0"/>
              </a:rPr>
              <a:t>加 拉 太</a:t>
            </a:r>
            <a:endParaRPr lang="en-US" altLang="ja-JP" sz="2000" b="1">
              <a:solidFill>
                <a:srgbClr val="000404"/>
              </a:solidFill>
              <a:latin typeface="Arial Narrow" charset="0"/>
              <a:cs typeface="Times New Roman" charset="0"/>
            </a:endParaRPr>
          </a:p>
          <a:p>
            <a:pPr algn="ctr" eaLnBrk="1" hangingPunct="1">
              <a:spcBef>
                <a:spcPct val="50000"/>
              </a:spcBef>
            </a:pPr>
            <a:endParaRPr lang="en-US" sz="900" b="1">
              <a:solidFill>
                <a:srgbClr val="000000"/>
              </a:solidFill>
              <a:latin typeface="Arial Narrow" charset="0"/>
              <a:cs typeface="Times New Roman" charset="0"/>
            </a:endParaRPr>
          </a:p>
        </p:txBody>
      </p:sp>
      <p:sp>
        <p:nvSpPr>
          <p:cNvPr id="68619" name="Text Box 9"/>
          <p:cNvSpPr txBox="1">
            <a:spLocks noChangeArrowheads="1"/>
          </p:cNvSpPr>
          <p:nvPr/>
        </p:nvSpPr>
        <p:spPr bwMode="auto">
          <a:xfrm>
            <a:off x="3733800" y="2057400"/>
            <a:ext cx="1000125" cy="1295400"/>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a:solidFill>
                  <a:srgbClr val="000404"/>
                </a:solidFill>
              </a:rPr>
              <a:t>春季</a:t>
            </a:r>
            <a:r>
              <a:rPr lang="en-US" altLang="ja-JP" sz="1200" b="1">
                <a:solidFill>
                  <a:srgbClr val="000404"/>
                </a:solidFill>
                <a:latin typeface="Arial Narrow" charset="0"/>
                <a:cs typeface="Times New Roman" charset="0"/>
              </a:rPr>
              <a:t>  53-</a:t>
            </a:r>
            <a:br>
              <a:rPr lang="en-US" altLang="ja-JP" sz="1200" b="1">
                <a:solidFill>
                  <a:srgbClr val="000404"/>
                </a:solidFill>
                <a:latin typeface="Arial Narrow" charset="0"/>
                <a:cs typeface="Times New Roman" charset="0"/>
              </a:rPr>
            </a:br>
            <a:r>
              <a:rPr lang="en-US" sz="1200">
                <a:solidFill>
                  <a:srgbClr val="000404"/>
                </a:solidFill>
                <a:cs typeface="Times New Roman" charset="0"/>
              </a:rPr>
              <a:t>五月</a:t>
            </a:r>
            <a:r>
              <a:rPr lang="en-US" altLang="ja-JP" sz="1200" b="1">
                <a:solidFill>
                  <a:srgbClr val="000404"/>
                </a:solidFill>
                <a:latin typeface="Arial Narrow" charset="0"/>
                <a:cs typeface="Times New Roman" charset="0"/>
              </a:rPr>
              <a:t> 57</a:t>
            </a:r>
          </a:p>
          <a:p>
            <a:pPr algn="ctr" eaLnBrk="1" hangingPunct="1"/>
            <a:r>
              <a:rPr lang="en-US" b="1">
                <a:solidFill>
                  <a:srgbClr val="000404"/>
                </a:solidFill>
                <a:latin typeface="Arial Narrow" charset="0"/>
                <a:cs typeface="Times New Roman" charset="0"/>
              </a:rPr>
              <a:t>3</a:t>
            </a:r>
            <a:br>
              <a:rPr lang="en-US" b="1">
                <a:solidFill>
                  <a:srgbClr val="000000"/>
                </a:solidFill>
                <a:latin typeface="Arial Narrow" charset="0"/>
                <a:cs typeface="Times New Roman" charset="0"/>
              </a:rPr>
            </a:br>
            <a:r>
              <a:rPr lang="en-US" sz="2000">
                <a:solidFill>
                  <a:srgbClr val="000404"/>
                </a:solidFill>
                <a:cs typeface="Times New Roman" charset="0"/>
              </a:rPr>
              <a:t>亚洲</a:t>
            </a:r>
            <a:endParaRPr lang="en-US" altLang="ja-JP" sz="2000" b="1">
              <a:solidFill>
                <a:srgbClr val="000404"/>
              </a:solidFill>
              <a:latin typeface="Arial Narrow" charset="0"/>
              <a:cs typeface="Times New Roman" charset="0"/>
            </a:endParaRPr>
          </a:p>
          <a:p>
            <a:pPr algn="ctr" eaLnBrk="1" hangingPunct="1">
              <a:spcBef>
                <a:spcPct val="50000"/>
              </a:spcBef>
            </a:pPr>
            <a:endParaRPr lang="en-US" sz="1000" b="1">
              <a:solidFill>
                <a:srgbClr val="000000"/>
              </a:solidFill>
              <a:latin typeface="Arial Narrow" charset="0"/>
              <a:cs typeface="Times New Roman" charset="0"/>
            </a:endParaRPr>
          </a:p>
        </p:txBody>
      </p:sp>
      <p:sp>
        <p:nvSpPr>
          <p:cNvPr id="68620" name="Text Box 10"/>
          <p:cNvSpPr txBox="1">
            <a:spLocks noChangeArrowheads="1"/>
          </p:cNvSpPr>
          <p:nvPr/>
        </p:nvSpPr>
        <p:spPr bwMode="auto">
          <a:xfrm>
            <a:off x="5334000" y="2057400"/>
            <a:ext cx="990600" cy="1277938"/>
          </a:xfrm>
          <a:prstGeom prst="rect">
            <a:avLst/>
          </a:prstGeom>
          <a:solidFill>
            <a:srgbClr val="000404"/>
          </a:solidFill>
          <a:ln w="12700">
            <a:solidFill>
              <a:srgbClr val="FFFFFF"/>
            </a:solidFill>
            <a:miter lim="800000"/>
            <a:headEnd/>
            <a:tailEnd/>
          </a:ln>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a:solidFill>
                  <a:srgbClr val="F7F7F7"/>
                </a:solidFill>
              </a:rPr>
              <a:t>二月</a:t>
            </a:r>
            <a:r>
              <a:rPr lang="en-US" altLang="ja-JP" sz="1200" b="1">
                <a:solidFill>
                  <a:srgbClr val="F7F7F7"/>
                </a:solidFill>
                <a:latin typeface="Arial Narrow" charset="0"/>
                <a:cs typeface="Times New Roman" charset="0"/>
              </a:rPr>
              <a:t> 60-</a:t>
            </a:r>
            <a:br>
              <a:rPr lang="en-US" altLang="ja-JP" sz="1200" b="1">
                <a:solidFill>
                  <a:srgbClr val="F7F7F7"/>
                </a:solidFill>
                <a:latin typeface="Arial Narrow" charset="0"/>
                <a:cs typeface="Times New Roman" charset="0"/>
              </a:rPr>
            </a:br>
            <a:r>
              <a:rPr lang="en-US" sz="1200">
                <a:solidFill>
                  <a:srgbClr val="F7F7F7"/>
                </a:solidFill>
                <a:cs typeface="Times New Roman" charset="0"/>
              </a:rPr>
              <a:t>三月</a:t>
            </a:r>
            <a:r>
              <a:rPr lang="en-US" altLang="ja-JP" sz="1200" b="1">
                <a:solidFill>
                  <a:srgbClr val="F7F7F7"/>
                </a:solidFill>
                <a:latin typeface="Arial Narrow" charset="0"/>
                <a:cs typeface="Times New Roman" charset="0"/>
              </a:rPr>
              <a:t> 62</a:t>
            </a:r>
          </a:p>
          <a:p>
            <a:pPr algn="ctr" eaLnBrk="1" hangingPunct="1"/>
            <a:r>
              <a:rPr lang="en-US" b="1">
                <a:solidFill>
                  <a:srgbClr val="F7F7F7"/>
                </a:solidFill>
                <a:latin typeface="Arial Narrow" charset="0"/>
                <a:cs typeface="Times New Roman" charset="0"/>
              </a:rPr>
              <a:t>1</a:t>
            </a:r>
            <a:br>
              <a:rPr lang="en-US" b="1">
                <a:solidFill>
                  <a:srgbClr val="F7F7F7"/>
                </a:solidFill>
                <a:latin typeface="Arial Narrow" charset="0"/>
                <a:cs typeface="Times New Roman" charset="0"/>
              </a:rPr>
            </a:br>
            <a:r>
              <a:rPr lang="en-US" sz="2000">
                <a:solidFill>
                  <a:srgbClr val="F7F7F7"/>
                </a:solidFill>
                <a:cs typeface="Times New Roman" charset="0"/>
              </a:rPr>
              <a:t>罗马</a:t>
            </a:r>
            <a:endParaRPr lang="en-US" altLang="ja-JP" sz="2000" b="1">
              <a:solidFill>
                <a:srgbClr val="F7F7F7"/>
              </a:solidFill>
              <a:latin typeface="Arial Narrow" charset="0"/>
              <a:cs typeface="Times New Roman" charset="0"/>
            </a:endParaRPr>
          </a:p>
          <a:p>
            <a:pPr algn="ctr" eaLnBrk="1" hangingPunct="1">
              <a:spcBef>
                <a:spcPct val="50000"/>
              </a:spcBef>
            </a:pPr>
            <a:endParaRPr lang="en-US" sz="1000" b="1">
              <a:solidFill>
                <a:srgbClr val="FFFFFF"/>
              </a:solidFill>
              <a:latin typeface="Arial Narrow" charset="0"/>
              <a:cs typeface="Times New Roman" charset="0"/>
            </a:endParaRPr>
          </a:p>
        </p:txBody>
      </p:sp>
      <p:sp>
        <p:nvSpPr>
          <p:cNvPr id="68621" name="Text Box 11"/>
          <p:cNvSpPr txBox="1">
            <a:spLocks noChangeArrowheads="1"/>
          </p:cNvSpPr>
          <p:nvPr/>
        </p:nvSpPr>
        <p:spPr bwMode="auto">
          <a:xfrm>
            <a:off x="7315200" y="2057400"/>
            <a:ext cx="990600" cy="1277938"/>
          </a:xfrm>
          <a:prstGeom prst="rect">
            <a:avLst/>
          </a:prstGeom>
          <a:solidFill>
            <a:srgbClr val="000404"/>
          </a:solidFill>
          <a:ln w="12700">
            <a:solidFill>
              <a:srgbClr val="FFFFFF"/>
            </a:solidFill>
            <a:miter lim="800000"/>
            <a:headEnd/>
            <a:tailEnd/>
          </a:ln>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a:solidFill>
                  <a:srgbClr val="F7F7F7"/>
                </a:solidFill>
              </a:rPr>
              <a:t>秋季</a:t>
            </a:r>
            <a:r>
              <a:rPr lang="en-US" altLang="ja-JP" sz="1200" b="1">
                <a:solidFill>
                  <a:srgbClr val="F7F7F7"/>
                </a:solidFill>
                <a:latin typeface="Arial Narrow" charset="0"/>
                <a:cs typeface="Times New Roman" charset="0"/>
              </a:rPr>
              <a:t> 67-</a:t>
            </a:r>
            <a:br>
              <a:rPr lang="en-US" altLang="ja-JP" sz="1200" b="1">
                <a:solidFill>
                  <a:srgbClr val="F7F7F7"/>
                </a:solidFill>
                <a:latin typeface="Arial Narrow" charset="0"/>
                <a:cs typeface="Times New Roman" charset="0"/>
              </a:rPr>
            </a:br>
            <a:r>
              <a:rPr lang="en-US" sz="1200">
                <a:solidFill>
                  <a:srgbClr val="F7F7F7"/>
                </a:solidFill>
                <a:cs typeface="Times New Roman" charset="0"/>
              </a:rPr>
              <a:t>春季</a:t>
            </a:r>
            <a:r>
              <a:rPr lang="en-US" altLang="ja-JP" sz="1200" b="1">
                <a:solidFill>
                  <a:srgbClr val="F7F7F7"/>
                </a:solidFill>
                <a:latin typeface="Arial Narrow" charset="0"/>
                <a:cs typeface="Times New Roman" charset="0"/>
              </a:rPr>
              <a:t> 68</a:t>
            </a:r>
          </a:p>
          <a:p>
            <a:pPr algn="ctr" eaLnBrk="1" hangingPunct="1"/>
            <a:r>
              <a:rPr lang="en-US" b="1">
                <a:solidFill>
                  <a:srgbClr val="F7F7F7"/>
                </a:solidFill>
                <a:latin typeface="Arial Narrow" charset="0"/>
                <a:cs typeface="Times New Roman" charset="0"/>
              </a:rPr>
              <a:t>2</a:t>
            </a:r>
            <a:br>
              <a:rPr lang="en-US" b="1">
                <a:solidFill>
                  <a:srgbClr val="F7F7F7"/>
                </a:solidFill>
                <a:latin typeface="Arial Narrow" charset="0"/>
                <a:cs typeface="Times New Roman" charset="0"/>
              </a:rPr>
            </a:br>
            <a:r>
              <a:rPr lang="en-US" sz="2000">
                <a:solidFill>
                  <a:srgbClr val="F7F7F7"/>
                </a:solidFill>
                <a:cs typeface="Times New Roman" charset="0"/>
              </a:rPr>
              <a:t>罗马</a:t>
            </a:r>
            <a:endParaRPr lang="en-US" altLang="ja-JP" sz="2000" b="1">
              <a:solidFill>
                <a:srgbClr val="F7F7F7"/>
              </a:solidFill>
              <a:latin typeface="Arial Narrow" charset="0"/>
              <a:cs typeface="Times New Roman" charset="0"/>
            </a:endParaRPr>
          </a:p>
          <a:p>
            <a:pPr algn="ctr" eaLnBrk="1" hangingPunct="1">
              <a:spcBef>
                <a:spcPct val="50000"/>
              </a:spcBef>
            </a:pPr>
            <a:endParaRPr lang="en-US" sz="1000" b="1">
              <a:solidFill>
                <a:srgbClr val="FFFFFF"/>
              </a:solidFill>
              <a:latin typeface="Arial Narrow" charset="0"/>
              <a:cs typeface="Times New Roman" charset="0"/>
            </a:endParaRPr>
          </a:p>
        </p:txBody>
      </p:sp>
      <p:sp>
        <p:nvSpPr>
          <p:cNvPr id="68622" name="Text Box 17"/>
          <p:cNvSpPr txBox="1">
            <a:spLocks noChangeArrowheads="1"/>
          </p:cNvSpPr>
          <p:nvPr/>
        </p:nvSpPr>
        <p:spPr bwMode="auto">
          <a:xfrm>
            <a:off x="-76200" y="2057400"/>
            <a:ext cx="990600" cy="10779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endParaRPr lang="en-US" altLang="ja-JP" sz="1200" b="1">
              <a:solidFill>
                <a:srgbClr val="F7F7F7"/>
              </a:solidFill>
              <a:latin typeface="Arial Narrow" charset="0"/>
              <a:cs typeface="Times New Roman" charset="0"/>
            </a:endParaRPr>
          </a:p>
          <a:p>
            <a:pPr algn="ctr" eaLnBrk="1" hangingPunct="1">
              <a:spcBef>
                <a:spcPct val="50000"/>
              </a:spcBef>
            </a:pPr>
            <a:r>
              <a:rPr lang="en-US" altLang="ja-JP" sz="1200" b="1">
                <a:solidFill>
                  <a:srgbClr val="F7F7F7"/>
                </a:solidFill>
                <a:latin typeface="Arial Narrow" charset="0"/>
                <a:cs typeface="Times New Roman" charset="0"/>
              </a:rPr>
              <a:t>35-37</a:t>
            </a:r>
          </a:p>
          <a:p>
            <a:pPr algn="ctr" eaLnBrk="1" hangingPunct="1">
              <a:spcBef>
                <a:spcPct val="50000"/>
              </a:spcBef>
            </a:pPr>
            <a:r>
              <a:rPr lang="en-US" sz="1600">
                <a:solidFill>
                  <a:srgbClr val="F7F7F7"/>
                </a:solidFill>
                <a:cs typeface="Times New Roman" charset="0"/>
              </a:rPr>
              <a:t>大 马 色</a:t>
            </a:r>
            <a:br>
              <a:rPr lang="en-US" altLang="ja-JP" sz="1600" b="1">
                <a:solidFill>
                  <a:srgbClr val="F7F7F7"/>
                </a:solidFill>
                <a:latin typeface="Arial Narrow" charset="0"/>
                <a:cs typeface="Times New Roman" charset="0"/>
              </a:rPr>
            </a:br>
            <a:r>
              <a:rPr lang="en-US" sz="1600">
                <a:solidFill>
                  <a:srgbClr val="F7F7F7"/>
                </a:solidFill>
                <a:cs typeface="Times New Roman" charset="0"/>
              </a:rPr>
              <a:t>安</a:t>
            </a:r>
            <a:r>
              <a:rPr lang="en-US" altLang="ja-JP" sz="1600">
                <a:solidFill>
                  <a:srgbClr val="F7F7F7"/>
                </a:solidFill>
                <a:cs typeface="Times New Roman" charset="0"/>
              </a:rPr>
              <a:t> </a:t>
            </a:r>
            <a:r>
              <a:rPr lang="en-US" sz="1600">
                <a:solidFill>
                  <a:srgbClr val="F7F7F7"/>
                </a:solidFill>
                <a:cs typeface="Times New Roman" charset="0"/>
              </a:rPr>
              <a:t>提</a:t>
            </a:r>
            <a:r>
              <a:rPr lang="en-US" altLang="ja-JP" sz="1600">
                <a:solidFill>
                  <a:srgbClr val="F7F7F7"/>
                </a:solidFill>
                <a:cs typeface="Times New Roman" charset="0"/>
              </a:rPr>
              <a:t> </a:t>
            </a:r>
            <a:r>
              <a:rPr lang="en-US" sz="1600">
                <a:solidFill>
                  <a:srgbClr val="F7F7F7"/>
                </a:solidFill>
                <a:cs typeface="Times New Roman" charset="0"/>
              </a:rPr>
              <a:t>阿</a:t>
            </a:r>
            <a:r>
              <a:rPr lang="en-US" altLang="ja-JP" sz="1600">
                <a:solidFill>
                  <a:srgbClr val="F7F7F7"/>
                </a:solidFill>
                <a:cs typeface="Times New Roman" charset="0"/>
              </a:rPr>
              <a:t> </a:t>
            </a:r>
            <a:endParaRPr lang="en-US" sz="1600" b="1">
              <a:solidFill>
                <a:srgbClr val="F7F7F7"/>
              </a:solidFill>
              <a:latin typeface="Arial Narrow" charset="0"/>
              <a:cs typeface="Times New Roman" charset="0"/>
            </a:endParaRPr>
          </a:p>
        </p:txBody>
      </p:sp>
      <p:sp>
        <p:nvSpPr>
          <p:cNvPr id="68623" name="TextBox 27"/>
          <p:cNvSpPr txBox="1">
            <a:spLocks noChangeArrowheads="1"/>
          </p:cNvSpPr>
          <p:nvPr/>
        </p:nvSpPr>
        <p:spPr bwMode="auto">
          <a:xfrm>
            <a:off x="7924800" y="71438"/>
            <a:ext cx="1155700" cy="101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000" b="1">
                <a:solidFill>
                  <a:srgbClr val="FFFFFF"/>
                </a:solidFill>
                <a:cs typeface="Arial" charset="0"/>
              </a:rPr>
              <a:t>38</a:t>
            </a:r>
            <a:br>
              <a:rPr lang="en-US" sz="2000" b="1">
                <a:solidFill>
                  <a:srgbClr val="FFFFFF"/>
                </a:solidFill>
                <a:cs typeface="Arial" charset="0"/>
              </a:rPr>
            </a:br>
            <a:r>
              <a:rPr lang="en-US" sz="2000" b="1">
                <a:solidFill>
                  <a:srgbClr val="FFFFFF"/>
                </a:solidFill>
                <a:cs typeface="Arial" charset="0"/>
              </a:rPr>
              <a:t>124</a:t>
            </a:r>
            <a:br>
              <a:rPr lang="en-US" sz="2000" b="1">
                <a:solidFill>
                  <a:srgbClr val="FFFFFF"/>
                </a:solidFill>
                <a:cs typeface="Arial" charset="0"/>
              </a:rPr>
            </a:br>
            <a:r>
              <a:rPr lang="en-US" sz="2000" b="1">
                <a:solidFill>
                  <a:srgbClr val="FFFFFF"/>
                </a:solidFill>
                <a:cs typeface="Arial" charset="0"/>
              </a:rPr>
              <a:t>39-41</a:t>
            </a:r>
          </a:p>
        </p:txBody>
      </p:sp>
      <p:sp>
        <p:nvSpPr>
          <p:cNvPr id="68624" name="Text Box 9"/>
          <p:cNvSpPr txBox="1">
            <a:spLocks noChangeArrowheads="1"/>
          </p:cNvSpPr>
          <p:nvPr/>
        </p:nvSpPr>
        <p:spPr bwMode="auto">
          <a:xfrm>
            <a:off x="6324600" y="2057400"/>
            <a:ext cx="990600" cy="127793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a:solidFill>
                  <a:srgbClr val="000404"/>
                </a:solidFill>
              </a:rPr>
              <a:t>春季</a:t>
            </a:r>
            <a:r>
              <a:rPr lang="en-US" altLang="ja-JP" sz="1200" b="1">
                <a:solidFill>
                  <a:srgbClr val="000404"/>
                </a:solidFill>
                <a:latin typeface="Arial Narrow" charset="0"/>
                <a:cs typeface="Times New Roman" charset="0"/>
              </a:rPr>
              <a:t>  62-</a:t>
            </a:r>
            <a:br>
              <a:rPr lang="en-US" altLang="ja-JP" sz="1200" b="1">
                <a:solidFill>
                  <a:srgbClr val="000404"/>
                </a:solidFill>
                <a:latin typeface="Arial Narrow" charset="0"/>
                <a:cs typeface="Times New Roman" charset="0"/>
              </a:rPr>
            </a:br>
            <a:r>
              <a:rPr lang="en-US" sz="1200">
                <a:solidFill>
                  <a:srgbClr val="000404"/>
                </a:solidFill>
                <a:cs typeface="Times New Roman" charset="0"/>
              </a:rPr>
              <a:t>秋季</a:t>
            </a:r>
            <a:r>
              <a:rPr lang="en-US" altLang="ja-JP" sz="1200" b="1">
                <a:solidFill>
                  <a:srgbClr val="000404"/>
                </a:solidFill>
                <a:latin typeface="Arial Narrow" charset="0"/>
                <a:cs typeface="Times New Roman" charset="0"/>
              </a:rPr>
              <a:t>  </a:t>
            </a:r>
            <a:r>
              <a:rPr lang="en-US" altLang="ja-JP" sz="1200" b="1">
                <a:solidFill>
                  <a:srgbClr val="000000"/>
                </a:solidFill>
                <a:latin typeface="Arial Narrow" charset="0"/>
                <a:cs typeface="Times New Roman" charset="0"/>
              </a:rPr>
              <a:t>67</a:t>
            </a:r>
          </a:p>
          <a:p>
            <a:pPr algn="ctr" eaLnBrk="1" hangingPunct="1"/>
            <a:r>
              <a:rPr lang="en-US" b="1">
                <a:solidFill>
                  <a:srgbClr val="000000"/>
                </a:solidFill>
                <a:latin typeface="Arial Narrow" charset="0"/>
                <a:cs typeface="Times New Roman" charset="0"/>
              </a:rPr>
              <a:t>4</a:t>
            </a:r>
            <a:br>
              <a:rPr lang="en-US" b="1">
                <a:solidFill>
                  <a:srgbClr val="000000"/>
                </a:solidFill>
                <a:latin typeface="Arial Narrow" charset="0"/>
                <a:cs typeface="Times New Roman" charset="0"/>
              </a:rPr>
            </a:br>
            <a:r>
              <a:rPr lang="en-US" sz="2000">
                <a:solidFill>
                  <a:srgbClr val="000404"/>
                </a:solidFill>
                <a:cs typeface="Times New Roman" charset="0"/>
              </a:rPr>
              <a:t>西班牙</a:t>
            </a:r>
            <a:endParaRPr lang="en-US" altLang="ja-JP" sz="2000" b="1">
              <a:solidFill>
                <a:srgbClr val="000404"/>
              </a:solidFill>
              <a:latin typeface="Arial Narrow" charset="0"/>
              <a:cs typeface="Times New Roman" charset="0"/>
            </a:endParaRPr>
          </a:p>
          <a:p>
            <a:pPr algn="ctr" eaLnBrk="1" hangingPunct="1">
              <a:spcBef>
                <a:spcPct val="50000"/>
              </a:spcBef>
            </a:pPr>
            <a:endParaRPr lang="en-US" sz="1000" b="1">
              <a:solidFill>
                <a:srgbClr val="000000"/>
              </a:solidFill>
              <a:latin typeface="Arial Narrow" charset="0"/>
              <a:cs typeface="Times New Roman" charset="0"/>
            </a:endParaRPr>
          </a:p>
        </p:txBody>
      </p:sp>
      <p:sp>
        <p:nvSpPr>
          <p:cNvPr id="34" name="Title 33"/>
          <p:cNvSpPr>
            <a:spLocks noGrp="1"/>
          </p:cNvSpPr>
          <p:nvPr>
            <p:ph type="title" idx="4294967295"/>
          </p:nvPr>
        </p:nvSpPr>
        <p:spPr>
          <a:xfrm>
            <a:off x="152400" y="206514"/>
            <a:ext cx="7772400" cy="707886"/>
          </a:xfrm>
          <a:gradFill flip="none" rotWithShape="1">
            <a:gsLst>
              <a:gs pos="0">
                <a:srgbClr val="008000"/>
              </a:gs>
              <a:gs pos="100000">
                <a:srgbClr val="000000"/>
              </a:gs>
            </a:gsLst>
            <a:path path="shape">
              <a:fillToRect l="50000" t="50000" r="50000" b="50000"/>
            </a:path>
            <a:tileRect/>
          </a:gradFill>
          <a:effectLst>
            <a:glow rad="101600">
              <a:srgbClr val="008000">
                <a:alpha val="75000"/>
              </a:srgbClr>
            </a:glow>
            <a:outerShdw blurRad="63500" dist="17961"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4000">
                <a:latin typeface="ＭＳ Ｐゴシック" charset="0"/>
              </a:rPr>
              <a:t>新约</a:t>
            </a:r>
            <a:r>
              <a:rPr lang="zh-CN" altLang="en-US" sz="4000" b="1">
                <a:latin typeface="ＭＳ Ｐゴシック" charset="0"/>
              </a:rPr>
              <a:t>综览</a:t>
            </a:r>
            <a:r>
              <a:rPr lang="en-US" altLang="ja-JP" sz="4000" b="1">
                <a:latin typeface="ＭＳ Ｐゴシック" charset="0"/>
              </a:rPr>
              <a:t>(</a:t>
            </a:r>
            <a:r>
              <a:rPr lang="en-US" sz="4000">
                <a:latin typeface="ＭＳ Ｐゴシック" charset="0"/>
              </a:rPr>
              <a:t>保罗</a:t>
            </a:r>
            <a:r>
              <a:rPr lang="en-US" sz="4000" b="1">
                <a:latin typeface="ＭＳ Ｐゴシック" charset="0"/>
              </a:rPr>
              <a:t>书</a:t>
            </a:r>
            <a:r>
              <a:rPr lang="en-US" sz="4000">
                <a:latin typeface="ＭＳ Ｐゴシック" charset="0"/>
              </a:rPr>
              <a:t>信</a:t>
            </a:r>
            <a:r>
              <a:rPr lang="en-US" altLang="ja-JP" sz="4000" b="1">
                <a:latin typeface="ＭＳ Ｐゴシック" charset="0"/>
              </a:rPr>
              <a:t>)</a:t>
            </a:r>
            <a:endParaRPr lang="en-US" sz="4000" b="1">
              <a:latin typeface="ＭＳ Ｐゴシック" charset="0"/>
            </a:endParaRPr>
          </a:p>
        </p:txBody>
      </p:sp>
      <p:sp>
        <p:nvSpPr>
          <p:cNvPr id="68628" name="Text Box 7"/>
          <p:cNvSpPr txBox="1">
            <a:spLocks noChangeArrowheads="1"/>
          </p:cNvSpPr>
          <p:nvPr/>
        </p:nvSpPr>
        <p:spPr bwMode="auto">
          <a:xfrm>
            <a:off x="2667000" y="2057400"/>
            <a:ext cx="990600" cy="1295400"/>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a:solidFill>
                  <a:srgbClr val="000404"/>
                </a:solidFill>
              </a:rPr>
              <a:t>四月</a:t>
            </a:r>
            <a:r>
              <a:rPr lang="en-US" altLang="ja-JP" sz="1200" b="1">
                <a:solidFill>
                  <a:srgbClr val="000404"/>
                </a:solidFill>
                <a:latin typeface="Arial Narrow" charset="0"/>
                <a:cs typeface="Times New Roman" charset="0"/>
              </a:rPr>
              <a:t> </a:t>
            </a:r>
            <a:r>
              <a:rPr lang="en-US" altLang="ja-JP" sz="1200" b="1">
                <a:solidFill>
                  <a:srgbClr val="000000"/>
                </a:solidFill>
                <a:latin typeface="Arial Narrow" charset="0"/>
                <a:cs typeface="Times New Roman" charset="0"/>
              </a:rPr>
              <a:t>50-</a:t>
            </a:r>
            <a:br>
              <a:rPr lang="en-US" altLang="ja-JP" sz="1200" b="1">
                <a:solidFill>
                  <a:srgbClr val="000000"/>
                </a:solidFill>
                <a:latin typeface="Arial Narrow" charset="0"/>
                <a:cs typeface="Times New Roman" charset="0"/>
              </a:rPr>
            </a:br>
            <a:r>
              <a:rPr lang="en-US" sz="1200">
                <a:solidFill>
                  <a:srgbClr val="000404"/>
                </a:solidFill>
                <a:cs typeface="Times New Roman" charset="0"/>
              </a:rPr>
              <a:t>九月</a:t>
            </a:r>
            <a:r>
              <a:rPr lang="en-US" altLang="ja-JP" sz="1200" b="1">
                <a:solidFill>
                  <a:srgbClr val="000404"/>
                </a:solidFill>
                <a:latin typeface="Arial Narrow" charset="0"/>
                <a:cs typeface="Times New Roman" charset="0"/>
              </a:rPr>
              <a:t> </a:t>
            </a:r>
            <a:r>
              <a:rPr lang="en-US" altLang="ja-JP" sz="1200" b="1">
                <a:solidFill>
                  <a:srgbClr val="000000"/>
                </a:solidFill>
                <a:latin typeface="Arial Narrow" charset="0"/>
                <a:cs typeface="Times New Roman" charset="0"/>
              </a:rPr>
              <a:t>52</a:t>
            </a:r>
          </a:p>
          <a:p>
            <a:pPr algn="ctr" eaLnBrk="1" hangingPunct="1"/>
            <a:r>
              <a:rPr lang="en-US" b="1">
                <a:solidFill>
                  <a:srgbClr val="000000"/>
                </a:solidFill>
                <a:latin typeface="Arial Narrow" charset="0"/>
                <a:cs typeface="Times New Roman" charset="0"/>
              </a:rPr>
              <a:t>2</a:t>
            </a:r>
            <a:br>
              <a:rPr lang="en-US" b="1">
                <a:solidFill>
                  <a:srgbClr val="000000"/>
                </a:solidFill>
                <a:latin typeface="Arial Narrow" charset="0"/>
                <a:cs typeface="Times New Roman" charset="0"/>
              </a:rPr>
            </a:br>
            <a:r>
              <a:rPr lang="en-US" sz="2000">
                <a:solidFill>
                  <a:srgbClr val="000404"/>
                </a:solidFill>
                <a:cs typeface="Times New Roman" charset="0"/>
              </a:rPr>
              <a:t>爱琴海</a:t>
            </a:r>
            <a:endParaRPr lang="en-US" altLang="ja-JP" sz="2000" b="1">
              <a:solidFill>
                <a:srgbClr val="000404"/>
              </a:solidFill>
              <a:latin typeface="Arial Narrow" charset="0"/>
              <a:cs typeface="Times New Roman" charset="0"/>
            </a:endParaRPr>
          </a:p>
          <a:p>
            <a:pPr algn="ctr" eaLnBrk="1" hangingPunct="1">
              <a:spcBef>
                <a:spcPct val="50000"/>
              </a:spcBef>
            </a:pPr>
            <a:endParaRPr lang="en-US" sz="900" b="1">
              <a:solidFill>
                <a:srgbClr val="000000"/>
              </a:solidFill>
              <a:latin typeface="Arial Narrow" charset="0"/>
              <a:cs typeface="Times New Roman" charset="0"/>
            </a:endParaRPr>
          </a:p>
        </p:txBody>
      </p:sp>
      <p:sp>
        <p:nvSpPr>
          <p:cNvPr id="27" name="Text Box 19"/>
          <p:cNvSpPr txBox="1">
            <a:spLocks noChangeArrowheads="1"/>
          </p:cNvSpPr>
          <p:nvPr/>
        </p:nvSpPr>
        <p:spPr bwMode="auto">
          <a:xfrm>
            <a:off x="152400" y="5486400"/>
            <a:ext cx="2667000"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宋体" charset="0"/>
                <a:ea typeface="宋体" charset="0"/>
                <a:cs typeface="宋体" charset="0"/>
              </a:rPr>
              <a:t>福音书</a:t>
            </a:r>
            <a:r>
              <a:rPr lang="en-US" sz="1800">
                <a:solidFill>
                  <a:srgbClr val="FFFFFF"/>
                </a:solidFill>
                <a:latin typeface="宋体" charset="0"/>
                <a:ea typeface="宋体" charset="0"/>
                <a:cs typeface="宋体" charset="0"/>
              </a:rPr>
              <a:t>以及</a:t>
            </a:r>
            <a:r>
              <a:rPr lang="en-US" sz="1800" b="1">
                <a:solidFill>
                  <a:srgbClr val="FFFFFF"/>
                </a:solidFill>
                <a:latin typeface="宋体" charset="0"/>
                <a:ea typeface="宋体" charset="0"/>
                <a:cs typeface="宋体" charset="0"/>
              </a:rPr>
              <a:t>使徒行</a:t>
            </a:r>
            <a:r>
              <a:rPr lang="en-US" sz="1800">
                <a:solidFill>
                  <a:srgbClr val="FFFFFF"/>
                </a:solidFill>
                <a:latin typeface="宋体" charset="0"/>
                <a:ea typeface="宋体" charset="0"/>
                <a:cs typeface="宋体" charset="0"/>
              </a:rPr>
              <a:t>传</a:t>
            </a:r>
            <a:r>
              <a:rPr lang="en-US" altLang="ja-JP" sz="1800" b="1">
                <a:solidFill>
                  <a:srgbClr val="FFFFFF"/>
                </a:solidFill>
                <a:latin typeface="宋体" charset="0"/>
                <a:ea typeface="宋体" charset="0"/>
                <a:cs typeface="宋体" charset="0"/>
              </a:rPr>
              <a:t> </a:t>
            </a:r>
            <a:endParaRPr lang="en-US" sz="1600">
              <a:solidFill>
                <a:srgbClr val="FFFFFF"/>
              </a:solidFill>
              <a:latin typeface="宋体" charset="0"/>
              <a:ea typeface="宋体" charset="0"/>
              <a:cs typeface="宋体" charset="0"/>
            </a:endParaRPr>
          </a:p>
        </p:txBody>
      </p:sp>
      <p:sp>
        <p:nvSpPr>
          <p:cNvPr id="68630" name="Text Box 19"/>
          <p:cNvSpPr txBox="1">
            <a:spLocks noChangeArrowheads="1"/>
          </p:cNvSpPr>
          <p:nvPr/>
        </p:nvSpPr>
        <p:spPr bwMode="auto">
          <a:xfrm>
            <a:off x="990600" y="3657600"/>
            <a:ext cx="792163" cy="338138"/>
          </a:xfrm>
          <a:prstGeom prst="rect">
            <a:avLst/>
          </a:prstGeom>
          <a:solidFill>
            <a:srgbClr val="8000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altLang="zh-CN" sz="1600" b="1">
                <a:solidFill>
                  <a:srgbClr val="F7F7F7"/>
                </a:solidFill>
                <a:latin typeface="ＭＳ Ｐゴシック" charset="0"/>
              </a:rPr>
              <a:t>马</a:t>
            </a:r>
            <a:r>
              <a:rPr lang="zh-CN" altLang="en-US" sz="1600" b="1">
                <a:solidFill>
                  <a:srgbClr val="F7F7F7"/>
                </a:solidFill>
                <a:latin typeface="ＭＳ Ｐゴシック" charset="0"/>
              </a:rPr>
              <a:t>太</a:t>
            </a:r>
            <a:endParaRPr lang="en-US" sz="1600" b="1">
              <a:solidFill>
                <a:srgbClr val="FFFFFF"/>
              </a:solidFill>
              <a:latin typeface="ＭＳ Ｐゴシック" charset="0"/>
            </a:endParaRPr>
          </a:p>
        </p:txBody>
      </p:sp>
      <p:sp>
        <p:nvSpPr>
          <p:cNvPr id="29" name="Text Box 22"/>
          <p:cNvSpPr txBox="1">
            <a:spLocks noChangeArrowheads="1"/>
          </p:cNvSpPr>
          <p:nvPr/>
        </p:nvSpPr>
        <p:spPr bwMode="auto">
          <a:xfrm>
            <a:off x="4572000" y="3657600"/>
            <a:ext cx="792163" cy="338138"/>
          </a:xfrm>
          <a:prstGeom prst="rect">
            <a:avLst/>
          </a:prstGeom>
          <a:solidFill>
            <a:srgbClr val="800000"/>
          </a:solidFill>
          <a:ln w="12700">
            <a:noFill/>
            <a:miter lim="800000"/>
            <a:headEnd/>
            <a:tailEnd/>
          </a:ln>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zh-CN" altLang="en-US" sz="1600">
                <a:solidFill>
                  <a:srgbClr val="F7F7F7"/>
                </a:solidFill>
                <a:effectLst>
                  <a:outerShdw blurRad="38100" dist="38100" dir="2700000" algn="tl">
                    <a:srgbClr val="000000"/>
                  </a:outerShdw>
                </a:effectLst>
                <a:latin typeface="ＭＳ Ｐゴシック" charset="0"/>
              </a:rPr>
              <a:t>路加</a:t>
            </a:r>
            <a:endParaRPr lang="en-GB" sz="1600">
              <a:solidFill>
                <a:srgbClr val="F7F7F7"/>
              </a:solidFill>
              <a:effectLst>
                <a:outerShdw blurRad="38100" dist="38100" dir="2700000" algn="tl">
                  <a:srgbClr val="000000"/>
                </a:outerShdw>
              </a:effectLst>
              <a:latin typeface="ＭＳ Ｐゴシック" charset="0"/>
            </a:endParaRPr>
          </a:p>
        </p:txBody>
      </p:sp>
      <p:sp>
        <p:nvSpPr>
          <p:cNvPr id="30" name="Text Box 31"/>
          <p:cNvSpPr txBox="1">
            <a:spLocks noChangeArrowheads="1"/>
          </p:cNvSpPr>
          <p:nvPr/>
        </p:nvSpPr>
        <p:spPr bwMode="auto">
          <a:xfrm>
            <a:off x="7543800" y="3657600"/>
            <a:ext cx="792163" cy="33813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600" b="1">
                <a:solidFill>
                  <a:srgbClr val="F7F7F7"/>
                </a:solidFill>
                <a:latin typeface="ＭＳ Ｐゴシック" charset="0"/>
              </a:rPr>
              <a:t>约翰</a:t>
            </a:r>
          </a:p>
        </p:txBody>
      </p:sp>
      <p:sp>
        <p:nvSpPr>
          <p:cNvPr id="31" name="Text Box 29"/>
          <p:cNvSpPr txBox="1">
            <a:spLocks noChangeArrowheads="1"/>
          </p:cNvSpPr>
          <p:nvPr/>
        </p:nvSpPr>
        <p:spPr bwMode="auto">
          <a:xfrm>
            <a:off x="6599238" y="3657600"/>
            <a:ext cx="792162" cy="33813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altLang="zh-CN" sz="1600" b="1">
                <a:solidFill>
                  <a:srgbClr val="F7F7F7"/>
                </a:solidFill>
                <a:latin typeface="ＭＳ ゴシック" charset="0"/>
                <a:ea typeface="ＭＳ ゴシック" charset="0"/>
                <a:cs typeface="ＭＳ ゴシック" charset="0"/>
              </a:rPr>
              <a:t>马</a:t>
            </a:r>
            <a:r>
              <a:rPr lang="zh-CN" altLang="en-US" sz="1600" b="1">
                <a:solidFill>
                  <a:srgbClr val="F7F7F7"/>
                </a:solidFill>
                <a:latin typeface="ＭＳ ゴシック" charset="0"/>
                <a:ea typeface="ＭＳ ゴシック" charset="0"/>
                <a:cs typeface="ＭＳ ゴシック" charset="0"/>
              </a:rPr>
              <a:t>可</a:t>
            </a:r>
            <a:endParaRPr lang="en-US" sz="1600" b="1">
              <a:solidFill>
                <a:srgbClr val="F7F7F7"/>
              </a:solidFill>
              <a:latin typeface="ＭＳ ゴシック" charset="0"/>
              <a:ea typeface="ＭＳ ゴシック" charset="0"/>
              <a:cs typeface="ＭＳ ゴシック" charset="0"/>
            </a:endParaRPr>
          </a:p>
        </p:txBody>
      </p:sp>
      <p:sp>
        <p:nvSpPr>
          <p:cNvPr id="68634" name="Text Box 22"/>
          <p:cNvSpPr txBox="1">
            <a:spLocks noChangeArrowheads="1"/>
          </p:cNvSpPr>
          <p:nvPr/>
        </p:nvSpPr>
        <p:spPr bwMode="auto">
          <a:xfrm>
            <a:off x="5486400" y="3657600"/>
            <a:ext cx="792163" cy="307975"/>
          </a:xfrm>
          <a:prstGeom prst="rect">
            <a:avLst/>
          </a:prstGeom>
          <a:solidFill>
            <a:srgbClr val="8000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400">
                <a:solidFill>
                  <a:srgbClr val="F7F7F7"/>
                </a:solidFill>
                <a:latin typeface="ＭＳ Ｐゴシック" charset="0"/>
              </a:rPr>
              <a:t>使徒</a:t>
            </a:r>
            <a:r>
              <a:rPr lang="zh-CN" altLang="en-US" sz="1400">
                <a:solidFill>
                  <a:srgbClr val="F7F7F7"/>
                </a:solidFill>
                <a:latin typeface="ＭＳ Ｐゴシック" charset="0"/>
              </a:rPr>
              <a:t>行传</a:t>
            </a:r>
            <a:endParaRPr lang="en-US" sz="1400">
              <a:solidFill>
                <a:srgbClr val="F7F7F7"/>
              </a:solidFill>
              <a:latin typeface="ＭＳ Ｐゴシック" charset="0"/>
            </a:endParaRPr>
          </a:p>
        </p:txBody>
      </p:sp>
      <p:sp>
        <p:nvSpPr>
          <p:cNvPr id="35" name="Text Box 19"/>
          <p:cNvSpPr txBox="1">
            <a:spLocks noChangeArrowheads="1"/>
          </p:cNvSpPr>
          <p:nvPr/>
        </p:nvSpPr>
        <p:spPr bwMode="auto">
          <a:xfrm>
            <a:off x="990600" y="4114800"/>
            <a:ext cx="792163" cy="33813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600">
                <a:solidFill>
                  <a:srgbClr val="000404"/>
                </a:solidFill>
              </a:rPr>
              <a:t>加 拉 太</a:t>
            </a:r>
            <a:endParaRPr lang="en-US" sz="1600">
              <a:solidFill>
                <a:srgbClr val="000000"/>
              </a:solidFill>
              <a:latin typeface="Arial Narrow" charset="0"/>
            </a:endParaRPr>
          </a:p>
        </p:txBody>
      </p:sp>
      <p:sp>
        <p:nvSpPr>
          <p:cNvPr id="36" name="Text Box 19"/>
          <p:cNvSpPr txBox="1">
            <a:spLocks noChangeArrowheads="1"/>
          </p:cNvSpPr>
          <p:nvPr/>
        </p:nvSpPr>
        <p:spPr bwMode="auto">
          <a:xfrm>
            <a:off x="152400" y="5943600"/>
            <a:ext cx="1800225"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a:solidFill>
                  <a:srgbClr val="000066"/>
                </a:solidFill>
                <a:latin typeface="ＭＳ Ｐゴシック" charset="0"/>
              </a:rPr>
              <a:t>保罗</a:t>
            </a:r>
            <a:r>
              <a:rPr lang="en-US" sz="1800" b="1">
                <a:solidFill>
                  <a:srgbClr val="000066"/>
                </a:solidFill>
                <a:latin typeface="ＭＳ Ｐゴシック" charset="0"/>
              </a:rPr>
              <a:t>书</a:t>
            </a:r>
            <a:r>
              <a:rPr lang="en-US" sz="1800">
                <a:solidFill>
                  <a:srgbClr val="000066"/>
                </a:solidFill>
                <a:latin typeface="ＭＳ Ｐゴシック" charset="0"/>
              </a:rPr>
              <a:t>信</a:t>
            </a:r>
            <a:endParaRPr lang="en-US" sz="1600">
              <a:solidFill>
                <a:srgbClr val="000066"/>
              </a:solidFill>
              <a:latin typeface="Arial Narrow" charset="0"/>
            </a:endParaRPr>
          </a:p>
        </p:txBody>
      </p:sp>
      <p:sp>
        <p:nvSpPr>
          <p:cNvPr id="26" name="Text Box 19"/>
          <p:cNvSpPr txBox="1">
            <a:spLocks noChangeArrowheads="1"/>
          </p:cNvSpPr>
          <p:nvPr/>
        </p:nvSpPr>
        <p:spPr bwMode="auto">
          <a:xfrm>
            <a:off x="7162800" y="6400800"/>
            <a:ext cx="1800225" cy="2460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spcBef>
                <a:spcPct val="50000"/>
              </a:spcBef>
            </a:pPr>
            <a:r>
              <a:rPr lang="en-US" sz="1000">
                <a:latin typeface="ＭＳ Ｐゴシック" charset="0"/>
              </a:rPr>
              <a:t>保罗</a:t>
            </a:r>
            <a:r>
              <a:rPr lang="en-US" sz="1000" b="1">
                <a:latin typeface="ＭＳ Ｐゴシック" charset="0"/>
              </a:rPr>
              <a:t>书</a:t>
            </a:r>
            <a:r>
              <a:rPr lang="en-US" sz="1000">
                <a:latin typeface="ＭＳ Ｐゴシック" charset="0"/>
              </a:rPr>
              <a:t>信</a:t>
            </a:r>
            <a:endParaRPr lang="en-US" sz="1000">
              <a:latin typeface="Arial Narrow"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6" grpId="0" animBg="1"/>
      <p:bldP spid="26" grpId="0"/>
    </p:bldLst>
  </p:timing>
</p:sld>
</file>

<file path=ppt/slides/slide2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29057" name="Title 1"/>
          <p:cNvSpPr>
            <a:spLocks noGrp="1"/>
          </p:cNvSpPr>
          <p:nvPr>
            <p:ph type="title"/>
          </p:nvPr>
        </p:nvSpPr>
        <p:spPr>
          <a:xfrm>
            <a:off x="0" y="0"/>
            <a:ext cx="9144000" cy="946150"/>
          </a:xfrm>
        </p:spPr>
        <p:txBody>
          <a:bodyPr/>
          <a:lstStyle/>
          <a:p>
            <a:pPr algn="ctr"/>
            <a:r>
              <a:rPr lang="zh-CN" altLang="en-US" b="1" normalizeH="1" dirty="0">
                <a:solidFill>
                  <a:srgbClr val="FFFFFF"/>
                </a:solidFill>
                <a:latin typeface="宋体"/>
                <a:ea typeface="宋体"/>
                <a:cs typeface="宋体"/>
              </a:rPr>
              <a:t>为</a:t>
            </a:r>
            <a:r>
              <a:rPr lang="zh-CN" altLang="en-US" b="1" normalizeH="1" dirty="0">
                <a:solidFill>
                  <a:schemeClr val="tx1"/>
                </a:solidFill>
                <a:latin typeface="宋体"/>
                <a:ea typeface="宋体"/>
                <a:cs typeface="宋体"/>
              </a:rPr>
              <a:t>什么人们喜欢</a:t>
            </a:r>
            <a:r>
              <a:rPr lang="en-US" altLang="zh-CN" b="1" normalizeH="1" dirty="0">
                <a:solidFill>
                  <a:schemeClr val="tx1"/>
                </a:solidFill>
                <a:latin typeface="宋体"/>
                <a:ea typeface="宋体"/>
                <a:cs typeface="宋体"/>
              </a:rPr>
              <a:t>法律式</a:t>
            </a:r>
            <a:r>
              <a:rPr lang="zh-CN" altLang="en-US" b="1" normalizeH="1" dirty="0">
                <a:solidFill>
                  <a:schemeClr val="tx1"/>
                </a:solidFill>
                <a:latin typeface="宋体"/>
                <a:ea typeface="宋体"/>
                <a:cs typeface="宋体"/>
              </a:rPr>
              <a:t>？</a:t>
            </a:r>
            <a:endParaRPr lang="en-US" b="1" dirty="0">
              <a:latin typeface="Arial Black" charset="0"/>
              <a:ea typeface="ＭＳ Ｐゴシック" charset="0"/>
              <a:cs typeface="ＭＳ Ｐゴシック" charset="0"/>
            </a:endParaRPr>
          </a:p>
        </p:txBody>
      </p:sp>
      <p:sp>
        <p:nvSpPr>
          <p:cNvPr id="2" name="TextBox 1"/>
          <p:cNvSpPr txBox="1"/>
          <p:nvPr/>
        </p:nvSpPr>
        <p:spPr>
          <a:xfrm>
            <a:off x="685800" y="1905000"/>
            <a:ext cx="7010400" cy="3170099"/>
          </a:xfrm>
          <a:prstGeom prst="rect">
            <a:avLst/>
          </a:prstGeom>
          <a:noFill/>
        </p:spPr>
        <p:txBody>
          <a:bodyPr wrap="square" rtlCol="0">
            <a:spAutoFit/>
          </a:bodyPr>
          <a:lstStyle/>
          <a:p>
            <a:pPr algn="ctr"/>
            <a:r>
              <a:rPr kumimoji="1" lang="zh-CN" altLang="en-US" sz="20000" b="1" dirty="0">
                <a:solidFill>
                  <a:srgbClr val="FFFF00"/>
                </a:solidFill>
                <a:latin typeface="宋体"/>
                <a:ea typeface="宋体"/>
                <a:cs typeface="宋体"/>
              </a:rPr>
              <a:t>自尊</a:t>
            </a:r>
          </a:p>
        </p:txBody>
      </p:sp>
    </p:spTree>
    <p:extLst>
      <p:ext uri="{BB962C8B-B14F-4D97-AF65-F5344CB8AC3E}">
        <p14:creationId xmlns:p14="http://schemas.microsoft.com/office/powerpoint/2010/main" val="111413506"/>
      </p:ext>
    </p:extLst>
  </p:cSld>
  <p:clrMapOvr>
    <a:overrideClrMapping bg1="dk2" tx1="lt1" bg2="dk1" tx2="lt2" accent1="accent1" accent2="accent2" accent3="accent3" accent4="accent4" accent5="accent5" accent6="accent6" hlink="hlink" folHlink="folHlink"/>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5810" name="Picture 2" descr="Image result for Be free from the slavery of legalism so you can live for Christ">
            <a:extLst>
              <a:ext uri="{FF2B5EF4-FFF2-40B4-BE49-F238E27FC236}">
                <a16:creationId xmlns:a16="http://schemas.microsoft.com/office/drawing/2014/main" id="{BB4F5EB5-70C7-9C4B-B9AD-A05333FF47E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436096" y="1340768"/>
            <a:ext cx="3704332" cy="3420114"/>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1"/>
            <a:ext cx="9144000" cy="1001358"/>
          </a:xfrm>
          <a:solidFill>
            <a:srgbClr val="056A04"/>
          </a:solidFill>
          <a:effectLst>
            <a:outerShdw blurRad="63500" dist="35921" dir="2700000" algn="ctr" rotWithShape="0">
              <a:schemeClr val="tx2">
                <a:alpha val="74998"/>
              </a:schemeClr>
            </a:outerShdw>
          </a:effectLst>
        </p:spPr>
        <p:txBody>
          <a:bodyPr/>
          <a:lstStyle/>
          <a:p>
            <a:pPr>
              <a:defRPr/>
            </a:pPr>
            <a:r>
              <a:rPr lang="zh-SG" alt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加拉太书</a:t>
            </a:r>
            <a:r>
              <a:rPr lang="zh-CN" alt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的应用</a:t>
            </a:r>
            <a:endParaRPr lang="zh-SG" alt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endParaRPr>
          </a:p>
        </p:txBody>
      </p:sp>
      <p:sp>
        <p:nvSpPr>
          <p:cNvPr id="3" name="Rectangle 2"/>
          <p:cNvSpPr txBox="1">
            <a:spLocks noChangeArrowheads="1"/>
          </p:cNvSpPr>
          <p:nvPr/>
        </p:nvSpPr>
        <p:spPr bwMode="auto">
          <a:xfrm>
            <a:off x="0" y="1340769"/>
            <a:ext cx="5432524" cy="201622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177" rtl="0" eaLnBrk="0" fontAlgn="base" latinLnBrk="0" hangingPunct="0">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要从律法下的法制</a:t>
            </a:r>
            <a:endParaRPr kumimoji="0" lang="en-US" altLang="zh-CN" sz="40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a:p>
            <a:pPr marL="0" marR="0" lvl="0" indent="0" algn="ctr" defTabSz="457177" rtl="0" eaLnBrk="0" fontAlgn="base" latinLnBrk="0" hangingPunct="0">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被释放</a:t>
            </a:r>
            <a:r>
              <a:rPr kumimoji="0" lang="en-US" sz="40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a:t>
            </a:r>
          </a:p>
        </p:txBody>
      </p:sp>
      <p:sp>
        <p:nvSpPr>
          <p:cNvPr id="5" name="Rectangle 2">
            <a:extLst>
              <a:ext uri="{FF2B5EF4-FFF2-40B4-BE49-F238E27FC236}">
                <a16:creationId xmlns:a16="http://schemas.microsoft.com/office/drawing/2014/main" id="{93D908B4-F0B0-0440-A7A3-64C1A87921D7}"/>
              </a:ext>
            </a:extLst>
          </p:cNvPr>
          <p:cNvSpPr txBox="1">
            <a:spLocks noChangeArrowheads="1"/>
          </p:cNvSpPr>
          <p:nvPr/>
        </p:nvSpPr>
        <p:spPr bwMode="auto">
          <a:xfrm>
            <a:off x="5436096" y="4760882"/>
            <a:ext cx="3707904" cy="209711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177"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a:t>
            </a:r>
            <a:r>
              <a:rPr kumimoji="0" lang="zh-CN" altLang="en-US" sz="40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好让你能</a:t>
            </a:r>
            <a:endParaRPr kumimoji="0" lang="en-US" altLang="zh-CN" sz="40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a:p>
            <a:pPr marL="0" marR="0" lvl="0" indent="0" algn="ctr" defTabSz="457177" rtl="0" eaLnBrk="0" fontAlgn="base" latinLnBrk="0" hangingPunct="0">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为基督而活</a:t>
            </a:r>
            <a:endParaRPr kumimoji="0" lang="en-US" sz="40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pic>
        <p:nvPicPr>
          <p:cNvPr id="375812" name="Picture 4" descr="Image result for Be free from the slavery of legalism so you can live for Christ">
            <a:extLst>
              <a:ext uri="{FF2B5EF4-FFF2-40B4-BE49-F238E27FC236}">
                <a16:creationId xmlns:a16="http://schemas.microsoft.com/office/drawing/2014/main" id="{DE1B7065-1888-EA4C-995F-B38F476D87EB}"/>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5496" y="3140968"/>
            <a:ext cx="5294083" cy="29211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5830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75810"/>
                                        </p:tgtEl>
                                        <p:attrNameLst>
                                          <p:attrName>style.visibility</p:attrName>
                                        </p:attrNameLst>
                                      </p:cBhvr>
                                      <p:to>
                                        <p:strVal val="visible"/>
                                      </p:to>
                                    </p:set>
                                    <p:anim calcmode="lin" valueType="num">
                                      <p:cBhvr additive="base">
                                        <p:cTn id="7" dur="500" fill="hold"/>
                                        <p:tgtEl>
                                          <p:spTgt spid="375810"/>
                                        </p:tgtEl>
                                        <p:attrNameLst>
                                          <p:attrName>ppt_x</p:attrName>
                                        </p:attrNameLst>
                                      </p:cBhvr>
                                      <p:tavLst>
                                        <p:tav tm="0">
                                          <p:val>
                                            <p:strVal val="#ppt_x"/>
                                          </p:val>
                                        </p:tav>
                                        <p:tav tm="100000">
                                          <p:val>
                                            <p:strVal val="#ppt_x"/>
                                          </p:val>
                                        </p:tav>
                                      </p:tavLst>
                                    </p:anim>
                                    <p:anim calcmode="lin" valueType="num">
                                      <p:cBhvr additive="base">
                                        <p:cTn id="8" dur="500" fill="hold"/>
                                        <p:tgtEl>
                                          <p:spTgt spid="37581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grpId="0" nodeType="clickEffect">
                                  <p:stCondLst>
                                    <p:cond delay="0"/>
                                  </p:stCondLst>
                                  <p:childTnLst>
                                    <p:set>
                                      <p:cBhvr>
                                        <p:cTn id="16" dur="1" fill="hold">
                                          <p:stCondLst>
                                            <p:cond delay="0"/>
                                          </p:stCondLst>
                                        </p:cTn>
                                        <p:tgtEl>
                                          <p:spTgt spid="900098"/>
                                        </p:tgtEl>
                                        <p:attrNameLst>
                                          <p:attrName>style.visibility</p:attrName>
                                        </p:attrNameLst>
                                      </p:cBhvr>
                                      <p:to>
                                        <p:strVal val="visible"/>
                                      </p:to>
                                    </p:set>
                                    <p:anim calcmode="lin" valueType="num">
                                      <p:cBhvr additive="base">
                                        <p:cTn id="17" dur="500" fill="hold"/>
                                        <p:tgtEl>
                                          <p:spTgt spid="900098"/>
                                        </p:tgtEl>
                                        <p:attrNameLst>
                                          <p:attrName>ppt_x</p:attrName>
                                        </p:attrNameLst>
                                      </p:cBhvr>
                                      <p:tavLst>
                                        <p:tav tm="0">
                                          <p:val>
                                            <p:strVal val="#ppt_x"/>
                                          </p:val>
                                        </p:tav>
                                        <p:tav tm="100000">
                                          <p:val>
                                            <p:strVal val="#ppt_x"/>
                                          </p:val>
                                        </p:tav>
                                      </p:tavLst>
                                    </p:anim>
                                    <p:anim calcmode="lin" valueType="num">
                                      <p:cBhvr additive="base">
                                        <p:cTn id="18" dur="500" fill="hold"/>
                                        <p:tgtEl>
                                          <p:spTgt spid="90009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0098" grpId="0" animBg="1"/>
      <p:bldP spid="5" grpId="0"/>
    </p:bld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1616736186"/>
      </p:ext>
    </p:extLst>
  </p:cSld>
  <p:clrMapOvr>
    <a:masterClrMapping/>
  </p:clrMapOvr>
  <p:transition/>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5"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1430" tIns="45715" rIns="91430" bIns="45715" anchor="ctr"/>
          <a:lstStyle>
            <a:lvl1pPr>
              <a:defRPr sz="2400" b="1">
                <a:solidFill>
                  <a:schemeClr val="tx1"/>
                </a:solidFill>
                <a:latin typeface="Arial" charset="0"/>
                <a:ea typeface="MS PGothic" charset="0"/>
                <a:cs typeface="MS PGothic" charset="0"/>
              </a:defRPr>
            </a:lvl1pPr>
            <a:lvl2pPr marL="742950" indent="-285750">
              <a:defRPr sz="2400" b="1">
                <a:solidFill>
                  <a:schemeClr val="tx1"/>
                </a:solidFill>
                <a:latin typeface="Arial" charset="0"/>
                <a:ea typeface="MS PGothic" charset="0"/>
                <a:cs typeface="MS PGothic" charset="0"/>
              </a:defRPr>
            </a:lvl2pPr>
            <a:lvl3pPr marL="1143000" indent="-228600">
              <a:defRPr sz="2400" b="1">
                <a:solidFill>
                  <a:schemeClr val="tx1"/>
                </a:solidFill>
                <a:latin typeface="Arial" charset="0"/>
                <a:ea typeface="MS PGothic" charset="0"/>
                <a:cs typeface="MS PGothic" charset="0"/>
              </a:defRPr>
            </a:lvl3pPr>
            <a:lvl4pPr marL="1600200" indent="-228600">
              <a:defRPr sz="2400" b="1">
                <a:solidFill>
                  <a:schemeClr val="tx1"/>
                </a:solidFill>
                <a:latin typeface="Arial" charset="0"/>
                <a:ea typeface="MS PGothic" charset="0"/>
                <a:cs typeface="MS PGothic" charset="0"/>
              </a:defRPr>
            </a:lvl4pPr>
            <a:lvl5pPr marL="2057400" indent="-228600">
              <a:defRPr sz="2400" b="1">
                <a:solidFill>
                  <a:schemeClr val="tx1"/>
                </a:solidFill>
                <a:latin typeface="Arial" charset="0"/>
                <a:ea typeface="MS PGothic" charset="0"/>
                <a:cs typeface="MS PGothic" charset="0"/>
              </a:defRPr>
            </a:lvl5pPr>
            <a:lvl6pPr marL="25146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6pPr>
            <a:lvl7pPr marL="29718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7pPr>
            <a:lvl8pPr marL="34290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8pPr>
            <a:lvl9pPr marL="38862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9pPr>
          </a:lstStyle>
          <a:p>
            <a:pPr marL="0" marR="0" lvl="0" indent="0" algn="ctr" defTabSz="914300" rtl="0" eaLnBrk="1" fontAlgn="base" latinLnBrk="0" hangingPunct="1">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uLnTx/>
                <a:uFillTx/>
                <a:latin typeface="Arial" charset="0"/>
                <a:ea typeface="SimSun" charset="0"/>
                <a:cs typeface="Arial" charset="0"/>
              </a:rPr>
              <a:t>免费获得该讲解</a:t>
            </a:r>
            <a:r>
              <a:rPr kumimoji="0" lang="en-US" sz="4000" b="1" i="0" u="none" strike="noStrike" kern="1200" cap="none" spc="0" normalizeH="0" baseline="0" noProof="0" dirty="0">
                <a:ln>
                  <a:noFill/>
                </a:ln>
                <a:solidFill>
                  <a:srgbClr val="FFFFFF"/>
                </a:solidFill>
                <a:effectLst/>
                <a:uLnTx/>
                <a:uFillTx/>
                <a:latin typeface="Arial" charset="0"/>
                <a:ea typeface="SimSun" charset="0"/>
                <a:cs typeface="Arial" charset="0"/>
              </a:rPr>
              <a:t>!</a:t>
            </a:r>
            <a:endParaRPr kumimoji="0" lang="en-US" sz="1400" b="1" i="0" u="none" strike="noStrike" kern="1200" cap="none" spc="0" normalizeH="0" baseline="0" noProof="0" dirty="0">
              <a:ln>
                <a:noFill/>
              </a:ln>
              <a:solidFill>
                <a:srgbClr val="FFFFFF"/>
              </a:solidFill>
              <a:effectLst/>
              <a:uLnTx/>
              <a:uFillTx/>
              <a:latin typeface="Arial" charset="0"/>
              <a:ea typeface="SimSun" charset="0"/>
              <a:cs typeface="Arial" charset="0"/>
            </a:endParaRPr>
          </a:p>
        </p:txBody>
      </p:sp>
      <p:sp>
        <p:nvSpPr>
          <p:cNvPr id="202753" name="Rectangle 1026"/>
          <p:cNvSpPr>
            <a:spLocks noGrp="1" noChangeArrowheads="1"/>
          </p:cNvSpPr>
          <p:nvPr>
            <p:ph type="ctrTitle"/>
          </p:nvPr>
        </p:nvSpPr>
        <p:spPr>
          <a:xfrm>
            <a:off x="0" y="6172200"/>
            <a:ext cx="9144000" cy="685800"/>
          </a:xfrm>
        </p:spPr>
        <p:txBody>
          <a:bodyPr/>
          <a:lstStyle/>
          <a:p>
            <a:pPr eaLnBrk="1" hangingPunct="1"/>
            <a:r>
              <a:rPr lang="zh-TW" altLang="en-US" sz="3200" b="1" dirty="0">
                <a:solidFill>
                  <a:srgbClr val="FFFFFF"/>
                </a:solidFill>
                <a:latin typeface="Arial" charset="0"/>
                <a:ea typeface="SimSun" charset="0"/>
                <a:cs typeface="SimSun" charset="0"/>
              </a:rPr>
              <a:t>新约全书讲章</a:t>
            </a:r>
            <a:r>
              <a:rPr lang="en-US" altLang="zh-TW" sz="3200" b="1" dirty="0">
                <a:solidFill>
                  <a:srgbClr val="FFFFFF"/>
                </a:solidFill>
                <a:latin typeface="Arial" charset="0"/>
                <a:ea typeface="SimSun" charset="0"/>
                <a:cs typeface="SimSun" charset="0"/>
              </a:rPr>
              <a:t> • </a:t>
            </a:r>
            <a:r>
              <a:rPr lang="en-US" sz="3200" b="1" dirty="0">
                <a:solidFill>
                  <a:srgbClr val="FFFFFF"/>
                </a:solidFill>
                <a:latin typeface="Arial" charset="0"/>
              </a:rPr>
              <a:t>BibleStudyDownloads.org</a:t>
            </a:r>
            <a:endParaRPr lang="en-US" sz="1100" b="1" dirty="0">
              <a:solidFill>
                <a:srgbClr val="FFFFFF"/>
              </a:solidFill>
              <a:latin typeface="Arial" charset="0"/>
            </a:endParaRPr>
          </a:p>
        </p:txBody>
      </p:sp>
      <p:pic>
        <p:nvPicPr>
          <p:cNvPr id="6" name="Picture 5"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2" y="574266"/>
            <a:ext cx="9232347" cy="5650045"/>
          </a:xfrm>
          <a:prstGeom prst="rect">
            <a:avLst/>
          </a:prstGeom>
        </p:spPr>
      </p:pic>
      <p:pic>
        <p:nvPicPr>
          <p:cNvPr id="7" name="Picture 6"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159620"/>
            <a:ext cx="6153212" cy="3483594"/>
          </a:xfrm>
          <a:prstGeom prst="rect">
            <a:avLst/>
          </a:prstGeom>
        </p:spPr>
      </p:pic>
      <p:sp>
        <p:nvSpPr>
          <p:cNvPr id="8" name="Rectangle 1026"/>
          <p:cNvSpPr txBox="1">
            <a:spLocks noChangeArrowheads="1"/>
          </p:cNvSpPr>
          <p:nvPr/>
        </p:nvSpPr>
        <p:spPr bwMode="auto">
          <a:xfrm>
            <a:off x="0" y="1247839"/>
            <a:ext cx="9144000" cy="5742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1430" tIns="45715" rIns="91430" bIns="45715"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300" rtl="0" eaLnBrk="1" fontAlgn="base" latinLnBrk="0" hangingPunct="1">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000000"/>
                </a:solidFill>
                <a:effectLst/>
                <a:uLnTx/>
                <a:uFillTx/>
                <a:latin typeface="Times New Roman" charset="0"/>
                <a:ea typeface="SimSun" charset="0"/>
                <a:cs typeface="Arial" charset="0"/>
              </a:rPr>
              <a:t>圣经学习下载</a:t>
            </a:r>
          </a:p>
        </p:txBody>
      </p:sp>
    </p:spTree>
    <p:extLst>
      <p:ext uri="{BB962C8B-B14F-4D97-AF65-F5344CB8AC3E}">
        <p14:creationId xmlns:p14="http://schemas.microsoft.com/office/powerpoint/2010/main" val="1519674383"/>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7"/>
                                        </p:tgtEl>
                                        <p:attrNameLst>
                                          <p:attrName>ppt_x</p:attrName>
                                        </p:attrNameLst>
                                      </p:cBhvr>
                                      <p:tavLst>
                                        <p:tav tm="0">
                                          <p:val>
                                            <p:strVal val="ppt_x"/>
                                          </p:val>
                                        </p:tav>
                                        <p:tav tm="100000">
                                          <p:val>
                                            <p:strVal val="0-ppt_w/2"/>
                                          </p:val>
                                        </p:tav>
                                      </p:tavLst>
                                    </p:anim>
                                    <p:anim calcmode="lin" valueType="num">
                                      <p:cBhvr additive="base">
                                        <p:cTn id="7" dur="2000"/>
                                        <p:tgtEl>
                                          <p:spTgt spid="7"/>
                                        </p:tgtEl>
                                        <p:attrNameLst>
                                          <p:attrName>ppt_y</p:attrName>
                                        </p:attrNameLst>
                                      </p:cBhvr>
                                      <p:tavLst>
                                        <p:tav tm="0">
                                          <p:val>
                                            <p:strVal val="ppt_y"/>
                                          </p:val>
                                        </p:tav>
                                        <p:tav tm="100000">
                                          <p:val>
                                            <p:strVal val="ppt_y"/>
                                          </p:val>
                                        </p:tav>
                                      </p:tavLst>
                                    </p:anim>
                                    <p:set>
                                      <p:cBhvr>
                                        <p:cTn id="8" dur="1" fill="hold">
                                          <p:stCondLst>
                                            <p:cond delay="1999"/>
                                          </p:stCondLst>
                                        </p:cTn>
                                        <p:tgtEl>
                                          <p:spTgt spid="7"/>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1000" fill="hold"/>
                                        <p:tgtEl>
                                          <p:spTgt spid="7"/>
                                        </p:tgtEl>
                                        <p:attrNameLst>
                                          <p:attrName>ppt_x</p:attrName>
                                        </p:attrNameLst>
                                      </p:cBhvr>
                                      <p:tavLst>
                                        <p:tav tm="0">
                                          <p:val>
                                            <p:strVal val="1+#ppt_w/2"/>
                                          </p:val>
                                        </p:tav>
                                        <p:tav tm="100000">
                                          <p:val>
                                            <p:strVal val="#ppt_x"/>
                                          </p:val>
                                        </p:tav>
                                      </p:tavLst>
                                    </p:anim>
                                    <p:anim calcmode="lin" valueType="num">
                                      <p:cBhvr additive="base">
                                        <p:cTn id="13" dur="1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2033" name="Picture 2" descr="DSS"/>
          <p:cNvPicPr>
            <a:picLocks noChangeAspect="1" noChangeArrowheads="1"/>
          </p:cNvPicPr>
          <p:nvPr/>
        </p:nvPicPr>
        <p:blipFill>
          <a:blip r:embed="rId3" cstate="screen">
            <a:lum bright="-48000"/>
            <a:extLst>
              <a:ext uri="{28A0092B-C50C-407E-A947-70E740481C1C}">
                <a14:useLocalDpi xmlns:a14="http://schemas.microsoft.com/office/drawing/2010/main"/>
              </a:ext>
            </a:extLst>
          </a:blip>
          <a:srcRect/>
          <a:stretch>
            <a:fillRect/>
          </a:stretch>
        </p:blipFill>
        <p:spPr bwMode="auto">
          <a:xfrm>
            <a:off x="0" y="0"/>
            <a:ext cx="4419600" cy="6900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71363" name="Rectangle 3"/>
          <p:cNvSpPr>
            <a:spLocks noChangeArrowheads="1"/>
          </p:cNvSpPr>
          <p:nvPr/>
        </p:nvSpPr>
        <p:spPr bwMode="auto">
          <a:xfrm>
            <a:off x="4648200" y="0"/>
            <a:ext cx="4572000" cy="6858000"/>
          </a:xfrm>
          <a:prstGeom prst="rect">
            <a:avLst/>
          </a:prstGeom>
          <a:gradFill rotWithShape="0">
            <a:gsLst>
              <a:gs pos="0">
                <a:schemeClr val="accent2"/>
              </a:gs>
              <a:gs pos="100000">
                <a:schemeClr val="accent2">
                  <a:gamma/>
                  <a:shade val="21569"/>
                  <a:invGamma/>
                </a:schemeClr>
              </a:gs>
            </a:gsLst>
            <a:path path="shape">
              <a:fillToRect l="50000" t="50000" r="50000" b="50000"/>
            </a:path>
          </a:gra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400" b="1" i="0" u="none" strike="noStrike" kern="1200" cap="none" spc="0" normalizeH="0" baseline="0" noProof="0">
              <a:ln>
                <a:noFill/>
              </a:ln>
              <a:solidFill>
                <a:srgbClr val="000000"/>
              </a:solidFill>
              <a:effectLst>
                <a:outerShdw blurRad="38100" dist="38100" dir="2700000" algn="tl">
                  <a:srgbClr val="FFFFFF"/>
                </a:outerShdw>
              </a:effectLst>
              <a:uLnTx/>
              <a:uFillTx/>
              <a:latin typeface="Garamond" pitchFamily="-111" charset="0"/>
              <a:ea typeface="Osaka"/>
              <a:cs typeface="Osaka"/>
            </a:endParaRPr>
          </a:p>
        </p:txBody>
      </p:sp>
      <p:sp>
        <p:nvSpPr>
          <p:cNvPr id="271365" name="Text Box 5"/>
          <p:cNvSpPr txBox="1">
            <a:spLocks noChangeArrowheads="1"/>
          </p:cNvSpPr>
          <p:nvPr/>
        </p:nvSpPr>
        <p:spPr bwMode="auto">
          <a:xfrm>
            <a:off x="304800" y="973138"/>
            <a:ext cx="3810000" cy="584775"/>
          </a:xfrm>
          <a:prstGeom prst="rect">
            <a:avLst/>
          </a:prstGeom>
          <a:noFill/>
          <a:ln w="9525">
            <a:noFill/>
            <a:miter lim="800000"/>
            <a:headEnd/>
            <a:tailEnd/>
          </a:ln>
          <a:effectLst>
            <a:outerShdw blurRad="63500" dist="35921" dir="2700000" algn="ctr" rotWithShape="0">
              <a:schemeClr val="tx1">
                <a:alpha val="74998"/>
              </a:schemeClr>
            </a:outerShdw>
          </a:effectLst>
        </p:spPr>
        <p:txBody>
          <a:bodyPr>
            <a:spAutoFit/>
          </a:bodyPr>
          <a:lstStyle>
            <a:lvl1pPr marL="914400" indent="-914400"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marL="914400" marR="0" lvl="0" indent="-914400" algn="l" defTabSz="914400" rtl="0" eaLnBrk="1" fontAlgn="base" latinLnBrk="0" hangingPunct="1">
              <a:lnSpc>
                <a:spcPct val="100000"/>
              </a:lnSpc>
              <a:spcBef>
                <a:spcPct val="0"/>
              </a:spcBef>
              <a:spcAft>
                <a:spcPct val="0"/>
              </a:spcAft>
              <a:buClrTx/>
              <a:buSzTx/>
              <a:buFontTx/>
              <a:buNone/>
              <a:tabLst/>
              <a:defRPr/>
            </a:pPr>
            <a:r>
              <a:rPr kumimoji="0" lang="zh-CN" altLang="en-US" sz="3200" b="1" i="0" u="sng" strike="noStrike" kern="1200" cap="none" spc="0" normalizeH="0" baseline="0" noProof="0" dirty="0">
                <a:ln>
                  <a:noFill/>
                </a:ln>
                <a:solidFill>
                  <a:srgbClr val="FFFFFF"/>
                </a:solidFill>
                <a:effectLst/>
                <a:uLnTx/>
                <a:uFillTx/>
                <a:latin typeface="Arial" charset="0"/>
                <a:ea typeface="Osaka" charset="0"/>
                <a:cs typeface="Osaka" charset="0"/>
              </a:rPr>
              <a:t>律法师</a:t>
            </a:r>
            <a:endParaRPr kumimoji="0" lang="en-US" sz="2400" b="1" i="0" u="sng" strike="noStrike" kern="1200" cap="none" spc="0" normalizeH="0" baseline="0" noProof="0" dirty="0">
              <a:ln>
                <a:noFill/>
              </a:ln>
              <a:solidFill>
                <a:srgbClr val="FFFFFF"/>
              </a:solidFill>
              <a:effectLst/>
              <a:uLnTx/>
              <a:uFillTx/>
              <a:latin typeface="Times New Roman" charset="0"/>
              <a:ea typeface="Osaka" charset="0"/>
              <a:cs typeface="Osaka" charset="0"/>
            </a:endParaRPr>
          </a:p>
        </p:txBody>
      </p:sp>
      <p:sp>
        <p:nvSpPr>
          <p:cNvPr id="271366" name="Text Box 6"/>
          <p:cNvSpPr txBox="1">
            <a:spLocks noChangeArrowheads="1"/>
          </p:cNvSpPr>
          <p:nvPr/>
        </p:nvSpPr>
        <p:spPr bwMode="auto">
          <a:xfrm>
            <a:off x="4876800" y="973138"/>
            <a:ext cx="4343400" cy="584200"/>
          </a:xfrm>
          <a:prstGeom prst="rect">
            <a:avLst/>
          </a:prstGeom>
          <a:noFill/>
          <a:ln w="9525">
            <a:noFill/>
            <a:miter lim="800000"/>
            <a:headEnd/>
            <a:tailEnd/>
          </a:ln>
          <a:effectLst>
            <a:outerShdw blurRad="63500" dist="35921" dir="2700000" algn="ctr" rotWithShape="0">
              <a:schemeClr val="tx1">
                <a:alpha val="74998"/>
              </a:schemeClr>
            </a:outerShdw>
          </a:effectLst>
        </p:spPr>
        <p:txBody>
          <a:bodyPr>
            <a:spAutoFit/>
          </a:bodyPr>
          <a:lstStyle>
            <a:lvl1pPr marL="914400" indent="-914400"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marL="914400" marR="0" lvl="0" indent="-914400" algn="l" defTabSz="914400" rtl="0" eaLnBrk="1" fontAlgn="base" latinLnBrk="0" hangingPunct="1">
              <a:lnSpc>
                <a:spcPct val="100000"/>
              </a:lnSpc>
              <a:spcBef>
                <a:spcPct val="0"/>
              </a:spcBef>
              <a:spcAft>
                <a:spcPct val="0"/>
              </a:spcAft>
              <a:buClrTx/>
              <a:buSzTx/>
              <a:buFontTx/>
              <a:buNone/>
              <a:tabLst/>
              <a:defRPr/>
            </a:pPr>
            <a:r>
              <a:rPr kumimoji="0" lang="zh-CN" altLang="en-US" sz="3200" b="1" i="0" u="sng" strike="noStrike" kern="1200" cap="none" spc="0" normalizeH="0" baseline="0" noProof="0" dirty="0">
                <a:ln>
                  <a:noFill/>
                </a:ln>
                <a:solidFill>
                  <a:srgbClr val="FFFFFF"/>
                </a:solidFill>
                <a:effectLst/>
                <a:uLnTx/>
                <a:uFillTx/>
                <a:latin typeface="Arial" charset="0"/>
                <a:ea typeface="Osaka" charset="0"/>
                <a:cs typeface="Osaka" charset="0"/>
              </a:rPr>
              <a:t>保罗</a:t>
            </a:r>
            <a:endParaRPr kumimoji="0" lang="en-US" sz="2400" b="1" i="1" u="sng" strike="noStrike" kern="1200" cap="none" spc="0" normalizeH="0" baseline="0" noProof="0" dirty="0">
              <a:ln>
                <a:noFill/>
              </a:ln>
              <a:solidFill>
                <a:srgbClr val="FFFFFF"/>
              </a:solidFill>
              <a:effectLst/>
              <a:uLnTx/>
              <a:uFillTx/>
              <a:latin typeface="Times New Roman" charset="0"/>
              <a:ea typeface="Osaka" charset="0"/>
              <a:cs typeface="Osaka" charset="0"/>
            </a:endParaRPr>
          </a:p>
        </p:txBody>
      </p:sp>
      <p:sp>
        <p:nvSpPr>
          <p:cNvPr id="271367" name="Text Box 7"/>
          <p:cNvSpPr txBox="1">
            <a:spLocks noChangeArrowheads="1"/>
          </p:cNvSpPr>
          <p:nvPr/>
        </p:nvSpPr>
        <p:spPr bwMode="auto">
          <a:xfrm>
            <a:off x="304800" y="1674813"/>
            <a:ext cx="4038600" cy="4216539"/>
          </a:xfrm>
          <a:prstGeom prst="rect">
            <a:avLst/>
          </a:prstGeom>
          <a:noFill/>
          <a:ln w="9525">
            <a:noFill/>
            <a:miter lim="800000"/>
            <a:headEnd/>
            <a:tailEnd/>
          </a:ln>
          <a:effectLst>
            <a:outerShdw blurRad="63500" dist="35921" dir="2700000" algn="ctr" rotWithShape="0">
              <a:schemeClr val="tx1">
                <a:alpha val="74998"/>
              </a:schemeClr>
            </a:outerShdw>
          </a:effectLst>
        </p:spPr>
        <p:txBody>
          <a:bodyPr>
            <a:spAutoFit/>
          </a:bodyP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ja-JP" sz="2400" b="1" i="0" u="none" strike="noStrike" kern="1200" cap="none" spc="0" normalizeH="0" baseline="0" noProof="0" dirty="0">
                <a:ln>
                  <a:noFill/>
                </a:ln>
                <a:solidFill>
                  <a:srgbClr val="FFFFFF"/>
                </a:solidFill>
                <a:effectLst/>
                <a:uLnTx/>
                <a:uFillTx/>
                <a:latin typeface="Arial" charset="0"/>
                <a:ea typeface="Osaka" charset="0"/>
                <a:cs typeface="Osaka" charset="0"/>
              </a:rPr>
              <a:t>"</a:t>
            </a:r>
            <a:r>
              <a:rPr kumimoji="0" lang="zh-CN" altLang="en-US" sz="2400" b="1" i="0" u="none" strike="noStrike" kern="1200" cap="none" spc="0" normalizeH="0" baseline="0" noProof="0" dirty="0">
                <a:ln>
                  <a:noFill/>
                </a:ln>
                <a:solidFill>
                  <a:srgbClr val="FFFFFF"/>
                </a:solidFill>
                <a:effectLst/>
                <a:uLnTx/>
                <a:uFillTx/>
                <a:latin typeface="ＭＳ Ｐゴシック"/>
                <a:ea typeface="ＭＳ Ｐゴシック"/>
              </a:rPr>
              <a:t>行公义的人，在神里面为自己存留生命</a:t>
            </a:r>
            <a:r>
              <a:rPr kumimoji="0" lang="en-US" altLang="ja-JP" sz="2400" b="1" i="0" u="none" strike="noStrike" kern="1200" cap="none" spc="0" normalizeH="0" baseline="0" noProof="0" dirty="0">
                <a:ln>
                  <a:noFill/>
                </a:ln>
                <a:solidFill>
                  <a:srgbClr val="FFFFFF"/>
                </a:solidFill>
                <a:effectLst/>
                <a:uLnTx/>
                <a:uFillTx/>
                <a:latin typeface="Arial" charset="0"/>
                <a:ea typeface="Osaka" charset="0"/>
                <a:cs typeface="Osaka" charset="0"/>
              </a:rPr>
              <a:t>"</a:t>
            </a:r>
            <a:endParaRPr kumimoji="0" lang="en-US" sz="2400" b="1" i="0" u="none" strike="noStrike" kern="1200" cap="none" spc="0" normalizeH="0" baseline="0" noProof="0" dirty="0">
              <a:ln>
                <a:noFill/>
              </a:ln>
              <a:solidFill>
                <a:srgbClr val="FFFFFF"/>
              </a:solidFill>
              <a:effectLst/>
              <a:uLnTx/>
              <a:uFillTx/>
              <a:latin typeface="Arial" charset="0"/>
              <a:ea typeface="Osaka" charset="0"/>
              <a:cs typeface="Osaka" charset="0"/>
            </a:endParaRP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zh-CN" altLang="en-SG" sz="2000" b="1" i="0" u="none" strike="noStrike" kern="1200" cap="none" spc="0" normalizeH="0" baseline="0" noProof="0" dirty="0">
                <a:ln>
                  <a:noFill/>
                </a:ln>
                <a:solidFill>
                  <a:srgbClr val="FFFFFF"/>
                </a:solidFill>
                <a:effectLst/>
                <a:uLnTx/>
                <a:uFillTx/>
                <a:latin typeface="Arial" charset="0"/>
                <a:ea typeface="Osaka" charset="0"/>
                <a:cs typeface="Osaka" charset="0"/>
              </a:rPr>
              <a:t>所罗</a:t>
            </a:r>
            <a:r>
              <a:rPr kumimoji="0" lang="zh-CN" altLang="en-US" sz="2000" b="1" i="0" u="none" strike="noStrike" kern="1200" cap="none" spc="0" normalizeH="0" baseline="0" noProof="0" dirty="0">
                <a:ln>
                  <a:noFill/>
                </a:ln>
                <a:solidFill>
                  <a:srgbClr val="FFFFFF"/>
                </a:solidFill>
                <a:effectLst/>
                <a:uLnTx/>
                <a:uFillTx/>
                <a:latin typeface="Arial" charset="0"/>
                <a:ea typeface="Osaka" charset="0"/>
                <a:cs typeface="Osaka" charset="0"/>
              </a:rPr>
              <a:t>门的诗篇</a:t>
            </a:r>
            <a:br>
              <a:rPr kumimoji="0" lang="en-US" sz="2000" b="1" i="0" u="none" strike="noStrike" kern="1200" cap="none" spc="0" normalizeH="0" baseline="0" noProof="0" dirty="0">
                <a:ln>
                  <a:noFill/>
                </a:ln>
                <a:solidFill>
                  <a:srgbClr val="FFFFFF"/>
                </a:solidFill>
                <a:effectLst/>
                <a:uLnTx/>
                <a:uFillTx/>
                <a:latin typeface="Arial" charset="0"/>
                <a:ea typeface="Osaka" charset="0"/>
                <a:cs typeface="Osaka" charset="0"/>
              </a:rPr>
            </a:br>
            <a:r>
              <a:rPr kumimoji="0" lang="en-US" sz="2000" b="1" i="0" u="none" strike="noStrike" kern="1200" cap="none" spc="0" normalizeH="0" baseline="0" noProof="0" dirty="0">
                <a:ln>
                  <a:noFill/>
                </a:ln>
                <a:solidFill>
                  <a:srgbClr val="FFFFFF"/>
                </a:solidFill>
                <a:effectLst/>
                <a:uLnTx/>
                <a:uFillTx/>
                <a:latin typeface="Arial" charset="0"/>
                <a:ea typeface="Osaka" charset="0"/>
                <a:cs typeface="Osaka" charset="0"/>
              </a:rPr>
              <a:t>(</a:t>
            </a:r>
            <a:r>
              <a:rPr kumimoji="0" lang="zh-CN" altLang="en-US" sz="2000" b="1" i="0" u="none" strike="noStrike" kern="1200" cap="none" spc="0" normalizeH="0" baseline="0" noProof="0" dirty="0">
                <a:ln>
                  <a:noFill/>
                </a:ln>
                <a:solidFill>
                  <a:srgbClr val="FFFFFF"/>
                </a:solidFill>
                <a:effectLst/>
                <a:uLnTx/>
                <a:uFillTx/>
                <a:latin typeface="Arial" charset="0"/>
                <a:ea typeface="Osaka" charset="0"/>
                <a:cs typeface="Osaka" charset="0"/>
              </a:rPr>
              <a:t>大约 主前</a:t>
            </a:r>
            <a:r>
              <a:rPr kumimoji="0" lang="en-US" altLang="zh-CN" sz="2000" b="1" i="0" u="none" strike="noStrike" kern="1200" cap="none" spc="0" normalizeH="0" baseline="0" noProof="0" dirty="0">
                <a:ln>
                  <a:noFill/>
                </a:ln>
                <a:solidFill>
                  <a:srgbClr val="FFFFFF"/>
                </a:solidFill>
                <a:effectLst/>
                <a:uLnTx/>
                <a:uFillTx/>
                <a:latin typeface="Arial" charset="0"/>
                <a:ea typeface="Osaka" charset="0"/>
                <a:cs typeface="Osaka" charset="0"/>
              </a:rPr>
              <a:t>50</a:t>
            </a:r>
            <a:r>
              <a:rPr kumimoji="0" lang="en-US" sz="2000" b="1" i="0" u="none" strike="noStrike" kern="1200" cap="none" spc="0" normalizeH="0" baseline="0" noProof="0" dirty="0">
                <a:ln>
                  <a:noFill/>
                </a:ln>
                <a:solidFill>
                  <a:srgbClr val="FFFFFF"/>
                </a:solidFill>
                <a:effectLst/>
                <a:uLnTx/>
                <a:uFillTx/>
                <a:latin typeface="Arial" charset="0"/>
                <a:ea typeface="Osaka" charset="0"/>
                <a:cs typeface="Osaka" charset="0"/>
              </a:rPr>
              <a:t>)</a:t>
            </a:r>
          </a:p>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Arial" charset="0"/>
              <a:ea typeface="Osaka" charset="0"/>
              <a:cs typeface="Osaka"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ja-JP" sz="2400" b="1" i="0" u="none" strike="noStrike" kern="1200" cap="none" spc="0" normalizeH="0" baseline="0" noProof="0" dirty="0">
                <a:ln>
                  <a:noFill/>
                </a:ln>
                <a:solidFill>
                  <a:srgbClr val="FFFFFF"/>
                </a:solidFill>
                <a:effectLst/>
                <a:uLnTx/>
                <a:uFillTx/>
                <a:latin typeface="ＭＳ Ｐゴシック"/>
                <a:ea typeface="ＭＳ Ｐゴシック"/>
                <a:cs typeface="Osaka" charset="0"/>
              </a:rPr>
              <a:t>"</a:t>
            </a:r>
            <a:r>
              <a:rPr kumimoji="0" lang="zh-CN" altLang="en-US" sz="2400" b="1" i="0" u="none" strike="noStrike" kern="1200" cap="none" spc="0" normalizeH="0" baseline="0" noProof="0" dirty="0">
                <a:ln>
                  <a:noFill/>
                </a:ln>
                <a:solidFill>
                  <a:srgbClr val="FFFFFF"/>
                </a:solidFill>
                <a:effectLst/>
                <a:uLnTx/>
                <a:uFillTx/>
                <a:latin typeface="ＭＳ Ｐゴシック"/>
                <a:ea typeface="ＭＳ Ｐゴシック"/>
              </a:rPr>
              <a:t>对于借着他们的工作而得救的人，神迹会在它自己的时间出现</a:t>
            </a:r>
            <a:endParaRPr kumimoji="0" lang="en-US" sz="2400" b="1" i="0" u="none" strike="noStrike" kern="1200" cap="none" spc="0" normalizeH="0" baseline="0" noProof="0" dirty="0">
              <a:ln>
                <a:noFill/>
              </a:ln>
              <a:solidFill>
                <a:srgbClr val="000000"/>
              </a:solidFill>
              <a:effectLst/>
              <a:uLnTx/>
              <a:uFillTx/>
              <a:latin typeface="ＭＳ Ｐゴシック"/>
              <a:ea typeface="ＭＳ Ｐゴシック"/>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ja-JP" sz="2400" b="1" i="0" u="none" strike="noStrike" kern="1200" cap="none" spc="0" normalizeH="0" baseline="0" noProof="0" dirty="0">
                <a:ln>
                  <a:noFill/>
                </a:ln>
                <a:solidFill>
                  <a:srgbClr val="FFFFFF"/>
                </a:solidFill>
                <a:effectLst/>
                <a:uLnTx/>
                <a:uFillTx/>
                <a:latin typeface="ＭＳ Ｐゴシック"/>
                <a:ea typeface="ＭＳ Ｐゴシック"/>
                <a:cs typeface="Osaka" charset="0"/>
              </a:rPr>
              <a:t>"</a:t>
            </a:r>
            <a:endParaRPr kumimoji="0" lang="en-US" sz="2400" b="1" i="0" u="none" strike="noStrike" kern="1200" cap="none" spc="0" normalizeH="0" baseline="0" noProof="0" dirty="0">
              <a:ln>
                <a:noFill/>
              </a:ln>
              <a:solidFill>
                <a:srgbClr val="FFFFFF"/>
              </a:solidFill>
              <a:effectLst/>
              <a:uLnTx/>
              <a:uFillTx/>
              <a:latin typeface="ＭＳ Ｐゴシック"/>
              <a:ea typeface="ＭＳ Ｐゴシック"/>
              <a:cs typeface="Osaka"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charset="0"/>
              <a:ea typeface="Osaka" charset="0"/>
              <a:cs typeface="Osaka" charset="0"/>
            </a:endParaRP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000" b="1" i="1" u="none" strike="noStrike" kern="1200" cap="none" spc="0" normalizeH="0" baseline="0" noProof="0" dirty="0">
                <a:ln>
                  <a:noFill/>
                </a:ln>
                <a:solidFill>
                  <a:srgbClr val="FFFFFF"/>
                </a:solidFill>
                <a:effectLst/>
                <a:uLnTx/>
                <a:uFillTx/>
                <a:latin typeface="Arial" charset="0"/>
                <a:ea typeface="Osaka" charset="0"/>
                <a:cs typeface="Osaka" charset="0"/>
              </a:rPr>
              <a:t>2 </a:t>
            </a:r>
            <a:r>
              <a:rPr kumimoji="0" lang="zh-CN" altLang="en-US" sz="2000" b="1" i="0" u="none" strike="noStrike" kern="1200" cap="none" spc="0" normalizeH="0" baseline="0" noProof="0" dirty="0">
                <a:ln>
                  <a:noFill/>
                </a:ln>
                <a:solidFill>
                  <a:srgbClr val="FFFFFF"/>
                </a:solidFill>
                <a:effectLst/>
                <a:uLnTx/>
                <a:uFillTx/>
                <a:latin typeface="Arial" charset="0"/>
                <a:ea typeface="Osaka" charset="0"/>
                <a:cs typeface="Osaka" charset="0"/>
              </a:rPr>
              <a:t>巴录</a:t>
            </a:r>
            <a:endParaRPr kumimoji="0" lang="en-US" sz="2000" b="1" i="0" u="none" strike="noStrike" kern="1200" cap="none" spc="0" normalizeH="0" baseline="0" noProof="0" dirty="0">
              <a:ln>
                <a:noFill/>
              </a:ln>
              <a:solidFill>
                <a:srgbClr val="FFFFFF"/>
              </a:solidFill>
              <a:effectLst/>
              <a:uLnTx/>
              <a:uFillTx/>
              <a:latin typeface="Arial" charset="0"/>
              <a:ea typeface="Osaka" charset="0"/>
              <a:cs typeface="Osaka" charset="0"/>
            </a:endParaRP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charset="0"/>
                <a:ea typeface="Osaka" charset="0"/>
                <a:cs typeface="Osaka" charset="0"/>
              </a:rPr>
              <a:t>(</a:t>
            </a:r>
            <a:r>
              <a:rPr kumimoji="0" lang="zh-CN" altLang="en-US" sz="2000" b="1" i="0" u="none" strike="noStrike" kern="1200" cap="none" spc="0" normalizeH="0" baseline="0" noProof="0" dirty="0">
                <a:ln>
                  <a:noFill/>
                </a:ln>
                <a:solidFill>
                  <a:srgbClr val="FFFFFF"/>
                </a:solidFill>
                <a:effectLst/>
                <a:uLnTx/>
                <a:uFillTx/>
                <a:latin typeface="Arial" charset="0"/>
                <a:ea typeface="Osaka" charset="0"/>
                <a:cs typeface="Osaka" charset="0"/>
              </a:rPr>
              <a:t>大约 主后 </a:t>
            </a:r>
            <a:r>
              <a:rPr kumimoji="0" lang="en-US" altLang="zh-CN" sz="2000" b="1" i="0" u="none" strike="noStrike" kern="1200" cap="none" spc="0" normalizeH="0" baseline="0" noProof="0" dirty="0">
                <a:ln>
                  <a:noFill/>
                </a:ln>
                <a:solidFill>
                  <a:srgbClr val="FFFFFF"/>
                </a:solidFill>
                <a:effectLst/>
                <a:uLnTx/>
                <a:uFillTx/>
                <a:latin typeface="Arial" charset="0"/>
                <a:ea typeface="Osaka" charset="0"/>
                <a:cs typeface="Osaka" charset="0"/>
              </a:rPr>
              <a:t>100</a:t>
            </a:r>
            <a:r>
              <a:rPr kumimoji="0" lang="en-US" sz="2000" b="1" i="0" u="none" strike="noStrike" kern="1200" cap="none" spc="0" normalizeH="0" baseline="0" noProof="0" dirty="0">
                <a:ln>
                  <a:noFill/>
                </a:ln>
                <a:solidFill>
                  <a:srgbClr val="FFFFFF"/>
                </a:solidFill>
                <a:effectLst/>
                <a:uLnTx/>
                <a:uFillTx/>
                <a:latin typeface="Arial" charset="0"/>
                <a:ea typeface="Osaka" charset="0"/>
                <a:cs typeface="Osaka" charset="0"/>
              </a:rPr>
              <a:t>)</a:t>
            </a:r>
            <a:endParaRPr kumimoji="0" lang="en-US" sz="2400" b="1" i="0" u="none" strike="noStrike" kern="1200" cap="none" spc="0" normalizeH="0" baseline="0" noProof="0" dirty="0">
              <a:ln>
                <a:noFill/>
              </a:ln>
              <a:solidFill>
                <a:srgbClr val="FFFFFF"/>
              </a:solidFill>
              <a:effectLst/>
              <a:uLnTx/>
              <a:uFillTx/>
              <a:latin typeface="Arial" charset="0"/>
              <a:ea typeface="Osaka" charset="0"/>
              <a:cs typeface="Osaka" charset="0"/>
            </a:endParaRPr>
          </a:p>
        </p:txBody>
      </p:sp>
      <p:sp>
        <p:nvSpPr>
          <p:cNvPr id="9" name="Text Box 8">
            <a:extLst>
              <a:ext uri="{FF2B5EF4-FFF2-40B4-BE49-F238E27FC236}">
                <a16:creationId xmlns:a16="http://schemas.microsoft.com/office/drawing/2014/main" id="{E1E1277B-B39F-4142-ABAB-AFF149B3A4FD}"/>
              </a:ext>
            </a:extLst>
          </p:cNvPr>
          <p:cNvSpPr txBox="1">
            <a:spLocks noChangeArrowheads="1"/>
          </p:cNvSpPr>
          <p:nvPr/>
        </p:nvSpPr>
        <p:spPr bwMode="auto">
          <a:xfrm>
            <a:off x="4876800" y="1676400"/>
            <a:ext cx="4267200" cy="3108543"/>
          </a:xfrm>
          <a:prstGeom prst="rect">
            <a:avLst/>
          </a:prstGeom>
          <a:noFill/>
          <a:ln w="9525">
            <a:noFill/>
            <a:miter lim="800000"/>
            <a:headEnd/>
            <a:tailEnd/>
          </a:ln>
          <a:effectLst>
            <a:outerShdw blurRad="63500" dist="35921" dir="2700000" algn="ctr" rotWithShape="0">
              <a:schemeClr val="tx1">
                <a:alpha val="74998"/>
              </a:schemeClr>
            </a:outerShdw>
          </a:effectLst>
        </p:spPr>
        <p:txBody>
          <a:bodyPr>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ja-JP" sz="4000" b="0" i="0" u="none" strike="noStrike" kern="1200" cap="none" spc="0" normalizeH="0" baseline="0" noProof="0" dirty="0">
                <a:ln>
                  <a:noFill/>
                </a:ln>
                <a:solidFill>
                  <a:srgbClr val="FFFFFF"/>
                </a:solidFill>
                <a:effectLst/>
                <a:uLnTx/>
                <a:uFillTx/>
                <a:latin typeface="Arial" charset="0"/>
                <a:ea typeface="ＭＳ Ｐゴシック" charset="-128"/>
                <a:cs typeface="ＭＳ Ｐゴシック" charset="-128"/>
              </a:rPr>
              <a:t>"</a:t>
            </a:r>
            <a:r>
              <a:rPr kumimoji="0" lang="zh-CN" altLang="en-US" sz="4000" b="1" i="0" u="none" strike="noStrike" kern="1200" cap="none" spc="0" normalizeH="0" baseline="0" noProof="0" dirty="0">
                <a:ln>
                  <a:noFill/>
                </a:ln>
                <a:solidFill>
                  <a:srgbClr val="FFFFFF"/>
                </a:solidFill>
                <a:effectLst/>
                <a:uLnTx/>
                <a:uFillTx/>
                <a:latin typeface="Arial" charset="0"/>
                <a:ea typeface="ＭＳ Ｐゴシック" charset="-128"/>
                <a:cs typeface="ＭＳ Ｐゴシック" charset="-128"/>
              </a:rPr>
              <a:t>我只要问你们这一件：你们受了圣灵，是因行律法呢，是因听信福音呢？</a:t>
            </a:r>
            <a:endParaRPr kumimoji="0" lang="en-US" sz="2800" b="0" i="0" u="none" strike="noStrike" kern="1200" cap="none" spc="0" normalizeH="0" baseline="0" noProof="0" dirty="0">
              <a:ln>
                <a:noFill/>
              </a:ln>
              <a:solidFill>
                <a:srgbClr val="FFFFFF"/>
              </a:solidFill>
              <a:effectLst/>
              <a:uLnTx/>
              <a:uFillTx/>
              <a:latin typeface="Arial" charset="0"/>
              <a:ea typeface="ＭＳ Ｐゴシック" charset="-128"/>
              <a:cs typeface="ＭＳ Ｐゴシック" charset="-128"/>
            </a:endParaRP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Arial" charset="0"/>
                <a:ea typeface="ＭＳ Ｐゴシック" charset="-128"/>
                <a:cs typeface="ＭＳ Ｐゴシック" charset="-128"/>
              </a:rPr>
              <a:t>(</a:t>
            </a:r>
            <a:r>
              <a:rPr kumimoji="0" lang="zh-CN" altLang="en-US" sz="2400" b="0" i="0" u="none" strike="noStrike" kern="1200" cap="none" spc="0" normalizeH="0" baseline="0" noProof="0" dirty="0">
                <a:ln>
                  <a:noFill/>
                </a:ln>
                <a:solidFill>
                  <a:srgbClr val="FFFFFF"/>
                </a:solidFill>
                <a:effectLst/>
                <a:uLnTx/>
                <a:uFillTx/>
                <a:latin typeface="Arial" charset="0"/>
                <a:ea typeface="ＭＳ Ｐゴシック" charset="-128"/>
                <a:cs typeface="ＭＳ Ｐゴシック" charset="-128"/>
              </a:rPr>
              <a:t>加</a:t>
            </a:r>
            <a:r>
              <a:rPr kumimoji="0" lang="en-US" sz="2400" b="0" i="0" u="none" strike="noStrike" kern="1200" cap="none" spc="0" normalizeH="0" baseline="0" noProof="0" dirty="0">
                <a:ln>
                  <a:noFill/>
                </a:ln>
                <a:solidFill>
                  <a:srgbClr val="FFFFFF"/>
                </a:solidFill>
                <a:effectLst/>
                <a:uLnTx/>
                <a:uFillTx/>
                <a:latin typeface="Arial" charset="0"/>
                <a:ea typeface="ＭＳ Ｐゴシック" charset="-128"/>
                <a:cs typeface="ＭＳ Ｐゴシック" charset="-128"/>
              </a:rPr>
              <a:t> 3:2)</a:t>
            </a:r>
            <a:endParaRPr kumimoji="0" lang="en-US" sz="4000" b="0" i="0" u="none" strike="noStrike" kern="1200" cap="none" spc="0" normalizeH="0" baseline="0" noProof="0" dirty="0">
              <a:ln>
                <a:noFill/>
              </a:ln>
              <a:solidFill>
                <a:srgbClr val="FFFFFF"/>
              </a:solidFill>
              <a:effectLst/>
              <a:uLnTx/>
              <a:uFillTx/>
              <a:latin typeface="Arial" charset="0"/>
              <a:ea typeface="ＭＳ Ｐゴシック" charset="-128"/>
              <a:cs typeface="ＭＳ Ｐゴシック" charset="-128"/>
            </a:endParaRPr>
          </a:p>
        </p:txBody>
      </p:sp>
      <p:sp>
        <p:nvSpPr>
          <p:cNvPr id="10" name="Rectangle 4">
            <a:extLst>
              <a:ext uri="{FF2B5EF4-FFF2-40B4-BE49-F238E27FC236}">
                <a16:creationId xmlns:a16="http://schemas.microsoft.com/office/drawing/2014/main" id="{38521107-286A-6342-8104-DC69B870C9E3}"/>
              </a:ext>
            </a:extLst>
          </p:cNvPr>
          <p:cNvSpPr txBox="1">
            <a:spLocks noChangeArrowheads="1"/>
          </p:cNvSpPr>
          <p:nvPr/>
        </p:nvSpPr>
        <p:spPr bwMode="auto">
          <a:xfrm>
            <a:off x="0" y="0"/>
            <a:ext cx="9144000" cy="990600"/>
          </a:xfrm>
          <a:prstGeom prst="rect">
            <a:avLst/>
          </a:prstGeom>
          <a:gradFill rotWithShape="0">
            <a:gsLst>
              <a:gs pos="0">
                <a:schemeClr val="tx2"/>
              </a:gs>
              <a:gs pos="100000">
                <a:srgbClr val="000000">
                  <a:alpha val="3998"/>
                </a:srgbClr>
              </a:gs>
            </a:gsLst>
            <a:lin ang="5400000" scaled="1"/>
          </a:gradFill>
          <a:ln>
            <a:noFill/>
          </a:ln>
          <a:effectLst>
            <a:outerShdw blurRad="63500" dist="35921" dir="2700000" algn="ctr" rotWithShape="0">
              <a:schemeClr val="tx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2pPr>
            <a:lvl3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3pPr>
            <a:lvl4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4pPr>
            <a:lvl5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5pPr>
            <a:lvl6pPr marL="4572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6pPr>
            <a:lvl7pPr marL="9144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7pPr>
            <a:lvl8pPr marL="13716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8pPr>
            <a:lvl9pPr marL="18288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4400" b="1" i="0" u="none" strike="noStrike" kern="0" cap="none" spc="0" normalizeH="0" baseline="0" noProof="0">
                <a:ln>
                  <a:noFill/>
                </a:ln>
                <a:solidFill>
                  <a:srgbClr val="FFFFFF"/>
                </a:solidFill>
                <a:effectLst/>
                <a:uLnTx/>
                <a:uFillTx/>
                <a:latin typeface="Arial"/>
                <a:ea typeface="ＭＳ Ｐゴシック"/>
              </a:rPr>
              <a:t>保罗对比律法主义</a:t>
            </a:r>
            <a:r>
              <a:rPr kumimoji="0" lang="en-US" altLang="zh-CN" sz="4400" b="1" i="0" u="none" strike="noStrike" kern="0" cap="none" spc="0" normalizeH="0" baseline="0" noProof="0">
                <a:ln>
                  <a:noFill/>
                </a:ln>
                <a:solidFill>
                  <a:srgbClr val="FFFFFF"/>
                </a:solidFill>
                <a:effectLst/>
                <a:uLnTx/>
                <a:uFillTx/>
                <a:latin typeface="Arial"/>
                <a:ea typeface="ＭＳ Ｐゴシック"/>
              </a:rPr>
              <a:t> </a:t>
            </a:r>
            <a:endParaRPr kumimoji="0" lang="en-US" altLang="zh-CN" sz="4400" b="1" i="0" u="none" strike="noStrike" kern="0" cap="none" spc="0" normalizeH="0" baseline="0" noProof="0" dirty="0">
              <a:ln>
                <a:noFill/>
              </a:ln>
              <a:solidFill>
                <a:srgbClr val="FFFFFF"/>
              </a:solidFill>
              <a:effectLst/>
              <a:uLnTx/>
              <a:uFillTx/>
              <a:latin typeface="Arial"/>
              <a:ea typeface="ＭＳ Ｐゴシック"/>
            </a:endParaRPr>
          </a:p>
        </p:txBody>
      </p:sp>
    </p:spTree>
    <p:extLst>
      <p:ext uri="{BB962C8B-B14F-4D97-AF65-F5344CB8AC3E}">
        <p14:creationId xmlns:p14="http://schemas.microsoft.com/office/powerpoint/2010/main" val="4155622542"/>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271367"/>
                                        </p:tgtEl>
                                        <p:attrNameLst>
                                          <p:attrName>style.visibility</p:attrName>
                                        </p:attrNameLst>
                                      </p:cBhvr>
                                      <p:to>
                                        <p:strVal val="visible"/>
                                      </p:to>
                                    </p:set>
                                    <p:anim calcmode="lin" valueType="num">
                                      <p:cBhvr>
                                        <p:cTn id="7" dur="1000" fill="hold"/>
                                        <p:tgtEl>
                                          <p:spTgt spid="271367"/>
                                        </p:tgtEl>
                                        <p:attrNameLst>
                                          <p:attrName>ppt_w</p:attrName>
                                        </p:attrNameLst>
                                      </p:cBhvr>
                                      <p:tavLst>
                                        <p:tav tm="0">
                                          <p:val>
                                            <p:fltVal val="0"/>
                                          </p:val>
                                        </p:tav>
                                        <p:tav tm="100000">
                                          <p:val>
                                            <p:strVal val="#ppt_w"/>
                                          </p:val>
                                        </p:tav>
                                      </p:tavLst>
                                    </p:anim>
                                    <p:anim calcmode="lin" valueType="num">
                                      <p:cBhvr>
                                        <p:cTn id="8" dur="1000" fill="hold"/>
                                        <p:tgtEl>
                                          <p:spTgt spid="271367"/>
                                        </p:tgtEl>
                                        <p:attrNameLst>
                                          <p:attrName>ppt_h</p:attrName>
                                        </p:attrNameLst>
                                      </p:cBhvr>
                                      <p:tavLst>
                                        <p:tav tm="0">
                                          <p:val>
                                            <p:fltVal val="0"/>
                                          </p:val>
                                        </p:tav>
                                        <p:tav tm="100000">
                                          <p:val>
                                            <p:strVal val="#ppt_h"/>
                                          </p:val>
                                        </p:tav>
                                      </p:tavLst>
                                    </p:anim>
                                    <p:anim calcmode="lin" valueType="num">
                                      <p:cBhvr>
                                        <p:cTn id="9" dur="1000" fill="hold"/>
                                        <p:tgtEl>
                                          <p:spTgt spid="27136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71367"/>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1000"/>
                            </p:stCondLst>
                            <p:childTnLst>
                              <p:par>
                                <p:cTn id="12" presetID="15" presetClass="entr" presetSubtype="0" fill="hold" grpId="0" nodeType="after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1000" fill="hold"/>
                                        <p:tgtEl>
                                          <p:spTgt spid="9"/>
                                        </p:tgtEl>
                                        <p:attrNameLst>
                                          <p:attrName>ppt_w</p:attrName>
                                        </p:attrNameLst>
                                      </p:cBhvr>
                                      <p:tavLst>
                                        <p:tav tm="0">
                                          <p:val>
                                            <p:fltVal val="0"/>
                                          </p:val>
                                        </p:tav>
                                        <p:tav tm="100000">
                                          <p:val>
                                            <p:strVal val="#ppt_w"/>
                                          </p:val>
                                        </p:tav>
                                      </p:tavLst>
                                    </p:anim>
                                    <p:anim calcmode="lin" valueType="num">
                                      <p:cBhvr>
                                        <p:cTn id="15" dur="1000" fill="hold"/>
                                        <p:tgtEl>
                                          <p:spTgt spid="9"/>
                                        </p:tgtEl>
                                        <p:attrNameLst>
                                          <p:attrName>ppt_h</p:attrName>
                                        </p:attrNameLst>
                                      </p:cBhvr>
                                      <p:tavLst>
                                        <p:tav tm="0">
                                          <p:val>
                                            <p:fltVal val="0"/>
                                          </p:val>
                                        </p:tav>
                                        <p:tav tm="100000">
                                          <p:val>
                                            <p:strVal val="#ppt_h"/>
                                          </p:val>
                                        </p:tav>
                                      </p:tavLst>
                                    </p:anim>
                                    <p:anim calcmode="lin" valueType="num">
                                      <p:cBhvr>
                                        <p:cTn id="16" dur="1000" fill="hold"/>
                                        <p:tgtEl>
                                          <p:spTgt spid="9"/>
                                        </p:tgtEl>
                                        <p:attrNameLst>
                                          <p:attrName>ppt_x</p:attrName>
                                        </p:attrNameLst>
                                      </p:cBhvr>
                                      <p:tavLst>
                                        <p:tav tm="0" fmla="#ppt_x+(cos(-2*pi*(1-$))*-#ppt_x-sin(-2*pi*(1-$))*(1-#ppt_y))*(1-$)">
                                          <p:val>
                                            <p:fltVal val="0"/>
                                          </p:val>
                                        </p:tav>
                                        <p:tav tm="100000">
                                          <p:val>
                                            <p:fltVal val="1"/>
                                          </p:val>
                                        </p:tav>
                                      </p:tavLst>
                                    </p:anim>
                                    <p:anim calcmode="lin" valueType="num">
                                      <p:cBhvr>
                                        <p:cTn id="17" dur="1000" fill="hold"/>
                                        <p:tgtEl>
                                          <p:spTgt spid="9"/>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1367" grpId="0"/>
      <p:bldP spid="9" grpId="0"/>
    </p:bld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Text Box 12"/>
          <p:cNvSpPr txBox="1">
            <a:spLocks noChangeArrowheads="1"/>
          </p:cNvSpPr>
          <p:nvPr/>
        </p:nvSpPr>
        <p:spPr bwMode="auto">
          <a:xfrm>
            <a:off x="8274050" y="0"/>
            <a:ext cx="86995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latin typeface="Arial" charset="0"/>
                <a:cs typeface="Arial" charset="0"/>
              </a:rPr>
              <a:t>173c</a:t>
            </a:r>
          </a:p>
        </p:txBody>
      </p:sp>
      <p:sp>
        <p:nvSpPr>
          <p:cNvPr id="27661" name="Text Box 13"/>
          <p:cNvSpPr txBox="1">
            <a:spLocks noChangeArrowheads="1"/>
          </p:cNvSpPr>
          <p:nvPr/>
        </p:nvSpPr>
        <p:spPr bwMode="auto">
          <a:xfrm>
            <a:off x="6553200" y="685800"/>
            <a:ext cx="2209800" cy="1754188"/>
          </a:xfrm>
          <a:prstGeom prst="rect">
            <a:avLst/>
          </a:prstGeom>
          <a:gradFill rotWithShape="1">
            <a:gsLst>
              <a:gs pos="0">
                <a:srgbClr val="9933FF"/>
              </a:gs>
              <a:gs pos="50000">
                <a:schemeClr val="bg2"/>
              </a:gs>
              <a:gs pos="100000">
                <a:srgbClr val="9933FF"/>
              </a:gs>
            </a:gsLst>
            <a:lin ang="5400000" scaled="1"/>
          </a:gradFill>
          <a:ln w="76200" cap="flat" cmpd="sng" algn="ctr">
            <a:solidFill>
              <a:srgbClr val="000000"/>
            </a:solidFill>
            <a:prstDash val="solid"/>
            <a:miter lim="800000"/>
            <a:headEnd type="none" w="sm" len="sm"/>
            <a:tailEnd type="none" w="sm" len="sm"/>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zh-CN" altLang="en-US" sz="3600" b="1">
                <a:latin typeface="Times" charset="0"/>
                <a:ea typeface="宋体" charset="0"/>
                <a:cs typeface="宋体" charset="0"/>
              </a:rPr>
              <a:t>礼仪</a:t>
            </a:r>
          </a:p>
          <a:p>
            <a:pPr algn="ctr" eaLnBrk="1" hangingPunct="1">
              <a:defRPr/>
            </a:pPr>
            <a:r>
              <a:rPr lang="zh-CN" altLang="en-US" sz="3600" b="1">
                <a:latin typeface="Times" charset="0"/>
                <a:ea typeface="宋体" charset="0"/>
                <a:cs typeface="宋体" charset="0"/>
              </a:rPr>
              <a:t>对</a:t>
            </a:r>
          </a:p>
          <a:p>
            <a:pPr algn="ctr" eaLnBrk="1" hangingPunct="1">
              <a:defRPr/>
            </a:pPr>
            <a:r>
              <a:rPr lang="zh-CN" altLang="en-US" sz="3600" b="1">
                <a:latin typeface="Times" charset="0"/>
                <a:ea typeface="宋体" charset="0"/>
                <a:cs typeface="宋体" charset="0"/>
              </a:rPr>
              <a:t>真信仰</a:t>
            </a:r>
          </a:p>
        </p:txBody>
      </p:sp>
      <p:sp>
        <p:nvSpPr>
          <p:cNvPr id="131075" name="Rectangle 14"/>
          <p:cNvSpPr>
            <a:spLocks noChangeArrowheads="1"/>
          </p:cNvSpPr>
          <p:nvPr/>
        </p:nvSpPr>
        <p:spPr bwMode="auto">
          <a:xfrm>
            <a:off x="465138" y="1695450"/>
            <a:ext cx="9144000" cy="3054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p>
            <a:pPr algn="just">
              <a:tabLst>
                <a:tab pos="457200" algn="r"/>
                <a:tab pos="2743200" algn="ctr"/>
                <a:tab pos="5486400" algn="r"/>
              </a:tabLst>
            </a:pPr>
            <a:r>
              <a:rPr lang="en-US" altLang="zh-CN" sz="1100" b="1">
                <a:latin typeface="Arial" charset="0"/>
                <a:cs typeface="Arial" charset="0"/>
              </a:rPr>
              <a:t> </a:t>
            </a:r>
            <a:endParaRPr lang="en-US" altLang="zh-CN" sz="1200" b="1">
              <a:latin typeface="Arial" charset="0"/>
              <a:cs typeface="Arial" charset="0"/>
            </a:endParaRPr>
          </a:p>
          <a:p>
            <a:pPr algn="just" eaLnBrk="0" hangingPunct="0">
              <a:tabLst>
                <a:tab pos="457200" algn="r"/>
                <a:tab pos="2743200" algn="ctr"/>
                <a:tab pos="5486400" algn="r"/>
              </a:tabLst>
            </a:pPr>
            <a:r>
              <a:rPr lang="en-US" altLang="zh-CN" sz="1100" b="1">
                <a:latin typeface="Arial" charset="0"/>
                <a:cs typeface="Arial" charset="0"/>
              </a:rPr>
              <a:t> </a:t>
            </a:r>
            <a:endParaRPr lang="en-US" altLang="zh-CN" sz="1200" b="1">
              <a:latin typeface="Arial" charset="0"/>
              <a:cs typeface="Arial" charset="0"/>
            </a:endParaRPr>
          </a:p>
          <a:p>
            <a:pPr algn="just" eaLnBrk="0" hangingPunct="0">
              <a:tabLst>
                <a:tab pos="457200" algn="r"/>
                <a:tab pos="2743200" algn="ctr"/>
                <a:tab pos="5486400" algn="r"/>
              </a:tabLst>
            </a:pPr>
            <a:br>
              <a:rPr lang="en-US" altLang="zh-CN" sz="1800" b="1">
                <a:latin typeface="Arial" charset="0"/>
                <a:cs typeface="Arial" charset="0"/>
              </a:rPr>
            </a:br>
            <a:endParaRPr lang="en-US" altLang="zh-CN" sz="1200" b="1">
              <a:latin typeface="Arial" charset="0"/>
              <a:cs typeface="Arial" charset="0"/>
            </a:endParaRPr>
          </a:p>
          <a:p>
            <a:pPr algn="just" eaLnBrk="0" hangingPunct="0">
              <a:tabLst>
                <a:tab pos="457200" algn="r"/>
                <a:tab pos="2743200" algn="ctr"/>
                <a:tab pos="5486400" algn="r"/>
              </a:tabLst>
            </a:pPr>
            <a:r>
              <a:rPr lang="en-US" altLang="zh-CN" sz="1100" b="1">
                <a:latin typeface="Arial" charset="0"/>
                <a:cs typeface="Arial" charset="0"/>
              </a:rPr>
              <a:t> </a:t>
            </a:r>
            <a:endParaRPr lang="en-US" altLang="zh-CN" sz="1200" b="1">
              <a:latin typeface="Arial" charset="0"/>
              <a:cs typeface="Arial" charset="0"/>
            </a:endParaRPr>
          </a:p>
          <a:p>
            <a:pPr algn="just" eaLnBrk="0" hangingPunct="0">
              <a:tabLst>
                <a:tab pos="457200" algn="r"/>
                <a:tab pos="2743200" algn="ctr"/>
                <a:tab pos="5486400" algn="r"/>
              </a:tabLst>
            </a:pPr>
            <a:r>
              <a:rPr lang="en-US" altLang="zh-CN" sz="1100" b="1">
                <a:latin typeface="Arial" charset="0"/>
                <a:cs typeface="Arial" charset="0"/>
              </a:rPr>
              <a:t> </a:t>
            </a:r>
            <a:endParaRPr lang="en-US" altLang="zh-CN" sz="1200" b="1">
              <a:latin typeface="Arial" charset="0"/>
              <a:cs typeface="Arial" charset="0"/>
            </a:endParaRPr>
          </a:p>
          <a:p>
            <a:pPr algn="just" eaLnBrk="0" hangingPunct="0">
              <a:tabLst>
                <a:tab pos="457200" algn="r"/>
                <a:tab pos="2743200" algn="ctr"/>
                <a:tab pos="5486400" algn="r"/>
              </a:tabLst>
            </a:pPr>
            <a:r>
              <a:rPr lang="en-US" altLang="zh-CN" sz="1100" b="1">
                <a:latin typeface="Arial" charset="0"/>
                <a:cs typeface="Arial" charset="0"/>
              </a:rPr>
              <a:t> </a:t>
            </a:r>
            <a:endParaRPr lang="en-US" altLang="zh-CN" sz="1200" b="1">
              <a:latin typeface="Arial" charset="0"/>
              <a:cs typeface="Arial" charset="0"/>
            </a:endParaRPr>
          </a:p>
          <a:p>
            <a:pPr algn="just" eaLnBrk="0" hangingPunct="0">
              <a:tabLst>
                <a:tab pos="457200" algn="r"/>
                <a:tab pos="2743200" algn="ctr"/>
                <a:tab pos="5486400" algn="r"/>
              </a:tabLst>
            </a:pPr>
            <a:r>
              <a:rPr lang="en-US" altLang="zh-CN" sz="1100" b="1">
                <a:latin typeface="Arial" charset="0"/>
                <a:cs typeface="Arial" charset="0"/>
              </a:rPr>
              <a:t> </a:t>
            </a:r>
            <a:endParaRPr lang="en-US" altLang="zh-CN" sz="1200" b="1">
              <a:latin typeface="Arial" charset="0"/>
              <a:cs typeface="Arial" charset="0"/>
            </a:endParaRPr>
          </a:p>
          <a:p>
            <a:pPr algn="just" eaLnBrk="0" hangingPunct="0">
              <a:tabLst>
                <a:tab pos="457200" algn="r"/>
                <a:tab pos="2743200" algn="ctr"/>
                <a:tab pos="5486400" algn="r"/>
              </a:tabLst>
            </a:pPr>
            <a:r>
              <a:rPr lang="en-US" altLang="zh-CN" sz="1100" b="1">
                <a:latin typeface="Arial" charset="0"/>
                <a:cs typeface="Arial" charset="0"/>
              </a:rPr>
              <a:t> </a:t>
            </a:r>
            <a:endParaRPr lang="en-US" altLang="zh-CN" sz="1200" b="1">
              <a:latin typeface="Arial" charset="0"/>
              <a:cs typeface="Arial" charset="0"/>
            </a:endParaRPr>
          </a:p>
          <a:p>
            <a:pPr algn="just" eaLnBrk="0" hangingPunct="0">
              <a:tabLst>
                <a:tab pos="457200" algn="r"/>
                <a:tab pos="2743200" algn="ctr"/>
                <a:tab pos="5486400" algn="r"/>
              </a:tabLst>
            </a:pPr>
            <a:r>
              <a:rPr lang="en-US" altLang="zh-CN" sz="1100" b="1">
                <a:latin typeface="Arial" charset="0"/>
                <a:cs typeface="Arial" charset="0"/>
              </a:rPr>
              <a:t> </a:t>
            </a:r>
            <a:endParaRPr lang="en-US" altLang="zh-CN" sz="1200" b="1">
              <a:latin typeface="Arial" charset="0"/>
              <a:cs typeface="Arial" charset="0"/>
            </a:endParaRPr>
          </a:p>
          <a:p>
            <a:pPr algn="just" eaLnBrk="0" hangingPunct="0">
              <a:tabLst>
                <a:tab pos="457200" algn="r"/>
                <a:tab pos="2743200" algn="ctr"/>
                <a:tab pos="5486400" algn="r"/>
              </a:tabLst>
            </a:pPr>
            <a:br>
              <a:rPr lang="en-US" altLang="zh-CN" sz="1800" b="1">
                <a:latin typeface="Arial" charset="0"/>
                <a:cs typeface="Arial" charset="0"/>
              </a:rPr>
            </a:br>
            <a:endParaRPr lang="en-US" altLang="zh-CN" sz="1200" b="1">
              <a:latin typeface="Arial" charset="0"/>
              <a:cs typeface="Arial" charset="0"/>
            </a:endParaRPr>
          </a:p>
          <a:p>
            <a:pPr algn="just" eaLnBrk="0" hangingPunct="0">
              <a:tabLst>
                <a:tab pos="457200" algn="r"/>
                <a:tab pos="2743200" algn="ctr"/>
                <a:tab pos="5486400" algn="r"/>
              </a:tabLst>
            </a:pPr>
            <a:r>
              <a:rPr lang="en-US" altLang="zh-CN" sz="1100" b="1">
                <a:latin typeface="Arial" charset="0"/>
                <a:cs typeface="Arial" charset="0"/>
              </a:rPr>
              <a:t> </a:t>
            </a:r>
            <a:endParaRPr lang="en-US" altLang="zh-CN" sz="1200" b="1">
              <a:latin typeface="Arial" charset="0"/>
              <a:cs typeface="Arial" charset="0"/>
            </a:endParaRPr>
          </a:p>
          <a:p>
            <a:pPr algn="just" eaLnBrk="0" hangingPunct="0">
              <a:tabLst>
                <a:tab pos="457200" algn="r"/>
                <a:tab pos="2743200" algn="ctr"/>
                <a:tab pos="5486400" algn="r"/>
              </a:tabLst>
            </a:pPr>
            <a:r>
              <a:rPr lang="en-US" altLang="zh-CN" sz="1100" b="1">
                <a:latin typeface="Arial" charset="0"/>
                <a:cs typeface="Arial" charset="0"/>
              </a:rPr>
              <a:t> </a:t>
            </a:r>
            <a:endParaRPr lang="en-US" altLang="zh-CN" sz="1200" b="1">
              <a:latin typeface="Arial" charset="0"/>
              <a:cs typeface="Arial" charset="0"/>
            </a:endParaRPr>
          </a:p>
          <a:p>
            <a:pPr eaLnBrk="0" hangingPunct="0">
              <a:tabLst>
                <a:tab pos="457200" algn="r"/>
                <a:tab pos="2743200" algn="ctr"/>
                <a:tab pos="5486400" algn="r"/>
              </a:tabLst>
            </a:pPr>
            <a:endParaRPr lang="en-US" altLang="zh-CN" b="1">
              <a:latin typeface="Arial" charset="0"/>
              <a:cs typeface="Arial" charset="0"/>
            </a:endParaRPr>
          </a:p>
        </p:txBody>
      </p:sp>
      <p:sp>
        <p:nvSpPr>
          <p:cNvPr id="131076" name="Rectangle 15"/>
          <p:cNvSpPr>
            <a:spLocks noChangeArrowheads="1"/>
          </p:cNvSpPr>
          <p:nvPr/>
        </p:nvSpPr>
        <p:spPr bwMode="auto">
          <a:xfrm>
            <a:off x="465138" y="1649413"/>
            <a:ext cx="9144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p>
            <a:pPr>
              <a:tabLst>
                <a:tab pos="457200" algn="r"/>
                <a:tab pos="2743200" algn="ctr"/>
                <a:tab pos="5486400" algn="r"/>
              </a:tabLst>
            </a:pPr>
            <a:endParaRPr lang="en-US" b="1">
              <a:latin typeface="Arial" charset="0"/>
              <a:cs typeface="Arial" charset="0"/>
            </a:endParaRPr>
          </a:p>
        </p:txBody>
      </p:sp>
      <p:sp>
        <p:nvSpPr>
          <p:cNvPr id="131077" name="Rectangle 16"/>
          <p:cNvSpPr>
            <a:spLocks noChangeArrowheads="1"/>
          </p:cNvSpPr>
          <p:nvPr/>
        </p:nvSpPr>
        <p:spPr bwMode="auto">
          <a:xfrm>
            <a:off x="465138" y="1649413"/>
            <a:ext cx="9144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p>
            <a:pPr>
              <a:tabLst>
                <a:tab pos="457200" algn="r"/>
                <a:tab pos="2743200" algn="ctr"/>
                <a:tab pos="5486400" algn="r"/>
              </a:tabLst>
            </a:pPr>
            <a:endParaRPr lang="en-US" b="1">
              <a:latin typeface="Arial" charset="0"/>
              <a:cs typeface="Arial" charset="0"/>
            </a:endParaRPr>
          </a:p>
        </p:txBody>
      </p:sp>
      <p:sp>
        <p:nvSpPr>
          <p:cNvPr id="131078" name="Rectangle 17"/>
          <p:cNvSpPr>
            <a:spLocks noChangeArrowheads="1"/>
          </p:cNvSpPr>
          <p:nvPr/>
        </p:nvSpPr>
        <p:spPr bwMode="auto">
          <a:xfrm>
            <a:off x="465138" y="1695450"/>
            <a:ext cx="9144000" cy="625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p>
            <a:pPr algn="just">
              <a:tabLst>
                <a:tab pos="742950" algn="r"/>
                <a:tab pos="2743200" algn="ctr"/>
                <a:tab pos="5486400" algn="r"/>
              </a:tabLst>
            </a:pPr>
            <a:r>
              <a:rPr lang="en-US" altLang="zh-CN" sz="1100" b="1">
                <a:latin typeface="Arial" charset="0"/>
                <a:cs typeface="Arial" charset="0"/>
              </a:rPr>
              <a:t> </a:t>
            </a:r>
            <a:endParaRPr lang="en-US" altLang="zh-CN" sz="1200" b="1">
              <a:latin typeface="Arial" charset="0"/>
              <a:cs typeface="Arial" charset="0"/>
            </a:endParaRPr>
          </a:p>
          <a:p>
            <a:pPr eaLnBrk="0" hangingPunct="0">
              <a:tabLst>
                <a:tab pos="742950" algn="r"/>
                <a:tab pos="2743200" algn="ctr"/>
                <a:tab pos="5486400" algn="r"/>
              </a:tabLst>
            </a:pPr>
            <a:endParaRPr lang="en-US" altLang="zh-CN" b="1">
              <a:latin typeface="Arial" charset="0"/>
              <a:cs typeface="Arial" charset="0"/>
            </a:endParaRPr>
          </a:p>
        </p:txBody>
      </p:sp>
      <p:sp>
        <p:nvSpPr>
          <p:cNvPr id="131079" name="Rectangle 18"/>
          <p:cNvSpPr>
            <a:spLocks noChangeArrowheads="1"/>
          </p:cNvSpPr>
          <p:nvPr/>
        </p:nvSpPr>
        <p:spPr bwMode="auto">
          <a:xfrm>
            <a:off x="465138" y="1649413"/>
            <a:ext cx="9144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p>
            <a:pPr>
              <a:tabLst>
                <a:tab pos="457200" algn="r"/>
                <a:tab pos="2743200" algn="ctr"/>
                <a:tab pos="5486400" algn="r"/>
              </a:tabLst>
            </a:pPr>
            <a:endParaRPr lang="en-US" b="1">
              <a:latin typeface="Arial" charset="0"/>
              <a:cs typeface="Arial" charset="0"/>
            </a:endParaRPr>
          </a:p>
        </p:txBody>
      </p:sp>
      <p:sp>
        <p:nvSpPr>
          <p:cNvPr id="131080" name="Rectangle 20"/>
          <p:cNvSpPr>
            <a:spLocks noChangeArrowheads="1"/>
          </p:cNvSpPr>
          <p:nvPr/>
        </p:nvSpPr>
        <p:spPr bwMode="auto">
          <a:xfrm>
            <a:off x="1938338" y="-9525"/>
            <a:ext cx="91440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p>
            <a:endParaRPr lang="en-US" b="1">
              <a:latin typeface="Arial" charset="0"/>
              <a:cs typeface="Arial" charset="0"/>
            </a:endParaRPr>
          </a:p>
        </p:txBody>
      </p:sp>
      <p:graphicFrame>
        <p:nvGraphicFramePr>
          <p:cNvPr id="11" name="Group 31"/>
          <p:cNvGraphicFramePr>
            <a:graphicFrameLocks noGrp="1"/>
          </p:cNvGraphicFramePr>
          <p:nvPr/>
        </p:nvGraphicFramePr>
        <p:xfrm>
          <a:off x="0" y="0"/>
          <a:ext cx="6172200" cy="6858000"/>
        </p:xfrm>
        <a:graphic>
          <a:graphicData uri="http://schemas.openxmlformats.org/drawingml/2006/table">
            <a:tbl>
              <a:tblPr/>
              <a:tblGrid>
                <a:gridCol w="2955925">
                  <a:extLst>
                    <a:ext uri="{9D8B030D-6E8A-4147-A177-3AD203B41FA5}">
                      <a16:colId xmlns:a16="http://schemas.microsoft.com/office/drawing/2014/main" val="20000"/>
                    </a:ext>
                  </a:extLst>
                </a:gridCol>
                <a:gridCol w="3216275">
                  <a:extLst>
                    <a:ext uri="{9D8B030D-6E8A-4147-A177-3AD203B41FA5}">
                      <a16:colId xmlns:a16="http://schemas.microsoft.com/office/drawing/2014/main" val="20001"/>
                    </a:ext>
                  </a:extLst>
                </a:gridCol>
              </a:tblGrid>
              <a:tr h="774700">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zh-CN" altLang="en-GB" sz="2800" b="0"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rPr>
                        <a:t>婴儿</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0000"/>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zh-CN" altLang="en-GB" sz="2800" b="0"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rPr>
                        <a:t>成人</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0000"/>
                    </a:solidFill>
                  </a:tcPr>
                </a:tc>
                <a:extLst>
                  <a:ext uri="{0D108BD9-81ED-4DB2-BD59-A6C34878D82A}">
                    <a16:rowId xmlns:a16="http://schemas.microsoft.com/office/drawing/2014/main" val="10000"/>
                  </a:ext>
                </a:extLst>
              </a:tr>
              <a:tr h="1371600">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zh-CN" altLang="en-GB" sz="2800" b="0" i="0" u="none" strike="noStrike" cap="none" normalizeH="0" baseline="0">
                          <a:ln>
                            <a:noFill/>
                          </a:ln>
                          <a:solidFill>
                            <a:schemeClr val="tx1"/>
                          </a:solidFill>
                          <a:effectLst>
                            <a:outerShdw blurRad="38100" dist="38100" dir="2700000" algn="tl">
                              <a:srgbClr val="000000"/>
                            </a:outerShdw>
                          </a:effectLst>
                          <a:latin typeface="Tahoma" charset="0"/>
                          <a:ea typeface="宋体" charset="0"/>
                          <a:cs typeface="宋体" charset="0"/>
                        </a:rPr>
                        <a:t>在领管下（律法）</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6600CC"/>
                        </a:gs>
                        <a:gs pos="100000">
                          <a:srgbClr val="000000"/>
                        </a:gs>
                      </a:gsLst>
                      <a:path path="rect">
                        <a:fillToRect l="50000" t="50000" r="50000" b="50000"/>
                      </a:path>
                    </a:gra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zh-CN" altLang="en-GB" sz="2800" b="0" i="0" u="none" strike="noStrike" cap="none" normalizeH="0" baseline="0">
                          <a:ln>
                            <a:noFill/>
                          </a:ln>
                          <a:solidFill>
                            <a:schemeClr val="tx1"/>
                          </a:solidFill>
                          <a:effectLst>
                            <a:outerShdw blurRad="38100" dist="38100" dir="2700000" algn="tl">
                              <a:srgbClr val="000000"/>
                            </a:outerShdw>
                          </a:effectLst>
                          <a:latin typeface="Tahoma" charset="0"/>
                          <a:ea typeface="宋体" charset="0"/>
                          <a:cs typeface="宋体" charset="0"/>
                        </a:rPr>
                        <a:t>享受儿子与父亲的关系（被赎）</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6600CC"/>
                        </a:gs>
                        <a:gs pos="100000">
                          <a:srgbClr val="000000"/>
                        </a:gs>
                      </a:gsLst>
                      <a:path path="rect">
                        <a:fillToRect l="50000" t="50000" r="50000" b="50000"/>
                      </a:path>
                    </a:gradFill>
                  </a:tcPr>
                </a:tc>
                <a:extLst>
                  <a:ext uri="{0D108BD9-81ED-4DB2-BD59-A6C34878D82A}">
                    <a16:rowId xmlns:a16="http://schemas.microsoft.com/office/drawing/2014/main" val="10001"/>
                  </a:ext>
                </a:extLst>
              </a:tr>
              <a:tr h="1371600">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zh-CN" altLang="en-GB" sz="2800" b="0" i="0" u="none" strike="noStrike" cap="none" normalizeH="0" baseline="0">
                          <a:ln>
                            <a:noFill/>
                          </a:ln>
                          <a:solidFill>
                            <a:schemeClr val="tx1"/>
                          </a:solidFill>
                          <a:effectLst>
                            <a:outerShdw blurRad="38100" dist="38100" dir="2700000" algn="tl">
                              <a:srgbClr val="000000"/>
                            </a:outerShdw>
                          </a:effectLst>
                          <a:latin typeface="Tahoma" charset="0"/>
                          <a:ea typeface="宋体" charset="0"/>
                          <a:cs typeface="宋体" charset="0"/>
                        </a:rPr>
                        <a:t>地位：如同奴仆，儿子的权利未完全实现</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6600CC"/>
                        </a:gs>
                        <a:gs pos="100000">
                          <a:srgbClr val="000000"/>
                        </a:gs>
                      </a:gsLst>
                      <a:path path="rect">
                        <a:fillToRect l="50000" t="50000" r="50000" b="50000"/>
                      </a:path>
                    </a:gra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zh-CN" altLang="en-GB" sz="2800" b="0" i="0" u="none" strike="noStrike" cap="none" normalizeH="0" baseline="0">
                          <a:ln>
                            <a:noFill/>
                          </a:ln>
                          <a:solidFill>
                            <a:schemeClr val="tx1"/>
                          </a:solidFill>
                          <a:effectLst>
                            <a:outerShdw blurRad="38100" dist="38100" dir="2700000" algn="tl">
                              <a:srgbClr val="000000"/>
                            </a:outerShdw>
                          </a:effectLst>
                          <a:latin typeface="Tahoma" charset="0"/>
                          <a:ea typeface="宋体" charset="0"/>
                          <a:cs typeface="宋体" charset="0"/>
                        </a:rPr>
                        <a:t>地位：儿子和继承人</a:t>
                      </a:r>
                      <a:r>
                        <a:rPr kumimoji="0" lang="en-GB" altLang="zh-CN" sz="2800" b="0" i="0" u="none" strike="noStrike" cap="none" normalizeH="0" baseline="0">
                          <a:ln>
                            <a:noFill/>
                          </a:ln>
                          <a:solidFill>
                            <a:schemeClr val="tx1"/>
                          </a:solidFill>
                          <a:effectLst>
                            <a:outerShdw blurRad="38100" dist="38100" dir="2700000" algn="tl">
                              <a:srgbClr val="000000"/>
                            </a:outerShdw>
                          </a:effectLst>
                          <a:latin typeface="Tahoma" charset="0"/>
                          <a:ea typeface="宋体" charset="0"/>
                          <a:cs typeface="宋体" charset="0"/>
                        </a:rPr>
                        <a:t>:</a:t>
                      </a:r>
                      <a:r>
                        <a:rPr kumimoji="0" lang="zh-CN" altLang="en-GB" sz="2800" b="0" i="0" u="none" strike="noStrike" cap="none" normalizeH="0" baseline="0">
                          <a:ln>
                            <a:noFill/>
                          </a:ln>
                          <a:solidFill>
                            <a:schemeClr val="tx1"/>
                          </a:solidFill>
                          <a:effectLst>
                            <a:outerShdw blurRad="38100" dist="38100" dir="2700000" algn="tl">
                              <a:srgbClr val="000000"/>
                            </a:outerShdw>
                          </a:effectLst>
                          <a:latin typeface="Tahoma" charset="0"/>
                          <a:ea typeface="宋体" charset="0"/>
                          <a:cs typeface="宋体" charset="0"/>
                        </a:rPr>
                        <a:t>拥有所有权利</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6600CC"/>
                        </a:gs>
                        <a:gs pos="100000">
                          <a:srgbClr val="000000"/>
                        </a:gs>
                      </a:gsLst>
                      <a:path path="rect">
                        <a:fillToRect l="50000" t="50000" r="50000" b="50000"/>
                      </a:path>
                    </a:gradFill>
                  </a:tcPr>
                </a:tc>
                <a:extLst>
                  <a:ext uri="{0D108BD9-81ED-4DB2-BD59-A6C34878D82A}">
                    <a16:rowId xmlns:a16="http://schemas.microsoft.com/office/drawing/2014/main" val="10002"/>
                  </a:ext>
                </a:extLst>
              </a:tr>
              <a:tr h="1371600">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zh-CN" altLang="en-GB" sz="2800" b="0" i="0" u="none" strike="noStrike" cap="none" normalizeH="0" baseline="0">
                          <a:ln>
                            <a:noFill/>
                          </a:ln>
                          <a:solidFill>
                            <a:schemeClr val="tx1"/>
                          </a:solidFill>
                          <a:effectLst>
                            <a:outerShdw blurRad="38100" dist="38100" dir="2700000" algn="tl">
                              <a:srgbClr val="000000"/>
                            </a:outerShdw>
                          </a:effectLst>
                          <a:latin typeface="Tahoma" charset="0"/>
                          <a:ea typeface="宋体" charset="0"/>
                          <a:cs typeface="宋体" charset="0"/>
                        </a:rPr>
                        <a:t>在约束之下：外在律法的权柄</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6600CC"/>
                        </a:gs>
                        <a:gs pos="100000">
                          <a:srgbClr val="000000"/>
                        </a:gs>
                      </a:gsLst>
                      <a:path path="rect">
                        <a:fillToRect l="50000" t="50000" r="50000" b="50000"/>
                      </a:path>
                    </a:gra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zh-CN" altLang="en-GB" sz="2800" b="0" i="0" u="none" strike="noStrike" cap="none" normalizeH="0" baseline="0">
                          <a:ln>
                            <a:noFill/>
                          </a:ln>
                          <a:solidFill>
                            <a:schemeClr val="tx1"/>
                          </a:solidFill>
                          <a:effectLst>
                            <a:outerShdw blurRad="38100" dist="38100" dir="2700000" algn="tl">
                              <a:srgbClr val="000000"/>
                            </a:outerShdw>
                          </a:effectLst>
                          <a:latin typeface="Tahoma" charset="0"/>
                          <a:ea typeface="宋体" charset="0"/>
                          <a:cs typeface="宋体" charset="0"/>
                        </a:rPr>
                        <a:t>自由：内在神的灵的权柄</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6600CC"/>
                        </a:gs>
                        <a:gs pos="100000">
                          <a:srgbClr val="000000"/>
                        </a:gs>
                      </a:gsLst>
                      <a:path path="rect">
                        <a:fillToRect l="50000" t="50000" r="50000" b="50000"/>
                      </a:path>
                    </a:gradFill>
                  </a:tcPr>
                </a:tc>
                <a:extLst>
                  <a:ext uri="{0D108BD9-81ED-4DB2-BD59-A6C34878D82A}">
                    <a16:rowId xmlns:a16="http://schemas.microsoft.com/office/drawing/2014/main" val="10003"/>
                  </a:ext>
                </a:extLst>
              </a:tr>
              <a:tr h="1968500">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zh-CN" altLang="en-GB" sz="2800" b="0" i="0" u="none" strike="noStrike" cap="none" normalizeH="0" baseline="0">
                          <a:ln>
                            <a:noFill/>
                          </a:ln>
                          <a:solidFill>
                            <a:schemeClr val="tx1"/>
                          </a:solidFill>
                          <a:effectLst>
                            <a:outerShdw blurRad="38100" dist="38100" dir="2700000" algn="tl">
                              <a:srgbClr val="000000"/>
                            </a:outerShdw>
                          </a:effectLst>
                          <a:latin typeface="Tahoma" charset="0"/>
                          <a:ea typeface="宋体" charset="0"/>
                          <a:cs typeface="宋体" charset="0"/>
                        </a:rPr>
                        <a:t>不成熟：在启蒙的律法学校，外在的推动力</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6600CC"/>
                        </a:gs>
                        <a:gs pos="100000">
                          <a:srgbClr val="000000"/>
                        </a:gs>
                      </a:gsLst>
                      <a:path path="rect">
                        <a:fillToRect l="50000" t="50000" r="50000" b="50000"/>
                      </a:path>
                    </a:gra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zh-CN" altLang="en-GB" sz="2800" b="0" i="0" u="none" strike="noStrike" cap="none" normalizeH="0" baseline="0">
                          <a:ln>
                            <a:noFill/>
                          </a:ln>
                          <a:solidFill>
                            <a:schemeClr val="tx1"/>
                          </a:solidFill>
                          <a:effectLst>
                            <a:outerShdw blurRad="38100" dist="38100" dir="2700000" algn="tl">
                              <a:srgbClr val="000000"/>
                            </a:outerShdw>
                          </a:effectLst>
                          <a:latin typeface="Tahoma" charset="0"/>
                          <a:ea typeface="宋体" charset="0"/>
                          <a:cs typeface="宋体" charset="0"/>
                        </a:rPr>
                        <a:t>成熟：在中级程度的属灵学校，内在的推动力</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6600CC"/>
                        </a:gs>
                        <a:gs pos="100000">
                          <a:srgbClr val="000000"/>
                        </a:gs>
                      </a:gsLst>
                      <a:path path="rect">
                        <a:fillToRect l="50000" t="50000" r="50000" b="50000"/>
                      </a:path>
                    </a:gradFill>
                  </a:tcPr>
                </a:tc>
                <a:extLst>
                  <a:ext uri="{0D108BD9-81ED-4DB2-BD59-A6C34878D82A}">
                    <a16:rowId xmlns:a16="http://schemas.microsoft.com/office/drawing/2014/main" val="10004"/>
                  </a:ext>
                </a:extLst>
              </a:tr>
            </a:tbl>
          </a:graphicData>
        </a:graphic>
      </p:graphicFrame>
      <p:sp>
        <p:nvSpPr>
          <p:cNvPr id="131101" name="Text Box 13"/>
          <p:cNvSpPr txBox="1">
            <a:spLocks noChangeArrowheads="1"/>
          </p:cNvSpPr>
          <p:nvPr/>
        </p:nvSpPr>
        <p:spPr bwMode="auto">
          <a:xfrm>
            <a:off x="6629400" y="4953000"/>
            <a:ext cx="2209800" cy="1754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sz="1800" b="1">
                <a:latin typeface="Arial" charset="0"/>
                <a:cs typeface="Arial" charset="0"/>
              </a:rPr>
              <a:t>Paul A. Pomerville, </a:t>
            </a:r>
            <a:r>
              <a:rPr lang="en-US" altLang="zh-CN" sz="1800" b="1" i="1">
                <a:latin typeface="Arial" charset="0"/>
                <a:cs typeface="Arial" charset="0"/>
              </a:rPr>
              <a:t>Galatians &amp; Romans (Brussels: ICI, 1976), 95</a:t>
            </a:r>
            <a:endParaRPr lang="en-US" altLang="zh-CN" sz="1800" b="1">
              <a:latin typeface="Arial" charset="0"/>
              <a:cs typeface="Arial" charset="0"/>
            </a:endParaRP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38"/>
            <a:ext cx="2678113" cy="2522537"/>
          </a:xfrm>
        </p:spPr>
        <p:txBody>
          <a:bodyPr/>
          <a:lstStyle/>
          <a:p>
            <a:pPr algn="r">
              <a:defRPr/>
            </a:pPr>
            <a:r>
              <a:rPr lang="en-US" dirty="0"/>
              <a:t>Black</a:t>
            </a:r>
          </a:p>
        </p:txBody>
      </p:sp>
    </p:spTree>
  </p:cSld>
  <p:clrMapOvr>
    <a:masterClrMapping/>
  </p:clrMapOvr>
  <p:transition/>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6-02-02 at 5.41.18 PM.png"/>
          <p:cNvPicPr>
            <a:picLocks noChangeAspect="1"/>
          </p:cNvPicPr>
          <p:nvPr/>
        </p:nvPicPr>
        <p:blipFill rotWithShape="1">
          <a:blip r:embed="rId3">
            <a:extLst>
              <a:ext uri="{28A0092B-C50C-407E-A947-70E740481C1C}">
                <a14:useLocalDpi xmlns:a14="http://schemas.microsoft.com/office/drawing/2010/main" val="0"/>
              </a:ext>
            </a:extLst>
          </a:blip>
          <a:srcRect t="2841"/>
          <a:stretch/>
        </p:blipFill>
        <p:spPr>
          <a:xfrm>
            <a:off x="-44173" y="574261"/>
            <a:ext cx="9232347" cy="5650045"/>
          </a:xfrm>
          <a:prstGeom prst="rect">
            <a:avLst/>
          </a:prstGeom>
        </p:spPr>
      </p:pic>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zh-CN" altLang="en-US" sz="3200" b="1" dirty="0">
                <a:solidFill>
                  <a:srgbClr val="FFFFFF"/>
                </a:solidFill>
                <a:latin typeface="Arial" charset="0"/>
                <a:ea typeface="SimSun" charset="0"/>
                <a:cs typeface="SimSun" charset="0"/>
              </a:rPr>
              <a:t>新约全书链接地址</a:t>
            </a:r>
            <a:r>
              <a:rPr lang="zh-CN" altLang="en-US" sz="3200" b="1" dirty="0">
                <a:solidFill>
                  <a:srgbClr val="FFFFFF"/>
                </a:solidFill>
                <a:latin typeface="Arial" charset="0"/>
              </a:rPr>
              <a:t> </a:t>
            </a:r>
            <a:r>
              <a:rPr lang="en-US" sz="3200" b="1" dirty="0">
                <a:solidFill>
                  <a:srgbClr val="FFFFFF"/>
                </a:solidFill>
                <a:latin typeface="Arial" charset="0"/>
              </a:rPr>
              <a:t>BibleStudyDownloads.org</a:t>
            </a:r>
            <a:endParaRPr lang="en-US" sz="110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22086"/>
            <a:ext cx="9144000" cy="5742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3600" dirty="0">
                <a:solidFill>
                  <a:srgbClr val="FFFFFF"/>
                </a:solidFill>
                <a:ea typeface="SimSun" charset="0"/>
                <a:cs typeface="Arial" charset="0"/>
              </a:rPr>
              <a:t>免费获得该讲解</a:t>
            </a:r>
            <a:r>
              <a:rPr lang="en-US" sz="3600" dirty="0">
                <a:solidFill>
                  <a:srgbClr val="FFFFFF"/>
                </a:solidFill>
                <a:ea typeface="SimSun" charset="0"/>
                <a:cs typeface="Arial" charset="0"/>
              </a:rPr>
              <a:t>!</a:t>
            </a:r>
            <a:endParaRPr lang="en-US" sz="1200" dirty="0">
              <a:solidFill>
                <a:srgbClr val="FFFFFF"/>
              </a:solidFill>
              <a:ea typeface="SimSun" charset="0"/>
              <a:cs typeface="Arial" charset="0"/>
            </a:endParaRPr>
          </a:p>
        </p:txBody>
      </p:sp>
      <p:pic>
        <p:nvPicPr>
          <p:cNvPr id="2" name="Picture 1" descr="Screen Shot 2016-02-02 at 5.42.03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7223" y="2159620"/>
            <a:ext cx="6153212" cy="3483594"/>
          </a:xfrm>
          <a:prstGeom prst="rect">
            <a:avLst/>
          </a:prstGeom>
        </p:spPr>
      </p:pic>
      <p:sp>
        <p:nvSpPr>
          <p:cNvPr id="6" name="Rectangle 1026"/>
          <p:cNvSpPr txBox="1">
            <a:spLocks noChangeArrowheads="1"/>
          </p:cNvSpPr>
          <p:nvPr/>
        </p:nvSpPr>
        <p:spPr bwMode="auto">
          <a:xfrm>
            <a:off x="0" y="1247834"/>
            <a:ext cx="9144000" cy="5742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3600" b="1" dirty="0">
                <a:solidFill>
                  <a:srgbClr val="000000"/>
                </a:solidFill>
                <a:ea typeface="SimSun" charset="0"/>
                <a:cs typeface="Arial" charset="0"/>
              </a:rPr>
              <a:t>圣经学习下载</a:t>
            </a:r>
          </a:p>
        </p:txBody>
      </p:sp>
    </p:spTree>
    <p:extLst>
      <p:ext uri="{BB962C8B-B14F-4D97-AF65-F5344CB8AC3E}">
        <p14:creationId xmlns:p14="http://schemas.microsoft.com/office/powerpoint/2010/main" val="59030760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2"/>
                                        </p:tgtEl>
                                        <p:attrNameLst>
                                          <p:attrName>ppt_x</p:attrName>
                                        </p:attrNameLst>
                                      </p:cBhvr>
                                      <p:tavLst>
                                        <p:tav tm="0">
                                          <p:val>
                                            <p:strVal val="ppt_x"/>
                                          </p:val>
                                        </p:tav>
                                        <p:tav tm="100000">
                                          <p:val>
                                            <p:strVal val="0-ppt_w/2"/>
                                          </p:val>
                                        </p:tav>
                                      </p:tavLst>
                                    </p:anim>
                                    <p:anim calcmode="lin" valueType="num">
                                      <p:cBhvr additive="base">
                                        <p:cTn id="7" dur="2000"/>
                                        <p:tgtEl>
                                          <p:spTgt spid="2"/>
                                        </p:tgtEl>
                                        <p:attrNameLst>
                                          <p:attrName>ppt_y</p:attrName>
                                        </p:attrNameLst>
                                      </p:cBhvr>
                                      <p:tavLst>
                                        <p:tav tm="0">
                                          <p:val>
                                            <p:strVal val="ppt_y"/>
                                          </p:val>
                                        </p:tav>
                                        <p:tav tm="100000">
                                          <p:val>
                                            <p:strVal val="ppt_y"/>
                                          </p:val>
                                        </p:tav>
                                      </p:tavLst>
                                    </p:anim>
                                    <p:set>
                                      <p:cBhvr>
                                        <p:cTn id="8" dur="1" fill="hold">
                                          <p:stCondLst>
                                            <p:cond delay="1999"/>
                                          </p:stCondLst>
                                        </p:cTn>
                                        <p:tgtEl>
                                          <p:spTgt spid="2"/>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1000" fill="hold"/>
                                        <p:tgtEl>
                                          <p:spTgt spid="2"/>
                                        </p:tgtEl>
                                        <p:attrNameLst>
                                          <p:attrName>ppt_x</p:attrName>
                                        </p:attrNameLst>
                                      </p:cBhvr>
                                      <p:tavLst>
                                        <p:tav tm="0">
                                          <p:val>
                                            <p:strVal val="1+#ppt_w/2"/>
                                          </p:val>
                                        </p:tav>
                                        <p:tav tm="100000">
                                          <p:val>
                                            <p:strVal val="#ppt_x"/>
                                          </p:val>
                                        </p:tav>
                                      </p:tavLst>
                                    </p:anim>
                                    <p:anim calcmode="lin" valueType="num">
                                      <p:cBhvr additive="base">
                                        <p:cTn id="13" dur="10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1698" name="Rectangle 82"/>
          <p:cNvSpPr>
            <a:spLocks noChangeArrowheads="1"/>
          </p:cNvSpPr>
          <p:nvPr/>
        </p:nvSpPr>
        <p:spPr bwMode="auto">
          <a:xfrm>
            <a:off x="34629" y="2339752"/>
            <a:ext cx="3048000" cy="4419600"/>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sp>
        <p:nvSpPr>
          <p:cNvPr id="281601" name="Rectangle 2"/>
          <p:cNvSpPr>
            <a:spLocks noGrp="1" noChangeArrowheads="1"/>
          </p:cNvSpPr>
          <p:nvPr>
            <p:ph type="title"/>
          </p:nvPr>
        </p:nvSpPr>
        <p:spPr>
          <a:xfrm>
            <a:off x="0" y="233363"/>
            <a:ext cx="7956376" cy="609600"/>
          </a:xfrm>
        </p:spPr>
        <p:txBody>
          <a:bodyPr/>
          <a:lstStyle/>
          <a:p>
            <a:pPr eaLnBrk="1" hangingPunct="1"/>
            <a:r>
              <a:rPr lang="zh-CN" altLang="en-US" sz="3600" b="1" dirty="0">
                <a:latin typeface="Arial" charset="0"/>
                <a:ea typeface="ＭＳ Ｐゴシック" charset="0"/>
                <a:cs typeface="Arial" charset="0"/>
              </a:rPr>
              <a:t>你如何将加拉太书与雅各书有所对比</a:t>
            </a:r>
            <a:r>
              <a:rPr lang="en-US" altLang="zh-CN" sz="3600" b="1" dirty="0">
                <a:latin typeface="Arial" charset="0"/>
                <a:ea typeface="ＭＳ Ｐゴシック" charset="0"/>
                <a:cs typeface="Arial" charset="0"/>
              </a:rPr>
              <a:t>?</a:t>
            </a:r>
            <a:endParaRPr lang="en-US" sz="3600" b="1" dirty="0">
              <a:latin typeface="Arial" charset="0"/>
              <a:ea typeface="ＭＳ Ｐゴシック" charset="0"/>
              <a:cs typeface="Arial" charset="0"/>
            </a:endParaRPr>
          </a:p>
        </p:txBody>
      </p:sp>
      <p:grpSp>
        <p:nvGrpSpPr>
          <p:cNvPr id="2" name="Group 3"/>
          <p:cNvGrpSpPr>
            <a:grpSpLocks/>
          </p:cNvGrpSpPr>
          <p:nvPr/>
        </p:nvGrpSpPr>
        <p:grpSpPr bwMode="auto">
          <a:xfrm>
            <a:off x="0" y="1196752"/>
            <a:ext cx="9144000" cy="5615997"/>
            <a:chOff x="-3" y="-3"/>
            <a:chExt cx="5765" cy="3064"/>
          </a:xfrm>
        </p:grpSpPr>
        <p:grpSp>
          <p:nvGrpSpPr>
            <p:cNvPr id="281617" name="Group 4"/>
            <p:cNvGrpSpPr>
              <a:grpSpLocks/>
            </p:cNvGrpSpPr>
            <p:nvPr/>
          </p:nvGrpSpPr>
          <p:grpSpPr bwMode="auto">
            <a:xfrm>
              <a:off x="0" y="0"/>
              <a:ext cx="5759" cy="3061"/>
              <a:chOff x="0" y="0"/>
              <a:chExt cx="5759" cy="3061"/>
            </a:xfrm>
          </p:grpSpPr>
          <p:grpSp>
            <p:nvGrpSpPr>
              <p:cNvPr id="281619" name="Group 5"/>
              <p:cNvGrpSpPr>
                <a:grpSpLocks/>
              </p:cNvGrpSpPr>
              <p:nvPr/>
            </p:nvGrpSpPr>
            <p:grpSpPr bwMode="auto">
              <a:xfrm>
                <a:off x="0" y="0"/>
                <a:ext cx="1919" cy="403"/>
                <a:chOff x="0" y="0"/>
                <a:chExt cx="1919" cy="403"/>
              </a:xfrm>
            </p:grpSpPr>
            <p:sp>
              <p:nvSpPr>
                <p:cNvPr id="281680" name="Rectangle 6"/>
                <p:cNvSpPr>
                  <a:spLocks noChangeArrowheads="1"/>
                </p:cNvSpPr>
                <p:nvPr/>
              </p:nvSpPr>
              <p:spPr bwMode="auto">
                <a:xfrm>
                  <a:off x="43" y="0"/>
                  <a:ext cx="1833"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lvl="0"/>
                  <a:r>
                    <a:rPr kumimoji="1" lang="zh-CN" altLang="en-US" sz="3200" b="1" i="1" u="sng" dirty="0">
                      <a:solidFill>
                        <a:srgbClr val="FFFFCC"/>
                      </a:solidFill>
                      <a:latin typeface="Arial" charset="0"/>
                      <a:cs typeface="Times New Roman" charset="0"/>
                    </a:rPr>
                    <a:t>论点</a:t>
                  </a:r>
                </a:p>
                <a:p>
                  <a:pPr lvl="0"/>
                  <a:endParaRPr kumimoji="1" lang="zh-CN" altLang="en-US" sz="3200" b="1" i="1" u="sng" dirty="0">
                    <a:solidFill>
                      <a:srgbClr val="FFFFCC"/>
                    </a:solidFill>
                    <a:latin typeface="Arial" charset="0"/>
                    <a:cs typeface="Times New Roman" charset="0"/>
                  </a:endParaRPr>
                </a:p>
              </p:txBody>
            </p:sp>
            <p:sp>
              <p:nvSpPr>
                <p:cNvPr id="281681" name="Rectangle 7"/>
                <p:cNvSpPr>
                  <a:spLocks noChangeArrowheads="1"/>
                </p:cNvSpPr>
                <p:nvPr/>
              </p:nvSpPr>
              <p:spPr bwMode="auto">
                <a:xfrm>
                  <a:off x="0" y="0"/>
                  <a:ext cx="1919"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grpSp>
          <p:grpSp>
            <p:nvGrpSpPr>
              <p:cNvPr id="281620" name="Group 8"/>
              <p:cNvGrpSpPr>
                <a:grpSpLocks/>
              </p:cNvGrpSpPr>
              <p:nvPr/>
            </p:nvGrpSpPr>
            <p:grpSpPr bwMode="auto">
              <a:xfrm>
                <a:off x="1919" y="0"/>
                <a:ext cx="1920" cy="403"/>
                <a:chOff x="1919" y="0"/>
                <a:chExt cx="1920" cy="403"/>
              </a:xfrm>
            </p:grpSpPr>
            <p:sp>
              <p:nvSpPr>
                <p:cNvPr id="281678" name="Rectangle 9"/>
                <p:cNvSpPr>
                  <a:spLocks noChangeArrowheads="1"/>
                </p:cNvSpPr>
                <p:nvPr/>
              </p:nvSpPr>
              <p:spPr bwMode="auto">
                <a:xfrm>
                  <a:off x="1962" y="0"/>
                  <a:ext cx="183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lvl="0"/>
                  <a:r>
                    <a:rPr kumimoji="1" lang="zh-CN" altLang="en-US" sz="3200" b="1" u="sng" dirty="0">
                      <a:solidFill>
                        <a:srgbClr val="FFFFCC"/>
                      </a:solidFill>
                      <a:latin typeface="Arial" charset="0"/>
                      <a:cs typeface="Times New Roman" charset="0"/>
                    </a:rPr>
                    <a:t>加拉太书</a:t>
                  </a:r>
                </a:p>
              </p:txBody>
            </p:sp>
            <p:sp>
              <p:nvSpPr>
                <p:cNvPr id="281679" name="Rectangle 10"/>
                <p:cNvSpPr>
                  <a:spLocks noChangeArrowheads="1"/>
                </p:cNvSpPr>
                <p:nvPr/>
              </p:nvSpPr>
              <p:spPr bwMode="auto">
                <a:xfrm>
                  <a:off x="1919" y="0"/>
                  <a:ext cx="1920"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grpSp>
          <p:grpSp>
            <p:nvGrpSpPr>
              <p:cNvPr id="281621" name="Group 11"/>
              <p:cNvGrpSpPr>
                <a:grpSpLocks/>
              </p:cNvGrpSpPr>
              <p:nvPr/>
            </p:nvGrpSpPr>
            <p:grpSpPr bwMode="auto">
              <a:xfrm>
                <a:off x="3839" y="0"/>
                <a:ext cx="1920" cy="403"/>
                <a:chOff x="3839" y="0"/>
                <a:chExt cx="1920" cy="403"/>
              </a:xfrm>
            </p:grpSpPr>
            <p:sp>
              <p:nvSpPr>
                <p:cNvPr id="281676" name="Rectangle 12"/>
                <p:cNvSpPr>
                  <a:spLocks noChangeArrowheads="1"/>
                </p:cNvSpPr>
                <p:nvPr/>
              </p:nvSpPr>
              <p:spPr bwMode="auto">
                <a:xfrm>
                  <a:off x="3882" y="0"/>
                  <a:ext cx="183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r>
                    <a:rPr lang="en-US" sz="3200" b="1" u="sng" dirty="0" err="1">
                      <a:solidFill>
                        <a:srgbClr val="FFFFFF"/>
                      </a:solidFill>
                      <a:latin typeface="ＭＳ Ｐゴシック" charset="0"/>
                    </a:rPr>
                    <a:t>雅各</a:t>
                  </a:r>
                  <a:r>
                    <a:rPr lang="zh-CN" altLang="en-US" sz="3200" b="1" u="sng" dirty="0">
                      <a:solidFill>
                        <a:srgbClr val="FFFFFF"/>
                      </a:solidFill>
                      <a:latin typeface="ＭＳ Ｐゴシック" charset="0"/>
                    </a:rPr>
                    <a:t>书</a:t>
                  </a:r>
                  <a:endParaRPr kumimoji="1" lang="en-GB" sz="3200" u="sng" dirty="0"/>
                </a:p>
              </p:txBody>
            </p:sp>
            <p:sp>
              <p:nvSpPr>
                <p:cNvPr id="281677" name="Rectangle 13"/>
                <p:cNvSpPr>
                  <a:spLocks noChangeArrowheads="1"/>
                </p:cNvSpPr>
                <p:nvPr/>
              </p:nvSpPr>
              <p:spPr bwMode="auto">
                <a:xfrm>
                  <a:off x="3839" y="0"/>
                  <a:ext cx="1920"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grpSp>
          <p:grpSp>
            <p:nvGrpSpPr>
              <p:cNvPr id="281622" name="Group 14"/>
              <p:cNvGrpSpPr>
                <a:grpSpLocks/>
              </p:cNvGrpSpPr>
              <p:nvPr/>
            </p:nvGrpSpPr>
            <p:grpSpPr bwMode="auto">
              <a:xfrm>
                <a:off x="0" y="403"/>
                <a:ext cx="1919" cy="403"/>
                <a:chOff x="0" y="403"/>
                <a:chExt cx="1919" cy="403"/>
              </a:xfrm>
            </p:grpSpPr>
            <p:sp>
              <p:nvSpPr>
                <p:cNvPr id="281674" name="Rectangle 15"/>
                <p:cNvSpPr>
                  <a:spLocks noChangeArrowheads="1"/>
                </p:cNvSpPr>
                <p:nvPr/>
              </p:nvSpPr>
              <p:spPr bwMode="auto">
                <a:xfrm>
                  <a:off x="43" y="403"/>
                  <a:ext cx="1833"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GB" sz="2400" b="1" i="0" u="none" strike="noStrike" kern="1200" cap="none" spc="0" normalizeH="0" baseline="0" noProof="0">
                      <a:ln>
                        <a:noFill/>
                      </a:ln>
                      <a:solidFill>
                        <a:srgbClr val="FFFFCC"/>
                      </a:solidFill>
                      <a:effectLst/>
                      <a:uLnTx/>
                      <a:uFillTx/>
                      <a:latin typeface="Arial" charset="0"/>
                      <a:ea typeface="ＭＳ Ｐゴシック" charset="0"/>
                      <a:cs typeface="Times New Roman" charset="0"/>
                    </a:rPr>
                    <a:t>Author</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GB" sz="2400" b="1" i="0" u="none" strike="noStrike" kern="1200" cap="none" spc="0" normalizeH="0" baseline="0" noProof="0">
                    <a:ln>
                      <a:noFill/>
                    </a:ln>
                    <a:solidFill>
                      <a:srgbClr val="FFFFCC"/>
                    </a:solidFill>
                    <a:effectLst/>
                    <a:uLnTx/>
                    <a:uFillTx/>
                    <a:latin typeface="Arial" charset="0"/>
                    <a:ea typeface="ＭＳ Ｐゴシック" charset="0"/>
                    <a:cs typeface="Times New Roman" charset="0"/>
                  </a:endParaRPr>
                </a:p>
              </p:txBody>
            </p:sp>
            <p:sp>
              <p:nvSpPr>
                <p:cNvPr id="281675" name="Rectangle 16"/>
                <p:cNvSpPr>
                  <a:spLocks noChangeArrowheads="1"/>
                </p:cNvSpPr>
                <p:nvPr/>
              </p:nvSpPr>
              <p:spPr bwMode="auto">
                <a:xfrm>
                  <a:off x="0" y="403"/>
                  <a:ext cx="1919"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grpSp>
          <p:grpSp>
            <p:nvGrpSpPr>
              <p:cNvPr id="281623" name="Group 17"/>
              <p:cNvGrpSpPr>
                <a:grpSpLocks/>
              </p:cNvGrpSpPr>
              <p:nvPr/>
            </p:nvGrpSpPr>
            <p:grpSpPr bwMode="auto">
              <a:xfrm>
                <a:off x="1919" y="403"/>
                <a:ext cx="1920" cy="403"/>
                <a:chOff x="1919" y="403"/>
                <a:chExt cx="1920" cy="403"/>
              </a:xfrm>
            </p:grpSpPr>
            <p:sp>
              <p:nvSpPr>
                <p:cNvPr id="281672" name="Rectangle 18"/>
                <p:cNvSpPr>
                  <a:spLocks noChangeArrowheads="1"/>
                </p:cNvSpPr>
                <p:nvPr/>
              </p:nvSpPr>
              <p:spPr bwMode="auto">
                <a:xfrm>
                  <a:off x="1962" y="403"/>
                  <a:ext cx="183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GB" sz="2400" b="1" i="0" u="none" strike="noStrike" kern="1200" cap="none" spc="0" normalizeH="0" baseline="0" noProof="0">
                      <a:ln>
                        <a:noFill/>
                      </a:ln>
                      <a:solidFill>
                        <a:srgbClr val="FFFFCC"/>
                      </a:solidFill>
                      <a:effectLst/>
                      <a:uLnTx/>
                      <a:uFillTx/>
                      <a:latin typeface="Arial" charset="0"/>
                      <a:ea typeface="ＭＳ Ｐゴシック" charset="0"/>
                      <a:cs typeface="Times New Roman" charset="0"/>
                    </a:rPr>
                    <a:t>Paul</a:t>
                  </a:r>
                </a:p>
              </p:txBody>
            </p:sp>
            <p:sp>
              <p:nvSpPr>
                <p:cNvPr id="281673" name="Rectangle 19"/>
                <p:cNvSpPr>
                  <a:spLocks noChangeArrowheads="1"/>
                </p:cNvSpPr>
                <p:nvPr/>
              </p:nvSpPr>
              <p:spPr bwMode="auto">
                <a:xfrm>
                  <a:off x="1919" y="403"/>
                  <a:ext cx="1920"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grpSp>
          <p:grpSp>
            <p:nvGrpSpPr>
              <p:cNvPr id="281624" name="Group 20"/>
              <p:cNvGrpSpPr>
                <a:grpSpLocks/>
              </p:cNvGrpSpPr>
              <p:nvPr/>
            </p:nvGrpSpPr>
            <p:grpSpPr bwMode="auto">
              <a:xfrm>
                <a:off x="3839" y="403"/>
                <a:ext cx="1920" cy="403"/>
                <a:chOff x="3839" y="403"/>
                <a:chExt cx="1920" cy="403"/>
              </a:xfrm>
            </p:grpSpPr>
            <p:sp>
              <p:nvSpPr>
                <p:cNvPr id="281670" name="Rectangle 21"/>
                <p:cNvSpPr>
                  <a:spLocks noChangeArrowheads="1"/>
                </p:cNvSpPr>
                <p:nvPr/>
              </p:nvSpPr>
              <p:spPr bwMode="auto">
                <a:xfrm>
                  <a:off x="3882" y="403"/>
                  <a:ext cx="183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r>
                    <a:rPr kumimoji="1" lang="zh-CN" altLang="en-US" b="1" dirty="0">
                      <a:solidFill>
                        <a:srgbClr val="FFFFCC"/>
                      </a:solidFill>
                      <a:latin typeface="Arial" charset="0"/>
                      <a:cs typeface="Times New Roman" charset="0"/>
                    </a:rPr>
                    <a:t>雅各书</a:t>
                  </a:r>
                </a:p>
              </p:txBody>
            </p:sp>
            <p:sp>
              <p:nvSpPr>
                <p:cNvPr id="281671" name="Rectangle 22"/>
                <p:cNvSpPr>
                  <a:spLocks noChangeArrowheads="1"/>
                </p:cNvSpPr>
                <p:nvPr/>
              </p:nvSpPr>
              <p:spPr bwMode="auto">
                <a:xfrm>
                  <a:off x="3839" y="403"/>
                  <a:ext cx="1920"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grpSp>
          <p:grpSp>
            <p:nvGrpSpPr>
              <p:cNvPr id="281625" name="Group 23"/>
              <p:cNvGrpSpPr>
                <a:grpSpLocks/>
              </p:cNvGrpSpPr>
              <p:nvPr/>
            </p:nvGrpSpPr>
            <p:grpSpPr bwMode="auto">
              <a:xfrm>
                <a:off x="0" y="806"/>
                <a:ext cx="1919" cy="403"/>
                <a:chOff x="0" y="806"/>
                <a:chExt cx="1919" cy="403"/>
              </a:xfrm>
            </p:grpSpPr>
            <p:sp>
              <p:nvSpPr>
                <p:cNvPr id="281668" name="Rectangle 24"/>
                <p:cNvSpPr>
                  <a:spLocks noChangeArrowheads="1"/>
                </p:cNvSpPr>
                <p:nvPr/>
              </p:nvSpPr>
              <p:spPr bwMode="auto">
                <a:xfrm>
                  <a:off x="43" y="806"/>
                  <a:ext cx="1833"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GB" sz="2400" b="1" i="0" u="none" strike="noStrike" kern="1200" cap="none" spc="0" normalizeH="0" baseline="0" noProof="0">
                      <a:ln>
                        <a:noFill/>
                      </a:ln>
                      <a:solidFill>
                        <a:srgbClr val="FFFFCC"/>
                      </a:solidFill>
                      <a:effectLst/>
                      <a:uLnTx/>
                      <a:uFillTx/>
                      <a:latin typeface="Arial" charset="0"/>
                      <a:ea typeface="ＭＳ Ｐゴシック" charset="0"/>
                      <a:cs typeface="Times New Roman" charset="0"/>
                    </a:rPr>
                    <a:t>Date</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GB" sz="2400" b="1" i="0" u="none" strike="noStrike" kern="1200" cap="none" spc="0" normalizeH="0" baseline="0" noProof="0">
                    <a:ln>
                      <a:noFill/>
                    </a:ln>
                    <a:solidFill>
                      <a:srgbClr val="FFFFCC"/>
                    </a:solidFill>
                    <a:effectLst/>
                    <a:uLnTx/>
                    <a:uFillTx/>
                    <a:latin typeface="Arial" charset="0"/>
                    <a:ea typeface="ＭＳ Ｐゴシック" charset="0"/>
                    <a:cs typeface="Times New Roman" charset="0"/>
                  </a:endParaRPr>
                </a:p>
              </p:txBody>
            </p:sp>
            <p:sp>
              <p:nvSpPr>
                <p:cNvPr id="281669" name="Rectangle 25"/>
                <p:cNvSpPr>
                  <a:spLocks noChangeArrowheads="1"/>
                </p:cNvSpPr>
                <p:nvPr/>
              </p:nvSpPr>
              <p:spPr bwMode="auto">
                <a:xfrm>
                  <a:off x="0" y="806"/>
                  <a:ext cx="1919"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grpSp>
          <p:grpSp>
            <p:nvGrpSpPr>
              <p:cNvPr id="281626" name="Group 26"/>
              <p:cNvGrpSpPr>
                <a:grpSpLocks/>
              </p:cNvGrpSpPr>
              <p:nvPr/>
            </p:nvGrpSpPr>
            <p:grpSpPr bwMode="auto">
              <a:xfrm>
                <a:off x="1919" y="806"/>
                <a:ext cx="1920" cy="403"/>
                <a:chOff x="1919" y="806"/>
                <a:chExt cx="1920" cy="403"/>
              </a:xfrm>
            </p:grpSpPr>
            <p:sp>
              <p:nvSpPr>
                <p:cNvPr id="281666" name="Rectangle 27"/>
                <p:cNvSpPr>
                  <a:spLocks noChangeArrowheads="1"/>
                </p:cNvSpPr>
                <p:nvPr/>
              </p:nvSpPr>
              <p:spPr bwMode="auto">
                <a:xfrm>
                  <a:off x="1962" y="806"/>
                  <a:ext cx="183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GB" sz="2400" b="1" i="0" u="none" strike="noStrike" kern="1200" cap="none" spc="0" normalizeH="0" baseline="0" noProof="0">
                      <a:ln>
                        <a:noFill/>
                      </a:ln>
                      <a:solidFill>
                        <a:srgbClr val="FFFFCC"/>
                      </a:solidFill>
                      <a:effectLst/>
                      <a:uLnTx/>
                      <a:uFillTx/>
                      <a:latin typeface="Arial" charset="0"/>
                      <a:ea typeface="ＭＳ Ｐゴシック" charset="0"/>
                      <a:cs typeface="Times New Roman" charset="0"/>
                    </a:rPr>
                    <a:t>A.D. 49</a:t>
                  </a:r>
                </a:p>
              </p:txBody>
            </p:sp>
            <p:sp>
              <p:nvSpPr>
                <p:cNvPr id="281667" name="Rectangle 28"/>
                <p:cNvSpPr>
                  <a:spLocks noChangeArrowheads="1"/>
                </p:cNvSpPr>
                <p:nvPr/>
              </p:nvSpPr>
              <p:spPr bwMode="auto">
                <a:xfrm>
                  <a:off x="1919" y="806"/>
                  <a:ext cx="1920"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grpSp>
          <p:grpSp>
            <p:nvGrpSpPr>
              <p:cNvPr id="281627" name="Group 29"/>
              <p:cNvGrpSpPr>
                <a:grpSpLocks/>
              </p:cNvGrpSpPr>
              <p:nvPr/>
            </p:nvGrpSpPr>
            <p:grpSpPr bwMode="auto">
              <a:xfrm>
                <a:off x="3839" y="806"/>
                <a:ext cx="1920" cy="403"/>
                <a:chOff x="3839" y="806"/>
                <a:chExt cx="1920" cy="403"/>
              </a:xfrm>
            </p:grpSpPr>
            <p:sp>
              <p:nvSpPr>
                <p:cNvPr id="281664" name="Rectangle 30"/>
                <p:cNvSpPr>
                  <a:spLocks noChangeArrowheads="1"/>
                </p:cNvSpPr>
                <p:nvPr/>
              </p:nvSpPr>
              <p:spPr bwMode="auto">
                <a:xfrm>
                  <a:off x="3882" y="806"/>
                  <a:ext cx="183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GB" sz="2400" b="1" i="0" u="none" strike="noStrike" kern="1200" cap="none" spc="0" normalizeH="0" baseline="0" noProof="0">
                      <a:ln>
                        <a:noFill/>
                      </a:ln>
                      <a:solidFill>
                        <a:srgbClr val="FFFFCC"/>
                      </a:solidFill>
                      <a:effectLst/>
                      <a:uLnTx/>
                      <a:uFillTx/>
                      <a:latin typeface="Arial" charset="0"/>
                      <a:ea typeface="ＭＳ Ｐゴシック" charset="0"/>
                      <a:cs typeface="Times New Roman" charset="0"/>
                    </a:rPr>
                    <a:t>A.D. 44-48</a:t>
                  </a:r>
                </a:p>
              </p:txBody>
            </p:sp>
            <p:sp>
              <p:nvSpPr>
                <p:cNvPr id="281665" name="Rectangle 31"/>
                <p:cNvSpPr>
                  <a:spLocks noChangeArrowheads="1"/>
                </p:cNvSpPr>
                <p:nvPr/>
              </p:nvSpPr>
              <p:spPr bwMode="auto">
                <a:xfrm>
                  <a:off x="3839" y="806"/>
                  <a:ext cx="1920"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grpSp>
          <p:grpSp>
            <p:nvGrpSpPr>
              <p:cNvPr id="281628" name="Group 32"/>
              <p:cNvGrpSpPr>
                <a:grpSpLocks/>
              </p:cNvGrpSpPr>
              <p:nvPr/>
            </p:nvGrpSpPr>
            <p:grpSpPr bwMode="auto">
              <a:xfrm>
                <a:off x="0" y="1209"/>
                <a:ext cx="1919" cy="403"/>
                <a:chOff x="0" y="1209"/>
                <a:chExt cx="1919" cy="403"/>
              </a:xfrm>
            </p:grpSpPr>
            <p:sp>
              <p:nvSpPr>
                <p:cNvPr id="281662" name="Rectangle 33"/>
                <p:cNvSpPr>
                  <a:spLocks noChangeArrowheads="1"/>
                </p:cNvSpPr>
                <p:nvPr/>
              </p:nvSpPr>
              <p:spPr bwMode="auto">
                <a:xfrm>
                  <a:off x="43" y="1209"/>
                  <a:ext cx="1833"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GB" sz="2400" b="1" i="0" u="none" strike="noStrike" kern="1200" cap="none" spc="0" normalizeH="0" baseline="0" noProof="0" dirty="0">
                      <a:ln>
                        <a:noFill/>
                      </a:ln>
                      <a:solidFill>
                        <a:srgbClr val="FFFFCC"/>
                      </a:solidFill>
                      <a:effectLst/>
                      <a:uLnTx/>
                      <a:uFillTx/>
                      <a:latin typeface="Arial" charset="0"/>
                      <a:ea typeface="ＭＳ Ｐゴシック" charset="0"/>
                      <a:cs typeface="Times New Roman" charset="0"/>
                    </a:rPr>
                    <a:t>Audience Ethnicity</a:t>
                  </a:r>
                  <a:r>
                    <a:rPr kumimoji="1" lang="en-GB" sz="1200" b="0" i="0" u="none" strike="noStrike" kern="1200" cap="none" spc="0" normalizeH="0" baseline="0" noProof="0" dirty="0">
                      <a:ln>
                        <a:noFill/>
                      </a:ln>
                      <a:solidFill>
                        <a:srgbClr val="FFFFCC"/>
                      </a:solidFill>
                      <a:effectLst/>
                      <a:uLnTx/>
                      <a:uFillTx/>
                      <a:latin typeface="Arial" charset="0"/>
                      <a:ea typeface="ＭＳ Ｐゴシック" charset="0"/>
                      <a:cs typeface="Times New Roman" charset="0"/>
                    </a:rPr>
                    <a:t>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GB" sz="2400" b="0" i="0" u="none" strike="noStrike" kern="1200" cap="none" spc="0" normalizeH="0" baseline="0" noProof="0" dirty="0">
                    <a:ln>
                      <a:noFill/>
                    </a:ln>
                    <a:solidFill>
                      <a:srgbClr val="FFFFCC"/>
                    </a:solidFill>
                    <a:effectLst/>
                    <a:uLnTx/>
                    <a:uFillTx/>
                    <a:latin typeface="Arial" charset="0"/>
                    <a:ea typeface="ＭＳ Ｐゴシック" charset="0"/>
                    <a:cs typeface="Times New Roman" charset="0"/>
                  </a:endParaRPr>
                </a:p>
              </p:txBody>
            </p:sp>
            <p:sp>
              <p:nvSpPr>
                <p:cNvPr id="281663" name="Rectangle 34"/>
                <p:cNvSpPr>
                  <a:spLocks noChangeArrowheads="1"/>
                </p:cNvSpPr>
                <p:nvPr/>
              </p:nvSpPr>
              <p:spPr bwMode="auto">
                <a:xfrm>
                  <a:off x="0" y="1209"/>
                  <a:ext cx="1919"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grpSp>
          <p:grpSp>
            <p:nvGrpSpPr>
              <p:cNvPr id="281629" name="Group 35"/>
              <p:cNvGrpSpPr>
                <a:grpSpLocks/>
              </p:cNvGrpSpPr>
              <p:nvPr/>
            </p:nvGrpSpPr>
            <p:grpSpPr bwMode="auto">
              <a:xfrm>
                <a:off x="1919" y="1209"/>
                <a:ext cx="1920" cy="403"/>
                <a:chOff x="1919" y="1209"/>
                <a:chExt cx="1920" cy="403"/>
              </a:xfrm>
            </p:grpSpPr>
            <p:sp>
              <p:nvSpPr>
                <p:cNvPr id="281660" name="Rectangle 36"/>
                <p:cNvSpPr>
                  <a:spLocks noChangeArrowheads="1"/>
                </p:cNvSpPr>
                <p:nvPr/>
              </p:nvSpPr>
              <p:spPr bwMode="auto">
                <a:xfrm>
                  <a:off x="1962" y="1209"/>
                  <a:ext cx="183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GB" sz="2400" b="1" i="0" u="none" strike="noStrike" kern="1200" cap="none" spc="0" normalizeH="0" baseline="0" noProof="0">
                      <a:ln>
                        <a:noFill/>
                      </a:ln>
                      <a:solidFill>
                        <a:srgbClr val="FFFFCC"/>
                      </a:solidFill>
                      <a:effectLst/>
                      <a:uLnTx/>
                      <a:uFillTx/>
                      <a:latin typeface="Arial" charset="0"/>
                      <a:ea typeface="ＭＳ Ｐゴシック" charset="0"/>
                      <a:cs typeface="Times New Roman" charset="0"/>
                    </a:rPr>
                    <a:t>Gentiles</a:t>
                  </a:r>
                </a:p>
              </p:txBody>
            </p:sp>
            <p:sp>
              <p:nvSpPr>
                <p:cNvPr id="281661" name="Rectangle 37"/>
                <p:cNvSpPr>
                  <a:spLocks noChangeArrowheads="1"/>
                </p:cNvSpPr>
                <p:nvPr/>
              </p:nvSpPr>
              <p:spPr bwMode="auto">
                <a:xfrm>
                  <a:off x="1919" y="1209"/>
                  <a:ext cx="1920"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grpSp>
          <p:grpSp>
            <p:nvGrpSpPr>
              <p:cNvPr id="281630" name="Group 38"/>
              <p:cNvGrpSpPr>
                <a:grpSpLocks/>
              </p:cNvGrpSpPr>
              <p:nvPr/>
            </p:nvGrpSpPr>
            <p:grpSpPr bwMode="auto">
              <a:xfrm>
                <a:off x="3839" y="1209"/>
                <a:ext cx="1920" cy="403"/>
                <a:chOff x="3839" y="1209"/>
                <a:chExt cx="1920" cy="403"/>
              </a:xfrm>
            </p:grpSpPr>
            <p:sp>
              <p:nvSpPr>
                <p:cNvPr id="281658" name="Rectangle 39"/>
                <p:cNvSpPr>
                  <a:spLocks noChangeArrowheads="1"/>
                </p:cNvSpPr>
                <p:nvPr/>
              </p:nvSpPr>
              <p:spPr bwMode="auto">
                <a:xfrm>
                  <a:off x="3882" y="1209"/>
                  <a:ext cx="183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GB" sz="2400" b="1" i="0" u="none" strike="noStrike" kern="1200" cap="none" spc="0" normalizeH="0" baseline="0" noProof="0">
                      <a:ln>
                        <a:noFill/>
                      </a:ln>
                      <a:solidFill>
                        <a:srgbClr val="FFFFCC"/>
                      </a:solidFill>
                      <a:effectLst/>
                      <a:uLnTx/>
                      <a:uFillTx/>
                      <a:latin typeface="Arial" charset="0"/>
                      <a:ea typeface="ＭＳ Ｐゴシック" charset="0"/>
                      <a:cs typeface="Times New Roman" charset="0"/>
                    </a:rPr>
                    <a:t>Jews</a:t>
                  </a:r>
                </a:p>
              </p:txBody>
            </p:sp>
            <p:sp>
              <p:nvSpPr>
                <p:cNvPr id="281659" name="Rectangle 40"/>
                <p:cNvSpPr>
                  <a:spLocks noChangeArrowheads="1"/>
                </p:cNvSpPr>
                <p:nvPr/>
              </p:nvSpPr>
              <p:spPr bwMode="auto">
                <a:xfrm>
                  <a:off x="3839" y="1209"/>
                  <a:ext cx="1920"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grpSp>
          <p:grpSp>
            <p:nvGrpSpPr>
              <p:cNvPr id="281631" name="Group 41"/>
              <p:cNvGrpSpPr>
                <a:grpSpLocks/>
              </p:cNvGrpSpPr>
              <p:nvPr/>
            </p:nvGrpSpPr>
            <p:grpSpPr bwMode="auto">
              <a:xfrm>
                <a:off x="0" y="1612"/>
                <a:ext cx="1919" cy="525"/>
                <a:chOff x="0" y="1612"/>
                <a:chExt cx="1919" cy="525"/>
              </a:xfrm>
            </p:grpSpPr>
            <p:sp>
              <p:nvSpPr>
                <p:cNvPr id="281656" name="Rectangle 42"/>
                <p:cNvSpPr>
                  <a:spLocks noChangeArrowheads="1"/>
                </p:cNvSpPr>
                <p:nvPr/>
              </p:nvSpPr>
              <p:spPr bwMode="auto">
                <a:xfrm>
                  <a:off x="43" y="1734"/>
                  <a:ext cx="1833"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GB" sz="2400" b="1" i="0" u="none" strike="noStrike" kern="1200" cap="none" spc="0" normalizeH="0" baseline="0" noProof="0" dirty="0">
                      <a:ln>
                        <a:noFill/>
                      </a:ln>
                      <a:solidFill>
                        <a:srgbClr val="FFFFCC"/>
                      </a:solidFill>
                      <a:effectLst/>
                      <a:uLnTx/>
                      <a:uFillTx/>
                      <a:latin typeface="Arial" charset="0"/>
                      <a:ea typeface="ＭＳ Ｐゴシック" charset="0"/>
                      <a:cs typeface="Times New Roman" charset="0"/>
                    </a:rPr>
                    <a:t>Justification</a:t>
                  </a:r>
                </a:p>
              </p:txBody>
            </p:sp>
            <p:sp>
              <p:nvSpPr>
                <p:cNvPr id="281657" name="Rectangle 43"/>
                <p:cNvSpPr>
                  <a:spLocks noChangeArrowheads="1"/>
                </p:cNvSpPr>
                <p:nvPr/>
              </p:nvSpPr>
              <p:spPr bwMode="auto">
                <a:xfrm>
                  <a:off x="0" y="1612"/>
                  <a:ext cx="1919"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grpSp>
          <p:grpSp>
            <p:nvGrpSpPr>
              <p:cNvPr id="281632" name="Group 44"/>
              <p:cNvGrpSpPr>
                <a:grpSpLocks/>
              </p:cNvGrpSpPr>
              <p:nvPr/>
            </p:nvGrpSpPr>
            <p:grpSpPr bwMode="auto">
              <a:xfrm>
                <a:off x="1919" y="1612"/>
                <a:ext cx="1920" cy="525"/>
                <a:chOff x="1919" y="1612"/>
                <a:chExt cx="1920" cy="525"/>
              </a:xfrm>
            </p:grpSpPr>
            <p:sp>
              <p:nvSpPr>
                <p:cNvPr id="281654" name="Rectangle 45"/>
                <p:cNvSpPr>
                  <a:spLocks noChangeArrowheads="1"/>
                </p:cNvSpPr>
                <p:nvPr/>
              </p:nvSpPr>
              <p:spPr bwMode="auto">
                <a:xfrm>
                  <a:off x="1962" y="1734"/>
                  <a:ext cx="183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GB" sz="2400" b="1" i="0" u="none" strike="noStrike" kern="1200" cap="none" spc="0" normalizeH="0" baseline="0" noProof="0">
                      <a:ln>
                        <a:noFill/>
                      </a:ln>
                      <a:solidFill>
                        <a:srgbClr val="FFFFCC"/>
                      </a:solidFill>
                      <a:effectLst/>
                      <a:uLnTx/>
                      <a:uFillTx/>
                      <a:latin typeface="Arial" charset="0"/>
                      <a:ea typeface="ＭＳ Ｐゴシック" charset="0"/>
                      <a:cs typeface="Times New Roman" charset="0"/>
                    </a:rPr>
                    <a:t>Before God (vertical)</a:t>
                  </a:r>
                </a:p>
              </p:txBody>
            </p:sp>
            <p:sp>
              <p:nvSpPr>
                <p:cNvPr id="281655" name="Rectangle 46"/>
                <p:cNvSpPr>
                  <a:spLocks noChangeArrowheads="1"/>
                </p:cNvSpPr>
                <p:nvPr/>
              </p:nvSpPr>
              <p:spPr bwMode="auto">
                <a:xfrm>
                  <a:off x="1919" y="1612"/>
                  <a:ext cx="1920"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grpSp>
          <p:grpSp>
            <p:nvGrpSpPr>
              <p:cNvPr id="281633" name="Group 47"/>
              <p:cNvGrpSpPr>
                <a:grpSpLocks/>
              </p:cNvGrpSpPr>
              <p:nvPr/>
            </p:nvGrpSpPr>
            <p:grpSpPr bwMode="auto">
              <a:xfrm>
                <a:off x="3839" y="1612"/>
                <a:ext cx="1920" cy="525"/>
                <a:chOff x="3839" y="1612"/>
                <a:chExt cx="1920" cy="525"/>
              </a:xfrm>
            </p:grpSpPr>
            <p:sp>
              <p:nvSpPr>
                <p:cNvPr id="281652" name="Rectangle 48"/>
                <p:cNvSpPr>
                  <a:spLocks noChangeArrowheads="1"/>
                </p:cNvSpPr>
                <p:nvPr/>
              </p:nvSpPr>
              <p:spPr bwMode="auto">
                <a:xfrm>
                  <a:off x="3882" y="1734"/>
                  <a:ext cx="183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GB" sz="2400" b="1" i="0" u="none" strike="noStrike" kern="1200" cap="none" spc="0" normalizeH="0" baseline="0" noProof="0">
                      <a:ln>
                        <a:noFill/>
                      </a:ln>
                      <a:solidFill>
                        <a:srgbClr val="FFFFCC"/>
                      </a:solidFill>
                      <a:effectLst/>
                      <a:uLnTx/>
                      <a:uFillTx/>
                      <a:latin typeface="Arial" charset="0"/>
                      <a:ea typeface="ＭＳ Ｐゴシック" charset="0"/>
                      <a:cs typeface="Times New Roman" charset="0"/>
                    </a:rPr>
                    <a:t>Before Man (horizontal)</a:t>
                  </a:r>
                </a:p>
              </p:txBody>
            </p:sp>
            <p:sp>
              <p:nvSpPr>
                <p:cNvPr id="281653" name="Rectangle 49"/>
                <p:cNvSpPr>
                  <a:spLocks noChangeArrowheads="1"/>
                </p:cNvSpPr>
                <p:nvPr/>
              </p:nvSpPr>
              <p:spPr bwMode="auto">
                <a:xfrm>
                  <a:off x="3839" y="1612"/>
                  <a:ext cx="1920"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grpSp>
          <p:grpSp>
            <p:nvGrpSpPr>
              <p:cNvPr id="281634" name="Group 50"/>
              <p:cNvGrpSpPr>
                <a:grpSpLocks/>
              </p:cNvGrpSpPr>
              <p:nvPr/>
            </p:nvGrpSpPr>
            <p:grpSpPr bwMode="auto">
              <a:xfrm>
                <a:off x="0" y="2015"/>
                <a:ext cx="1919" cy="653"/>
                <a:chOff x="0" y="2015"/>
                <a:chExt cx="1919" cy="653"/>
              </a:xfrm>
            </p:grpSpPr>
            <p:sp>
              <p:nvSpPr>
                <p:cNvPr id="281650" name="Rectangle 51"/>
                <p:cNvSpPr>
                  <a:spLocks noChangeArrowheads="1"/>
                </p:cNvSpPr>
                <p:nvPr/>
              </p:nvSpPr>
              <p:spPr bwMode="auto">
                <a:xfrm>
                  <a:off x="43" y="2265"/>
                  <a:ext cx="1833"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GB" sz="2400" b="1" i="0" u="none" strike="noStrike" kern="1200" cap="none" spc="0" normalizeH="0" baseline="0" noProof="0" dirty="0">
                      <a:ln>
                        <a:noFill/>
                      </a:ln>
                      <a:solidFill>
                        <a:srgbClr val="FFFFCC"/>
                      </a:solidFill>
                      <a:effectLst/>
                      <a:uLnTx/>
                      <a:uFillTx/>
                      <a:latin typeface="Arial" charset="0"/>
                      <a:ea typeface="ＭＳ Ｐゴシック" charset="0"/>
                      <a:cs typeface="Times New Roman" charset="0"/>
                    </a:rPr>
                    <a:t>The time of faith…</a:t>
                  </a:r>
                </a:p>
              </p:txBody>
            </p:sp>
            <p:sp>
              <p:nvSpPr>
                <p:cNvPr id="281651" name="Rectangle 52"/>
                <p:cNvSpPr>
                  <a:spLocks noChangeArrowheads="1"/>
                </p:cNvSpPr>
                <p:nvPr/>
              </p:nvSpPr>
              <p:spPr bwMode="auto">
                <a:xfrm>
                  <a:off x="0" y="2015"/>
                  <a:ext cx="1919"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grpSp>
          <p:grpSp>
            <p:nvGrpSpPr>
              <p:cNvPr id="281635" name="Group 53"/>
              <p:cNvGrpSpPr>
                <a:grpSpLocks/>
              </p:cNvGrpSpPr>
              <p:nvPr/>
            </p:nvGrpSpPr>
            <p:grpSpPr bwMode="auto">
              <a:xfrm>
                <a:off x="1919" y="2015"/>
                <a:ext cx="1920" cy="643"/>
                <a:chOff x="1919" y="2015"/>
                <a:chExt cx="1920" cy="643"/>
              </a:xfrm>
            </p:grpSpPr>
            <p:sp>
              <p:nvSpPr>
                <p:cNvPr id="281648" name="Rectangle 54"/>
                <p:cNvSpPr>
                  <a:spLocks noChangeArrowheads="1"/>
                </p:cNvSpPr>
                <p:nvPr/>
              </p:nvSpPr>
              <p:spPr bwMode="auto">
                <a:xfrm>
                  <a:off x="1962" y="2255"/>
                  <a:ext cx="183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GB" sz="2400" b="1" i="0" u="none" strike="noStrike" kern="1200" cap="none" spc="0" normalizeH="0" baseline="0" noProof="0" dirty="0">
                      <a:ln>
                        <a:noFill/>
                      </a:ln>
                      <a:solidFill>
                        <a:srgbClr val="FFFFCC"/>
                      </a:solidFill>
                      <a:effectLst/>
                      <a:uLnTx/>
                      <a:uFillTx/>
                      <a:latin typeface="Arial" charset="0"/>
                      <a:ea typeface="ＭＳ Ｐゴシック" charset="0"/>
                      <a:cs typeface="Times New Roman" charset="0"/>
                    </a:rPr>
                    <a:t>before salvation</a:t>
                  </a:r>
                </a:p>
              </p:txBody>
            </p:sp>
            <p:sp>
              <p:nvSpPr>
                <p:cNvPr id="281649" name="Rectangle 55"/>
                <p:cNvSpPr>
                  <a:spLocks noChangeArrowheads="1"/>
                </p:cNvSpPr>
                <p:nvPr/>
              </p:nvSpPr>
              <p:spPr bwMode="auto">
                <a:xfrm>
                  <a:off x="1919" y="2015"/>
                  <a:ext cx="1920"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grpSp>
          <p:grpSp>
            <p:nvGrpSpPr>
              <p:cNvPr id="281636" name="Group 56"/>
              <p:cNvGrpSpPr>
                <a:grpSpLocks/>
              </p:cNvGrpSpPr>
              <p:nvPr/>
            </p:nvGrpSpPr>
            <p:grpSpPr bwMode="auto">
              <a:xfrm>
                <a:off x="3839" y="2015"/>
                <a:ext cx="1920" cy="643"/>
                <a:chOff x="3839" y="2015"/>
                <a:chExt cx="1920" cy="643"/>
              </a:xfrm>
            </p:grpSpPr>
            <p:sp>
              <p:nvSpPr>
                <p:cNvPr id="281646" name="Rectangle 57"/>
                <p:cNvSpPr>
                  <a:spLocks noChangeArrowheads="1"/>
                </p:cNvSpPr>
                <p:nvPr/>
              </p:nvSpPr>
              <p:spPr bwMode="auto">
                <a:xfrm>
                  <a:off x="3882" y="2255"/>
                  <a:ext cx="183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GB" sz="2400" b="1" i="0" u="none" strike="noStrike" kern="1200" cap="none" spc="0" normalizeH="0" baseline="0" noProof="0">
                      <a:ln>
                        <a:noFill/>
                      </a:ln>
                      <a:solidFill>
                        <a:srgbClr val="FFFFCC"/>
                      </a:solidFill>
                      <a:effectLst/>
                      <a:uLnTx/>
                      <a:uFillTx/>
                      <a:latin typeface="Arial" charset="0"/>
                      <a:ea typeface="ＭＳ Ｐゴシック" charset="0"/>
                      <a:cs typeface="Times New Roman" charset="0"/>
                    </a:rPr>
                    <a:t>after salvation</a:t>
                  </a:r>
                </a:p>
              </p:txBody>
            </p:sp>
            <p:sp>
              <p:nvSpPr>
                <p:cNvPr id="281647" name="Rectangle 58"/>
                <p:cNvSpPr>
                  <a:spLocks noChangeArrowheads="1"/>
                </p:cNvSpPr>
                <p:nvPr/>
              </p:nvSpPr>
              <p:spPr bwMode="auto">
                <a:xfrm>
                  <a:off x="3839" y="2015"/>
                  <a:ext cx="1920"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grpSp>
          <p:grpSp>
            <p:nvGrpSpPr>
              <p:cNvPr id="281637" name="Group 59"/>
              <p:cNvGrpSpPr>
                <a:grpSpLocks/>
              </p:cNvGrpSpPr>
              <p:nvPr/>
            </p:nvGrpSpPr>
            <p:grpSpPr bwMode="auto">
              <a:xfrm>
                <a:off x="0" y="2418"/>
                <a:ext cx="1919" cy="643"/>
                <a:chOff x="0" y="2418"/>
                <a:chExt cx="1919" cy="643"/>
              </a:xfrm>
            </p:grpSpPr>
            <p:sp>
              <p:nvSpPr>
                <p:cNvPr id="281644" name="Rectangle 60"/>
                <p:cNvSpPr>
                  <a:spLocks noChangeArrowheads="1"/>
                </p:cNvSpPr>
                <p:nvPr/>
              </p:nvSpPr>
              <p:spPr bwMode="auto">
                <a:xfrm>
                  <a:off x="43" y="2658"/>
                  <a:ext cx="1833"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GB" sz="2400" b="1" i="0" u="none" strike="noStrike" kern="1200" cap="none" spc="0" normalizeH="0" baseline="0" noProof="0" dirty="0">
                      <a:ln>
                        <a:noFill/>
                      </a:ln>
                      <a:solidFill>
                        <a:srgbClr val="FFFFCC"/>
                      </a:solidFill>
                      <a:effectLst/>
                      <a:uLnTx/>
                      <a:uFillTx/>
                      <a:latin typeface="Arial" charset="0"/>
                      <a:ea typeface="ＭＳ Ｐゴシック" charset="0"/>
                      <a:cs typeface="Times New Roman" charset="0"/>
                    </a:rPr>
                    <a:t>Emphasis is on…</a:t>
                  </a:r>
                  <a:endParaRPr kumimoji="1" lang="en-GB" sz="2400" b="0" i="0" u="none" strike="noStrike" kern="1200" cap="none" spc="0" normalizeH="0" baseline="0" noProof="0" dirty="0">
                    <a:ln>
                      <a:noFill/>
                    </a:ln>
                    <a:solidFill>
                      <a:srgbClr val="FFFFCC"/>
                    </a:solidFill>
                    <a:effectLst/>
                    <a:uLnTx/>
                    <a:uFillTx/>
                    <a:latin typeface="Arial" charset="0"/>
                    <a:ea typeface="ＭＳ Ｐゴシック" charset="0"/>
                    <a:cs typeface="Times New Roman" charset="0"/>
                  </a:endParaRPr>
                </a:p>
              </p:txBody>
            </p:sp>
            <p:sp>
              <p:nvSpPr>
                <p:cNvPr id="281645" name="Rectangle 61"/>
                <p:cNvSpPr>
                  <a:spLocks noChangeArrowheads="1"/>
                </p:cNvSpPr>
                <p:nvPr/>
              </p:nvSpPr>
              <p:spPr bwMode="auto">
                <a:xfrm>
                  <a:off x="0" y="2418"/>
                  <a:ext cx="1919"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grpSp>
          <p:grpSp>
            <p:nvGrpSpPr>
              <p:cNvPr id="281638" name="Group 62"/>
              <p:cNvGrpSpPr>
                <a:grpSpLocks/>
              </p:cNvGrpSpPr>
              <p:nvPr/>
            </p:nvGrpSpPr>
            <p:grpSpPr bwMode="auto">
              <a:xfrm>
                <a:off x="1919" y="2418"/>
                <a:ext cx="1920" cy="643"/>
                <a:chOff x="1919" y="2418"/>
                <a:chExt cx="1920" cy="643"/>
              </a:xfrm>
            </p:grpSpPr>
            <p:sp>
              <p:nvSpPr>
                <p:cNvPr id="281642" name="Rectangle 63"/>
                <p:cNvSpPr>
                  <a:spLocks noChangeArrowheads="1"/>
                </p:cNvSpPr>
                <p:nvPr/>
              </p:nvSpPr>
              <p:spPr bwMode="auto">
                <a:xfrm>
                  <a:off x="1962" y="2658"/>
                  <a:ext cx="183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GB" sz="2400" b="1" i="0" u="none" strike="noStrike" kern="1200" cap="none" spc="0" normalizeH="0" baseline="0" noProof="0">
                      <a:ln>
                        <a:noFill/>
                      </a:ln>
                      <a:solidFill>
                        <a:srgbClr val="FFFFCC"/>
                      </a:solidFill>
                      <a:effectLst/>
                      <a:uLnTx/>
                      <a:uFillTx/>
                      <a:latin typeface="Arial" charset="0"/>
                      <a:ea typeface="ＭＳ Ｐゴシック" charset="0"/>
                      <a:cs typeface="Times New Roman" charset="0"/>
                    </a:rPr>
                    <a:t>faith</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GB" sz="2400" b="1" i="0" u="none" strike="noStrike" kern="1200" cap="none" spc="0" normalizeH="0" baseline="0" noProof="0">
                    <a:ln>
                      <a:noFill/>
                    </a:ln>
                    <a:solidFill>
                      <a:srgbClr val="FFFFCC"/>
                    </a:solidFill>
                    <a:effectLst/>
                    <a:uLnTx/>
                    <a:uFillTx/>
                    <a:latin typeface="Arial" charset="0"/>
                    <a:ea typeface="ＭＳ Ｐゴシック" charset="0"/>
                    <a:cs typeface="Times New Roman" charset="0"/>
                  </a:endParaRPr>
                </a:p>
              </p:txBody>
            </p:sp>
            <p:sp>
              <p:nvSpPr>
                <p:cNvPr id="281643" name="Rectangle 64"/>
                <p:cNvSpPr>
                  <a:spLocks noChangeArrowheads="1"/>
                </p:cNvSpPr>
                <p:nvPr/>
              </p:nvSpPr>
              <p:spPr bwMode="auto">
                <a:xfrm>
                  <a:off x="1919" y="2418"/>
                  <a:ext cx="1920"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grpSp>
          <p:grpSp>
            <p:nvGrpSpPr>
              <p:cNvPr id="281639" name="Group 65"/>
              <p:cNvGrpSpPr>
                <a:grpSpLocks/>
              </p:cNvGrpSpPr>
              <p:nvPr/>
            </p:nvGrpSpPr>
            <p:grpSpPr bwMode="auto">
              <a:xfrm>
                <a:off x="3839" y="2418"/>
                <a:ext cx="1920" cy="643"/>
                <a:chOff x="3839" y="2418"/>
                <a:chExt cx="1920" cy="643"/>
              </a:xfrm>
            </p:grpSpPr>
            <p:sp>
              <p:nvSpPr>
                <p:cNvPr id="281640" name="Rectangle 66"/>
                <p:cNvSpPr>
                  <a:spLocks noChangeArrowheads="1"/>
                </p:cNvSpPr>
                <p:nvPr/>
              </p:nvSpPr>
              <p:spPr bwMode="auto">
                <a:xfrm>
                  <a:off x="3882" y="2658"/>
                  <a:ext cx="183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GB" sz="2400" b="1" i="0" u="none" strike="noStrike" kern="1200" cap="none" spc="0" normalizeH="0" baseline="0" noProof="0">
                      <a:ln>
                        <a:noFill/>
                      </a:ln>
                      <a:solidFill>
                        <a:srgbClr val="FFFFCC"/>
                      </a:solidFill>
                      <a:effectLst/>
                      <a:uLnTx/>
                      <a:uFillTx/>
                      <a:latin typeface="Arial" charset="0"/>
                      <a:ea typeface="ＭＳ Ｐゴシック" charset="0"/>
                      <a:cs typeface="Times New Roman" charset="0"/>
                    </a:rPr>
                    <a:t>works</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GB" sz="2400" b="0" i="0" u="none" strike="noStrike" kern="1200" cap="none" spc="0" normalizeH="0" baseline="0" noProof="0">
                    <a:ln>
                      <a:noFill/>
                    </a:ln>
                    <a:solidFill>
                      <a:srgbClr val="FFFFCC"/>
                    </a:solidFill>
                    <a:effectLst/>
                    <a:uLnTx/>
                    <a:uFillTx/>
                    <a:latin typeface="Arial" charset="0"/>
                    <a:ea typeface="ＭＳ Ｐゴシック" charset="0"/>
                    <a:cs typeface="Times New Roman" charset="0"/>
                  </a:endParaRPr>
                </a:p>
              </p:txBody>
            </p:sp>
            <p:sp>
              <p:nvSpPr>
                <p:cNvPr id="281641" name="Rectangle 67"/>
                <p:cNvSpPr>
                  <a:spLocks noChangeArrowheads="1"/>
                </p:cNvSpPr>
                <p:nvPr/>
              </p:nvSpPr>
              <p:spPr bwMode="auto">
                <a:xfrm>
                  <a:off x="3839" y="2418"/>
                  <a:ext cx="1920"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grpSp>
        </p:grpSp>
        <p:sp>
          <p:nvSpPr>
            <p:cNvPr id="281618" name="Rectangle 68"/>
            <p:cNvSpPr>
              <a:spLocks noChangeArrowheads="1"/>
            </p:cNvSpPr>
            <p:nvPr/>
          </p:nvSpPr>
          <p:spPr bwMode="auto">
            <a:xfrm>
              <a:off x="-3" y="-3"/>
              <a:ext cx="5765" cy="28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1112"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grpSp>
      <p:sp>
        <p:nvSpPr>
          <p:cNvPr id="281603" name="Text Box 69"/>
          <p:cNvSpPr txBox="1">
            <a:spLocks noChangeArrowheads="1"/>
          </p:cNvSpPr>
          <p:nvPr/>
        </p:nvSpPr>
        <p:spPr bwMode="auto">
          <a:xfrm>
            <a:off x="8305800" y="76200"/>
            <a:ext cx="784225"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CC"/>
                </a:solidFill>
                <a:effectLst/>
                <a:uLnTx/>
                <a:uFillTx/>
                <a:latin typeface="Arial" charset="0"/>
                <a:ea typeface="ＭＳ Ｐゴシック" charset="0"/>
                <a:cs typeface="Arial" charset="0"/>
              </a:rPr>
              <a:t>174j</a:t>
            </a:r>
          </a:p>
        </p:txBody>
      </p:sp>
    </p:spTree>
    <p:extLst>
      <p:ext uri="{BB962C8B-B14F-4D97-AF65-F5344CB8AC3E}">
        <p14:creationId xmlns:p14="http://schemas.microsoft.com/office/powerpoint/2010/main" val="199770705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1698" name="Rectangle 82"/>
          <p:cNvSpPr>
            <a:spLocks noChangeArrowheads="1"/>
          </p:cNvSpPr>
          <p:nvPr/>
        </p:nvSpPr>
        <p:spPr bwMode="auto">
          <a:xfrm>
            <a:off x="34629" y="2339752"/>
            <a:ext cx="3048000" cy="4419600"/>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sp>
        <p:nvSpPr>
          <p:cNvPr id="281601" name="Rectangle 2"/>
          <p:cNvSpPr>
            <a:spLocks noGrp="1" noChangeArrowheads="1"/>
          </p:cNvSpPr>
          <p:nvPr>
            <p:ph type="title"/>
          </p:nvPr>
        </p:nvSpPr>
        <p:spPr>
          <a:xfrm>
            <a:off x="0" y="233363"/>
            <a:ext cx="7956376" cy="609600"/>
          </a:xfrm>
        </p:spPr>
        <p:txBody>
          <a:bodyPr/>
          <a:lstStyle/>
          <a:p>
            <a:pPr eaLnBrk="1" hangingPunct="1"/>
            <a:r>
              <a:rPr lang="zh-CN" altLang="en-US" sz="3600" b="1" dirty="0">
                <a:latin typeface="Arial" charset="0"/>
                <a:ea typeface="ＭＳ Ｐゴシック" charset="0"/>
                <a:cs typeface="Arial" charset="0"/>
              </a:rPr>
              <a:t>你如何将加拉太书与雅各书有所对比</a:t>
            </a:r>
            <a:r>
              <a:rPr lang="en-US" altLang="zh-CN" sz="3600" b="1" dirty="0">
                <a:latin typeface="Arial" charset="0"/>
                <a:ea typeface="ＭＳ Ｐゴシック" charset="0"/>
                <a:cs typeface="Arial" charset="0"/>
              </a:rPr>
              <a:t>?</a:t>
            </a:r>
            <a:endParaRPr lang="en-US" sz="3600" b="1" dirty="0">
              <a:latin typeface="Arial" charset="0"/>
              <a:ea typeface="ＭＳ Ｐゴシック" charset="0"/>
              <a:cs typeface="Arial" charset="0"/>
            </a:endParaRPr>
          </a:p>
        </p:txBody>
      </p:sp>
      <p:grpSp>
        <p:nvGrpSpPr>
          <p:cNvPr id="2" name="Group 3"/>
          <p:cNvGrpSpPr>
            <a:grpSpLocks/>
          </p:cNvGrpSpPr>
          <p:nvPr/>
        </p:nvGrpSpPr>
        <p:grpSpPr bwMode="auto">
          <a:xfrm>
            <a:off x="0" y="1196752"/>
            <a:ext cx="9144000" cy="5689313"/>
            <a:chOff x="-3" y="-3"/>
            <a:chExt cx="5765" cy="3104"/>
          </a:xfrm>
        </p:grpSpPr>
        <p:grpSp>
          <p:nvGrpSpPr>
            <p:cNvPr id="281617" name="Group 4"/>
            <p:cNvGrpSpPr>
              <a:grpSpLocks/>
            </p:cNvGrpSpPr>
            <p:nvPr/>
          </p:nvGrpSpPr>
          <p:grpSpPr bwMode="auto">
            <a:xfrm>
              <a:off x="0" y="0"/>
              <a:ext cx="5759" cy="3101"/>
              <a:chOff x="0" y="0"/>
              <a:chExt cx="5759" cy="3101"/>
            </a:xfrm>
          </p:grpSpPr>
          <p:grpSp>
            <p:nvGrpSpPr>
              <p:cNvPr id="281619" name="Group 5"/>
              <p:cNvGrpSpPr>
                <a:grpSpLocks/>
              </p:cNvGrpSpPr>
              <p:nvPr/>
            </p:nvGrpSpPr>
            <p:grpSpPr bwMode="auto">
              <a:xfrm>
                <a:off x="0" y="0"/>
                <a:ext cx="1919" cy="403"/>
                <a:chOff x="0" y="0"/>
                <a:chExt cx="1919" cy="403"/>
              </a:xfrm>
            </p:grpSpPr>
            <p:sp>
              <p:nvSpPr>
                <p:cNvPr id="281680" name="Rectangle 6"/>
                <p:cNvSpPr>
                  <a:spLocks noChangeArrowheads="1"/>
                </p:cNvSpPr>
                <p:nvPr/>
              </p:nvSpPr>
              <p:spPr bwMode="auto">
                <a:xfrm>
                  <a:off x="43" y="0"/>
                  <a:ext cx="1833"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lvl="0"/>
                  <a:r>
                    <a:rPr kumimoji="1" lang="zh-CN" altLang="en-US" sz="3200" b="1" i="1" u="sng" dirty="0">
                      <a:solidFill>
                        <a:srgbClr val="FFFFCC"/>
                      </a:solidFill>
                      <a:latin typeface="Arial" charset="0"/>
                      <a:cs typeface="Times New Roman" charset="0"/>
                    </a:rPr>
                    <a:t>论点</a:t>
                  </a:r>
                </a:p>
              </p:txBody>
            </p:sp>
            <p:sp>
              <p:nvSpPr>
                <p:cNvPr id="281681" name="Rectangle 7"/>
                <p:cNvSpPr>
                  <a:spLocks noChangeArrowheads="1"/>
                </p:cNvSpPr>
                <p:nvPr/>
              </p:nvSpPr>
              <p:spPr bwMode="auto">
                <a:xfrm>
                  <a:off x="0" y="0"/>
                  <a:ext cx="1919"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grpSp>
          <p:grpSp>
            <p:nvGrpSpPr>
              <p:cNvPr id="281620" name="Group 8"/>
              <p:cNvGrpSpPr>
                <a:grpSpLocks/>
              </p:cNvGrpSpPr>
              <p:nvPr/>
            </p:nvGrpSpPr>
            <p:grpSpPr bwMode="auto">
              <a:xfrm>
                <a:off x="1919" y="0"/>
                <a:ext cx="1920" cy="403"/>
                <a:chOff x="1919" y="0"/>
                <a:chExt cx="1920" cy="403"/>
              </a:xfrm>
            </p:grpSpPr>
            <p:sp>
              <p:nvSpPr>
                <p:cNvPr id="281678" name="Rectangle 9"/>
                <p:cNvSpPr>
                  <a:spLocks noChangeArrowheads="1"/>
                </p:cNvSpPr>
                <p:nvPr/>
              </p:nvSpPr>
              <p:spPr bwMode="auto">
                <a:xfrm>
                  <a:off x="1962" y="0"/>
                  <a:ext cx="183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lvl="0"/>
                  <a:r>
                    <a:rPr kumimoji="1" lang="zh-CN" altLang="en-US" sz="3200" b="1" u="sng" dirty="0">
                      <a:solidFill>
                        <a:srgbClr val="FFFFCC"/>
                      </a:solidFill>
                      <a:latin typeface="Arial" charset="0"/>
                      <a:cs typeface="Times New Roman" charset="0"/>
                    </a:rPr>
                    <a:t>加拉太书</a:t>
                  </a:r>
                </a:p>
              </p:txBody>
            </p:sp>
            <p:sp>
              <p:nvSpPr>
                <p:cNvPr id="281679" name="Rectangle 10"/>
                <p:cNvSpPr>
                  <a:spLocks noChangeArrowheads="1"/>
                </p:cNvSpPr>
                <p:nvPr/>
              </p:nvSpPr>
              <p:spPr bwMode="auto">
                <a:xfrm>
                  <a:off x="1919" y="0"/>
                  <a:ext cx="1920"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grpSp>
          <p:grpSp>
            <p:nvGrpSpPr>
              <p:cNvPr id="281621" name="Group 11"/>
              <p:cNvGrpSpPr>
                <a:grpSpLocks/>
              </p:cNvGrpSpPr>
              <p:nvPr/>
            </p:nvGrpSpPr>
            <p:grpSpPr bwMode="auto">
              <a:xfrm>
                <a:off x="3839" y="0"/>
                <a:ext cx="1920" cy="403"/>
                <a:chOff x="3839" y="0"/>
                <a:chExt cx="1920" cy="403"/>
              </a:xfrm>
            </p:grpSpPr>
            <p:sp>
              <p:nvSpPr>
                <p:cNvPr id="281676" name="Rectangle 12"/>
                <p:cNvSpPr>
                  <a:spLocks noChangeArrowheads="1"/>
                </p:cNvSpPr>
                <p:nvPr/>
              </p:nvSpPr>
              <p:spPr bwMode="auto">
                <a:xfrm>
                  <a:off x="3882" y="0"/>
                  <a:ext cx="183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a:defRPr/>
                  </a:pPr>
                  <a:r>
                    <a:rPr kumimoji="1" lang="zh-CN" altLang="en-US" sz="3200" b="1" u="sng" dirty="0">
                      <a:solidFill>
                        <a:srgbClr val="FFFFCC"/>
                      </a:solidFill>
                      <a:latin typeface="Arial" charset="0"/>
                      <a:cs typeface="Times New Roman" charset="0"/>
                    </a:rPr>
                    <a:t>雅各书</a:t>
                  </a:r>
                </a:p>
              </p:txBody>
            </p:sp>
            <p:sp>
              <p:nvSpPr>
                <p:cNvPr id="281677" name="Rectangle 13"/>
                <p:cNvSpPr>
                  <a:spLocks noChangeArrowheads="1"/>
                </p:cNvSpPr>
                <p:nvPr/>
              </p:nvSpPr>
              <p:spPr bwMode="auto">
                <a:xfrm>
                  <a:off x="3839" y="0"/>
                  <a:ext cx="1920"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grpSp>
          <p:grpSp>
            <p:nvGrpSpPr>
              <p:cNvPr id="281622" name="Group 14"/>
              <p:cNvGrpSpPr>
                <a:grpSpLocks/>
              </p:cNvGrpSpPr>
              <p:nvPr/>
            </p:nvGrpSpPr>
            <p:grpSpPr bwMode="auto">
              <a:xfrm>
                <a:off x="0" y="403"/>
                <a:ext cx="1919" cy="403"/>
                <a:chOff x="0" y="403"/>
                <a:chExt cx="1919" cy="403"/>
              </a:xfrm>
            </p:grpSpPr>
            <p:sp>
              <p:nvSpPr>
                <p:cNvPr id="281674" name="Rectangle 15"/>
                <p:cNvSpPr>
                  <a:spLocks noChangeArrowheads="1"/>
                </p:cNvSpPr>
                <p:nvPr/>
              </p:nvSpPr>
              <p:spPr bwMode="auto">
                <a:xfrm>
                  <a:off x="43" y="403"/>
                  <a:ext cx="1833"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GB" sz="2400" b="1" i="0" u="none" strike="noStrike" kern="1200" cap="none" spc="0" normalizeH="0" baseline="0" noProof="0" dirty="0">
                      <a:ln>
                        <a:noFill/>
                      </a:ln>
                      <a:solidFill>
                        <a:srgbClr val="FFFFCC"/>
                      </a:solidFill>
                      <a:effectLst/>
                      <a:uLnTx/>
                      <a:uFillTx/>
                      <a:latin typeface="Arial" charset="0"/>
                      <a:ea typeface="ＭＳ Ｐゴシック" charset="0"/>
                      <a:cs typeface="Times New Roman" charset="0"/>
                    </a:rPr>
                    <a:t>Spirit Noted</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GB" sz="2400" b="1" i="0" u="none" strike="noStrike" kern="1200" cap="none" spc="0" normalizeH="0" baseline="0" noProof="0" dirty="0">
                    <a:ln>
                      <a:noFill/>
                    </a:ln>
                    <a:solidFill>
                      <a:srgbClr val="FFFFCC"/>
                    </a:solidFill>
                    <a:effectLst/>
                    <a:uLnTx/>
                    <a:uFillTx/>
                    <a:latin typeface="Arial" charset="0"/>
                    <a:ea typeface="ＭＳ Ｐゴシック" charset="0"/>
                    <a:cs typeface="Times New Roman" charset="0"/>
                  </a:endParaRPr>
                </a:p>
              </p:txBody>
            </p:sp>
            <p:sp>
              <p:nvSpPr>
                <p:cNvPr id="281675" name="Rectangle 16"/>
                <p:cNvSpPr>
                  <a:spLocks noChangeArrowheads="1"/>
                </p:cNvSpPr>
                <p:nvPr/>
              </p:nvSpPr>
              <p:spPr bwMode="auto">
                <a:xfrm>
                  <a:off x="0" y="403"/>
                  <a:ext cx="1919"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grpSp>
          <p:grpSp>
            <p:nvGrpSpPr>
              <p:cNvPr id="281623" name="Group 17"/>
              <p:cNvGrpSpPr>
                <a:grpSpLocks/>
              </p:cNvGrpSpPr>
              <p:nvPr/>
            </p:nvGrpSpPr>
            <p:grpSpPr bwMode="auto">
              <a:xfrm>
                <a:off x="1919" y="403"/>
                <a:ext cx="1920" cy="403"/>
                <a:chOff x="1919" y="403"/>
                <a:chExt cx="1920" cy="403"/>
              </a:xfrm>
            </p:grpSpPr>
            <p:sp>
              <p:nvSpPr>
                <p:cNvPr id="281672" name="Rectangle 18"/>
                <p:cNvSpPr>
                  <a:spLocks noChangeArrowheads="1"/>
                </p:cNvSpPr>
                <p:nvPr/>
              </p:nvSpPr>
              <p:spPr bwMode="auto">
                <a:xfrm>
                  <a:off x="1962" y="403"/>
                  <a:ext cx="183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GB" sz="2400" b="1" i="0" u="none" strike="noStrike" kern="1200" cap="none" spc="0" normalizeH="0" baseline="0" noProof="0" dirty="0">
                      <a:ln>
                        <a:noFill/>
                      </a:ln>
                      <a:solidFill>
                        <a:srgbClr val="FFFFCC"/>
                      </a:solidFill>
                      <a:effectLst/>
                      <a:uLnTx/>
                      <a:uFillTx/>
                      <a:latin typeface="Arial" charset="0"/>
                      <a:ea typeface="ＭＳ Ｐゴシック" charset="0"/>
                      <a:cs typeface="Times New Roman" charset="0"/>
                    </a:rPr>
                    <a:t>19 times</a:t>
                  </a:r>
                </a:p>
              </p:txBody>
            </p:sp>
            <p:sp>
              <p:nvSpPr>
                <p:cNvPr id="281673" name="Rectangle 19"/>
                <p:cNvSpPr>
                  <a:spLocks noChangeArrowheads="1"/>
                </p:cNvSpPr>
                <p:nvPr/>
              </p:nvSpPr>
              <p:spPr bwMode="auto">
                <a:xfrm>
                  <a:off x="1919" y="403"/>
                  <a:ext cx="1920"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grpSp>
          <p:grpSp>
            <p:nvGrpSpPr>
              <p:cNvPr id="281624" name="Group 20"/>
              <p:cNvGrpSpPr>
                <a:grpSpLocks/>
              </p:cNvGrpSpPr>
              <p:nvPr/>
            </p:nvGrpSpPr>
            <p:grpSpPr bwMode="auto">
              <a:xfrm>
                <a:off x="3839" y="403"/>
                <a:ext cx="1920" cy="403"/>
                <a:chOff x="3839" y="403"/>
                <a:chExt cx="1920" cy="403"/>
              </a:xfrm>
            </p:grpSpPr>
            <p:sp>
              <p:nvSpPr>
                <p:cNvPr id="281670" name="Rectangle 21"/>
                <p:cNvSpPr>
                  <a:spLocks noChangeArrowheads="1"/>
                </p:cNvSpPr>
                <p:nvPr/>
              </p:nvSpPr>
              <p:spPr bwMode="auto">
                <a:xfrm>
                  <a:off x="3882" y="403"/>
                  <a:ext cx="183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GB" sz="2400" b="1" i="0" u="none" strike="noStrike" kern="1200" cap="none" spc="0" normalizeH="0" baseline="0" noProof="0" dirty="0">
                      <a:ln>
                        <a:noFill/>
                      </a:ln>
                      <a:solidFill>
                        <a:srgbClr val="FFFFCC"/>
                      </a:solidFill>
                      <a:effectLst/>
                      <a:uLnTx/>
                      <a:uFillTx/>
                      <a:latin typeface="Arial" charset="0"/>
                      <a:ea typeface="ＭＳ Ｐゴシック" charset="0"/>
                      <a:cs typeface="Times New Roman" charset="0"/>
                    </a:rPr>
                    <a:t>0 times</a:t>
                  </a:r>
                </a:p>
              </p:txBody>
            </p:sp>
            <p:sp>
              <p:nvSpPr>
                <p:cNvPr id="281671" name="Rectangle 22"/>
                <p:cNvSpPr>
                  <a:spLocks noChangeArrowheads="1"/>
                </p:cNvSpPr>
                <p:nvPr/>
              </p:nvSpPr>
              <p:spPr bwMode="auto">
                <a:xfrm>
                  <a:off x="3839" y="403"/>
                  <a:ext cx="1920"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grpSp>
          <p:grpSp>
            <p:nvGrpSpPr>
              <p:cNvPr id="281625" name="Group 23"/>
              <p:cNvGrpSpPr>
                <a:grpSpLocks/>
              </p:cNvGrpSpPr>
              <p:nvPr/>
            </p:nvGrpSpPr>
            <p:grpSpPr bwMode="auto">
              <a:xfrm>
                <a:off x="0" y="806"/>
                <a:ext cx="1919" cy="403"/>
                <a:chOff x="0" y="806"/>
                <a:chExt cx="1919" cy="403"/>
              </a:xfrm>
            </p:grpSpPr>
            <p:sp>
              <p:nvSpPr>
                <p:cNvPr id="281668" name="Rectangle 24"/>
                <p:cNvSpPr>
                  <a:spLocks noChangeArrowheads="1"/>
                </p:cNvSpPr>
                <p:nvPr/>
              </p:nvSpPr>
              <p:spPr bwMode="auto">
                <a:xfrm>
                  <a:off x="43" y="806"/>
                  <a:ext cx="1833"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GB" sz="2400" b="1" i="0" u="none" strike="noStrike" kern="1200" cap="none" spc="0" normalizeH="0" baseline="0" noProof="0" dirty="0">
                      <a:ln>
                        <a:noFill/>
                      </a:ln>
                      <a:solidFill>
                        <a:srgbClr val="FFFFCC"/>
                      </a:solidFill>
                      <a:effectLst/>
                      <a:uLnTx/>
                      <a:uFillTx/>
                      <a:latin typeface="Arial" charset="0"/>
                      <a:ea typeface="ＭＳ Ｐゴシック" charset="0"/>
                      <a:cs typeface="Times New Roman" charset="0"/>
                    </a:rPr>
                    <a:t>Gospel Noted</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GB" sz="2400" b="1" i="0" u="none" strike="noStrike" kern="1200" cap="none" spc="0" normalizeH="0" baseline="0" noProof="0" dirty="0">
                    <a:ln>
                      <a:noFill/>
                    </a:ln>
                    <a:solidFill>
                      <a:srgbClr val="FFFFCC"/>
                    </a:solidFill>
                    <a:effectLst/>
                    <a:uLnTx/>
                    <a:uFillTx/>
                    <a:latin typeface="Arial" charset="0"/>
                    <a:ea typeface="ＭＳ Ｐゴシック" charset="0"/>
                    <a:cs typeface="Times New Roman" charset="0"/>
                  </a:endParaRPr>
                </a:p>
              </p:txBody>
            </p:sp>
            <p:sp>
              <p:nvSpPr>
                <p:cNvPr id="281669" name="Rectangle 25"/>
                <p:cNvSpPr>
                  <a:spLocks noChangeArrowheads="1"/>
                </p:cNvSpPr>
                <p:nvPr/>
              </p:nvSpPr>
              <p:spPr bwMode="auto">
                <a:xfrm>
                  <a:off x="0" y="806"/>
                  <a:ext cx="1919"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grpSp>
          <p:grpSp>
            <p:nvGrpSpPr>
              <p:cNvPr id="281626" name="Group 26"/>
              <p:cNvGrpSpPr>
                <a:grpSpLocks/>
              </p:cNvGrpSpPr>
              <p:nvPr/>
            </p:nvGrpSpPr>
            <p:grpSpPr bwMode="auto">
              <a:xfrm>
                <a:off x="1919" y="806"/>
                <a:ext cx="1920" cy="403"/>
                <a:chOff x="1919" y="806"/>
                <a:chExt cx="1920" cy="403"/>
              </a:xfrm>
            </p:grpSpPr>
            <p:sp>
              <p:nvSpPr>
                <p:cNvPr id="281666" name="Rectangle 27"/>
                <p:cNvSpPr>
                  <a:spLocks noChangeArrowheads="1"/>
                </p:cNvSpPr>
                <p:nvPr/>
              </p:nvSpPr>
              <p:spPr bwMode="auto">
                <a:xfrm>
                  <a:off x="1962" y="806"/>
                  <a:ext cx="183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GB" sz="2400" b="1" i="0" u="none" strike="noStrike" kern="1200" cap="none" spc="0" normalizeH="0" baseline="0" noProof="0" dirty="0">
                      <a:ln>
                        <a:noFill/>
                      </a:ln>
                      <a:solidFill>
                        <a:srgbClr val="FFFFCC"/>
                      </a:solidFill>
                      <a:effectLst/>
                      <a:uLnTx/>
                      <a:uFillTx/>
                      <a:latin typeface="Arial" charset="0"/>
                      <a:ea typeface="ＭＳ Ｐゴシック" charset="0"/>
                      <a:cs typeface="Times New Roman" charset="0"/>
                    </a:rPr>
                    <a:t>12 times</a:t>
                  </a:r>
                </a:p>
              </p:txBody>
            </p:sp>
            <p:sp>
              <p:nvSpPr>
                <p:cNvPr id="281667" name="Rectangle 28"/>
                <p:cNvSpPr>
                  <a:spLocks noChangeArrowheads="1"/>
                </p:cNvSpPr>
                <p:nvPr/>
              </p:nvSpPr>
              <p:spPr bwMode="auto">
                <a:xfrm>
                  <a:off x="1919" y="806"/>
                  <a:ext cx="1920"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grpSp>
          <p:grpSp>
            <p:nvGrpSpPr>
              <p:cNvPr id="281627" name="Group 29"/>
              <p:cNvGrpSpPr>
                <a:grpSpLocks/>
              </p:cNvGrpSpPr>
              <p:nvPr/>
            </p:nvGrpSpPr>
            <p:grpSpPr bwMode="auto">
              <a:xfrm>
                <a:off x="3839" y="806"/>
                <a:ext cx="1920" cy="403"/>
                <a:chOff x="3839" y="806"/>
                <a:chExt cx="1920" cy="403"/>
              </a:xfrm>
            </p:grpSpPr>
            <p:sp>
              <p:nvSpPr>
                <p:cNvPr id="281664" name="Rectangle 30"/>
                <p:cNvSpPr>
                  <a:spLocks noChangeArrowheads="1"/>
                </p:cNvSpPr>
                <p:nvPr/>
              </p:nvSpPr>
              <p:spPr bwMode="auto">
                <a:xfrm>
                  <a:off x="3882" y="806"/>
                  <a:ext cx="183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GB" sz="2400" b="1" i="0" u="none" strike="noStrike" kern="1200" cap="none" spc="0" normalizeH="0" baseline="0" noProof="0" dirty="0">
                      <a:ln>
                        <a:noFill/>
                      </a:ln>
                      <a:solidFill>
                        <a:srgbClr val="FFFFCC"/>
                      </a:solidFill>
                      <a:effectLst/>
                      <a:uLnTx/>
                      <a:uFillTx/>
                      <a:latin typeface="Arial" charset="0"/>
                      <a:ea typeface="ＭＳ Ｐゴシック" charset="0"/>
                      <a:cs typeface="Times New Roman" charset="0"/>
                    </a:rPr>
                    <a:t>0 times</a:t>
                  </a:r>
                </a:p>
              </p:txBody>
            </p:sp>
            <p:sp>
              <p:nvSpPr>
                <p:cNvPr id="281665" name="Rectangle 31"/>
                <p:cNvSpPr>
                  <a:spLocks noChangeArrowheads="1"/>
                </p:cNvSpPr>
                <p:nvPr/>
              </p:nvSpPr>
              <p:spPr bwMode="auto">
                <a:xfrm>
                  <a:off x="3839" y="806"/>
                  <a:ext cx="1920"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grpSp>
          <p:grpSp>
            <p:nvGrpSpPr>
              <p:cNvPr id="281628" name="Group 32"/>
              <p:cNvGrpSpPr>
                <a:grpSpLocks/>
              </p:cNvGrpSpPr>
              <p:nvPr/>
            </p:nvGrpSpPr>
            <p:grpSpPr bwMode="auto">
              <a:xfrm>
                <a:off x="0" y="1209"/>
                <a:ext cx="1919" cy="403"/>
                <a:chOff x="0" y="1209"/>
                <a:chExt cx="1919" cy="403"/>
              </a:xfrm>
            </p:grpSpPr>
            <p:sp>
              <p:nvSpPr>
                <p:cNvPr id="281662" name="Rectangle 33"/>
                <p:cNvSpPr>
                  <a:spLocks noChangeArrowheads="1"/>
                </p:cNvSpPr>
                <p:nvPr/>
              </p:nvSpPr>
              <p:spPr bwMode="auto">
                <a:xfrm>
                  <a:off x="43" y="1209"/>
                  <a:ext cx="1833"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GB" sz="2400" b="1" i="0" u="none" strike="noStrike" kern="1200" cap="none" spc="0" normalizeH="0" baseline="0" noProof="0" dirty="0">
                      <a:ln>
                        <a:noFill/>
                      </a:ln>
                      <a:solidFill>
                        <a:srgbClr val="FFFFCC"/>
                      </a:solidFill>
                      <a:effectLst/>
                      <a:uLnTx/>
                      <a:uFillTx/>
                      <a:latin typeface="Arial" charset="0"/>
                      <a:ea typeface="ＭＳ Ｐゴシック" charset="0"/>
                      <a:cs typeface="Times New Roman" charset="0"/>
                    </a:rPr>
                    <a:t>Opposite Author</a:t>
                  </a:r>
                  <a:endParaRPr kumimoji="1" lang="en-GB" sz="2400" b="0" i="0" u="none" strike="noStrike" kern="1200" cap="none" spc="0" normalizeH="0" baseline="0" noProof="0" dirty="0">
                    <a:ln>
                      <a:noFill/>
                    </a:ln>
                    <a:solidFill>
                      <a:srgbClr val="FFFFCC"/>
                    </a:solidFill>
                    <a:effectLst/>
                    <a:uLnTx/>
                    <a:uFillTx/>
                    <a:latin typeface="Arial" charset="0"/>
                    <a:ea typeface="ＭＳ Ｐゴシック" charset="0"/>
                    <a:cs typeface="Times New Roman" charset="0"/>
                  </a:endParaRPr>
                </a:p>
              </p:txBody>
            </p:sp>
            <p:sp>
              <p:nvSpPr>
                <p:cNvPr id="281663" name="Rectangle 34"/>
                <p:cNvSpPr>
                  <a:spLocks noChangeArrowheads="1"/>
                </p:cNvSpPr>
                <p:nvPr/>
              </p:nvSpPr>
              <p:spPr bwMode="auto">
                <a:xfrm>
                  <a:off x="0" y="1209"/>
                  <a:ext cx="1919"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grpSp>
          <p:grpSp>
            <p:nvGrpSpPr>
              <p:cNvPr id="281629" name="Group 35"/>
              <p:cNvGrpSpPr>
                <a:grpSpLocks/>
              </p:cNvGrpSpPr>
              <p:nvPr/>
            </p:nvGrpSpPr>
            <p:grpSpPr bwMode="auto">
              <a:xfrm>
                <a:off x="1919" y="1209"/>
                <a:ext cx="1920" cy="403"/>
                <a:chOff x="1919" y="1209"/>
                <a:chExt cx="1920" cy="403"/>
              </a:xfrm>
            </p:grpSpPr>
            <p:sp>
              <p:nvSpPr>
                <p:cNvPr id="281660" name="Rectangle 36"/>
                <p:cNvSpPr>
                  <a:spLocks noChangeArrowheads="1"/>
                </p:cNvSpPr>
                <p:nvPr/>
              </p:nvSpPr>
              <p:spPr bwMode="auto">
                <a:xfrm>
                  <a:off x="1962" y="1209"/>
                  <a:ext cx="183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GB" sz="2400" b="1" i="0" u="none" strike="noStrike" kern="1200" cap="none" spc="0" normalizeH="0" baseline="0" noProof="0" dirty="0">
                      <a:ln>
                        <a:noFill/>
                      </a:ln>
                      <a:solidFill>
                        <a:srgbClr val="FFFFCC"/>
                      </a:solidFill>
                      <a:effectLst/>
                      <a:uLnTx/>
                      <a:uFillTx/>
                      <a:latin typeface="Arial" charset="0"/>
                      <a:ea typeface="ＭＳ Ｐゴシック" charset="0"/>
                      <a:cs typeface="Times New Roman" charset="0"/>
                    </a:rPr>
                    <a:t>James noted</a:t>
                  </a:r>
                </a:p>
              </p:txBody>
            </p:sp>
            <p:sp>
              <p:nvSpPr>
                <p:cNvPr id="281661" name="Rectangle 37"/>
                <p:cNvSpPr>
                  <a:spLocks noChangeArrowheads="1"/>
                </p:cNvSpPr>
                <p:nvPr/>
              </p:nvSpPr>
              <p:spPr bwMode="auto">
                <a:xfrm>
                  <a:off x="1919" y="1209"/>
                  <a:ext cx="1920"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grpSp>
          <p:grpSp>
            <p:nvGrpSpPr>
              <p:cNvPr id="281630" name="Group 38"/>
              <p:cNvGrpSpPr>
                <a:grpSpLocks/>
              </p:cNvGrpSpPr>
              <p:nvPr/>
            </p:nvGrpSpPr>
            <p:grpSpPr bwMode="auto">
              <a:xfrm>
                <a:off x="3839" y="1209"/>
                <a:ext cx="1920" cy="403"/>
                <a:chOff x="3839" y="1209"/>
                <a:chExt cx="1920" cy="403"/>
              </a:xfrm>
            </p:grpSpPr>
            <p:sp>
              <p:nvSpPr>
                <p:cNvPr id="281658" name="Rectangle 39"/>
                <p:cNvSpPr>
                  <a:spLocks noChangeArrowheads="1"/>
                </p:cNvSpPr>
                <p:nvPr/>
              </p:nvSpPr>
              <p:spPr bwMode="auto">
                <a:xfrm>
                  <a:off x="3882" y="1209"/>
                  <a:ext cx="183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GB" sz="2400" b="1" i="0" u="none" strike="noStrike" kern="1200" cap="none" spc="0" normalizeH="0" baseline="0" noProof="0" dirty="0">
                      <a:ln>
                        <a:noFill/>
                      </a:ln>
                      <a:solidFill>
                        <a:srgbClr val="FFFFCC"/>
                      </a:solidFill>
                      <a:effectLst/>
                      <a:uLnTx/>
                      <a:uFillTx/>
                      <a:latin typeface="Arial" charset="0"/>
                      <a:ea typeface="ＭＳ Ｐゴシック" charset="0"/>
                      <a:cs typeface="Times New Roman" charset="0"/>
                    </a:rPr>
                    <a:t>Paul not noted</a:t>
                  </a:r>
                </a:p>
              </p:txBody>
            </p:sp>
            <p:sp>
              <p:nvSpPr>
                <p:cNvPr id="281659" name="Rectangle 40"/>
                <p:cNvSpPr>
                  <a:spLocks noChangeArrowheads="1"/>
                </p:cNvSpPr>
                <p:nvPr/>
              </p:nvSpPr>
              <p:spPr bwMode="auto">
                <a:xfrm>
                  <a:off x="3839" y="1209"/>
                  <a:ext cx="1920"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grpSp>
          <p:grpSp>
            <p:nvGrpSpPr>
              <p:cNvPr id="281631" name="Group 41"/>
              <p:cNvGrpSpPr>
                <a:grpSpLocks/>
              </p:cNvGrpSpPr>
              <p:nvPr/>
            </p:nvGrpSpPr>
            <p:grpSpPr bwMode="auto">
              <a:xfrm>
                <a:off x="0" y="1612"/>
                <a:ext cx="1919" cy="428"/>
                <a:chOff x="0" y="1612"/>
                <a:chExt cx="1919" cy="428"/>
              </a:xfrm>
            </p:grpSpPr>
            <p:sp>
              <p:nvSpPr>
                <p:cNvPr id="281656" name="Rectangle 42"/>
                <p:cNvSpPr>
                  <a:spLocks noChangeArrowheads="1"/>
                </p:cNvSpPr>
                <p:nvPr/>
              </p:nvSpPr>
              <p:spPr bwMode="auto">
                <a:xfrm>
                  <a:off x="43" y="1637"/>
                  <a:ext cx="1833"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GB" sz="2400" b="1" i="0" u="none" strike="noStrike" kern="1200" cap="none" spc="0" normalizeH="0" baseline="0" noProof="0" dirty="0">
                      <a:ln>
                        <a:noFill/>
                      </a:ln>
                      <a:solidFill>
                        <a:srgbClr val="FFFFCC"/>
                      </a:solidFill>
                      <a:effectLst/>
                      <a:uLnTx/>
                      <a:uFillTx/>
                      <a:latin typeface="Arial" charset="0"/>
                      <a:ea typeface="ＭＳ Ｐゴシック" charset="0"/>
                      <a:cs typeface="Times New Roman" charset="0"/>
                    </a:rPr>
                    <a:t>Author Title</a:t>
                  </a:r>
                </a:p>
              </p:txBody>
            </p:sp>
            <p:sp>
              <p:nvSpPr>
                <p:cNvPr id="281657" name="Rectangle 43"/>
                <p:cNvSpPr>
                  <a:spLocks noChangeArrowheads="1"/>
                </p:cNvSpPr>
                <p:nvPr/>
              </p:nvSpPr>
              <p:spPr bwMode="auto">
                <a:xfrm>
                  <a:off x="0" y="1612"/>
                  <a:ext cx="1919"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grpSp>
          <p:grpSp>
            <p:nvGrpSpPr>
              <p:cNvPr id="281632" name="Group 44"/>
              <p:cNvGrpSpPr>
                <a:grpSpLocks/>
              </p:cNvGrpSpPr>
              <p:nvPr/>
            </p:nvGrpSpPr>
            <p:grpSpPr bwMode="auto">
              <a:xfrm>
                <a:off x="1919" y="1612"/>
                <a:ext cx="1920" cy="428"/>
                <a:chOff x="1919" y="1612"/>
                <a:chExt cx="1920" cy="428"/>
              </a:xfrm>
            </p:grpSpPr>
            <p:sp>
              <p:nvSpPr>
                <p:cNvPr id="281654" name="Rectangle 45"/>
                <p:cNvSpPr>
                  <a:spLocks noChangeArrowheads="1"/>
                </p:cNvSpPr>
                <p:nvPr/>
              </p:nvSpPr>
              <p:spPr bwMode="auto">
                <a:xfrm>
                  <a:off x="1962" y="1637"/>
                  <a:ext cx="183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GB" sz="2400" b="1" i="0" u="none" strike="noStrike" kern="1200" cap="none" spc="0" normalizeH="0" baseline="0" noProof="0" dirty="0">
                      <a:ln>
                        <a:noFill/>
                      </a:ln>
                      <a:solidFill>
                        <a:srgbClr val="FFFFCC"/>
                      </a:solidFill>
                      <a:effectLst/>
                      <a:uLnTx/>
                      <a:uFillTx/>
                      <a:latin typeface="Arial" charset="0"/>
                      <a:ea typeface="ＭＳ Ｐゴシック" charset="0"/>
                      <a:cs typeface="Times New Roman" charset="0"/>
                    </a:rPr>
                    <a:t>Apostle (1:1)</a:t>
                  </a:r>
                </a:p>
              </p:txBody>
            </p:sp>
            <p:sp>
              <p:nvSpPr>
                <p:cNvPr id="281655" name="Rectangle 46"/>
                <p:cNvSpPr>
                  <a:spLocks noChangeArrowheads="1"/>
                </p:cNvSpPr>
                <p:nvPr/>
              </p:nvSpPr>
              <p:spPr bwMode="auto">
                <a:xfrm>
                  <a:off x="1919" y="1612"/>
                  <a:ext cx="1920"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grpSp>
          <p:grpSp>
            <p:nvGrpSpPr>
              <p:cNvPr id="281633" name="Group 47"/>
              <p:cNvGrpSpPr>
                <a:grpSpLocks/>
              </p:cNvGrpSpPr>
              <p:nvPr/>
            </p:nvGrpSpPr>
            <p:grpSpPr bwMode="auto">
              <a:xfrm>
                <a:off x="3839" y="1612"/>
                <a:ext cx="1920" cy="428"/>
                <a:chOff x="3839" y="1612"/>
                <a:chExt cx="1920" cy="428"/>
              </a:xfrm>
            </p:grpSpPr>
            <p:sp>
              <p:nvSpPr>
                <p:cNvPr id="281652" name="Rectangle 48"/>
                <p:cNvSpPr>
                  <a:spLocks noChangeArrowheads="1"/>
                </p:cNvSpPr>
                <p:nvPr/>
              </p:nvSpPr>
              <p:spPr bwMode="auto">
                <a:xfrm>
                  <a:off x="3882" y="1637"/>
                  <a:ext cx="183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GB" sz="2400" b="1" i="0" u="none" strike="noStrike" kern="1200" cap="none" spc="0" normalizeH="0" baseline="0" noProof="0" dirty="0">
                      <a:ln>
                        <a:noFill/>
                      </a:ln>
                      <a:solidFill>
                        <a:srgbClr val="FFFFCC"/>
                      </a:solidFill>
                      <a:effectLst/>
                      <a:uLnTx/>
                      <a:uFillTx/>
                      <a:latin typeface="Arial" charset="0"/>
                      <a:ea typeface="ＭＳ Ｐゴシック" charset="0"/>
                      <a:cs typeface="Times New Roman" charset="0"/>
                    </a:rPr>
                    <a:t>Servant (1</a:t>
                  </a:r>
                  <a:r>
                    <a:rPr kumimoji="1" lang="en-GB" sz="2400" b="1" i="0" u="none" strike="noStrike" kern="1200" cap="none" spc="0" normalizeH="0" baseline="0" noProof="0" dirty="0">
                      <a:ln>
                        <a:noFill/>
                      </a:ln>
                      <a:solidFill>
                        <a:srgbClr val="FFFFCC"/>
                      </a:solidFill>
                      <a:effectLst/>
                      <a:uLnTx/>
                      <a:uFillTx/>
                      <a:latin typeface="Arial" charset="0"/>
                      <a:ea typeface="ＭＳ Ｐゴシック" charset="0"/>
                      <a:cs typeface="Times New Roman" charset="0"/>
                      <a:sym typeface="Wingdings" pitchFamily="2" charset="2"/>
                    </a:rPr>
                    <a:t>:1)</a:t>
                  </a:r>
                  <a:endParaRPr kumimoji="1" lang="en-GB" sz="2400" b="1" i="0" u="none" strike="noStrike" kern="1200" cap="none" spc="0" normalizeH="0" baseline="0" noProof="0" dirty="0">
                    <a:ln>
                      <a:noFill/>
                    </a:ln>
                    <a:solidFill>
                      <a:srgbClr val="FFFFCC"/>
                    </a:solidFill>
                    <a:effectLst/>
                    <a:uLnTx/>
                    <a:uFillTx/>
                    <a:latin typeface="Arial" charset="0"/>
                    <a:ea typeface="ＭＳ Ｐゴシック" charset="0"/>
                    <a:cs typeface="Times New Roman" charset="0"/>
                  </a:endParaRPr>
                </a:p>
              </p:txBody>
            </p:sp>
            <p:sp>
              <p:nvSpPr>
                <p:cNvPr id="281653" name="Rectangle 49"/>
                <p:cNvSpPr>
                  <a:spLocks noChangeArrowheads="1"/>
                </p:cNvSpPr>
                <p:nvPr/>
              </p:nvSpPr>
              <p:spPr bwMode="auto">
                <a:xfrm>
                  <a:off x="3839" y="1612"/>
                  <a:ext cx="1920"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grpSp>
          <p:grpSp>
            <p:nvGrpSpPr>
              <p:cNvPr id="281634" name="Group 50"/>
              <p:cNvGrpSpPr>
                <a:grpSpLocks/>
              </p:cNvGrpSpPr>
              <p:nvPr/>
            </p:nvGrpSpPr>
            <p:grpSpPr bwMode="auto">
              <a:xfrm>
                <a:off x="0" y="2015"/>
                <a:ext cx="1919" cy="477"/>
                <a:chOff x="0" y="2015"/>
                <a:chExt cx="1919" cy="477"/>
              </a:xfrm>
            </p:grpSpPr>
            <p:sp>
              <p:nvSpPr>
                <p:cNvPr id="281650" name="Rectangle 51"/>
                <p:cNvSpPr>
                  <a:spLocks noChangeArrowheads="1"/>
                </p:cNvSpPr>
                <p:nvPr/>
              </p:nvSpPr>
              <p:spPr bwMode="auto">
                <a:xfrm>
                  <a:off x="43" y="2089"/>
                  <a:ext cx="1833"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GB" sz="2400" b="1" i="0" u="none" strike="noStrike" kern="1200" cap="none" spc="0" normalizeH="0" baseline="0" noProof="0" dirty="0">
                      <a:ln>
                        <a:noFill/>
                      </a:ln>
                      <a:solidFill>
                        <a:srgbClr val="FFFFCC"/>
                      </a:solidFill>
                      <a:effectLst/>
                      <a:uLnTx/>
                      <a:uFillTx/>
                      <a:latin typeface="Arial" charset="0"/>
                      <a:ea typeface="ＭＳ Ｐゴシック" charset="0"/>
                      <a:cs typeface="Times New Roman" charset="0"/>
                    </a:rPr>
                    <a:t>Reader Problem</a:t>
                  </a:r>
                </a:p>
              </p:txBody>
            </p:sp>
            <p:sp>
              <p:nvSpPr>
                <p:cNvPr id="281651" name="Rectangle 52"/>
                <p:cNvSpPr>
                  <a:spLocks noChangeArrowheads="1"/>
                </p:cNvSpPr>
                <p:nvPr/>
              </p:nvSpPr>
              <p:spPr bwMode="auto">
                <a:xfrm>
                  <a:off x="0" y="2015"/>
                  <a:ext cx="1919"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grpSp>
          <p:grpSp>
            <p:nvGrpSpPr>
              <p:cNvPr id="281635" name="Group 53"/>
              <p:cNvGrpSpPr>
                <a:grpSpLocks/>
              </p:cNvGrpSpPr>
              <p:nvPr/>
            </p:nvGrpSpPr>
            <p:grpSpPr bwMode="auto">
              <a:xfrm>
                <a:off x="1919" y="2015"/>
                <a:ext cx="1920" cy="467"/>
                <a:chOff x="1919" y="2015"/>
                <a:chExt cx="1920" cy="467"/>
              </a:xfrm>
            </p:grpSpPr>
            <p:sp>
              <p:nvSpPr>
                <p:cNvPr id="281648" name="Rectangle 54"/>
                <p:cNvSpPr>
                  <a:spLocks noChangeArrowheads="1"/>
                </p:cNvSpPr>
                <p:nvPr/>
              </p:nvSpPr>
              <p:spPr bwMode="auto">
                <a:xfrm>
                  <a:off x="1962" y="2079"/>
                  <a:ext cx="183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GB" sz="2400" b="1" i="0" u="none" strike="noStrike" kern="1200" cap="none" spc="0" normalizeH="0" baseline="0" noProof="0" dirty="0">
                      <a:ln>
                        <a:noFill/>
                      </a:ln>
                      <a:solidFill>
                        <a:srgbClr val="FFFFCC"/>
                      </a:solidFill>
                      <a:effectLst/>
                      <a:uLnTx/>
                      <a:uFillTx/>
                      <a:latin typeface="Arial" charset="0"/>
                      <a:ea typeface="ＭＳ Ｐゴシック" charset="0"/>
                      <a:cs typeface="Times New Roman" charset="0"/>
                    </a:rPr>
                    <a:t>Confusion of way of salvation</a:t>
                  </a:r>
                </a:p>
              </p:txBody>
            </p:sp>
            <p:sp>
              <p:nvSpPr>
                <p:cNvPr id="281649" name="Rectangle 55"/>
                <p:cNvSpPr>
                  <a:spLocks noChangeArrowheads="1"/>
                </p:cNvSpPr>
                <p:nvPr/>
              </p:nvSpPr>
              <p:spPr bwMode="auto">
                <a:xfrm>
                  <a:off x="1919" y="2015"/>
                  <a:ext cx="1920"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grpSp>
          <p:grpSp>
            <p:nvGrpSpPr>
              <p:cNvPr id="281636" name="Group 56"/>
              <p:cNvGrpSpPr>
                <a:grpSpLocks/>
              </p:cNvGrpSpPr>
              <p:nvPr/>
            </p:nvGrpSpPr>
            <p:grpSpPr bwMode="auto">
              <a:xfrm>
                <a:off x="3839" y="2015"/>
                <a:ext cx="1920" cy="467"/>
                <a:chOff x="3839" y="2015"/>
                <a:chExt cx="1920" cy="467"/>
              </a:xfrm>
            </p:grpSpPr>
            <p:sp>
              <p:nvSpPr>
                <p:cNvPr id="281646" name="Rectangle 57"/>
                <p:cNvSpPr>
                  <a:spLocks noChangeArrowheads="1"/>
                </p:cNvSpPr>
                <p:nvPr/>
              </p:nvSpPr>
              <p:spPr bwMode="auto">
                <a:xfrm>
                  <a:off x="3882" y="2079"/>
                  <a:ext cx="183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GB" sz="2400" b="1" i="0" u="none" strike="noStrike" kern="1200" cap="none" spc="0" normalizeH="0" baseline="0" noProof="0" dirty="0">
                      <a:ln>
                        <a:noFill/>
                      </a:ln>
                      <a:solidFill>
                        <a:srgbClr val="FFFFCC"/>
                      </a:solidFill>
                      <a:effectLst/>
                      <a:uLnTx/>
                      <a:uFillTx/>
                      <a:latin typeface="Arial" charset="0"/>
                      <a:ea typeface="ＭＳ Ｐゴシック" charset="0"/>
                      <a:cs typeface="Times New Roman" charset="0"/>
                    </a:rPr>
                    <a:t>Confusion of way of discipleship</a:t>
                  </a:r>
                </a:p>
              </p:txBody>
            </p:sp>
            <p:sp>
              <p:nvSpPr>
                <p:cNvPr id="281647" name="Rectangle 58"/>
                <p:cNvSpPr>
                  <a:spLocks noChangeArrowheads="1"/>
                </p:cNvSpPr>
                <p:nvPr/>
              </p:nvSpPr>
              <p:spPr bwMode="auto">
                <a:xfrm>
                  <a:off x="3839" y="2015"/>
                  <a:ext cx="1920"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grpSp>
          <p:grpSp>
            <p:nvGrpSpPr>
              <p:cNvPr id="281637" name="Group 59"/>
              <p:cNvGrpSpPr>
                <a:grpSpLocks/>
              </p:cNvGrpSpPr>
              <p:nvPr/>
            </p:nvGrpSpPr>
            <p:grpSpPr bwMode="auto">
              <a:xfrm>
                <a:off x="0" y="2418"/>
                <a:ext cx="1919" cy="683"/>
                <a:chOff x="0" y="2418"/>
                <a:chExt cx="1919" cy="683"/>
              </a:xfrm>
            </p:grpSpPr>
            <p:sp>
              <p:nvSpPr>
                <p:cNvPr id="281644" name="Rectangle 60"/>
                <p:cNvSpPr>
                  <a:spLocks noChangeArrowheads="1"/>
                </p:cNvSpPr>
                <p:nvPr/>
              </p:nvSpPr>
              <p:spPr bwMode="auto">
                <a:xfrm>
                  <a:off x="43" y="2698"/>
                  <a:ext cx="1833"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GB" sz="2400" b="1" i="0" u="none" strike="noStrike" kern="1200" cap="none" spc="0" normalizeH="0" baseline="0" noProof="0" dirty="0">
                      <a:ln>
                        <a:noFill/>
                      </a:ln>
                      <a:solidFill>
                        <a:srgbClr val="FFFFCC"/>
                      </a:solidFill>
                      <a:effectLst/>
                      <a:uLnTx/>
                      <a:uFillTx/>
                      <a:latin typeface="Arial" charset="0"/>
                      <a:ea typeface="ＭＳ Ｐゴシック" charset="0"/>
                      <a:cs typeface="Times New Roman" charset="0"/>
                    </a:rPr>
                    <a:t>Use of “saved”</a:t>
                  </a:r>
                  <a:endParaRPr kumimoji="1" lang="en-GB" sz="2400" b="0" i="0" u="none" strike="noStrike" kern="1200" cap="none" spc="0" normalizeH="0" baseline="0" noProof="0" dirty="0">
                    <a:ln>
                      <a:noFill/>
                    </a:ln>
                    <a:solidFill>
                      <a:srgbClr val="FFFFCC"/>
                    </a:solidFill>
                    <a:effectLst/>
                    <a:uLnTx/>
                    <a:uFillTx/>
                    <a:latin typeface="Arial" charset="0"/>
                    <a:ea typeface="ＭＳ Ｐゴシック" charset="0"/>
                    <a:cs typeface="Times New Roman" charset="0"/>
                  </a:endParaRPr>
                </a:p>
              </p:txBody>
            </p:sp>
            <p:sp>
              <p:nvSpPr>
                <p:cNvPr id="281645" name="Rectangle 61"/>
                <p:cNvSpPr>
                  <a:spLocks noChangeArrowheads="1"/>
                </p:cNvSpPr>
                <p:nvPr/>
              </p:nvSpPr>
              <p:spPr bwMode="auto">
                <a:xfrm>
                  <a:off x="0" y="2418"/>
                  <a:ext cx="1919"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grpSp>
          <p:grpSp>
            <p:nvGrpSpPr>
              <p:cNvPr id="281638" name="Group 62"/>
              <p:cNvGrpSpPr>
                <a:grpSpLocks/>
              </p:cNvGrpSpPr>
              <p:nvPr/>
            </p:nvGrpSpPr>
            <p:grpSpPr bwMode="auto">
              <a:xfrm>
                <a:off x="1919" y="2418"/>
                <a:ext cx="1920" cy="683"/>
                <a:chOff x="1919" y="2418"/>
                <a:chExt cx="1920" cy="683"/>
              </a:xfrm>
            </p:grpSpPr>
            <p:sp>
              <p:nvSpPr>
                <p:cNvPr id="281642" name="Rectangle 63"/>
                <p:cNvSpPr>
                  <a:spLocks noChangeArrowheads="1"/>
                </p:cNvSpPr>
                <p:nvPr/>
              </p:nvSpPr>
              <p:spPr bwMode="auto">
                <a:xfrm>
                  <a:off x="1962" y="2698"/>
                  <a:ext cx="183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GB" sz="2400" b="1" i="0" u="none" strike="noStrike" kern="1200" cap="none" spc="0" normalizeH="0" baseline="0" noProof="0" dirty="0">
                      <a:ln>
                        <a:noFill/>
                      </a:ln>
                      <a:solidFill>
                        <a:srgbClr val="FFFFCC"/>
                      </a:solidFill>
                      <a:effectLst/>
                      <a:uLnTx/>
                      <a:uFillTx/>
                      <a:latin typeface="Arial" charset="0"/>
                      <a:ea typeface="ＭＳ Ｐゴシック" charset="0"/>
                      <a:cs typeface="Times New Roman" charset="0"/>
                    </a:rPr>
                    <a:t>Soteriological</a:t>
                  </a:r>
                </a:p>
              </p:txBody>
            </p:sp>
            <p:sp>
              <p:nvSpPr>
                <p:cNvPr id="281643" name="Rectangle 64"/>
                <p:cNvSpPr>
                  <a:spLocks noChangeArrowheads="1"/>
                </p:cNvSpPr>
                <p:nvPr/>
              </p:nvSpPr>
              <p:spPr bwMode="auto">
                <a:xfrm>
                  <a:off x="1919" y="2418"/>
                  <a:ext cx="1920"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grpSp>
          <p:grpSp>
            <p:nvGrpSpPr>
              <p:cNvPr id="281639" name="Group 65"/>
              <p:cNvGrpSpPr>
                <a:grpSpLocks/>
              </p:cNvGrpSpPr>
              <p:nvPr/>
            </p:nvGrpSpPr>
            <p:grpSpPr bwMode="auto">
              <a:xfrm>
                <a:off x="3839" y="2418"/>
                <a:ext cx="1920" cy="683"/>
                <a:chOff x="3839" y="2418"/>
                <a:chExt cx="1920" cy="683"/>
              </a:xfrm>
            </p:grpSpPr>
            <p:sp>
              <p:nvSpPr>
                <p:cNvPr id="281640" name="Rectangle 66"/>
                <p:cNvSpPr>
                  <a:spLocks noChangeArrowheads="1"/>
                </p:cNvSpPr>
                <p:nvPr/>
              </p:nvSpPr>
              <p:spPr bwMode="auto">
                <a:xfrm>
                  <a:off x="3882" y="2698"/>
                  <a:ext cx="183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GB" sz="2400" b="1" i="0" u="none" strike="noStrike" kern="1200" cap="none" spc="0" normalizeH="0" baseline="0" noProof="0" dirty="0">
                      <a:ln>
                        <a:noFill/>
                      </a:ln>
                      <a:solidFill>
                        <a:srgbClr val="FFFFCC"/>
                      </a:solidFill>
                      <a:effectLst/>
                      <a:uLnTx/>
                      <a:uFillTx/>
                      <a:latin typeface="Arial" charset="0"/>
                      <a:ea typeface="ＭＳ Ｐゴシック" charset="0"/>
                      <a:cs typeface="Times New Roman" charset="0"/>
                    </a:rPr>
                    <a:t>Preserve life</a:t>
                  </a:r>
                  <a:endParaRPr kumimoji="1" lang="en-GB" sz="2400" b="0" i="0" u="none" strike="noStrike" kern="1200" cap="none" spc="0" normalizeH="0" baseline="0" noProof="0" dirty="0">
                    <a:ln>
                      <a:noFill/>
                    </a:ln>
                    <a:solidFill>
                      <a:srgbClr val="FFFFCC"/>
                    </a:solidFill>
                    <a:effectLst/>
                    <a:uLnTx/>
                    <a:uFillTx/>
                    <a:latin typeface="Arial" charset="0"/>
                    <a:ea typeface="ＭＳ Ｐゴシック" charset="0"/>
                    <a:cs typeface="Times New Roman" charset="0"/>
                  </a:endParaRPr>
                </a:p>
              </p:txBody>
            </p:sp>
            <p:sp>
              <p:nvSpPr>
                <p:cNvPr id="281641" name="Rectangle 67"/>
                <p:cNvSpPr>
                  <a:spLocks noChangeArrowheads="1"/>
                </p:cNvSpPr>
                <p:nvPr/>
              </p:nvSpPr>
              <p:spPr bwMode="auto">
                <a:xfrm>
                  <a:off x="3839" y="2418"/>
                  <a:ext cx="1920"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grpSp>
        </p:grpSp>
        <p:sp>
          <p:nvSpPr>
            <p:cNvPr id="281618" name="Rectangle 68"/>
            <p:cNvSpPr>
              <a:spLocks noChangeArrowheads="1"/>
            </p:cNvSpPr>
            <p:nvPr/>
          </p:nvSpPr>
          <p:spPr bwMode="auto">
            <a:xfrm>
              <a:off x="-3" y="-3"/>
              <a:ext cx="5765" cy="28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1112"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grpSp>
      <p:sp>
        <p:nvSpPr>
          <p:cNvPr id="281603" name="Text Box 69"/>
          <p:cNvSpPr txBox="1">
            <a:spLocks noChangeArrowheads="1"/>
          </p:cNvSpPr>
          <p:nvPr/>
        </p:nvSpPr>
        <p:spPr bwMode="auto">
          <a:xfrm>
            <a:off x="8305800" y="76200"/>
            <a:ext cx="784225"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CC"/>
                </a:solidFill>
                <a:effectLst/>
                <a:uLnTx/>
                <a:uFillTx/>
                <a:latin typeface="Arial" charset="0"/>
                <a:ea typeface="ＭＳ Ｐゴシック" charset="0"/>
                <a:cs typeface="Arial" charset="0"/>
              </a:rPr>
              <a:t>174j</a:t>
            </a:r>
          </a:p>
        </p:txBody>
      </p:sp>
    </p:spTree>
    <p:extLst>
      <p:ext uri="{BB962C8B-B14F-4D97-AF65-F5344CB8AC3E}">
        <p14:creationId xmlns:p14="http://schemas.microsoft.com/office/powerpoint/2010/main" val="108975259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1698" name="Rectangle 82"/>
          <p:cNvSpPr>
            <a:spLocks noChangeArrowheads="1"/>
          </p:cNvSpPr>
          <p:nvPr/>
        </p:nvSpPr>
        <p:spPr bwMode="auto">
          <a:xfrm>
            <a:off x="34629" y="2339752"/>
            <a:ext cx="3048000" cy="4419600"/>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sp>
        <p:nvSpPr>
          <p:cNvPr id="281601" name="Rectangle 2"/>
          <p:cNvSpPr>
            <a:spLocks noGrp="1" noChangeArrowheads="1"/>
          </p:cNvSpPr>
          <p:nvPr>
            <p:ph type="title"/>
          </p:nvPr>
        </p:nvSpPr>
        <p:spPr>
          <a:xfrm>
            <a:off x="0" y="233363"/>
            <a:ext cx="7956376" cy="609600"/>
          </a:xfrm>
        </p:spPr>
        <p:txBody>
          <a:bodyPr/>
          <a:lstStyle/>
          <a:p>
            <a:pPr eaLnBrk="1" hangingPunct="1"/>
            <a:r>
              <a:rPr lang="zh-CN" altLang="en-US" sz="3600" b="1" dirty="0">
                <a:latin typeface="Arial" charset="0"/>
                <a:ea typeface="ＭＳ Ｐゴシック" charset="0"/>
                <a:cs typeface="Arial" charset="0"/>
              </a:rPr>
              <a:t>你如何将加拉太书与雅各书有所对比</a:t>
            </a:r>
            <a:r>
              <a:rPr lang="en-US" altLang="zh-CN" sz="3600" b="1" dirty="0">
                <a:latin typeface="Arial" charset="0"/>
                <a:ea typeface="ＭＳ Ｐゴシック" charset="0"/>
                <a:cs typeface="Arial" charset="0"/>
              </a:rPr>
              <a:t>?</a:t>
            </a:r>
            <a:endParaRPr lang="en-US" sz="3600" b="1" dirty="0">
              <a:latin typeface="Arial" charset="0"/>
              <a:ea typeface="ＭＳ Ｐゴシック" charset="0"/>
              <a:cs typeface="Arial" charset="0"/>
            </a:endParaRPr>
          </a:p>
        </p:txBody>
      </p:sp>
      <p:grpSp>
        <p:nvGrpSpPr>
          <p:cNvPr id="2" name="Group 3"/>
          <p:cNvGrpSpPr>
            <a:grpSpLocks/>
          </p:cNvGrpSpPr>
          <p:nvPr/>
        </p:nvGrpSpPr>
        <p:grpSpPr bwMode="auto">
          <a:xfrm>
            <a:off x="0" y="1196752"/>
            <a:ext cx="9144000" cy="5689313"/>
            <a:chOff x="-3" y="-3"/>
            <a:chExt cx="5765" cy="3104"/>
          </a:xfrm>
        </p:grpSpPr>
        <p:grpSp>
          <p:nvGrpSpPr>
            <p:cNvPr id="281617" name="Group 4"/>
            <p:cNvGrpSpPr>
              <a:grpSpLocks/>
            </p:cNvGrpSpPr>
            <p:nvPr/>
          </p:nvGrpSpPr>
          <p:grpSpPr bwMode="auto">
            <a:xfrm>
              <a:off x="0" y="0"/>
              <a:ext cx="5759" cy="3101"/>
              <a:chOff x="0" y="0"/>
              <a:chExt cx="5759" cy="3101"/>
            </a:xfrm>
          </p:grpSpPr>
          <p:grpSp>
            <p:nvGrpSpPr>
              <p:cNvPr id="281619" name="Group 5"/>
              <p:cNvGrpSpPr>
                <a:grpSpLocks/>
              </p:cNvGrpSpPr>
              <p:nvPr/>
            </p:nvGrpSpPr>
            <p:grpSpPr bwMode="auto">
              <a:xfrm>
                <a:off x="0" y="0"/>
                <a:ext cx="1919" cy="403"/>
                <a:chOff x="0" y="0"/>
                <a:chExt cx="1919" cy="403"/>
              </a:xfrm>
            </p:grpSpPr>
            <p:sp>
              <p:nvSpPr>
                <p:cNvPr id="281680" name="Rectangle 6"/>
                <p:cNvSpPr>
                  <a:spLocks noChangeArrowheads="1"/>
                </p:cNvSpPr>
                <p:nvPr/>
              </p:nvSpPr>
              <p:spPr bwMode="auto">
                <a:xfrm>
                  <a:off x="43" y="0"/>
                  <a:ext cx="1833"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lvl="0"/>
                  <a:r>
                    <a:rPr kumimoji="1" lang="zh-CN" altLang="en-US" sz="3200" b="1" i="1" u="sng" dirty="0">
                      <a:solidFill>
                        <a:srgbClr val="FFFFCC"/>
                      </a:solidFill>
                      <a:latin typeface="Arial" charset="0"/>
                      <a:cs typeface="Times New Roman" charset="0"/>
                    </a:rPr>
                    <a:t>论点</a:t>
                  </a:r>
                </a:p>
              </p:txBody>
            </p:sp>
            <p:sp>
              <p:nvSpPr>
                <p:cNvPr id="281681" name="Rectangle 7"/>
                <p:cNvSpPr>
                  <a:spLocks noChangeArrowheads="1"/>
                </p:cNvSpPr>
                <p:nvPr/>
              </p:nvSpPr>
              <p:spPr bwMode="auto">
                <a:xfrm>
                  <a:off x="0" y="0"/>
                  <a:ext cx="1919"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grpSp>
          <p:grpSp>
            <p:nvGrpSpPr>
              <p:cNvPr id="281620" name="Group 8"/>
              <p:cNvGrpSpPr>
                <a:grpSpLocks/>
              </p:cNvGrpSpPr>
              <p:nvPr/>
            </p:nvGrpSpPr>
            <p:grpSpPr bwMode="auto">
              <a:xfrm>
                <a:off x="1919" y="0"/>
                <a:ext cx="1920" cy="403"/>
                <a:chOff x="1919" y="0"/>
                <a:chExt cx="1920" cy="403"/>
              </a:xfrm>
            </p:grpSpPr>
            <p:sp>
              <p:nvSpPr>
                <p:cNvPr id="281678" name="Rectangle 9"/>
                <p:cNvSpPr>
                  <a:spLocks noChangeArrowheads="1"/>
                </p:cNvSpPr>
                <p:nvPr/>
              </p:nvSpPr>
              <p:spPr bwMode="auto">
                <a:xfrm>
                  <a:off x="1962" y="0"/>
                  <a:ext cx="183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lvl="0"/>
                  <a:r>
                    <a:rPr kumimoji="1" lang="zh-CN" altLang="en-US" sz="3200" b="1" u="sng" dirty="0">
                      <a:solidFill>
                        <a:srgbClr val="FFFFCC"/>
                      </a:solidFill>
                      <a:latin typeface="Arial" charset="0"/>
                      <a:cs typeface="Times New Roman" charset="0"/>
                    </a:rPr>
                    <a:t>加拉太书</a:t>
                  </a:r>
                </a:p>
              </p:txBody>
            </p:sp>
            <p:sp>
              <p:nvSpPr>
                <p:cNvPr id="281679" name="Rectangle 10"/>
                <p:cNvSpPr>
                  <a:spLocks noChangeArrowheads="1"/>
                </p:cNvSpPr>
                <p:nvPr/>
              </p:nvSpPr>
              <p:spPr bwMode="auto">
                <a:xfrm>
                  <a:off x="1919" y="0"/>
                  <a:ext cx="1920"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grpSp>
          <p:grpSp>
            <p:nvGrpSpPr>
              <p:cNvPr id="281621" name="Group 11"/>
              <p:cNvGrpSpPr>
                <a:grpSpLocks/>
              </p:cNvGrpSpPr>
              <p:nvPr/>
            </p:nvGrpSpPr>
            <p:grpSpPr bwMode="auto">
              <a:xfrm>
                <a:off x="3839" y="0"/>
                <a:ext cx="1920" cy="403"/>
                <a:chOff x="3839" y="0"/>
                <a:chExt cx="1920" cy="403"/>
              </a:xfrm>
            </p:grpSpPr>
            <p:sp>
              <p:nvSpPr>
                <p:cNvPr id="281676" name="Rectangle 12"/>
                <p:cNvSpPr>
                  <a:spLocks noChangeArrowheads="1"/>
                </p:cNvSpPr>
                <p:nvPr/>
              </p:nvSpPr>
              <p:spPr bwMode="auto">
                <a:xfrm>
                  <a:off x="3882" y="0"/>
                  <a:ext cx="183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a:defRPr/>
                  </a:pPr>
                  <a:r>
                    <a:rPr kumimoji="1" lang="zh-CN" altLang="en-US" sz="3200" b="1" u="sng" dirty="0">
                      <a:solidFill>
                        <a:srgbClr val="FFFFCC"/>
                      </a:solidFill>
                      <a:latin typeface="Arial" charset="0"/>
                      <a:cs typeface="Times New Roman" charset="0"/>
                    </a:rPr>
                    <a:t>雅各书</a:t>
                  </a:r>
                </a:p>
              </p:txBody>
            </p:sp>
            <p:sp>
              <p:nvSpPr>
                <p:cNvPr id="281677" name="Rectangle 13"/>
                <p:cNvSpPr>
                  <a:spLocks noChangeArrowheads="1"/>
                </p:cNvSpPr>
                <p:nvPr/>
              </p:nvSpPr>
              <p:spPr bwMode="auto">
                <a:xfrm>
                  <a:off x="3839" y="0"/>
                  <a:ext cx="1920"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grpSp>
          <p:grpSp>
            <p:nvGrpSpPr>
              <p:cNvPr id="281622" name="Group 14"/>
              <p:cNvGrpSpPr>
                <a:grpSpLocks/>
              </p:cNvGrpSpPr>
              <p:nvPr/>
            </p:nvGrpSpPr>
            <p:grpSpPr bwMode="auto">
              <a:xfrm>
                <a:off x="0" y="403"/>
                <a:ext cx="1919" cy="403"/>
                <a:chOff x="0" y="403"/>
                <a:chExt cx="1919" cy="403"/>
              </a:xfrm>
            </p:grpSpPr>
            <p:sp>
              <p:nvSpPr>
                <p:cNvPr id="281674" name="Rectangle 15"/>
                <p:cNvSpPr>
                  <a:spLocks noChangeArrowheads="1"/>
                </p:cNvSpPr>
                <p:nvPr/>
              </p:nvSpPr>
              <p:spPr bwMode="auto">
                <a:xfrm>
                  <a:off x="43" y="403"/>
                  <a:ext cx="1833"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GB" sz="2400" b="1" i="0" u="none" strike="noStrike" kern="1200" cap="none" spc="0" normalizeH="0" baseline="0" noProof="0" dirty="0">
                      <a:ln>
                        <a:noFill/>
                      </a:ln>
                      <a:solidFill>
                        <a:srgbClr val="FFFFCC"/>
                      </a:solidFill>
                      <a:effectLst/>
                      <a:uLnTx/>
                      <a:uFillTx/>
                      <a:latin typeface="Arial" charset="0"/>
                      <a:ea typeface="ＭＳ Ｐゴシック" charset="0"/>
                      <a:cs typeface="Times New Roman" charset="0"/>
                    </a:rPr>
                    <a:t>Circumcision</a:t>
                  </a:r>
                </a:p>
              </p:txBody>
            </p:sp>
            <p:sp>
              <p:nvSpPr>
                <p:cNvPr id="281675" name="Rectangle 16"/>
                <p:cNvSpPr>
                  <a:spLocks noChangeArrowheads="1"/>
                </p:cNvSpPr>
                <p:nvPr/>
              </p:nvSpPr>
              <p:spPr bwMode="auto">
                <a:xfrm>
                  <a:off x="0" y="403"/>
                  <a:ext cx="1919"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grpSp>
          <p:grpSp>
            <p:nvGrpSpPr>
              <p:cNvPr id="281623" name="Group 17"/>
              <p:cNvGrpSpPr>
                <a:grpSpLocks/>
              </p:cNvGrpSpPr>
              <p:nvPr/>
            </p:nvGrpSpPr>
            <p:grpSpPr bwMode="auto">
              <a:xfrm>
                <a:off x="1919" y="403"/>
                <a:ext cx="1920" cy="403"/>
                <a:chOff x="1919" y="403"/>
                <a:chExt cx="1920" cy="403"/>
              </a:xfrm>
            </p:grpSpPr>
            <p:sp>
              <p:nvSpPr>
                <p:cNvPr id="281672" name="Rectangle 18"/>
                <p:cNvSpPr>
                  <a:spLocks noChangeArrowheads="1"/>
                </p:cNvSpPr>
                <p:nvPr/>
              </p:nvSpPr>
              <p:spPr bwMode="auto">
                <a:xfrm>
                  <a:off x="1962" y="403"/>
                  <a:ext cx="183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GB" sz="2400" b="1" i="0" u="none" strike="noStrike" kern="1200" cap="none" spc="0" normalizeH="0" baseline="0" noProof="0" dirty="0">
                      <a:ln>
                        <a:noFill/>
                      </a:ln>
                      <a:solidFill>
                        <a:srgbClr val="FFFFCC"/>
                      </a:solidFill>
                      <a:effectLst/>
                      <a:uLnTx/>
                      <a:uFillTx/>
                      <a:latin typeface="Arial" charset="0"/>
                      <a:ea typeface="ＭＳ Ｐゴシック" charset="0"/>
                      <a:cs typeface="Times New Roman" charset="0"/>
                    </a:rPr>
                    <a:t>Big issue</a:t>
                  </a:r>
                </a:p>
              </p:txBody>
            </p:sp>
            <p:sp>
              <p:nvSpPr>
                <p:cNvPr id="281673" name="Rectangle 19"/>
                <p:cNvSpPr>
                  <a:spLocks noChangeArrowheads="1"/>
                </p:cNvSpPr>
                <p:nvPr/>
              </p:nvSpPr>
              <p:spPr bwMode="auto">
                <a:xfrm>
                  <a:off x="1919" y="403"/>
                  <a:ext cx="1920"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grpSp>
          <p:grpSp>
            <p:nvGrpSpPr>
              <p:cNvPr id="281624" name="Group 20"/>
              <p:cNvGrpSpPr>
                <a:grpSpLocks/>
              </p:cNvGrpSpPr>
              <p:nvPr/>
            </p:nvGrpSpPr>
            <p:grpSpPr bwMode="auto">
              <a:xfrm>
                <a:off x="3839" y="403"/>
                <a:ext cx="1920" cy="403"/>
                <a:chOff x="3839" y="403"/>
                <a:chExt cx="1920" cy="403"/>
              </a:xfrm>
            </p:grpSpPr>
            <p:sp>
              <p:nvSpPr>
                <p:cNvPr id="281670" name="Rectangle 21"/>
                <p:cNvSpPr>
                  <a:spLocks noChangeArrowheads="1"/>
                </p:cNvSpPr>
                <p:nvPr/>
              </p:nvSpPr>
              <p:spPr bwMode="auto">
                <a:xfrm>
                  <a:off x="3882" y="403"/>
                  <a:ext cx="183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GB" sz="2400" b="1" i="0" u="none" strike="noStrike" kern="1200" cap="none" spc="0" normalizeH="0" baseline="0" noProof="0">
                      <a:ln>
                        <a:noFill/>
                      </a:ln>
                      <a:solidFill>
                        <a:srgbClr val="FFFFCC"/>
                      </a:solidFill>
                      <a:effectLst/>
                      <a:uLnTx/>
                      <a:uFillTx/>
                      <a:latin typeface="Arial" charset="0"/>
                      <a:ea typeface="ＭＳ Ｐゴシック" charset="0"/>
                      <a:cs typeface="Times New Roman" charset="0"/>
                    </a:rPr>
                    <a:t>Non-issue</a:t>
                  </a:r>
                  <a:endParaRPr kumimoji="1" lang="en-GB" sz="2400" b="1" i="0" u="none" strike="noStrike" kern="1200" cap="none" spc="0" normalizeH="0" baseline="0" noProof="0" dirty="0">
                    <a:ln>
                      <a:noFill/>
                    </a:ln>
                    <a:solidFill>
                      <a:srgbClr val="FFFFCC"/>
                    </a:solidFill>
                    <a:effectLst/>
                    <a:uLnTx/>
                    <a:uFillTx/>
                    <a:latin typeface="Arial" charset="0"/>
                    <a:ea typeface="ＭＳ Ｐゴシック" charset="0"/>
                    <a:cs typeface="Times New Roman" charset="0"/>
                  </a:endParaRPr>
                </a:p>
              </p:txBody>
            </p:sp>
            <p:sp>
              <p:nvSpPr>
                <p:cNvPr id="281671" name="Rectangle 22"/>
                <p:cNvSpPr>
                  <a:spLocks noChangeArrowheads="1"/>
                </p:cNvSpPr>
                <p:nvPr/>
              </p:nvSpPr>
              <p:spPr bwMode="auto">
                <a:xfrm>
                  <a:off x="3839" y="403"/>
                  <a:ext cx="1920"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grpSp>
          <p:grpSp>
            <p:nvGrpSpPr>
              <p:cNvPr id="281625" name="Group 23"/>
              <p:cNvGrpSpPr>
                <a:grpSpLocks/>
              </p:cNvGrpSpPr>
              <p:nvPr/>
            </p:nvGrpSpPr>
            <p:grpSpPr bwMode="auto">
              <a:xfrm>
                <a:off x="0" y="806"/>
                <a:ext cx="1919" cy="403"/>
                <a:chOff x="0" y="806"/>
                <a:chExt cx="1919" cy="403"/>
              </a:xfrm>
            </p:grpSpPr>
            <p:sp>
              <p:nvSpPr>
                <p:cNvPr id="281668" name="Rectangle 24"/>
                <p:cNvSpPr>
                  <a:spLocks noChangeArrowheads="1"/>
                </p:cNvSpPr>
                <p:nvPr/>
              </p:nvSpPr>
              <p:spPr bwMode="auto">
                <a:xfrm>
                  <a:off x="43" y="806"/>
                  <a:ext cx="1833"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GB" sz="2400" b="1" i="0" u="none" strike="noStrike" kern="1200" cap="none" spc="0" normalizeH="0" baseline="0" noProof="0" dirty="0">
                      <a:ln>
                        <a:noFill/>
                      </a:ln>
                      <a:solidFill>
                        <a:srgbClr val="FFFFCC"/>
                      </a:solidFill>
                      <a:effectLst/>
                      <a:uLnTx/>
                      <a:uFillTx/>
                      <a:latin typeface="Arial" charset="0"/>
                      <a:ea typeface="ＭＳ Ｐゴシック" charset="0"/>
                      <a:cs typeface="Times New Roman" charset="0"/>
                    </a:rPr>
                    <a:t>Opponents</a:t>
                  </a:r>
                </a:p>
              </p:txBody>
            </p:sp>
            <p:sp>
              <p:nvSpPr>
                <p:cNvPr id="281669" name="Rectangle 25"/>
                <p:cNvSpPr>
                  <a:spLocks noChangeArrowheads="1"/>
                </p:cNvSpPr>
                <p:nvPr/>
              </p:nvSpPr>
              <p:spPr bwMode="auto">
                <a:xfrm>
                  <a:off x="0" y="806"/>
                  <a:ext cx="1919"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grpSp>
          <p:grpSp>
            <p:nvGrpSpPr>
              <p:cNvPr id="281626" name="Group 26"/>
              <p:cNvGrpSpPr>
                <a:grpSpLocks/>
              </p:cNvGrpSpPr>
              <p:nvPr/>
            </p:nvGrpSpPr>
            <p:grpSpPr bwMode="auto">
              <a:xfrm>
                <a:off x="1919" y="806"/>
                <a:ext cx="1920" cy="403"/>
                <a:chOff x="1919" y="806"/>
                <a:chExt cx="1920" cy="403"/>
              </a:xfrm>
            </p:grpSpPr>
            <p:sp>
              <p:nvSpPr>
                <p:cNvPr id="281666" name="Rectangle 27"/>
                <p:cNvSpPr>
                  <a:spLocks noChangeArrowheads="1"/>
                </p:cNvSpPr>
                <p:nvPr/>
              </p:nvSpPr>
              <p:spPr bwMode="auto">
                <a:xfrm>
                  <a:off x="1962" y="806"/>
                  <a:ext cx="183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GB" sz="2400" b="1" i="0" u="none" strike="noStrike" kern="1200" cap="none" spc="0" normalizeH="0" baseline="0" noProof="0" dirty="0">
                      <a:ln>
                        <a:noFill/>
                      </a:ln>
                      <a:solidFill>
                        <a:srgbClr val="FFFFCC"/>
                      </a:solidFill>
                      <a:effectLst/>
                      <a:uLnTx/>
                      <a:uFillTx/>
                      <a:latin typeface="Arial" charset="0"/>
                      <a:ea typeface="ＭＳ Ｐゴシック" charset="0"/>
                      <a:cs typeface="Times New Roman" charset="0"/>
                    </a:rPr>
                    <a:t>Judaizers</a:t>
                  </a:r>
                </a:p>
              </p:txBody>
            </p:sp>
            <p:sp>
              <p:nvSpPr>
                <p:cNvPr id="281667" name="Rectangle 28"/>
                <p:cNvSpPr>
                  <a:spLocks noChangeArrowheads="1"/>
                </p:cNvSpPr>
                <p:nvPr/>
              </p:nvSpPr>
              <p:spPr bwMode="auto">
                <a:xfrm>
                  <a:off x="1919" y="806"/>
                  <a:ext cx="1920"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grpSp>
          <p:grpSp>
            <p:nvGrpSpPr>
              <p:cNvPr id="281627" name="Group 29"/>
              <p:cNvGrpSpPr>
                <a:grpSpLocks/>
              </p:cNvGrpSpPr>
              <p:nvPr/>
            </p:nvGrpSpPr>
            <p:grpSpPr bwMode="auto">
              <a:xfrm>
                <a:off x="3839" y="806"/>
                <a:ext cx="1920" cy="403"/>
                <a:chOff x="3839" y="806"/>
                <a:chExt cx="1920" cy="403"/>
              </a:xfrm>
            </p:grpSpPr>
            <p:sp>
              <p:nvSpPr>
                <p:cNvPr id="281664" name="Rectangle 30"/>
                <p:cNvSpPr>
                  <a:spLocks noChangeArrowheads="1"/>
                </p:cNvSpPr>
                <p:nvPr/>
              </p:nvSpPr>
              <p:spPr bwMode="auto">
                <a:xfrm>
                  <a:off x="3882" y="806"/>
                  <a:ext cx="183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GB" sz="2400" b="1" i="0" u="none" strike="noStrike" kern="1200" cap="none" spc="0" normalizeH="0" baseline="0" noProof="0" dirty="0">
                      <a:ln>
                        <a:noFill/>
                      </a:ln>
                      <a:solidFill>
                        <a:srgbClr val="FFFFCC"/>
                      </a:solidFill>
                      <a:effectLst/>
                      <a:uLnTx/>
                      <a:uFillTx/>
                      <a:latin typeface="Arial" charset="0"/>
                      <a:ea typeface="ＭＳ Ｐゴシック" charset="0"/>
                      <a:cs typeface="Times New Roman" charset="0"/>
                    </a:rPr>
                    <a:t>None</a:t>
                  </a:r>
                </a:p>
              </p:txBody>
            </p:sp>
            <p:sp>
              <p:nvSpPr>
                <p:cNvPr id="281665" name="Rectangle 31"/>
                <p:cNvSpPr>
                  <a:spLocks noChangeArrowheads="1"/>
                </p:cNvSpPr>
                <p:nvPr/>
              </p:nvSpPr>
              <p:spPr bwMode="auto">
                <a:xfrm>
                  <a:off x="3839" y="806"/>
                  <a:ext cx="1920"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grpSp>
          <p:grpSp>
            <p:nvGrpSpPr>
              <p:cNvPr id="281628" name="Group 32"/>
              <p:cNvGrpSpPr>
                <a:grpSpLocks/>
              </p:cNvGrpSpPr>
              <p:nvPr/>
            </p:nvGrpSpPr>
            <p:grpSpPr bwMode="auto">
              <a:xfrm>
                <a:off x="0" y="1209"/>
                <a:ext cx="1919" cy="403"/>
                <a:chOff x="0" y="1209"/>
                <a:chExt cx="1919" cy="403"/>
              </a:xfrm>
            </p:grpSpPr>
            <p:sp>
              <p:nvSpPr>
                <p:cNvPr id="281662" name="Rectangle 33"/>
                <p:cNvSpPr>
                  <a:spLocks noChangeArrowheads="1"/>
                </p:cNvSpPr>
                <p:nvPr/>
              </p:nvSpPr>
              <p:spPr bwMode="auto">
                <a:xfrm>
                  <a:off x="43" y="1209"/>
                  <a:ext cx="1833"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GB" sz="2400" b="1" i="0" u="none" strike="noStrike" kern="1200" cap="none" spc="0" normalizeH="0" baseline="0" noProof="0" dirty="0">
                      <a:ln>
                        <a:noFill/>
                      </a:ln>
                      <a:solidFill>
                        <a:srgbClr val="FFFFCC"/>
                      </a:solidFill>
                      <a:effectLst/>
                      <a:uLnTx/>
                      <a:uFillTx/>
                      <a:latin typeface="Arial" charset="0"/>
                      <a:ea typeface="ＭＳ Ｐゴシック" charset="0"/>
                      <a:cs typeface="Times New Roman" charset="0"/>
                    </a:rPr>
                    <a:t>Audience</a:t>
                  </a:r>
                  <a:endParaRPr kumimoji="1" lang="en-GB" sz="2400" b="0" i="0" u="none" strike="noStrike" kern="1200" cap="none" spc="0" normalizeH="0" baseline="0" noProof="0" dirty="0">
                    <a:ln>
                      <a:noFill/>
                    </a:ln>
                    <a:solidFill>
                      <a:srgbClr val="FFFFCC"/>
                    </a:solidFill>
                    <a:effectLst/>
                    <a:uLnTx/>
                    <a:uFillTx/>
                    <a:latin typeface="Arial" charset="0"/>
                    <a:ea typeface="ＭＳ Ｐゴシック" charset="0"/>
                    <a:cs typeface="Times New Roman" charset="0"/>
                  </a:endParaRPr>
                </a:p>
              </p:txBody>
            </p:sp>
            <p:sp>
              <p:nvSpPr>
                <p:cNvPr id="281663" name="Rectangle 34"/>
                <p:cNvSpPr>
                  <a:spLocks noChangeArrowheads="1"/>
                </p:cNvSpPr>
                <p:nvPr/>
              </p:nvSpPr>
              <p:spPr bwMode="auto">
                <a:xfrm>
                  <a:off x="0" y="1209"/>
                  <a:ext cx="1919"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grpSp>
          <p:grpSp>
            <p:nvGrpSpPr>
              <p:cNvPr id="281629" name="Group 35"/>
              <p:cNvGrpSpPr>
                <a:grpSpLocks/>
              </p:cNvGrpSpPr>
              <p:nvPr/>
            </p:nvGrpSpPr>
            <p:grpSpPr bwMode="auto">
              <a:xfrm>
                <a:off x="1919" y="1209"/>
                <a:ext cx="1920" cy="403"/>
                <a:chOff x="1919" y="1209"/>
                <a:chExt cx="1920" cy="403"/>
              </a:xfrm>
            </p:grpSpPr>
            <p:sp>
              <p:nvSpPr>
                <p:cNvPr id="281660" name="Rectangle 36"/>
                <p:cNvSpPr>
                  <a:spLocks noChangeArrowheads="1"/>
                </p:cNvSpPr>
                <p:nvPr/>
              </p:nvSpPr>
              <p:spPr bwMode="auto">
                <a:xfrm>
                  <a:off x="1962" y="1209"/>
                  <a:ext cx="183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GB" sz="2400" b="1" i="0" u="none" strike="noStrike" kern="1200" cap="none" spc="0" normalizeH="0" baseline="0" noProof="0" dirty="0">
                      <a:ln>
                        <a:noFill/>
                      </a:ln>
                      <a:solidFill>
                        <a:srgbClr val="FFFFCC"/>
                      </a:solidFill>
                      <a:effectLst/>
                      <a:uLnTx/>
                      <a:uFillTx/>
                      <a:latin typeface="Arial" charset="0"/>
                      <a:ea typeface="ＭＳ Ｐゴシック" charset="0"/>
                      <a:cs typeface="Times New Roman" charset="0"/>
                    </a:rPr>
                    <a:t>Disunited</a:t>
                  </a:r>
                </a:p>
              </p:txBody>
            </p:sp>
            <p:sp>
              <p:nvSpPr>
                <p:cNvPr id="281661" name="Rectangle 37"/>
                <p:cNvSpPr>
                  <a:spLocks noChangeArrowheads="1"/>
                </p:cNvSpPr>
                <p:nvPr/>
              </p:nvSpPr>
              <p:spPr bwMode="auto">
                <a:xfrm>
                  <a:off x="1919" y="1209"/>
                  <a:ext cx="1920"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grpSp>
          <p:grpSp>
            <p:nvGrpSpPr>
              <p:cNvPr id="281630" name="Group 38"/>
              <p:cNvGrpSpPr>
                <a:grpSpLocks/>
              </p:cNvGrpSpPr>
              <p:nvPr/>
            </p:nvGrpSpPr>
            <p:grpSpPr bwMode="auto">
              <a:xfrm>
                <a:off x="3839" y="1209"/>
                <a:ext cx="1920" cy="403"/>
                <a:chOff x="3839" y="1209"/>
                <a:chExt cx="1920" cy="403"/>
              </a:xfrm>
            </p:grpSpPr>
            <p:sp>
              <p:nvSpPr>
                <p:cNvPr id="281658" name="Rectangle 39"/>
                <p:cNvSpPr>
                  <a:spLocks noChangeArrowheads="1"/>
                </p:cNvSpPr>
                <p:nvPr/>
              </p:nvSpPr>
              <p:spPr bwMode="auto">
                <a:xfrm>
                  <a:off x="3882" y="1209"/>
                  <a:ext cx="183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GB" sz="2400" b="1" i="0" u="none" strike="noStrike" kern="1200" cap="none" spc="0" normalizeH="0" baseline="0" noProof="0" dirty="0">
                      <a:ln>
                        <a:noFill/>
                      </a:ln>
                      <a:solidFill>
                        <a:srgbClr val="FFFFCC"/>
                      </a:solidFill>
                      <a:effectLst/>
                      <a:uLnTx/>
                      <a:uFillTx/>
                      <a:latin typeface="Arial" charset="0"/>
                      <a:ea typeface="ＭＳ Ｐゴシック" charset="0"/>
                      <a:cs typeface="Times New Roman" charset="0"/>
                    </a:rPr>
                    <a:t>United</a:t>
                  </a:r>
                </a:p>
              </p:txBody>
            </p:sp>
            <p:sp>
              <p:nvSpPr>
                <p:cNvPr id="281659" name="Rectangle 40"/>
                <p:cNvSpPr>
                  <a:spLocks noChangeArrowheads="1"/>
                </p:cNvSpPr>
                <p:nvPr/>
              </p:nvSpPr>
              <p:spPr bwMode="auto">
                <a:xfrm>
                  <a:off x="3839" y="1209"/>
                  <a:ext cx="1920"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grpSp>
          <p:grpSp>
            <p:nvGrpSpPr>
              <p:cNvPr id="281631" name="Group 41"/>
              <p:cNvGrpSpPr>
                <a:grpSpLocks/>
              </p:cNvGrpSpPr>
              <p:nvPr/>
            </p:nvGrpSpPr>
            <p:grpSpPr bwMode="auto">
              <a:xfrm>
                <a:off x="0" y="1612"/>
                <a:ext cx="1919" cy="428"/>
                <a:chOff x="0" y="1612"/>
                <a:chExt cx="1919" cy="428"/>
              </a:xfrm>
            </p:grpSpPr>
            <p:sp>
              <p:nvSpPr>
                <p:cNvPr id="281656" name="Rectangle 42"/>
                <p:cNvSpPr>
                  <a:spLocks noChangeArrowheads="1"/>
                </p:cNvSpPr>
                <p:nvPr/>
              </p:nvSpPr>
              <p:spPr bwMode="auto">
                <a:xfrm>
                  <a:off x="43" y="1637"/>
                  <a:ext cx="1833"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GB" sz="2400" b="1" i="0" u="none" strike="noStrike" kern="1200" cap="none" spc="0" normalizeH="0" baseline="0" noProof="0" dirty="0">
                      <a:ln>
                        <a:noFill/>
                      </a:ln>
                      <a:solidFill>
                        <a:srgbClr val="FFFFCC"/>
                      </a:solidFill>
                      <a:effectLst/>
                      <a:uLnTx/>
                      <a:uFillTx/>
                      <a:latin typeface="Arial" charset="0"/>
                      <a:ea typeface="ＭＳ Ｐゴシック" charset="0"/>
                      <a:cs typeface="Times New Roman" charset="0"/>
                    </a:rPr>
                    <a:t>Structure</a:t>
                  </a:r>
                </a:p>
              </p:txBody>
            </p:sp>
            <p:sp>
              <p:nvSpPr>
                <p:cNvPr id="281657" name="Rectangle 43"/>
                <p:cNvSpPr>
                  <a:spLocks noChangeArrowheads="1"/>
                </p:cNvSpPr>
                <p:nvPr/>
              </p:nvSpPr>
              <p:spPr bwMode="auto">
                <a:xfrm>
                  <a:off x="0" y="1612"/>
                  <a:ext cx="1919"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grpSp>
          <p:grpSp>
            <p:nvGrpSpPr>
              <p:cNvPr id="281632" name="Group 44"/>
              <p:cNvGrpSpPr>
                <a:grpSpLocks/>
              </p:cNvGrpSpPr>
              <p:nvPr/>
            </p:nvGrpSpPr>
            <p:grpSpPr bwMode="auto">
              <a:xfrm>
                <a:off x="1919" y="1612"/>
                <a:ext cx="1960" cy="428"/>
                <a:chOff x="1919" y="1612"/>
                <a:chExt cx="1960" cy="428"/>
              </a:xfrm>
            </p:grpSpPr>
            <p:sp>
              <p:nvSpPr>
                <p:cNvPr id="281654" name="Rectangle 45"/>
                <p:cNvSpPr>
                  <a:spLocks noChangeArrowheads="1"/>
                </p:cNvSpPr>
                <p:nvPr/>
              </p:nvSpPr>
              <p:spPr bwMode="auto">
                <a:xfrm>
                  <a:off x="1962" y="1637"/>
                  <a:ext cx="1917"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GB" sz="2400" b="1" i="0" u="none" strike="noStrike" kern="1200" cap="none" spc="0" normalizeH="0" baseline="0" noProof="0" dirty="0">
                      <a:ln>
                        <a:noFill/>
                      </a:ln>
                      <a:solidFill>
                        <a:srgbClr val="FFFFCC"/>
                      </a:solidFill>
                      <a:effectLst/>
                      <a:uLnTx/>
                      <a:uFillTx/>
                      <a:latin typeface="Arial" charset="0"/>
                      <a:ea typeface="ＭＳ Ｐゴシック" charset="0"/>
                      <a:cs typeface="Times New Roman" charset="0"/>
                    </a:rPr>
                    <a:t>Logical, sequenced</a:t>
                  </a:r>
                </a:p>
              </p:txBody>
            </p:sp>
            <p:sp>
              <p:nvSpPr>
                <p:cNvPr id="281655" name="Rectangle 46"/>
                <p:cNvSpPr>
                  <a:spLocks noChangeArrowheads="1"/>
                </p:cNvSpPr>
                <p:nvPr/>
              </p:nvSpPr>
              <p:spPr bwMode="auto">
                <a:xfrm>
                  <a:off x="1919" y="1612"/>
                  <a:ext cx="1920"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grpSp>
          <p:grpSp>
            <p:nvGrpSpPr>
              <p:cNvPr id="281633" name="Group 47"/>
              <p:cNvGrpSpPr>
                <a:grpSpLocks/>
              </p:cNvGrpSpPr>
              <p:nvPr/>
            </p:nvGrpSpPr>
            <p:grpSpPr bwMode="auto">
              <a:xfrm>
                <a:off x="3839" y="1612"/>
                <a:ext cx="1920" cy="428"/>
                <a:chOff x="3839" y="1612"/>
                <a:chExt cx="1920" cy="428"/>
              </a:xfrm>
            </p:grpSpPr>
            <p:sp>
              <p:nvSpPr>
                <p:cNvPr id="281652" name="Rectangle 48"/>
                <p:cNvSpPr>
                  <a:spLocks noChangeArrowheads="1"/>
                </p:cNvSpPr>
                <p:nvPr/>
              </p:nvSpPr>
              <p:spPr bwMode="auto">
                <a:xfrm>
                  <a:off x="3882" y="1637"/>
                  <a:ext cx="183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GB" sz="2400" b="1" i="0" u="none" strike="noStrike" kern="1200" cap="none" spc="0" normalizeH="0" baseline="0" noProof="0" dirty="0">
                      <a:ln>
                        <a:noFill/>
                      </a:ln>
                      <a:solidFill>
                        <a:srgbClr val="FFFFCC"/>
                      </a:solidFill>
                      <a:effectLst/>
                      <a:uLnTx/>
                      <a:uFillTx/>
                      <a:latin typeface="Arial" charset="0"/>
                      <a:ea typeface="ＭＳ Ｐゴシック" charset="0"/>
                      <a:cs typeface="Times New Roman" charset="0"/>
                    </a:rPr>
                    <a:t>Random, repeated</a:t>
                  </a:r>
                </a:p>
              </p:txBody>
            </p:sp>
            <p:sp>
              <p:nvSpPr>
                <p:cNvPr id="281653" name="Rectangle 49"/>
                <p:cNvSpPr>
                  <a:spLocks noChangeArrowheads="1"/>
                </p:cNvSpPr>
                <p:nvPr/>
              </p:nvSpPr>
              <p:spPr bwMode="auto">
                <a:xfrm>
                  <a:off x="3839" y="1612"/>
                  <a:ext cx="1920"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grpSp>
          <p:grpSp>
            <p:nvGrpSpPr>
              <p:cNvPr id="281634" name="Group 50"/>
              <p:cNvGrpSpPr>
                <a:grpSpLocks/>
              </p:cNvGrpSpPr>
              <p:nvPr/>
            </p:nvGrpSpPr>
            <p:grpSpPr bwMode="auto">
              <a:xfrm>
                <a:off x="0" y="2015"/>
                <a:ext cx="1919" cy="477"/>
                <a:chOff x="0" y="2015"/>
                <a:chExt cx="1919" cy="477"/>
              </a:xfrm>
            </p:grpSpPr>
            <p:sp>
              <p:nvSpPr>
                <p:cNvPr id="281650" name="Rectangle 51"/>
                <p:cNvSpPr>
                  <a:spLocks noChangeArrowheads="1"/>
                </p:cNvSpPr>
                <p:nvPr/>
              </p:nvSpPr>
              <p:spPr bwMode="auto">
                <a:xfrm>
                  <a:off x="43" y="2089"/>
                  <a:ext cx="1833"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GB" sz="2400" b="1" i="0" u="none" strike="noStrike" kern="1200" cap="none" spc="0" normalizeH="0" baseline="0" noProof="0" dirty="0">
                      <a:ln>
                        <a:noFill/>
                      </a:ln>
                      <a:solidFill>
                        <a:srgbClr val="FFFFCC"/>
                      </a:solidFill>
                      <a:effectLst/>
                      <a:uLnTx/>
                      <a:uFillTx/>
                      <a:latin typeface="Arial" charset="0"/>
                      <a:ea typeface="ＭＳ Ｐゴシック" charset="0"/>
                      <a:cs typeface="Times New Roman" charset="0"/>
                    </a:rPr>
                    <a:t>Geography</a:t>
                  </a:r>
                </a:p>
              </p:txBody>
            </p:sp>
            <p:sp>
              <p:nvSpPr>
                <p:cNvPr id="281651" name="Rectangle 52"/>
                <p:cNvSpPr>
                  <a:spLocks noChangeArrowheads="1"/>
                </p:cNvSpPr>
                <p:nvPr/>
              </p:nvSpPr>
              <p:spPr bwMode="auto">
                <a:xfrm>
                  <a:off x="0" y="2015"/>
                  <a:ext cx="1919"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grpSp>
          <p:grpSp>
            <p:nvGrpSpPr>
              <p:cNvPr id="281635" name="Group 53"/>
              <p:cNvGrpSpPr>
                <a:grpSpLocks/>
              </p:cNvGrpSpPr>
              <p:nvPr/>
            </p:nvGrpSpPr>
            <p:grpSpPr bwMode="auto">
              <a:xfrm>
                <a:off x="1919" y="2015"/>
                <a:ext cx="1920" cy="467"/>
                <a:chOff x="1919" y="2015"/>
                <a:chExt cx="1920" cy="467"/>
              </a:xfrm>
            </p:grpSpPr>
            <p:sp>
              <p:nvSpPr>
                <p:cNvPr id="281648" name="Rectangle 54"/>
                <p:cNvSpPr>
                  <a:spLocks noChangeArrowheads="1"/>
                </p:cNvSpPr>
                <p:nvPr/>
              </p:nvSpPr>
              <p:spPr bwMode="auto">
                <a:xfrm>
                  <a:off x="1962" y="2079"/>
                  <a:ext cx="183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GB" sz="2400" b="1" i="0" u="none" strike="noStrike" kern="1200" cap="none" spc="0" normalizeH="0" baseline="0" noProof="0" dirty="0">
                      <a:ln>
                        <a:noFill/>
                      </a:ln>
                      <a:solidFill>
                        <a:srgbClr val="FFFFCC"/>
                      </a:solidFill>
                      <a:effectLst/>
                      <a:uLnTx/>
                      <a:uFillTx/>
                      <a:latin typeface="Arial" charset="0"/>
                      <a:ea typeface="ＭＳ Ｐゴシック" charset="0"/>
                      <a:cs typeface="Times New Roman" charset="0"/>
                    </a:rPr>
                    <a:t>Roman Province of Galatia</a:t>
                  </a:r>
                </a:p>
              </p:txBody>
            </p:sp>
            <p:sp>
              <p:nvSpPr>
                <p:cNvPr id="281649" name="Rectangle 55"/>
                <p:cNvSpPr>
                  <a:spLocks noChangeArrowheads="1"/>
                </p:cNvSpPr>
                <p:nvPr/>
              </p:nvSpPr>
              <p:spPr bwMode="auto">
                <a:xfrm>
                  <a:off x="1919" y="2015"/>
                  <a:ext cx="1920"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grpSp>
          <p:grpSp>
            <p:nvGrpSpPr>
              <p:cNvPr id="281636" name="Group 56"/>
              <p:cNvGrpSpPr>
                <a:grpSpLocks/>
              </p:cNvGrpSpPr>
              <p:nvPr/>
            </p:nvGrpSpPr>
            <p:grpSpPr bwMode="auto">
              <a:xfrm>
                <a:off x="3839" y="2015"/>
                <a:ext cx="1920" cy="467"/>
                <a:chOff x="3839" y="2015"/>
                <a:chExt cx="1920" cy="467"/>
              </a:xfrm>
            </p:grpSpPr>
            <p:sp>
              <p:nvSpPr>
                <p:cNvPr id="281646" name="Rectangle 57"/>
                <p:cNvSpPr>
                  <a:spLocks noChangeArrowheads="1"/>
                </p:cNvSpPr>
                <p:nvPr/>
              </p:nvSpPr>
              <p:spPr bwMode="auto">
                <a:xfrm>
                  <a:off x="3882" y="2079"/>
                  <a:ext cx="183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GB" sz="2400" b="1" i="0" u="none" strike="noStrike" kern="1200" cap="none" spc="0" normalizeH="0" baseline="0" noProof="0" dirty="0">
                      <a:ln>
                        <a:noFill/>
                      </a:ln>
                      <a:solidFill>
                        <a:srgbClr val="FFFFCC"/>
                      </a:solidFill>
                      <a:effectLst/>
                      <a:uLnTx/>
                      <a:uFillTx/>
                      <a:latin typeface="Arial" charset="0"/>
                      <a:ea typeface="ＭＳ Ｐゴシック" charset="0"/>
                      <a:cs typeface="Times New Roman" charset="0"/>
                    </a:rPr>
                    <a:t>Roman Empire in its entirety</a:t>
                  </a:r>
                </a:p>
              </p:txBody>
            </p:sp>
            <p:sp>
              <p:nvSpPr>
                <p:cNvPr id="281647" name="Rectangle 58"/>
                <p:cNvSpPr>
                  <a:spLocks noChangeArrowheads="1"/>
                </p:cNvSpPr>
                <p:nvPr/>
              </p:nvSpPr>
              <p:spPr bwMode="auto">
                <a:xfrm>
                  <a:off x="3839" y="2015"/>
                  <a:ext cx="1920"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grpSp>
          <p:grpSp>
            <p:nvGrpSpPr>
              <p:cNvPr id="281637" name="Group 59"/>
              <p:cNvGrpSpPr>
                <a:grpSpLocks/>
              </p:cNvGrpSpPr>
              <p:nvPr/>
            </p:nvGrpSpPr>
            <p:grpSpPr bwMode="auto">
              <a:xfrm>
                <a:off x="0" y="2418"/>
                <a:ext cx="1919" cy="683"/>
                <a:chOff x="0" y="2418"/>
                <a:chExt cx="1919" cy="683"/>
              </a:xfrm>
            </p:grpSpPr>
            <p:sp>
              <p:nvSpPr>
                <p:cNvPr id="281644" name="Rectangle 60"/>
                <p:cNvSpPr>
                  <a:spLocks noChangeArrowheads="1"/>
                </p:cNvSpPr>
                <p:nvPr/>
              </p:nvSpPr>
              <p:spPr bwMode="auto">
                <a:xfrm>
                  <a:off x="43" y="2698"/>
                  <a:ext cx="1833"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GB" sz="2400" b="1" i="0" u="none" strike="noStrike" kern="1200" cap="none" spc="0" normalizeH="0" baseline="0" noProof="0" dirty="0">
                      <a:ln>
                        <a:noFill/>
                      </a:ln>
                      <a:solidFill>
                        <a:srgbClr val="FFFFCC"/>
                      </a:solidFill>
                      <a:effectLst/>
                      <a:uLnTx/>
                      <a:uFillTx/>
                      <a:latin typeface="Arial" charset="0"/>
                      <a:ea typeface="ＭＳ Ｐゴシック" charset="0"/>
                      <a:cs typeface="Times New Roman" charset="0"/>
                    </a:rPr>
                    <a:t>One of the 12?</a:t>
                  </a:r>
                  <a:endParaRPr kumimoji="1" lang="en-GB" sz="2400" b="0" i="0" u="none" strike="noStrike" kern="1200" cap="none" spc="0" normalizeH="0" baseline="0" noProof="0" dirty="0">
                    <a:ln>
                      <a:noFill/>
                    </a:ln>
                    <a:solidFill>
                      <a:srgbClr val="FFFFCC"/>
                    </a:solidFill>
                    <a:effectLst/>
                    <a:uLnTx/>
                    <a:uFillTx/>
                    <a:latin typeface="Arial" charset="0"/>
                    <a:ea typeface="ＭＳ Ｐゴシック" charset="0"/>
                    <a:cs typeface="Times New Roman" charset="0"/>
                  </a:endParaRPr>
                </a:p>
              </p:txBody>
            </p:sp>
            <p:sp>
              <p:nvSpPr>
                <p:cNvPr id="281645" name="Rectangle 61"/>
                <p:cNvSpPr>
                  <a:spLocks noChangeArrowheads="1"/>
                </p:cNvSpPr>
                <p:nvPr/>
              </p:nvSpPr>
              <p:spPr bwMode="auto">
                <a:xfrm>
                  <a:off x="0" y="2418"/>
                  <a:ext cx="1919"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grpSp>
          <p:grpSp>
            <p:nvGrpSpPr>
              <p:cNvPr id="281638" name="Group 62"/>
              <p:cNvGrpSpPr>
                <a:grpSpLocks/>
              </p:cNvGrpSpPr>
              <p:nvPr/>
            </p:nvGrpSpPr>
            <p:grpSpPr bwMode="auto">
              <a:xfrm>
                <a:off x="1919" y="2418"/>
                <a:ext cx="1920" cy="683"/>
                <a:chOff x="1919" y="2418"/>
                <a:chExt cx="1920" cy="683"/>
              </a:xfrm>
            </p:grpSpPr>
            <p:sp>
              <p:nvSpPr>
                <p:cNvPr id="281642" name="Rectangle 63"/>
                <p:cNvSpPr>
                  <a:spLocks noChangeArrowheads="1"/>
                </p:cNvSpPr>
                <p:nvPr/>
              </p:nvSpPr>
              <p:spPr bwMode="auto">
                <a:xfrm>
                  <a:off x="1962" y="2698"/>
                  <a:ext cx="183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GB" sz="2400" b="1" i="0" u="none" strike="noStrike" kern="1200" cap="none" spc="0" normalizeH="0" baseline="0" noProof="0" dirty="0">
                      <a:ln>
                        <a:noFill/>
                      </a:ln>
                      <a:solidFill>
                        <a:srgbClr val="FFFFCC"/>
                      </a:solidFill>
                      <a:effectLst/>
                      <a:uLnTx/>
                      <a:uFillTx/>
                      <a:latin typeface="Arial" charset="0"/>
                      <a:ea typeface="ＭＳ Ｐゴシック" charset="0"/>
                      <a:cs typeface="Times New Roman" charset="0"/>
                    </a:rPr>
                    <a:t>No—came later</a:t>
                  </a:r>
                </a:p>
              </p:txBody>
            </p:sp>
            <p:sp>
              <p:nvSpPr>
                <p:cNvPr id="281643" name="Rectangle 64"/>
                <p:cNvSpPr>
                  <a:spLocks noChangeArrowheads="1"/>
                </p:cNvSpPr>
                <p:nvPr/>
              </p:nvSpPr>
              <p:spPr bwMode="auto">
                <a:xfrm>
                  <a:off x="1919" y="2418"/>
                  <a:ext cx="1920"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grpSp>
          <p:grpSp>
            <p:nvGrpSpPr>
              <p:cNvPr id="281639" name="Group 65"/>
              <p:cNvGrpSpPr>
                <a:grpSpLocks/>
              </p:cNvGrpSpPr>
              <p:nvPr/>
            </p:nvGrpSpPr>
            <p:grpSpPr bwMode="auto">
              <a:xfrm>
                <a:off x="3839" y="2418"/>
                <a:ext cx="1920" cy="683"/>
                <a:chOff x="3839" y="2418"/>
                <a:chExt cx="1920" cy="683"/>
              </a:xfrm>
            </p:grpSpPr>
            <p:sp>
              <p:nvSpPr>
                <p:cNvPr id="281640" name="Rectangle 66"/>
                <p:cNvSpPr>
                  <a:spLocks noChangeArrowheads="1"/>
                </p:cNvSpPr>
                <p:nvPr/>
              </p:nvSpPr>
              <p:spPr bwMode="auto">
                <a:xfrm>
                  <a:off x="3882" y="2698"/>
                  <a:ext cx="183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GB" sz="2400" b="1" i="0" u="none" strike="noStrike" kern="1200" cap="none" spc="0" normalizeH="0" baseline="0" noProof="0" dirty="0">
                      <a:ln>
                        <a:noFill/>
                      </a:ln>
                      <a:solidFill>
                        <a:srgbClr val="FFFFCC"/>
                      </a:solidFill>
                      <a:effectLst/>
                      <a:uLnTx/>
                      <a:uFillTx/>
                      <a:latin typeface="Arial" charset="0"/>
                      <a:ea typeface="ＭＳ Ｐゴシック" charset="0"/>
                      <a:cs typeface="Times New Roman" charset="0"/>
                    </a:rPr>
                    <a:t>No—came later</a:t>
                  </a:r>
                </a:p>
              </p:txBody>
            </p:sp>
            <p:sp>
              <p:nvSpPr>
                <p:cNvPr id="281641" name="Rectangle 67"/>
                <p:cNvSpPr>
                  <a:spLocks noChangeArrowheads="1"/>
                </p:cNvSpPr>
                <p:nvPr/>
              </p:nvSpPr>
              <p:spPr bwMode="auto">
                <a:xfrm>
                  <a:off x="3839" y="2418"/>
                  <a:ext cx="1920"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grpSp>
        </p:grpSp>
        <p:sp>
          <p:nvSpPr>
            <p:cNvPr id="281618" name="Rectangle 68"/>
            <p:cNvSpPr>
              <a:spLocks noChangeArrowheads="1"/>
            </p:cNvSpPr>
            <p:nvPr/>
          </p:nvSpPr>
          <p:spPr bwMode="auto">
            <a:xfrm>
              <a:off x="-3" y="-3"/>
              <a:ext cx="5765" cy="28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1112"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grpSp>
      <p:sp>
        <p:nvSpPr>
          <p:cNvPr id="281603" name="Text Box 69"/>
          <p:cNvSpPr txBox="1">
            <a:spLocks noChangeArrowheads="1"/>
          </p:cNvSpPr>
          <p:nvPr/>
        </p:nvSpPr>
        <p:spPr bwMode="auto">
          <a:xfrm>
            <a:off x="8305800" y="76200"/>
            <a:ext cx="784225"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CC"/>
                </a:solidFill>
                <a:effectLst/>
                <a:uLnTx/>
                <a:uFillTx/>
                <a:latin typeface="Arial" charset="0"/>
                <a:ea typeface="ＭＳ Ｐゴシック" charset="0"/>
                <a:cs typeface="Arial" charset="0"/>
              </a:rPr>
              <a:t>174j</a:t>
            </a:r>
          </a:p>
        </p:txBody>
      </p:sp>
    </p:spTree>
    <p:extLst>
      <p:ext uri="{BB962C8B-B14F-4D97-AF65-F5344CB8AC3E}">
        <p14:creationId xmlns:p14="http://schemas.microsoft.com/office/powerpoint/2010/main" val="366759978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6609" name="Group 9"/>
          <p:cNvGrpSpPr>
            <a:grpSpLocks/>
          </p:cNvGrpSpPr>
          <p:nvPr/>
        </p:nvGrpSpPr>
        <p:grpSpPr bwMode="auto">
          <a:xfrm>
            <a:off x="-36513" y="1628775"/>
            <a:ext cx="3733801" cy="5257800"/>
            <a:chOff x="-36512" y="1699592"/>
            <a:chExt cx="3733800" cy="5257800"/>
          </a:xfrm>
        </p:grpSpPr>
        <p:pic>
          <p:nvPicPr>
            <p:cNvPr id="196617" name="Picture 10" descr="Jews"/>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36512" y="1699592"/>
              <a:ext cx="373380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6618" name="Rectangle 11"/>
            <p:cNvSpPr>
              <a:spLocks noChangeArrowheads="1"/>
            </p:cNvSpPr>
            <p:nvPr/>
          </p:nvSpPr>
          <p:spPr bwMode="auto">
            <a:xfrm>
              <a:off x="1897088" y="1699592"/>
              <a:ext cx="1800200" cy="2664296"/>
            </a:xfrm>
            <a:prstGeom prst="rect">
              <a:avLst/>
            </a:prstGeom>
            <a:solidFill>
              <a:srgbClr val="FFF8E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Tahoma" pitchFamily="34" charset="0"/>
                <a:ea typeface="MS PGothic" pitchFamily="34" charset="-128"/>
                <a:cs typeface="+mn-cs"/>
              </a:endParaRPr>
            </a:p>
          </p:txBody>
        </p:sp>
      </p:grpSp>
      <p:pic>
        <p:nvPicPr>
          <p:cNvPr id="196610" name="Picture 9" descr="Soldiers"/>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4191000" y="1600200"/>
            <a:ext cx="495300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4" name="Rectangle 2"/>
          <p:cNvSpPr>
            <a:spLocks noGrp="1" noChangeArrowheads="1"/>
          </p:cNvSpPr>
          <p:nvPr>
            <p:ph type="title"/>
          </p:nvPr>
        </p:nvSpPr>
        <p:spPr>
          <a:xfrm>
            <a:off x="381000" y="277813"/>
            <a:ext cx="8229600" cy="1143000"/>
          </a:xfrm>
        </p:spPr>
        <p:txBody>
          <a:bodyPr/>
          <a:lstStyle/>
          <a:p>
            <a:pPr eaLnBrk="1" hangingPunct="1"/>
            <a:r>
              <a:rPr lang="zh-CN" altLang="en-US"/>
              <a:t>有时基督徒歧视别的民族</a:t>
            </a:r>
            <a:endParaRPr lang="en-US" altLang="en-US"/>
          </a:p>
        </p:txBody>
      </p:sp>
      <p:sp>
        <p:nvSpPr>
          <p:cNvPr id="18437" name="Rectangle 5"/>
          <p:cNvSpPr>
            <a:spLocks noGrp="1" noChangeArrowheads="1"/>
          </p:cNvSpPr>
          <p:nvPr>
            <p:ph type="body" sz="half" idx="2"/>
          </p:nvPr>
        </p:nvSpPr>
        <p:spPr>
          <a:xfrm>
            <a:off x="4211638" y="1628775"/>
            <a:ext cx="2209800" cy="685800"/>
          </a:xfrm>
          <a:solidFill>
            <a:srgbClr val="000000"/>
          </a:solidFill>
        </p:spPr>
        <p:txBody>
          <a:bodyPr/>
          <a:lstStyle/>
          <a:p>
            <a:pPr algn="ctr" eaLnBrk="1" hangingPunct="1">
              <a:buFont typeface="Wingdings" pitchFamily="2" charset="2"/>
              <a:buNone/>
            </a:pPr>
            <a:r>
              <a:rPr lang="zh-CN" altLang="en-US" sz="3200" b="1" i="1">
                <a:effectLst>
                  <a:outerShdw blurRad="38100" dist="38100" dir="2700000" algn="tl">
                    <a:srgbClr val="663300"/>
                  </a:outerShdw>
                </a:effectLst>
                <a:ea typeface="SimSun" pitchFamily="2" charset="-122"/>
              </a:rPr>
              <a:t>外邦人</a:t>
            </a:r>
            <a:endParaRPr lang="en-US" altLang="en-US" sz="3200" b="1" i="1">
              <a:effectLst>
                <a:outerShdw blurRad="38100" dist="38100" dir="2700000" algn="tl">
                  <a:srgbClr val="663300"/>
                </a:outerShdw>
              </a:effectLst>
            </a:endParaRPr>
          </a:p>
        </p:txBody>
      </p:sp>
      <p:sp>
        <p:nvSpPr>
          <p:cNvPr id="18438" name="Rectangle 6"/>
          <p:cNvSpPr>
            <a:spLocks noChangeArrowheads="1"/>
          </p:cNvSpPr>
          <p:nvPr/>
        </p:nvSpPr>
        <p:spPr bwMode="auto">
          <a:xfrm>
            <a:off x="1524000" y="2314575"/>
            <a:ext cx="2209800" cy="1295400"/>
          </a:xfrm>
          <a:prstGeom prst="rect">
            <a:avLst/>
          </a:prstGeom>
          <a:solidFill>
            <a:srgbClr val="FF0000"/>
          </a:solidFill>
          <a:ln>
            <a:noFill/>
          </a:ln>
          <a:effectLst/>
        </p:spPr>
        <p:txBody>
          <a:bodyPr/>
          <a:lstStyle>
            <a:lvl1pPr marL="342900" indent="-342900"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342900" marR="0" lvl="0" indent="-342900" algn="l" defTabSz="914400" rtl="0" eaLnBrk="1" fontAlgn="base" latinLnBrk="0" hangingPunct="1">
              <a:lnSpc>
                <a:spcPct val="100000"/>
              </a:lnSpc>
              <a:spcBef>
                <a:spcPct val="20000"/>
              </a:spcBef>
              <a:spcAft>
                <a:spcPct val="0"/>
              </a:spcAft>
              <a:buClr>
                <a:srgbClr val="FFCC66"/>
              </a:buClr>
              <a:buSzPct val="65000"/>
              <a:buFont typeface="Wingdings" pitchFamily="2" charset="2"/>
              <a:buChar char="n"/>
              <a:tabLst/>
              <a:defRPr/>
            </a:pPr>
            <a:r>
              <a:rPr kumimoji="0" lang="zh-CN" altLang="en-US" sz="2800" b="0" i="0" u="none" strike="noStrike" kern="1200" cap="none" spc="0" normalizeH="0" baseline="0" noProof="0">
                <a:ln>
                  <a:noFill/>
                </a:ln>
                <a:solidFill>
                  <a:srgbClr val="FFFFFF"/>
                </a:solidFill>
                <a:effectLst>
                  <a:outerShdw blurRad="38100" dist="38100" dir="2700000" algn="tl">
                    <a:srgbClr val="000000"/>
                  </a:outerShdw>
                </a:effectLst>
                <a:uLnTx/>
                <a:uFillTx/>
                <a:latin typeface="Tahoma" pitchFamily="34" charset="0"/>
                <a:ea typeface="SimSun" pitchFamily="2" charset="-122"/>
                <a:cs typeface="+mn-cs"/>
              </a:rPr>
              <a:t>独一的神</a:t>
            </a:r>
            <a:endParaRPr kumimoji="0" lang="en-US" altLang="ja-JP" sz="2800" b="0" i="0" u="none" strike="noStrike" kern="1200" cap="none" spc="0" normalizeH="0" baseline="0" noProof="0">
              <a:ln>
                <a:noFill/>
              </a:ln>
              <a:solidFill>
                <a:srgbClr val="FFFFFF"/>
              </a:solidFill>
              <a:effectLst>
                <a:outerShdw blurRad="38100" dist="38100" dir="2700000" algn="tl">
                  <a:srgbClr val="000000"/>
                </a:outerShdw>
              </a:effectLst>
              <a:uLnTx/>
              <a:uFillTx/>
              <a:latin typeface="Tahoma" pitchFamily="34" charset="0"/>
              <a:ea typeface="MS PGothic" pitchFamily="34" charset="-128"/>
              <a:cs typeface="+mn-cs"/>
            </a:endParaRPr>
          </a:p>
          <a:p>
            <a:pPr marL="342900" marR="0" lvl="0" indent="-342900" algn="l" defTabSz="914400" rtl="0" eaLnBrk="1" fontAlgn="base" latinLnBrk="0" hangingPunct="1">
              <a:lnSpc>
                <a:spcPct val="100000"/>
              </a:lnSpc>
              <a:spcBef>
                <a:spcPct val="20000"/>
              </a:spcBef>
              <a:spcAft>
                <a:spcPct val="0"/>
              </a:spcAft>
              <a:buClr>
                <a:srgbClr val="FFCC66"/>
              </a:buClr>
              <a:buSzPct val="65000"/>
              <a:buFont typeface="Wingdings" pitchFamily="2" charset="2"/>
              <a:buChar char="n"/>
              <a:tabLst/>
              <a:defRPr/>
            </a:pPr>
            <a:r>
              <a:rPr kumimoji="0" lang="zh-CN" altLang="en-US" sz="2800" b="0" i="0" u="none" strike="noStrike" kern="1200" cap="none" spc="0" normalizeH="0" baseline="0" noProof="0">
                <a:ln>
                  <a:noFill/>
                </a:ln>
                <a:solidFill>
                  <a:srgbClr val="FFFFFF"/>
                </a:solidFill>
                <a:effectLst>
                  <a:outerShdw blurRad="38100" dist="38100" dir="2700000" algn="tl">
                    <a:srgbClr val="000000"/>
                  </a:outerShdw>
                </a:effectLst>
                <a:uLnTx/>
                <a:uFillTx/>
                <a:latin typeface="Tahoma" pitchFamily="34" charset="0"/>
                <a:ea typeface="SimSun" pitchFamily="2" charset="-122"/>
                <a:cs typeface="+mn-cs"/>
              </a:rPr>
              <a:t>很多禁忌</a:t>
            </a:r>
            <a:endParaRPr kumimoji="0" lang="en-US" altLang="en-US" sz="2800" b="0" i="0" u="none" strike="noStrike" kern="1200" cap="none" spc="0" normalizeH="0" baseline="0" noProof="0">
              <a:ln>
                <a:noFill/>
              </a:ln>
              <a:solidFill>
                <a:srgbClr val="FFFFFF"/>
              </a:solidFill>
              <a:effectLst>
                <a:outerShdw blurRad="38100" dist="38100" dir="2700000" algn="tl">
                  <a:srgbClr val="000000"/>
                </a:outerShdw>
              </a:effectLst>
              <a:uLnTx/>
              <a:uFillTx/>
              <a:latin typeface="Tahoma" pitchFamily="34" charset="0"/>
              <a:ea typeface="MS PGothic" pitchFamily="34" charset="-128"/>
              <a:cs typeface="+mn-cs"/>
            </a:endParaRPr>
          </a:p>
        </p:txBody>
      </p:sp>
      <p:sp>
        <p:nvSpPr>
          <p:cNvPr id="18439" name="Rectangle 7"/>
          <p:cNvSpPr>
            <a:spLocks noChangeArrowheads="1"/>
          </p:cNvSpPr>
          <p:nvPr/>
        </p:nvSpPr>
        <p:spPr bwMode="auto">
          <a:xfrm>
            <a:off x="4211638" y="2314575"/>
            <a:ext cx="2209800" cy="1219200"/>
          </a:xfrm>
          <a:prstGeom prst="rect">
            <a:avLst/>
          </a:prstGeom>
          <a:solidFill>
            <a:srgbClr val="FF0000"/>
          </a:solidFill>
          <a:ln>
            <a:noFill/>
          </a:ln>
          <a:effectLst/>
        </p:spPr>
        <p:txBody>
          <a:bodyPr/>
          <a:lstStyle>
            <a:lvl1pPr marL="342900" indent="-342900"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342900" marR="0" lvl="0" indent="-342900" algn="l" defTabSz="914400" rtl="0" eaLnBrk="1" fontAlgn="base" latinLnBrk="0" hangingPunct="1">
              <a:lnSpc>
                <a:spcPct val="100000"/>
              </a:lnSpc>
              <a:spcBef>
                <a:spcPct val="20000"/>
              </a:spcBef>
              <a:spcAft>
                <a:spcPct val="0"/>
              </a:spcAft>
              <a:buClr>
                <a:srgbClr val="FFCC66"/>
              </a:buClr>
              <a:buSzPct val="65000"/>
              <a:buFont typeface="Wingdings" pitchFamily="2" charset="2"/>
              <a:buChar char="n"/>
              <a:tabLst/>
              <a:defRPr/>
            </a:pPr>
            <a:r>
              <a:rPr kumimoji="0" lang="zh-CN" altLang="en-US" sz="2800" b="0" i="0" u="none" strike="noStrike" kern="1200" cap="none" spc="0" normalizeH="0" baseline="0" noProof="0">
                <a:ln>
                  <a:noFill/>
                </a:ln>
                <a:solidFill>
                  <a:srgbClr val="FFFFFF"/>
                </a:solidFill>
                <a:effectLst>
                  <a:outerShdw blurRad="38100" dist="38100" dir="2700000" algn="tl">
                    <a:srgbClr val="000000"/>
                  </a:outerShdw>
                </a:effectLst>
                <a:uLnTx/>
                <a:uFillTx/>
                <a:latin typeface="Tahoma" pitchFamily="34" charset="0"/>
                <a:ea typeface="SimSun" pitchFamily="2" charset="-122"/>
                <a:cs typeface="+mn-cs"/>
              </a:rPr>
              <a:t>很多神</a:t>
            </a:r>
            <a:r>
              <a:rPr kumimoji="0" lang="en-US" altLang="ja-JP" sz="2800" b="0" i="0" u="none" strike="noStrike" kern="1200" cap="none" spc="0" normalizeH="0" baseline="0" noProof="0">
                <a:ln>
                  <a:noFill/>
                </a:ln>
                <a:solidFill>
                  <a:srgbClr val="FFFFFF"/>
                </a:solidFill>
                <a:effectLst>
                  <a:outerShdw blurRad="38100" dist="38100" dir="2700000" algn="tl">
                    <a:srgbClr val="000000"/>
                  </a:outerShdw>
                </a:effectLst>
                <a:uLnTx/>
                <a:uFillTx/>
                <a:latin typeface="Tahoma" pitchFamily="34" charset="0"/>
                <a:ea typeface="MS PGothic" pitchFamily="34" charset="-128"/>
                <a:cs typeface="+mn-cs"/>
              </a:rPr>
              <a:t> </a:t>
            </a:r>
          </a:p>
          <a:p>
            <a:pPr marL="342900" marR="0" lvl="0" indent="-342900" algn="l" defTabSz="914400" rtl="0" eaLnBrk="1" fontAlgn="base" latinLnBrk="0" hangingPunct="1">
              <a:lnSpc>
                <a:spcPct val="100000"/>
              </a:lnSpc>
              <a:spcBef>
                <a:spcPct val="20000"/>
              </a:spcBef>
              <a:spcAft>
                <a:spcPct val="0"/>
              </a:spcAft>
              <a:buClr>
                <a:srgbClr val="FFCC66"/>
              </a:buClr>
              <a:buSzPct val="65000"/>
              <a:buFont typeface="Wingdings" pitchFamily="2" charset="2"/>
              <a:buChar char="n"/>
              <a:tabLst/>
              <a:defRPr/>
            </a:pPr>
            <a:r>
              <a:rPr kumimoji="0" lang="zh-CN" altLang="en-US" sz="2800" b="0" i="0" u="none" strike="noStrike" kern="1200" cap="none" spc="0" normalizeH="0" baseline="0" noProof="0">
                <a:ln>
                  <a:noFill/>
                </a:ln>
                <a:solidFill>
                  <a:srgbClr val="FFFFFF"/>
                </a:solidFill>
                <a:effectLst>
                  <a:outerShdw blurRad="38100" dist="38100" dir="2700000" algn="tl">
                    <a:srgbClr val="000000"/>
                  </a:outerShdw>
                </a:effectLst>
                <a:uLnTx/>
                <a:uFillTx/>
                <a:latin typeface="Tahoma" pitchFamily="34" charset="0"/>
                <a:ea typeface="SimSun" pitchFamily="2" charset="-122"/>
                <a:cs typeface="+mn-cs"/>
              </a:rPr>
              <a:t>很少禁忌</a:t>
            </a:r>
            <a:endParaRPr kumimoji="0" lang="en-US" altLang="en-US" sz="2800" b="0" i="0" u="none" strike="noStrike" kern="1200" cap="none" spc="0" normalizeH="0" baseline="0" noProof="0">
              <a:ln>
                <a:noFill/>
              </a:ln>
              <a:solidFill>
                <a:srgbClr val="FFFFFF"/>
              </a:solidFill>
              <a:effectLst>
                <a:outerShdw blurRad="38100" dist="38100" dir="2700000" algn="tl">
                  <a:srgbClr val="000000"/>
                </a:outerShdw>
              </a:effectLst>
              <a:uLnTx/>
              <a:uFillTx/>
              <a:latin typeface="Tahoma" pitchFamily="34" charset="0"/>
              <a:ea typeface="MS PGothic" pitchFamily="34" charset="-128"/>
              <a:cs typeface="+mn-cs"/>
            </a:endParaRPr>
          </a:p>
        </p:txBody>
      </p:sp>
      <p:sp>
        <p:nvSpPr>
          <p:cNvPr id="18436" name="Rectangle 4"/>
          <p:cNvSpPr>
            <a:spLocks noGrp="1" noChangeArrowheads="1"/>
          </p:cNvSpPr>
          <p:nvPr>
            <p:ph type="body" sz="half" idx="1"/>
          </p:nvPr>
        </p:nvSpPr>
        <p:spPr>
          <a:xfrm>
            <a:off x="1524000" y="1628775"/>
            <a:ext cx="2209800" cy="685800"/>
          </a:xfrm>
          <a:solidFill>
            <a:srgbClr val="000000"/>
          </a:solidFill>
        </p:spPr>
        <p:txBody>
          <a:bodyPr/>
          <a:lstStyle/>
          <a:p>
            <a:pPr algn="ctr" eaLnBrk="1" hangingPunct="1">
              <a:buFont typeface="Wingdings" pitchFamily="2" charset="2"/>
              <a:buNone/>
            </a:pPr>
            <a:r>
              <a:rPr lang="zh-CN" altLang="en-US" sz="3200" b="1" i="1">
                <a:effectLst>
                  <a:outerShdw blurRad="38100" dist="38100" dir="2700000" algn="tl">
                    <a:srgbClr val="663300"/>
                  </a:outerShdw>
                </a:effectLst>
                <a:ea typeface="SimSun" pitchFamily="2" charset="-122"/>
              </a:rPr>
              <a:t>犹太人</a:t>
            </a:r>
            <a:endParaRPr lang="en-US" altLang="en-US" sz="3200" b="1" i="1">
              <a:effectLst>
                <a:outerShdw blurRad="38100" dist="38100" dir="2700000" algn="tl">
                  <a:srgbClr val="663300"/>
                </a:outerShdw>
              </a:effectLst>
            </a:endParaRPr>
          </a:p>
        </p:txBody>
      </p:sp>
      <p:sp>
        <p:nvSpPr>
          <p:cNvPr id="18443" name="Text Box 11"/>
          <p:cNvSpPr txBox="1">
            <a:spLocks noChangeArrowheads="1"/>
          </p:cNvSpPr>
          <p:nvPr/>
        </p:nvSpPr>
        <p:spPr bwMode="auto">
          <a:xfrm>
            <a:off x="8397875" y="82550"/>
            <a:ext cx="184150" cy="400050"/>
          </a:xfrm>
          <a:prstGeom prst="rect">
            <a:avLst/>
          </a:prstGeom>
          <a:noFill/>
          <a:ln>
            <a:noFill/>
          </a:ln>
          <a:effectLst>
            <a:outerShdw blurRad="63500" dist="38099" dir="2700000" algn="ctr" rotWithShape="0">
              <a:srgbClr val="000000">
                <a:alpha val="74998"/>
              </a:srgbClr>
            </a:outerShdw>
          </a:effec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srgbClr val="FFFFFF"/>
              </a:solidFill>
              <a:effectLst/>
              <a:uLnTx/>
              <a:uFillTx/>
              <a:latin typeface="Tahoma" pitchFamily="34" charset="0"/>
              <a:ea typeface="SimSun" pitchFamily="2" charset="-122"/>
              <a:cs typeface="+mn-cs"/>
            </a:endParaRPr>
          </a:p>
        </p:txBody>
      </p:sp>
    </p:spTree>
    <p:extLst>
      <p:ext uri="{BB962C8B-B14F-4D97-AF65-F5344CB8AC3E}">
        <p14:creationId xmlns:p14="http://schemas.microsoft.com/office/powerpoint/2010/main" val="209207519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438">
                                            <p:bg/>
                                          </p:spTgt>
                                        </p:tgtEl>
                                        <p:attrNameLst>
                                          <p:attrName>style.visibility</p:attrName>
                                        </p:attrNameLst>
                                      </p:cBhvr>
                                      <p:to>
                                        <p:strVal val="visible"/>
                                      </p:to>
                                    </p:set>
                                    <p:animEffect transition="in" filter="fade">
                                      <p:cBhvr>
                                        <p:cTn id="7" dur="500"/>
                                        <p:tgtEl>
                                          <p:spTgt spid="18438">
                                            <p:bg/>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438">
                                            <p:txEl>
                                              <p:pRg st="0" end="0"/>
                                            </p:txEl>
                                          </p:spTgt>
                                        </p:tgtEl>
                                        <p:attrNameLst>
                                          <p:attrName>style.visibility</p:attrName>
                                        </p:attrNameLst>
                                      </p:cBhvr>
                                      <p:to>
                                        <p:strVal val="visible"/>
                                      </p:to>
                                    </p:set>
                                    <p:animEffect transition="in" filter="fade">
                                      <p:cBhvr>
                                        <p:cTn id="12" dur="500"/>
                                        <p:tgtEl>
                                          <p:spTgt spid="18438">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8438">
                                            <p:txEl>
                                              <p:pRg st="1" end="1"/>
                                            </p:txEl>
                                          </p:spTgt>
                                        </p:tgtEl>
                                        <p:attrNameLst>
                                          <p:attrName>style.visibility</p:attrName>
                                        </p:attrNameLst>
                                      </p:cBhvr>
                                      <p:to>
                                        <p:strVal val="visible"/>
                                      </p:to>
                                    </p:set>
                                    <p:animEffect transition="in" filter="fade">
                                      <p:cBhvr>
                                        <p:cTn id="17" dur="500"/>
                                        <p:tgtEl>
                                          <p:spTgt spid="18438">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8439">
                                            <p:bg/>
                                          </p:spTgt>
                                        </p:tgtEl>
                                        <p:attrNameLst>
                                          <p:attrName>style.visibility</p:attrName>
                                        </p:attrNameLst>
                                      </p:cBhvr>
                                      <p:to>
                                        <p:strVal val="visible"/>
                                      </p:to>
                                    </p:set>
                                    <p:animEffect transition="in" filter="fade">
                                      <p:cBhvr>
                                        <p:cTn id="22" dur="500"/>
                                        <p:tgtEl>
                                          <p:spTgt spid="18439">
                                            <p:bg/>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8439">
                                            <p:txEl>
                                              <p:pRg st="0" end="0"/>
                                            </p:txEl>
                                          </p:spTgt>
                                        </p:tgtEl>
                                        <p:attrNameLst>
                                          <p:attrName>style.visibility</p:attrName>
                                        </p:attrNameLst>
                                      </p:cBhvr>
                                      <p:to>
                                        <p:strVal val="visible"/>
                                      </p:to>
                                    </p:set>
                                    <p:animEffect transition="in" filter="fade">
                                      <p:cBhvr>
                                        <p:cTn id="27" dur="500"/>
                                        <p:tgtEl>
                                          <p:spTgt spid="18439">
                                            <p:txEl>
                                              <p:pRg st="0" end="0"/>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8439">
                                            <p:txEl>
                                              <p:pRg st="1" end="1"/>
                                            </p:txEl>
                                          </p:spTgt>
                                        </p:tgtEl>
                                        <p:attrNameLst>
                                          <p:attrName>style.visibility</p:attrName>
                                        </p:attrNameLst>
                                      </p:cBhvr>
                                      <p:to>
                                        <p:strVal val="visible"/>
                                      </p:to>
                                    </p:set>
                                    <p:animEffect transition="in" filter="fade">
                                      <p:cBhvr>
                                        <p:cTn id="32" dur="500"/>
                                        <p:tgtEl>
                                          <p:spTgt spid="1843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8" grpId="0" build="p" animBg="1" autoUpdateAnimBg="0"/>
      <p:bldP spid="18439" grpId="0" build="p" animBg="1" autoUpdateAnimBg="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67589" name="Rectangle 5" descr="Green marble"/>
          <p:cNvSpPr>
            <a:spLocks noChangeArrowheads="1"/>
          </p:cNvSpPr>
          <p:nvPr/>
        </p:nvSpPr>
        <p:spPr bwMode="auto">
          <a:xfrm>
            <a:off x="0" y="0"/>
            <a:ext cx="4648200" cy="6858000"/>
          </a:xfrm>
          <a:prstGeom prst="rect">
            <a:avLst/>
          </a:prstGeom>
          <a:blipFill dpi="0" rotWithShape="0">
            <a:blip r:embed="rId4"/>
            <a:srcRect/>
            <a:tile tx="0" ty="0" sx="100000" sy="100000" flip="none" algn="tl"/>
          </a:blipFill>
          <a:ln>
            <a:noFill/>
          </a:ln>
          <a:effec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altLang="en-US" sz="4400" b="0" i="0" u="none" strike="noStrike" kern="1200" cap="none" spc="0" normalizeH="0" baseline="0" noProof="0">
              <a:ln>
                <a:noFill/>
              </a:ln>
              <a:solidFill>
                <a:srgbClr val="FFFFFF"/>
              </a:solidFill>
              <a:effectLst>
                <a:outerShdw blurRad="38100" dist="38100" dir="2700000" algn="tl">
                  <a:srgbClr val="C0C0C0"/>
                </a:outerShdw>
              </a:effectLst>
              <a:uLnTx/>
              <a:uFillTx/>
              <a:latin typeface="SimSun" pitchFamily="2" charset="-122"/>
              <a:ea typeface="SimSun" pitchFamily="2" charset="-122"/>
              <a:cs typeface="+mn-cs"/>
            </a:endParaRPr>
          </a:p>
        </p:txBody>
      </p:sp>
      <p:sp>
        <p:nvSpPr>
          <p:cNvPr id="67586" name="Rectangle 2"/>
          <p:cNvSpPr>
            <a:spLocks noGrp="1" noChangeArrowheads="1"/>
          </p:cNvSpPr>
          <p:nvPr>
            <p:ph type="title"/>
          </p:nvPr>
        </p:nvSpPr>
        <p:spPr>
          <a:xfrm>
            <a:off x="0" y="0"/>
            <a:ext cx="2362200" cy="609600"/>
          </a:xfrm>
          <a:solidFill>
            <a:srgbClr val="000000"/>
          </a:solidFill>
        </p:spPr>
        <p:txBody>
          <a:bodyPr/>
          <a:lstStyle/>
          <a:p>
            <a:pPr eaLnBrk="1" hangingPunct="1"/>
            <a:r>
              <a:rPr lang="zh-CN" altLang="en-US" sz="3200" b="1">
                <a:effectLst>
                  <a:outerShdw blurRad="38100" dist="38100" dir="2700000" algn="tl">
                    <a:srgbClr val="FFFFFF"/>
                  </a:outerShdw>
                </a:effectLst>
                <a:latin typeface="SimSun" pitchFamily="2" charset="-122"/>
                <a:ea typeface="SimSun" pitchFamily="2" charset="-122"/>
              </a:rPr>
              <a:t>东西符合</a:t>
            </a:r>
            <a:r>
              <a:rPr lang="en-US" altLang="ja-JP" sz="3200" b="1">
                <a:effectLst>
                  <a:outerShdw blurRad="38100" dist="38100" dir="2700000" algn="tl">
                    <a:srgbClr val="FFFFFF"/>
                  </a:outerShdw>
                </a:effectLst>
                <a:latin typeface="SimSun" pitchFamily="2" charset="-122"/>
                <a:ea typeface="SimSun" pitchFamily="2" charset="-122"/>
              </a:rPr>
              <a:t> </a:t>
            </a:r>
            <a:endParaRPr lang="en-US" altLang="en-US" sz="3200" b="1">
              <a:effectLst>
                <a:outerShdw blurRad="38100" dist="38100" dir="2700000" algn="tl">
                  <a:srgbClr val="FFFFFF"/>
                </a:outerShdw>
              </a:effectLst>
              <a:latin typeface="SimSun" pitchFamily="2" charset="-122"/>
              <a:ea typeface="SimSun" pitchFamily="2" charset="-122"/>
            </a:endParaRPr>
          </a:p>
        </p:txBody>
      </p:sp>
      <p:sp>
        <p:nvSpPr>
          <p:cNvPr id="67587" name="Rectangle 3"/>
          <p:cNvSpPr>
            <a:spLocks noGrp="1" noChangeArrowheads="1"/>
          </p:cNvSpPr>
          <p:nvPr>
            <p:ph type="body" sz="half" idx="1"/>
          </p:nvPr>
        </p:nvSpPr>
        <p:spPr>
          <a:xfrm>
            <a:off x="533400" y="3200400"/>
            <a:ext cx="4114800" cy="2362200"/>
          </a:xfrm>
          <a:effectLst>
            <a:outerShdw blurRad="63500" dist="38099" dir="2700000" algn="ctr" rotWithShape="0">
              <a:srgbClr val="000000">
                <a:alpha val="74997"/>
              </a:srgbClr>
            </a:outerShdw>
          </a:effectLst>
        </p:spPr>
        <p:txBody>
          <a:bodyPr/>
          <a:lstStyle/>
          <a:p>
            <a:pPr eaLnBrk="1" hangingPunct="1">
              <a:buFont typeface="Wingdings" charset="0"/>
              <a:buChar char="n"/>
              <a:defRPr/>
            </a:pPr>
            <a:r>
              <a:rPr lang="zh-CN" altLang="en-US" sz="4000" b="1">
                <a:latin typeface="华文细黑" charset="0"/>
                <a:ea typeface="华文细黑" charset="0"/>
                <a:cs typeface="华文细黑" charset="0"/>
              </a:rPr>
              <a:t>喜欢</a:t>
            </a:r>
            <a:r>
              <a:rPr lang="zh-CN" altLang="en-US" sz="4000" b="1">
                <a:solidFill>
                  <a:srgbClr val="FFFF00"/>
                </a:solidFill>
                <a:latin typeface="华文细黑" charset="0"/>
                <a:ea typeface="华文细黑" charset="0"/>
                <a:cs typeface="华文细黑" charset="0"/>
              </a:rPr>
              <a:t>诗意</a:t>
            </a:r>
            <a:r>
              <a:rPr lang="en-US" altLang="ja-JP" sz="4000" b="1">
                <a:latin typeface="华文细黑" charset="0"/>
                <a:ea typeface="华文细黑" charset="0"/>
                <a:cs typeface="华文细黑" charset="0"/>
              </a:rPr>
              <a:t>,</a:t>
            </a:r>
            <a:r>
              <a:rPr lang="zh-CN" altLang="en-US" sz="4000" b="1">
                <a:latin typeface="华文细黑" charset="0"/>
                <a:ea typeface="华文细黑" charset="0"/>
                <a:cs typeface="华文细黑" charset="0"/>
              </a:rPr>
              <a:t>形像及象微记号</a:t>
            </a:r>
            <a:endParaRPr lang="en-US" altLang="zh-CN" sz="4000" b="1">
              <a:latin typeface="华文细黑" charset="0"/>
              <a:ea typeface="华文细黑" charset="0"/>
              <a:cs typeface="华文细黑" charset="0"/>
            </a:endParaRPr>
          </a:p>
        </p:txBody>
      </p:sp>
      <p:sp>
        <p:nvSpPr>
          <p:cNvPr id="67588" name="Rectangle 4"/>
          <p:cNvSpPr>
            <a:spLocks noGrp="1" noChangeArrowheads="1"/>
          </p:cNvSpPr>
          <p:nvPr>
            <p:ph type="body" sz="half" idx="2"/>
          </p:nvPr>
        </p:nvSpPr>
        <p:spPr>
          <a:xfrm>
            <a:off x="5181600" y="3200400"/>
            <a:ext cx="3962400" cy="2362200"/>
          </a:xfrm>
          <a:effectLst>
            <a:outerShdw blurRad="63500" dist="38099" dir="2700000" algn="ctr" rotWithShape="0">
              <a:srgbClr val="000000">
                <a:alpha val="74997"/>
              </a:srgbClr>
            </a:outerShdw>
          </a:effectLst>
        </p:spPr>
        <p:txBody>
          <a:bodyPr/>
          <a:lstStyle/>
          <a:p>
            <a:pPr eaLnBrk="1" hangingPunct="1">
              <a:buFont typeface="Wingdings" charset="0"/>
              <a:buChar char="n"/>
              <a:defRPr/>
            </a:pPr>
            <a:r>
              <a:rPr lang="zh-CN" altLang="en-US" sz="4000" b="1">
                <a:latin typeface="华文细黑" charset="0"/>
                <a:ea typeface="华文细黑" charset="0"/>
                <a:cs typeface="华文细黑" charset="0"/>
              </a:rPr>
              <a:t>喜欢有</a:t>
            </a:r>
            <a:r>
              <a:rPr lang="zh-CN" altLang="en-US" sz="4000" b="1">
                <a:solidFill>
                  <a:srgbClr val="FFFF00"/>
                </a:solidFill>
                <a:latin typeface="华文细黑" charset="0"/>
                <a:ea typeface="华文细黑" charset="0"/>
                <a:cs typeface="华文细黑" charset="0"/>
              </a:rPr>
              <a:t>大纲</a:t>
            </a:r>
            <a:r>
              <a:rPr lang="en-US" altLang="ja-JP" sz="4000" b="1">
                <a:latin typeface="华文细黑" charset="0"/>
                <a:ea typeface="华文细黑" charset="0"/>
                <a:cs typeface="华文细黑" charset="0"/>
              </a:rPr>
              <a:t>,</a:t>
            </a:r>
            <a:r>
              <a:rPr lang="zh-CN" altLang="en-US" sz="4000" b="1">
                <a:latin typeface="华文细黑" charset="0"/>
                <a:ea typeface="华文细黑" charset="0"/>
                <a:cs typeface="华文细黑" charset="0"/>
              </a:rPr>
              <a:t>分界和告示简点</a:t>
            </a:r>
            <a:endParaRPr lang="en-US" sz="4000" b="1">
              <a:latin typeface="华文细黑" charset="0"/>
              <a:ea typeface="华文细黑" charset="0"/>
              <a:cs typeface="华文细黑" charset="0"/>
            </a:endParaRPr>
          </a:p>
        </p:txBody>
      </p:sp>
      <p:sp>
        <p:nvSpPr>
          <p:cNvPr id="67591" name="Text Box 7"/>
          <p:cNvSpPr txBox="1">
            <a:spLocks noChangeArrowheads="1"/>
          </p:cNvSpPr>
          <p:nvPr/>
        </p:nvSpPr>
        <p:spPr bwMode="auto">
          <a:xfrm>
            <a:off x="1600200" y="1981200"/>
            <a:ext cx="2035175" cy="769938"/>
          </a:xfrm>
          <a:prstGeom prst="rect">
            <a:avLst/>
          </a:prstGeom>
          <a:noFill/>
          <a:ln>
            <a:noFill/>
          </a:ln>
          <a:effectLst>
            <a:outerShdw blurRad="63500" dist="38099" dir="2700000" algn="ctr" rotWithShape="0">
              <a:srgbClr val="000000">
                <a:alpha val="74998"/>
              </a:srgbClr>
            </a:outerShdw>
          </a:effec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zh-CN" altLang="en-US" sz="4400" b="1" i="0" u="none" strike="noStrike" kern="1200" cap="none" spc="0" normalizeH="0" baseline="0" noProof="0">
                <a:ln>
                  <a:noFill/>
                </a:ln>
                <a:solidFill>
                  <a:srgbClr val="FFFF00"/>
                </a:solidFill>
                <a:effectLst/>
                <a:uLnTx/>
                <a:uFillTx/>
                <a:latin typeface="SimSun" pitchFamily="2" charset="-122"/>
                <a:ea typeface="SimSun" pitchFamily="2" charset="-122"/>
                <a:cs typeface="+mn-cs"/>
              </a:rPr>
              <a:t>希伯来</a:t>
            </a:r>
            <a:endParaRPr kumimoji="0" lang="en-US" altLang="en-US" sz="4400" b="1" i="0" u="none" strike="noStrike" kern="1200" cap="none" spc="0" normalizeH="0" baseline="0" noProof="0">
              <a:ln>
                <a:noFill/>
              </a:ln>
              <a:solidFill>
                <a:srgbClr val="FFFF00"/>
              </a:solidFill>
              <a:effectLst/>
              <a:uLnTx/>
              <a:uFillTx/>
              <a:latin typeface="SimSun" pitchFamily="2" charset="-122"/>
              <a:ea typeface="SimSun" pitchFamily="2" charset="-122"/>
              <a:cs typeface="+mn-cs"/>
            </a:endParaRPr>
          </a:p>
        </p:txBody>
      </p:sp>
      <p:sp>
        <p:nvSpPr>
          <p:cNvPr id="67592" name="Text Box 8"/>
          <p:cNvSpPr txBox="1">
            <a:spLocks noChangeArrowheads="1"/>
          </p:cNvSpPr>
          <p:nvPr/>
        </p:nvSpPr>
        <p:spPr bwMode="auto">
          <a:xfrm>
            <a:off x="5791200" y="1981200"/>
            <a:ext cx="2263775" cy="769938"/>
          </a:xfrm>
          <a:prstGeom prst="rect">
            <a:avLst/>
          </a:prstGeom>
          <a:noFill/>
          <a:ln>
            <a:noFill/>
          </a:ln>
          <a:effectLst>
            <a:outerShdw blurRad="63500" dist="38099" dir="2700000" algn="ctr" rotWithShape="0">
              <a:srgbClr val="000000">
                <a:alpha val="74998"/>
              </a:srgbClr>
            </a:outerShdw>
          </a:effec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zh-CN" altLang="en-US" sz="4400" b="1" i="0" u="none" strike="noStrike" kern="1200" cap="none" spc="0" normalizeH="0" baseline="0" noProof="0">
                <a:ln>
                  <a:noFill/>
                </a:ln>
                <a:solidFill>
                  <a:srgbClr val="FFFF00"/>
                </a:solidFill>
                <a:effectLst/>
                <a:uLnTx/>
                <a:uFillTx/>
                <a:latin typeface="SimSun" pitchFamily="2" charset="-122"/>
                <a:ea typeface="SimSun" pitchFamily="2" charset="-122"/>
                <a:cs typeface="+mn-cs"/>
              </a:rPr>
              <a:t>希腊</a:t>
            </a:r>
            <a:endParaRPr kumimoji="0" lang="en-US" altLang="en-US" sz="4400" b="1" i="0" u="none" strike="noStrike" kern="1200" cap="none" spc="0" normalizeH="0" baseline="0" noProof="0">
              <a:ln>
                <a:noFill/>
              </a:ln>
              <a:solidFill>
                <a:srgbClr val="FFFF00"/>
              </a:solidFill>
              <a:effectLst/>
              <a:uLnTx/>
              <a:uFillTx/>
              <a:latin typeface="SimSun" pitchFamily="2" charset="-122"/>
              <a:ea typeface="SimSun" pitchFamily="2" charset="-122"/>
              <a:cs typeface="+mn-cs"/>
            </a:endParaRPr>
          </a:p>
        </p:txBody>
      </p:sp>
      <p:sp>
        <p:nvSpPr>
          <p:cNvPr id="198664" name="WordArt 10"/>
          <p:cNvSpPr>
            <a:spLocks noChangeArrowheads="1" noChangeShapeType="1" noTextEdit="1"/>
          </p:cNvSpPr>
          <p:nvPr/>
        </p:nvSpPr>
        <p:spPr bwMode="auto">
          <a:xfrm>
            <a:off x="3200400" y="533400"/>
            <a:ext cx="2971800" cy="1371600"/>
          </a:xfrm>
          <a:prstGeom prst="rect">
            <a:avLst/>
          </a:prstGeom>
        </p:spPr>
        <p:txBody>
          <a:bodyPr wrap="none" fromWordArt="1">
            <a:prstTxWarp prst="textCascadeUp">
              <a:avLst>
                <a:gd name="adj" fmla="val 44444"/>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600" b="0" i="0" u="none" strike="noStrike" kern="10" cap="none" spc="0" normalizeH="0" baseline="0" noProof="0">
                <a:ln w="9525">
                  <a:solidFill>
                    <a:srgbClr val="000000"/>
                  </a:solidFill>
                  <a:round/>
                  <a:headEnd/>
                  <a:tailEnd/>
                </a:ln>
                <a:gradFill rotWithShape="1">
                  <a:gsLst>
                    <a:gs pos="0">
                      <a:srgbClr val="FFE701"/>
                    </a:gs>
                    <a:gs pos="100000">
                      <a:srgbClr val="FE3E02"/>
                    </a:gs>
                  </a:gsLst>
                  <a:lin ang="5400000" scaled="1"/>
                </a:gradFill>
                <a:effectLst>
                  <a:outerShdw dist="107763" dir="13500000" algn="ctr" rotWithShape="0">
                    <a:srgbClr val="808080">
                      <a:alpha val="74997"/>
                    </a:srgbClr>
                  </a:outerShdw>
                </a:effectLst>
                <a:uLnTx/>
                <a:uFillTx/>
                <a:latin typeface="黑体"/>
                <a:ea typeface="黑体"/>
                <a:cs typeface="+mn-cs"/>
              </a:rPr>
              <a:t>文献</a:t>
            </a:r>
            <a:endParaRPr kumimoji="0" lang="en-GB" sz="3600" b="0" i="0" u="none" strike="noStrike" kern="10" cap="none" spc="0" normalizeH="0" baseline="0" noProof="0">
              <a:ln w="9525">
                <a:solidFill>
                  <a:srgbClr val="000000"/>
                </a:solidFill>
                <a:round/>
                <a:headEnd/>
                <a:tailEnd/>
              </a:ln>
              <a:gradFill rotWithShape="1">
                <a:gsLst>
                  <a:gs pos="0">
                    <a:srgbClr val="FFE701"/>
                  </a:gs>
                  <a:gs pos="100000">
                    <a:srgbClr val="FE3E02"/>
                  </a:gs>
                </a:gsLst>
                <a:lin ang="5400000" scaled="1"/>
              </a:gradFill>
              <a:effectLst>
                <a:outerShdw dist="107763" dir="13500000" algn="ctr" rotWithShape="0">
                  <a:srgbClr val="808080">
                    <a:alpha val="74997"/>
                  </a:srgbClr>
                </a:outerShdw>
              </a:effectLst>
              <a:uLnTx/>
              <a:uFillTx/>
              <a:latin typeface="黑体"/>
              <a:ea typeface="黑体"/>
              <a:cs typeface="+mn-cs"/>
            </a:endParaRPr>
          </a:p>
        </p:txBody>
      </p:sp>
    </p:spTree>
    <p:extLst>
      <p:ext uri="{BB962C8B-B14F-4D97-AF65-F5344CB8AC3E}">
        <p14:creationId xmlns:p14="http://schemas.microsoft.com/office/powerpoint/2010/main" val="185719898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106498" name="Rectangle 1026" descr="Green marble"/>
          <p:cNvSpPr>
            <a:spLocks noChangeArrowheads="1"/>
          </p:cNvSpPr>
          <p:nvPr/>
        </p:nvSpPr>
        <p:spPr bwMode="auto">
          <a:xfrm>
            <a:off x="0" y="0"/>
            <a:ext cx="4648200" cy="6858000"/>
          </a:xfrm>
          <a:prstGeom prst="rect">
            <a:avLst/>
          </a:prstGeom>
          <a:blipFill dpi="0" rotWithShape="0">
            <a:blip r:embed="rId4"/>
            <a:srcRect/>
            <a:tile tx="0" ty="0" sx="100000" sy="100000" flip="none" algn="tl"/>
          </a:blipFill>
          <a:ln>
            <a:noFill/>
          </a:ln>
          <a:effec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altLang="en-US" sz="4400" b="0" i="0" u="none" strike="noStrike" kern="1200" cap="none" spc="0" normalizeH="0" baseline="0" noProof="0">
              <a:ln>
                <a:noFill/>
              </a:ln>
              <a:solidFill>
                <a:srgbClr val="FFFFFF"/>
              </a:solidFill>
              <a:effectLst>
                <a:outerShdw blurRad="38100" dist="38100" dir="2700000" algn="tl">
                  <a:srgbClr val="C0C0C0"/>
                </a:outerShdw>
              </a:effectLst>
              <a:uLnTx/>
              <a:uFillTx/>
              <a:latin typeface="SimSun" pitchFamily="2" charset="-122"/>
              <a:ea typeface="SimSun" pitchFamily="2" charset="-122"/>
              <a:cs typeface="+mn-cs"/>
            </a:endParaRPr>
          </a:p>
        </p:txBody>
      </p:sp>
      <p:sp>
        <p:nvSpPr>
          <p:cNvPr id="106499" name="Rectangle 1027"/>
          <p:cNvSpPr>
            <a:spLocks noGrp="1" noChangeArrowheads="1"/>
          </p:cNvSpPr>
          <p:nvPr>
            <p:ph type="title"/>
          </p:nvPr>
        </p:nvSpPr>
        <p:spPr>
          <a:xfrm>
            <a:off x="0" y="0"/>
            <a:ext cx="2362200" cy="609600"/>
          </a:xfrm>
          <a:solidFill>
            <a:srgbClr val="000000"/>
          </a:solidFill>
        </p:spPr>
        <p:txBody>
          <a:bodyPr/>
          <a:lstStyle/>
          <a:p>
            <a:pPr eaLnBrk="1" hangingPunct="1"/>
            <a:r>
              <a:rPr lang="zh-CN" altLang="en-US" sz="3200" b="1">
                <a:effectLst>
                  <a:outerShdw blurRad="38100" dist="38100" dir="2700000" algn="tl">
                    <a:srgbClr val="FFFFFF"/>
                  </a:outerShdw>
                </a:effectLst>
                <a:latin typeface="SimSun" pitchFamily="2" charset="-122"/>
                <a:ea typeface="SimSun" pitchFamily="2" charset="-122"/>
              </a:rPr>
              <a:t>东西符合</a:t>
            </a:r>
            <a:endParaRPr lang="en-US" altLang="en-US" sz="3200" b="1">
              <a:effectLst>
                <a:outerShdw blurRad="38100" dist="38100" dir="2700000" algn="tl">
                  <a:srgbClr val="FFFFFF"/>
                </a:outerShdw>
              </a:effectLst>
              <a:latin typeface="SimSun" pitchFamily="2" charset="-122"/>
              <a:ea typeface="SimSun" pitchFamily="2" charset="-122"/>
            </a:endParaRPr>
          </a:p>
        </p:txBody>
      </p:sp>
      <p:sp>
        <p:nvSpPr>
          <p:cNvPr id="106500" name="Rectangle 1028"/>
          <p:cNvSpPr>
            <a:spLocks noGrp="1" noChangeArrowheads="1"/>
          </p:cNvSpPr>
          <p:nvPr>
            <p:ph type="body" sz="half" idx="1"/>
          </p:nvPr>
        </p:nvSpPr>
        <p:spPr>
          <a:xfrm>
            <a:off x="228600" y="3429000"/>
            <a:ext cx="4114800" cy="2971800"/>
          </a:xfrm>
          <a:effectLst>
            <a:outerShdw blurRad="63500" dist="38099" dir="2700000" algn="ctr" rotWithShape="0">
              <a:srgbClr val="000000">
                <a:alpha val="74997"/>
              </a:srgbClr>
            </a:outerShdw>
          </a:effectLst>
        </p:spPr>
        <p:txBody>
          <a:bodyPr/>
          <a:lstStyle/>
          <a:p>
            <a:pPr eaLnBrk="1" hangingPunct="1">
              <a:buFont typeface="Wingdings" charset="0"/>
              <a:buChar char="n"/>
              <a:defRPr/>
            </a:pPr>
            <a:r>
              <a:rPr lang="zh-CN" altLang="en-US" sz="4000" b="1">
                <a:latin typeface="华文细黑" charset="0"/>
                <a:ea typeface="华文细黑" charset="0"/>
                <a:cs typeface="华文细黑" charset="0"/>
              </a:rPr>
              <a:t>见数字为品质或</a:t>
            </a:r>
            <a:r>
              <a:rPr lang="zh-CN" altLang="en-US" sz="4000" b="1">
                <a:solidFill>
                  <a:srgbClr val="FFFF00"/>
                </a:solidFill>
                <a:latin typeface="华文细黑" charset="0"/>
                <a:ea typeface="华文细黑" charset="0"/>
                <a:cs typeface="华文细黑" charset="0"/>
              </a:rPr>
              <a:t>象微</a:t>
            </a:r>
            <a:endParaRPr lang="en-US" sz="4000" b="1">
              <a:solidFill>
                <a:srgbClr val="FFFF00"/>
              </a:solidFill>
              <a:latin typeface="华文细黑" charset="0"/>
              <a:ea typeface="华文细黑" charset="0"/>
              <a:cs typeface="华文细黑" charset="0"/>
            </a:endParaRPr>
          </a:p>
        </p:txBody>
      </p:sp>
      <p:sp>
        <p:nvSpPr>
          <p:cNvPr id="106501" name="Rectangle 1029"/>
          <p:cNvSpPr>
            <a:spLocks noGrp="1" noChangeArrowheads="1"/>
          </p:cNvSpPr>
          <p:nvPr>
            <p:ph type="body" sz="half" idx="2"/>
          </p:nvPr>
        </p:nvSpPr>
        <p:spPr>
          <a:xfrm>
            <a:off x="4724400" y="3505200"/>
            <a:ext cx="3962400" cy="2819400"/>
          </a:xfrm>
          <a:effectLst>
            <a:outerShdw blurRad="63500" dist="38099" dir="2700000" algn="ctr" rotWithShape="0">
              <a:srgbClr val="000000">
                <a:alpha val="74997"/>
              </a:srgbClr>
            </a:outerShdw>
          </a:effectLst>
        </p:spPr>
        <p:txBody>
          <a:bodyPr/>
          <a:lstStyle/>
          <a:p>
            <a:pPr eaLnBrk="1" hangingPunct="1">
              <a:buFont typeface="Wingdings" charset="0"/>
              <a:buChar char="n"/>
              <a:defRPr/>
            </a:pPr>
            <a:r>
              <a:rPr lang="zh-CN" altLang="en-US" sz="4000" b="1">
                <a:latin typeface="华文细黑" charset="0"/>
                <a:ea typeface="华文细黑" charset="0"/>
                <a:cs typeface="华文细黑" charset="0"/>
              </a:rPr>
              <a:t>见数字为一种</a:t>
            </a:r>
            <a:r>
              <a:rPr lang="zh-CN" altLang="en-US" sz="4000" b="1">
                <a:solidFill>
                  <a:srgbClr val="FFFF00"/>
                </a:solidFill>
                <a:latin typeface="华文细黑" charset="0"/>
                <a:ea typeface="华文细黑" charset="0"/>
                <a:cs typeface="华文细黑" charset="0"/>
              </a:rPr>
              <a:t>容量</a:t>
            </a:r>
            <a:endParaRPr lang="en-US" sz="4000" b="1">
              <a:solidFill>
                <a:srgbClr val="FFFF00"/>
              </a:solidFill>
              <a:latin typeface="华文细黑" charset="0"/>
              <a:ea typeface="华文细黑" charset="0"/>
              <a:cs typeface="华文细黑" charset="0"/>
            </a:endParaRPr>
          </a:p>
        </p:txBody>
      </p:sp>
      <p:sp>
        <p:nvSpPr>
          <p:cNvPr id="106502" name="Text Box 1030"/>
          <p:cNvSpPr txBox="1">
            <a:spLocks noChangeArrowheads="1"/>
          </p:cNvSpPr>
          <p:nvPr/>
        </p:nvSpPr>
        <p:spPr bwMode="auto">
          <a:xfrm>
            <a:off x="990600" y="2286000"/>
            <a:ext cx="2263775" cy="769938"/>
          </a:xfrm>
          <a:prstGeom prst="rect">
            <a:avLst/>
          </a:prstGeom>
          <a:noFill/>
          <a:ln>
            <a:noFill/>
          </a:ln>
          <a:effectLst>
            <a:outerShdw blurRad="63500" dist="38099" dir="2700000" algn="ctr" rotWithShape="0">
              <a:srgbClr val="000000">
                <a:alpha val="74998"/>
              </a:srgbClr>
            </a:outerShdw>
          </a:effec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zh-CN" altLang="en-US" sz="4400" b="1" i="0" u="none" strike="noStrike" kern="1200" cap="none" spc="0" normalizeH="0" baseline="0" noProof="0">
                <a:ln>
                  <a:noFill/>
                </a:ln>
                <a:solidFill>
                  <a:srgbClr val="FFFF00"/>
                </a:solidFill>
                <a:effectLst/>
                <a:uLnTx/>
                <a:uFillTx/>
                <a:latin typeface="SimSun" pitchFamily="2" charset="-122"/>
                <a:ea typeface="SimSun" pitchFamily="2" charset="-122"/>
                <a:cs typeface="+mn-cs"/>
              </a:rPr>
              <a:t>希伯来</a:t>
            </a:r>
            <a:endParaRPr kumimoji="0" lang="en-US" altLang="en-US" sz="4400" b="1" i="0" u="none" strike="noStrike" kern="1200" cap="none" spc="0" normalizeH="0" baseline="0" noProof="0">
              <a:ln>
                <a:noFill/>
              </a:ln>
              <a:solidFill>
                <a:srgbClr val="FFFF00"/>
              </a:solidFill>
              <a:effectLst/>
              <a:uLnTx/>
              <a:uFillTx/>
              <a:latin typeface="SimSun" pitchFamily="2" charset="-122"/>
              <a:ea typeface="SimSun" pitchFamily="2" charset="-122"/>
              <a:cs typeface="+mn-cs"/>
            </a:endParaRPr>
          </a:p>
        </p:txBody>
      </p:sp>
      <p:sp>
        <p:nvSpPr>
          <p:cNvPr id="106503" name="Text Box 1031"/>
          <p:cNvSpPr txBox="1">
            <a:spLocks noChangeArrowheads="1"/>
          </p:cNvSpPr>
          <p:nvPr/>
        </p:nvSpPr>
        <p:spPr bwMode="auto">
          <a:xfrm>
            <a:off x="5562600" y="2286000"/>
            <a:ext cx="2263775" cy="769938"/>
          </a:xfrm>
          <a:prstGeom prst="rect">
            <a:avLst/>
          </a:prstGeom>
          <a:noFill/>
          <a:ln>
            <a:noFill/>
          </a:ln>
          <a:effectLst>
            <a:outerShdw blurRad="63500" dist="38099" dir="2700000" algn="ctr" rotWithShape="0">
              <a:srgbClr val="000000">
                <a:alpha val="74998"/>
              </a:srgbClr>
            </a:outerShdw>
          </a:effec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zh-CN" altLang="en-US" sz="4400" b="1" i="0" u="none" strike="noStrike" kern="1200" cap="none" spc="0" normalizeH="0" baseline="0" noProof="0">
                <a:ln>
                  <a:noFill/>
                </a:ln>
                <a:solidFill>
                  <a:srgbClr val="FFFF00"/>
                </a:solidFill>
                <a:effectLst/>
                <a:uLnTx/>
                <a:uFillTx/>
                <a:latin typeface="Tahoma" pitchFamily="34" charset="0"/>
                <a:ea typeface="SimSun" pitchFamily="2" charset="-122"/>
                <a:cs typeface="+mn-cs"/>
              </a:rPr>
              <a:t>希腊</a:t>
            </a:r>
            <a:endParaRPr kumimoji="0" lang="en-US" altLang="en-US" sz="4400" b="1" i="0" u="none" strike="noStrike" kern="1200" cap="none" spc="0" normalizeH="0" baseline="0" noProof="0">
              <a:ln>
                <a:noFill/>
              </a:ln>
              <a:solidFill>
                <a:srgbClr val="FFFF00"/>
              </a:solidFill>
              <a:effectLst/>
              <a:uLnTx/>
              <a:uFillTx/>
              <a:latin typeface="Tahoma" pitchFamily="34" charset="0"/>
              <a:ea typeface="MS PGothic" pitchFamily="34" charset="-128"/>
              <a:cs typeface="+mn-cs"/>
            </a:endParaRPr>
          </a:p>
        </p:txBody>
      </p:sp>
      <p:sp>
        <p:nvSpPr>
          <p:cNvPr id="200712" name="WordArt 1032"/>
          <p:cNvSpPr>
            <a:spLocks noChangeArrowheads="1" noChangeShapeType="1" noTextEdit="1"/>
          </p:cNvSpPr>
          <p:nvPr/>
        </p:nvSpPr>
        <p:spPr bwMode="auto">
          <a:xfrm>
            <a:off x="3124200" y="609600"/>
            <a:ext cx="2819400" cy="1371600"/>
          </a:xfrm>
          <a:prstGeom prst="rect">
            <a:avLst/>
          </a:prstGeom>
        </p:spPr>
        <p:txBody>
          <a:bodyPr wrap="none" fromWordArt="1">
            <a:prstTxWarp prst="textCascadeUp">
              <a:avLst>
                <a:gd name="adj" fmla="val 44444"/>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600" b="0" i="0" u="none" strike="noStrike" kern="10" cap="none" spc="0" normalizeH="0" baseline="0" noProof="0">
                <a:ln w="9525">
                  <a:solidFill>
                    <a:srgbClr val="000000"/>
                  </a:solidFill>
                  <a:round/>
                  <a:headEnd/>
                  <a:tailEnd/>
                </a:ln>
                <a:gradFill rotWithShape="1">
                  <a:gsLst>
                    <a:gs pos="0">
                      <a:srgbClr val="FFE701"/>
                    </a:gs>
                    <a:gs pos="100000">
                      <a:srgbClr val="FE3E02"/>
                    </a:gs>
                  </a:gsLst>
                  <a:lin ang="5400000" scaled="1"/>
                </a:gradFill>
                <a:effectLst>
                  <a:outerShdw dist="107763" dir="13500000" algn="ctr" rotWithShape="0">
                    <a:srgbClr val="808080">
                      <a:alpha val="74997"/>
                    </a:srgbClr>
                  </a:outerShdw>
                </a:effectLst>
                <a:uLnTx/>
                <a:uFillTx/>
                <a:latin typeface="黑体"/>
                <a:ea typeface="黑体"/>
                <a:cs typeface="+mn-cs"/>
              </a:rPr>
              <a:t>数字</a:t>
            </a:r>
            <a:endParaRPr kumimoji="0" lang="en-GB" sz="3600" b="0" i="0" u="none" strike="noStrike" kern="10" cap="none" spc="0" normalizeH="0" baseline="0" noProof="0">
              <a:ln w="9525">
                <a:solidFill>
                  <a:srgbClr val="000000"/>
                </a:solidFill>
                <a:round/>
                <a:headEnd/>
                <a:tailEnd/>
              </a:ln>
              <a:gradFill rotWithShape="1">
                <a:gsLst>
                  <a:gs pos="0">
                    <a:srgbClr val="FFE701"/>
                  </a:gs>
                  <a:gs pos="100000">
                    <a:srgbClr val="FE3E02"/>
                  </a:gs>
                </a:gsLst>
                <a:lin ang="5400000" scaled="1"/>
              </a:gradFill>
              <a:effectLst>
                <a:outerShdw dist="107763" dir="13500000" algn="ctr" rotWithShape="0">
                  <a:srgbClr val="808080">
                    <a:alpha val="74997"/>
                  </a:srgbClr>
                </a:outerShdw>
              </a:effectLst>
              <a:uLnTx/>
              <a:uFillTx/>
              <a:latin typeface="黑体"/>
              <a:ea typeface="黑体"/>
              <a:cs typeface="+mn-cs"/>
            </a:endParaRPr>
          </a:p>
        </p:txBody>
      </p:sp>
      <p:sp>
        <p:nvSpPr>
          <p:cNvPr id="106505" name="Text Box 1033"/>
          <p:cNvSpPr txBox="1">
            <a:spLocks noChangeArrowheads="1"/>
          </p:cNvSpPr>
          <p:nvPr/>
        </p:nvSpPr>
        <p:spPr bwMode="auto">
          <a:xfrm>
            <a:off x="8397875" y="82550"/>
            <a:ext cx="184150" cy="400050"/>
          </a:xfrm>
          <a:prstGeom prst="rect">
            <a:avLst/>
          </a:prstGeom>
          <a:noFill/>
          <a:ln>
            <a:noFill/>
          </a:ln>
          <a:effectLst>
            <a:outerShdw blurRad="63500" dist="38099" dir="2700000" algn="ctr" rotWithShape="0">
              <a:srgbClr val="000000">
                <a:alpha val="74998"/>
              </a:srgbClr>
            </a:outerShdw>
          </a:effec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srgbClr val="FFFFFF"/>
              </a:solidFill>
              <a:effectLst/>
              <a:uLnTx/>
              <a:uFillTx/>
              <a:latin typeface="Tahoma" pitchFamily="34" charset="0"/>
              <a:ea typeface="SimSun" pitchFamily="2" charset="-122"/>
              <a:cs typeface="+mn-cs"/>
            </a:endParaRPr>
          </a:p>
        </p:txBody>
      </p:sp>
    </p:spTree>
    <p:extLst>
      <p:ext uri="{BB962C8B-B14F-4D97-AF65-F5344CB8AC3E}">
        <p14:creationId xmlns:p14="http://schemas.microsoft.com/office/powerpoint/2010/main" val="357771666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108546" name="Rectangle 1026" descr="Green marble"/>
          <p:cNvSpPr>
            <a:spLocks noChangeArrowheads="1"/>
          </p:cNvSpPr>
          <p:nvPr/>
        </p:nvSpPr>
        <p:spPr bwMode="auto">
          <a:xfrm>
            <a:off x="0" y="0"/>
            <a:ext cx="4648200" cy="6858000"/>
          </a:xfrm>
          <a:prstGeom prst="rect">
            <a:avLst/>
          </a:prstGeom>
          <a:blipFill dpi="0" rotWithShape="0">
            <a:blip r:embed="rId4"/>
            <a:srcRect/>
            <a:tile tx="0" ty="0" sx="100000" sy="100000" flip="none" algn="tl"/>
          </a:blipFill>
          <a:ln>
            <a:noFill/>
          </a:ln>
          <a:effec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altLang="en-US" sz="4400" b="0" i="0" u="none" strike="noStrike" kern="1200" cap="none" spc="0" normalizeH="0" baseline="0" noProof="0">
              <a:ln>
                <a:noFill/>
              </a:ln>
              <a:solidFill>
                <a:srgbClr val="FFFFFF"/>
              </a:solidFill>
              <a:effectLst>
                <a:outerShdw blurRad="38100" dist="38100" dir="2700000" algn="tl">
                  <a:srgbClr val="C0C0C0"/>
                </a:outerShdw>
              </a:effectLst>
              <a:uLnTx/>
              <a:uFillTx/>
              <a:latin typeface="SimSun" pitchFamily="2" charset="-122"/>
              <a:ea typeface="SimSun" pitchFamily="2" charset="-122"/>
              <a:cs typeface="+mn-cs"/>
            </a:endParaRPr>
          </a:p>
        </p:txBody>
      </p:sp>
      <p:sp>
        <p:nvSpPr>
          <p:cNvPr id="108547" name="Rectangle 1027"/>
          <p:cNvSpPr>
            <a:spLocks noGrp="1" noChangeArrowheads="1"/>
          </p:cNvSpPr>
          <p:nvPr>
            <p:ph type="title"/>
          </p:nvPr>
        </p:nvSpPr>
        <p:spPr>
          <a:xfrm>
            <a:off x="0" y="0"/>
            <a:ext cx="2362200" cy="609600"/>
          </a:xfrm>
          <a:solidFill>
            <a:srgbClr val="000000"/>
          </a:solidFill>
        </p:spPr>
        <p:txBody>
          <a:bodyPr/>
          <a:lstStyle/>
          <a:p>
            <a:pPr eaLnBrk="1" hangingPunct="1"/>
            <a:r>
              <a:rPr lang="zh-CN" altLang="en-US" sz="3200" b="1">
                <a:effectLst>
                  <a:outerShdw blurRad="38100" dist="38100" dir="2700000" algn="tl">
                    <a:srgbClr val="FFFFFF"/>
                  </a:outerShdw>
                </a:effectLst>
                <a:latin typeface="SimSun" pitchFamily="2" charset="-122"/>
                <a:ea typeface="SimSun" pitchFamily="2" charset="-122"/>
              </a:rPr>
              <a:t>东西符合</a:t>
            </a:r>
            <a:endParaRPr lang="en-US" altLang="en-US" sz="3200" b="1">
              <a:effectLst>
                <a:outerShdw blurRad="38100" dist="38100" dir="2700000" algn="tl">
                  <a:srgbClr val="FFFFFF"/>
                </a:outerShdw>
              </a:effectLst>
              <a:latin typeface="SimSun" pitchFamily="2" charset="-122"/>
              <a:ea typeface="SimSun" pitchFamily="2" charset="-122"/>
            </a:endParaRPr>
          </a:p>
        </p:txBody>
      </p:sp>
      <p:sp>
        <p:nvSpPr>
          <p:cNvPr id="108548" name="Rectangle 1028"/>
          <p:cNvSpPr>
            <a:spLocks noGrp="1" noChangeArrowheads="1"/>
          </p:cNvSpPr>
          <p:nvPr>
            <p:ph type="body" sz="half" idx="1"/>
          </p:nvPr>
        </p:nvSpPr>
        <p:spPr>
          <a:xfrm>
            <a:off x="4648200" y="3276600"/>
            <a:ext cx="4191000" cy="3581400"/>
          </a:xfrm>
          <a:effectLst>
            <a:outerShdw blurRad="63500" dist="38099" dir="2700000" algn="ctr" rotWithShape="0">
              <a:srgbClr val="000000">
                <a:alpha val="74997"/>
              </a:srgbClr>
            </a:outerShdw>
          </a:effectLst>
        </p:spPr>
        <p:txBody>
          <a:bodyPr/>
          <a:lstStyle/>
          <a:p>
            <a:pPr eaLnBrk="1" hangingPunct="1">
              <a:buFont typeface="Wingdings" charset="0"/>
              <a:buChar char="n"/>
              <a:defRPr/>
            </a:pPr>
            <a:r>
              <a:rPr lang="zh-CN" altLang="en-US" sz="4000" b="1">
                <a:latin typeface="华文细黑" charset="0"/>
                <a:ea typeface="华文细黑" charset="0"/>
                <a:cs typeface="华文细黑" charset="0"/>
              </a:rPr>
              <a:t>重识</a:t>
            </a:r>
            <a:r>
              <a:rPr lang="zh-CN" altLang="en-US" sz="4000" b="1">
                <a:solidFill>
                  <a:srgbClr val="FFFF00"/>
                </a:solidFill>
                <a:latin typeface="华文细黑" charset="0"/>
                <a:ea typeface="华文细黑" charset="0"/>
                <a:cs typeface="华文细黑" charset="0"/>
              </a:rPr>
              <a:t>个人</a:t>
            </a:r>
            <a:r>
              <a:rPr lang="zh-CN" altLang="en-US" sz="4000" b="1">
                <a:latin typeface="华文细黑" charset="0"/>
                <a:ea typeface="华文细黑" charset="0"/>
                <a:cs typeface="华文细黑" charset="0"/>
              </a:rPr>
              <a:t>与神的关係</a:t>
            </a:r>
            <a:endParaRPr lang="en-US" altLang="ja-JP" sz="4000" b="1">
              <a:latin typeface="华文细黑" charset="0"/>
              <a:ea typeface="华文细黑" charset="0"/>
              <a:cs typeface="华文细黑" charset="0"/>
            </a:endParaRPr>
          </a:p>
          <a:p>
            <a:pPr eaLnBrk="1" hangingPunct="1">
              <a:buFont typeface="Wingdings" charset="0"/>
              <a:buNone/>
              <a:defRPr/>
            </a:pPr>
            <a:endParaRPr lang="en-US" sz="4000" b="1">
              <a:latin typeface="华文细黑" charset="0"/>
              <a:ea typeface="华文细黑" charset="0"/>
              <a:cs typeface="华文细黑" charset="0"/>
            </a:endParaRPr>
          </a:p>
        </p:txBody>
      </p:sp>
      <p:sp>
        <p:nvSpPr>
          <p:cNvPr id="108549" name="Rectangle 1029"/>
          <p:cNvSpPr>
            <a:spLocks noGrp="1" noChangeArrowheads="1"/>
          </p:cNvSpPr>
          <p:nvPr>
            <p:ph type="body" sz="half" idx="2"/>
          </p:nvPr>
        </p:nvSpPr>
        <p:spPr>
          <a:xfrm>
            <a:off x="0" y="3276600"/>
            <a:ext cx="4267200" cy="3581400"/>
          </a:xfrm>
          <a:effectLst>
            <a:outerShdw blurRad="63500" dist="38099" dir="2700000" algn="ctr" rotWithShape="0">
              <a:srgbClr val="000000">
                <a:alpha val="74997"/>
              </a:srgbClr>
            </a:outerShdw>
          </a:effectLst>
        </p:spPr>
        <p:txBody>
          <a:bodyPr/>
          <a:lstStyle/>
          <a:p>
            <a:pPr eaLnBrk="1" hangingPunct="1">
              <a:buFont typeface="Wingdings" charset="0"/>
              <a:buChar char="n"/>
              <a:defRPr/>
            </a:pPr>
            <a:r>
              <a:rPr lang="zh-CN" altLang="en-US" sz="4000" b="1">
                <a:latin typeface="华文细黑" charset="0"/>
                <a:ea typeface="华文细黑" charset="0"/>
                <a:cs typeface="华文细黑" charset="0"/>
              </a:rPr>
              <a:t>重识</a:t>
            </a:r>
            <a:r>
              <a:rPr lang="zh-CN" altLang="en-US" sz="4000" b="1">
                <a:solidFill>
                  <a:srgbClr val="FFFF00"/>
                </a:solidFill>
                <a:latin typeface="华文细黑" charset="0"/>
                <a:ea typeface="华文细黑" charset="0"/>
                <a:cs typeface="华文细黑" charset="0"/>
              </a:rPr>
              <a:t>群体</a:t>
            </a:r>
            <a:r>
              <a:rPr lang="zh-CN" altLang="en-US" sz="4000" b="1">
                <a:latin typeface="华文细黑" charset="0"/>
                <a:ea typeface="华文细黑" charset="0"/>
                <a:cs typeface="华文细黑" charset="0"/>
              </a:rPr>
              <a:t>与神的关係</a:t>
            </a:r>
            <a:endParaRPr lang="en-US" sz="4000" b="1">
              <a:latin typeface="华文细黑" charset="0"/>
              <a:ea typeface="华文细黑" charset="0"/>
              <a:cs typeface="华文细黑" charset="0"/>
            </a:endParaRPr>
          </a:p>
        </p:txBody>
      </p:sp>
      <p:sp>
        <p:nvSpPr>
          <p:cNvPr id="108550" name="Text Box 1030"/>
          <p:cNvSpPr txBox="1">
            <a:spLocks noChangeArrowheads="1"/>
          </p:cNvSpPr>
          <p:nvPr/>
        </p:nvSpPr>
        <p:spPr bwMode="auto">
          <a:xfrm>
            <a:off x="1066800" y="2133600"/>
            <a:ext cx="2263775" cy="769938"/>
          </a:xfrm>
          <a:prstGeom prst="rect">
            <a:avLst/>
          </a:prstGeom>
          <a:noFill/>
          <a:ln>
            <a:noFill/>
          </a:ln>
          <a:effectLst>
            <a:outerShdw blurRad="63500" dist="38099" dir="2700000" algn="ctr" rotWithShape="0">
              <a:srgbClr val="000000">
                <a:alpha val="74998"/>
              </a:srgbClr>
            </a:outerShdw>
          </a:effec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zh-CN" altLang="en-US" sz="4400" b="1" i="0" u="none" strike="noStrike" kern="1200" cap="none" spc="0" normalizeH="0" baseline="0" noProof="0">
                <a:ln>
                  <a:noFill/>
                </a:ln>
                <a:solidFill>
                  <a:srgbClr val="FFFF00"/>
                </a:solidFill>
                <a:effectLst/>
                <a:uLnTx/>
                <a:uFillTx/>
                <a:latin typeface="SimSun" pitchFamily="2" charset="-122"/>
                <a:ea typeface="SimSun" pitchFamily="2" charset="-122"/>
                <a:cs typeface="+mn-cs"/>
              </a:rPr>
              <a:t>希伯来</a:t>
            </a:r>
            <a:endParaRPr kumimoji="0" lang="en-US" altLang="en-US" sz="4400" b="1" i="0" u="none" strike="noStrike" kern="1200" cap="none" spc="0" normalizeH="0" baseline="0" noProof="0">
              <a:ln>
                <a:noFill/>
              </a:ln>
              <a:solidFill>
                <a:srgbClr val="FFFF00"/>
              </a:solidFill>
              <a:effectLst/>
              <a:uLnTx/>
              <a:uFillTx/>
              <a:latin typeface="SimSun" pitchFamily="2" charset="-122"/>
              <a:ea typeface="SimSun" pitchFamily="2" charset="-122"/>
              <a:cs typeface="+mn-cs"/>
            </a:endParaRPr>
          </a:p>
        </p:txBody>
      </p:sp>
      <p:sp>
        <p:nvSpPr>
          <p:cNvPr id="108551" name="Text Box 1031"/>
          <p:cNvSpPr txBox="1">
            <a:spLocks noChangeArrowheads="1"/>
          </p:cNvSpPr>
          <p:nvPr/>
        </p:nvSpPr>
        <p:spPr bwMode="auto">
          <a:xfrm>
            <a:off x="5715000" y="2133600"/>
            <a:ext cx="2263775" cy="769938"/>
          </a:xfrm>
          <a:prstGeom prst="rect">
            <a:avLst/>
          </a:prstGeom>
          <a:noFill/>
          <a:ln>
            <a:noFill/>
          </a:ln>
          <a:effectLst>
            <a:outerShdw blurRad="63500" dist="38099" dir="2700000" algn="ctr" rotWithShape="0">
              <a:srgbClr val="000000">
                <a:alpha val="74998"/>
              </a:srgbClr>
            </a:outerShdw>
          </a:effec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zh-CN" altLang="en-US" sz="4400" b="1" i="0" u="none" strike="noStrike" kern="1200" cap="none" spc="0" normalizeH="0" baseline="0" noProof="0">
                <a:ln>
                  <a:noFill/>
                </a:ln>
                <a:solidFill>
                  <a:srgbClr val="FFFF00"/>
                </a:solidFill>
                <a:effectLst/>
                <a:uLnTx/>
                <a:uFillTx/>
                <a:latin typeface="Tahoma" pitchFamily="34" charset="0"/>
                <a:ea typeface="SimSun" pitchFamily="2" charset="-122"/>
                <a:cs typeface="+mn-cs"/>
              </a:rPr>
              <a:t>希腊</a:t>
            </a:r>
            <a:endParaRPr kumimoji="0" lang="en-US" altLang="en-US" sz="4400" b="1" i="0" u="none" strike="noStrike" kern="1200" cap="none" spc="0" normalizeH="0" baseline="0" noProof="0">
              <a:ln>
                <a:noFill/>
              </a:ln>
              <a:solidFill>
                <a:srgbClr val="FFFF00"/>
              </a:solidFill>
              <a:effectLst/>
              <a:uLnTx/>
              <a:uFillTx/>
              <a:latin typeface="Tahoma" pitchFamily="34" charset="0"/>
              <a:ea typeface="MS PGothic" pitchFamily="34" charset="-128"/>
              <a:cs typeface="+mn-cs"/>
            </a:endParaRPr>
          </a:p>
        </p:txBody>
      </p:sp>
      <p:sp>
        <p:nvSpPr>
          <p:cNvPr id="202760" name="WordArt 1032"/>
          <p:cNvSpPr>
            <a:spLocks noChangeArrowheads="1" noChangeShapeType="1" noTextEdit="1"/>
          </p:cNvSpPr>
          <p:nvPr/>
        </p:nvSpPr>
        <p:spPr bwMode="auto">
          <a:xfrm>
            <a:off x="2590800" y="457200"/>
            <a:ext cx="3505200" cy="1676400"/>
          </a:xfrm>
          <a:prstGeom prst="rect">
            <a:avLst/>
          </a:prstGeom>
        </p:spPr>
        <p:txBody>
          <a:bodyPr wrap="none" fromWordArt="1">
            <a:prstTxWarp prst="textCascadeUp">
              <a:avLst>
                <a:gd name="adj" fmla="val 44444"/>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600" b="0" i="0" u="none" strike="noStrike" kern="10" cap="none" spc="0" normalizeH="0" baseline="0" noProof="0">
                <a:ln w="9525">
                  <a:solidFill>
                    <a:srgbClr val="000000"/>
                  </a:solidFill>
                  <a:round/>
                  <a:headEnd/>
                  <a:tailEnd/>
                </a:ln>
                <a:gradFill rotWithShape="1">
                  <a:gsLst>
                    <a:gs pos="0">
                      <a:srgbClr val="FFE701"/>
                    </a:gs>
                    <a:gs pos="100000">
                      <a:srgbClr val="FE3E02"/>
                    </a:gs>
                  </a:gsLst>
                  <a:lin ang="5400000" scaled="1"/>
                </a:gradFill>
                <a:effectLst>
                  <a:outerShdw dist="107763" dir="13500000" algn="ctr" rotWithShape="0">
                    <a:srgbClr val="808080">
                      <a:alpha val="74997"/>
                    </a:srgbClr>
                  </a:outerShdw>
                </a:effectLst>
                <a:uLnTx/>
                <a:uFillTx/>
                <a:latin typeface="黑体"/>
                <a:ea typeface="黑体"/>
                <a:cs typeface="+mn-cs"/>
              </a:rPr>
              <a:t>与神的关係</a:t>
            </a:r>
            <a:endParaRPr kumimoji="0" lang="en-GB" sz="3600" b="0" i="0" u="none" strike="noStrike" kern="10" cap="none" spc="0" normalizeH="0" baseline="0" noProof="0">
              <a:ln w="9525">
                <a:solidFill>
                  <a:srgbClr val="000000"/>
                </a:solidFill>
                <a:round/>
                <a:headEnd/>
                <a:tailEnd/>
              </a:ln>
              <a:gradFill rotWithShape="1">
                <a:gsLst>
                  <a:gs pos="0">
                    <a:srgbClr val="FFE701"/>
                  </a:gs>
                  <a:gs pos="100000">
                    <a:srgbClr val="FE3E02"/>
                  </a:gs>
                </a:gsLst>
                <a:lin ang="5400000" scaled="1"/>
              </a:gradFill>
              <a:effectLst>
                <a:outerShdw dist="107763" dir="13500000" algn="ctr" rotWithShape="0">
                  <a:srgbClr val="808080">
                    <a:alpha val="74997"/>
                  </a:srgbClr>
                </a:outerShdw>
              </a:effectLst>
              <a:uLnTx/>
              <a:uFillTx/>
              <a:latin typeface="黑体"/>
              <a:ea typeface="黑体"/>
              <a:cs typeface="+mn-cs"/>
            </a:endParaRPr>
          </a:p>
        </p:txBody>
      </p:sp>
      <p:sp>
        <p:nvSpPr>
          <p:cNvPr id="108553" name="Text Box 1033"/>
          <p:cNvSpPr txBox="1">
            <a:spLocks noChangeArrowheads="1"/>
          </p:cNvSpPr>
          <p:nvPr/>
        </p:nvSpPr>
        <p:spPr bwMode="auto">
          <a:xfrm>
            <a:off x="8397875" y="82550"/>
            <a:ext cx="184150" cy="400050"/>
          </a:xfrm>
          <a:prstGeom prst="rect">
            <a:avLst/>
          </a:prstGeom>
          <a:noFill/>
          <a:ln>
            <a:noFill/>
          </a:ln>
          <a:effectLst>
            <a:outerShdw blurRad="63500" dist="38099" dir="2700000" algn="ctr" rotWithShape="0">
              <a:srgbClr val="000000">
                <a:alpha val="74998"/>
              </a:srgbClr>
            </a:outerShdw>
          </a:effec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srgbClr val="FFFFFF"/>
              </a:solidFill>
              <a:effectLst/>
              <a:uLnTx/>
              <a:uFillTx/>
              <a:latin typeface="Tahoma" pitchFamily="34" charset="0"/>
              <a:ea typeface="SimSun" pitchFamily="2" charset="-122"/>
              <a:cs typeface="+mn-cs"/>
            </a:endParaRPr>
          </a:p>
        </p:txBody>
      </p:sp>
    </p:spTree>
    <p:extLst>
      <p:ext uri="{BB962C8B-B14F-4D97-AF65-F5344CB8AC3E}">
        <p14:creationId xmlns:p14="http://schemas.microsoft.com/office/powerpoint/2010/main" val="369665893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110594" name="Rectangle 2" descr="Green marble"/>
          <p:cNvSpPr>
            <a:spLocks noChangeArrowheads="1"/>
          </p:cNvSpPr>
          <p:nvPr/>
        </p:nvSpPr>
        <p:spPr bwMode="auto">
          <a:xfrm>
            <a:off x="0" y="0"/>
            <a:ext cx="4648200" cy="6858000"/>
          </a:xfrm>
          <a:prstGeom prst="rect">
            <a:avLst/>
          </a:prstGeom>
          <a:blipFill dpi="0" rotWithShape="0">
            <a:blip r:embed="rId4"/>
            <a:srcRect/>
            <a:tile tx="0" ty="0" sx="100000" sy="100000" flip="none" algn="tl"/>
          </a:blipFill>
          <a:ln>
            <a:noFill/>
          </a:ln>
          <a:effec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altLang="en-US" sz="4400" b="0" i="0" u="none" strike="noStrike" kern="1200" cap="none" spc="0" normalizeH="0" baseline="0" noProof="0">
              <a:ln>
                <a:noFill/>
              </a:ln>
              <a:solidFill>
                <a:srgbClr val="FFFFFF"/>
              </a:solidFill>
              <a:effectLst>
                <a:outerShdw blurRad="38100" dist="38100" dir="2700000" algn="tl">
                  <a:srgbClr val="C0C0C0"/>
                </a:outerShdw>
              </a:effectLst>
              <a:uLnTx/>
              <a:uFillTx/>
              <a:latin typeface="SimSun" pitchFamily="2" charset="-122"/>
              <a:ea typeface="SimSun" pitchFamily="2" charset="-122"/>
              <a:cs typeface="+mn-cs"/>
            </a:endParaRPr>
          </a:p>
        </p:txBody>
      </p:sp>
      <p:sp>
        <p:nvSpPr>
          <p:cNvPr id="110595" name="Rectangle 3"/>
          <p:cNvSpPr>
            <a:spLocks noGrp="1" noChangeArrowheads="1"/>
          </p:cNvSpPr>
          <p:nvPr>
            <p:ph type="title"/>
          </p:nvPr>
        </p:nvSpPr>
        <p:spPr>
          <a:xfrm>
            <a:off x="0" y="0"/>
            <a:ext cx="2362200" cy="609600"/>
          </a:xfrm>
          <a:solidFill>
            <a:srgbClr val="000000"/>
          </a:solidFill>
        </p:spPr>
        <p:txBody>
          <a:bodyPr/>
          <a:lstStyle/>
          <a:p>
            <a:pPr eaLnBrk="1" hangingPunct="1"/>
            <a:r>
              <a:rPr lang="zh-CN" altLang="en-US" sz="3200" b="1">
                <a:effectLst>
                  <a:outerShdw blurRad="38100" dist="38100" dir="2700000" algn="tl">
                    <a:srgbClr val="FFFFFF"/>
                  </a:outerShdw>
                </a:effectLst>
                <a:latin typeface="SimSun" pitchFamily="2" charset="-122"/>
                <a:ea typeface="SimSun" pitchFamily="2" charset="-122"/>
              </a:rPr>
              <a:t>东西符合</a:t>
            </a:r>
            <a:endParaRPr lang="en-US" altLang="en-US" sz="3200" b="1">
              <a:effectLst>
                <a:outerShdw blurRad="38100" dist="38100" dir="2700000" algn="tl">
                  <a:srgbClr val="FFFFFF"/>
                </a:outerShdw>
              </a:effectLst>
              <a:latin typeface="SimSun" pitchFamily="2" charset="-122"/>
              <a:ea typeface="SimSun" pitchFamily="2" charset="-122"/>
            </a:endParaRPr>
          </a:p>
        </p:txBody>
      </p:sp>
      <p:sp>
        <p:nvSpPr>
          <p:cNvPr id="110596" name="Rectangle 4"/>
          <p:cNvSpPr>
            <a:spLocks noGrp="1" noChangeArrowheads="1"/>
          </p:cNvSpPr>
          <p:nvPr>
            <p:ph type="body" sz="half" idx="1"/>
          </p:nvPr>
        </p:nvSpPr>
        <p:spPr>
          <a:xfrm>
            <a:off x="228600" y="2971800"/>
            <a:ext cx="4038600" cy="3657600"/>
          </a:xfrm>
          <a:effectLst>
            <a:outerShdw blurRad="63500" dist="38099" dir="2700000" algn="ctr" rotWithShape="0">
              <a:srgbClr val="000000">
                <a:alpha val="74997"/>
              </a:srgbClr>
            </a:outerShdw>
          </a:effectLst>
        </p:spPr>
        <p:txBody>
          <a:bodyPr/>
          <a:lstStyle/>
          <a:p>
            <a:pPr eaLnBrk="1" hangingPunct="1"/>
            <a:r>
              <a:rPr lang="zh-CN" altLang="en-US" sz="4000" b="1">
                <a:latin typeface="华文细黑" charset="-122"/>
                <a:ea typeface="华文细黑" charset="-122"/>
              </a:rPr>
              <a:t>神的国从</a:t>
            </a:r>
            <a:r>
              <a:rPr lang="zh-CN" altLang="en-US" sz="4000" b="1">
                <a:solidFill>
                  <a:srgbClr val="FFFF00"/>
                </a:solidFill>
                <a:latin typeface="华文细黑" charset="-122"/>
                <a:ea typeface="华文细黑" charset="-122"/>
              </a:rPr>
              <a:t>今生开始</a:t>
            </a:r>
            <a:r>
              <a:rPr lang="en-US" altLang="ja-JP" sz="4000" b="1">
                <a:latin typeface="华文细黑" charset="-122"/>
                <a:ea typeface="华文细黑" charset="-122"/>
              </a:rPr>
              <a:t>. </a:t>
            </a:r>
            <a:r>
              <a:rPr lang="zh-CN" altLang="en-US" sz="4000" b="1">
                <a:latin typeface="华文细黑" charset="-122"/>
                <a:ea typeface="华文细黑" charset="-122"/>
              </a:rPr>
              <a:t>永生是与神和谐</a:t>
            </a:r>
            <a:r>
              <a:rPr lang="en-US" altLang="ja-JP" sz="4000" b="1">
                <a:latin typeface="华文细黑" charset="-122"/>
                <a:ea typeface="华文细黑" charset="-122"/>
              </a:rPr>
              <a:t>.</a:t>
            </a:r>
            <a:endParaRPr lang="en-US" altLang="en-US" sz="4000" b="1">
              <a:latin typeface="华文细黑" charset="-122"/>
              <a:ea typeface="华文细黑" charset="-122"/>
            </a:endParaRPr>
          </a:p>
        </p:txBody>
      </p:sp>
      <p:sp>
        <p:nvSpPr>
          <p:cNvPr id="110597" name="Rectangle 5"/>
          <p:cNvSpPr>
            <a:spLocks noGrp="1" noChangeArrowheads="1"/>
          </p:cNvSpPr>
          <p:nvPr>
            <p:ph type="body" sz="half" idx="2"/>
          </p:nvPr>
        </p:nvSpPr>
        <p:spPr>
          <a:xfrm>
            <a:off x="4876800" y="2971800"/>
            <a:ext cx="4038600" cy="3733800"/>
          </a:xfrm>
          <a:effectLst>
            <a:outerShdw blurRad="63500" dist="38099" dir="2700000" algn="ctr" rotWithShape="0">
              <a:srgbClr val="000000">
                <a:alpha val="74997"/>
              </a:srgbClr>
            </a:outerShdw>
          </a:effectLst>
        </p:spPr>
        <p:txBody>
          <a:bodyPr/>
          <a:lstStyle/>
          <a:p>
            <a:pPr eaLnBrk="1" hangingPunct="1"/>
            <a:r>
              <a:rPr lang="zh-CN" altLang="en-US" sz="4000" b="1">
                <a:latin typeface="华文细黑" charset="-122"/>
                <a:ea typeface="华文细黑" charset="-122"/>
              </a:rPr>
              <a:t>神的国是在</a:t>
            </a:r>
            <a:r>
              <a:rPr lang="zh-CN" altLang="en-US" sz="4000">
                <a:solidFill>
                  <a:srgbClr val="FFFF00"/>
                </a:solidFill>
                <a:latin typeface="华文细黑" charset="-122"/>
                <a:ea typeface="华文细黑" charset="-122"/>
              </a:rPr>
              <a:t>世</a:t>
            </a:r>
            <a:r>
              <a:rPr lang="zh-CN" altLang="en-US" sz="4000" b="1">
                <a:solidFill>
                  <a:srgbClr val="FFFF00"/>
                </a:solidFill>
                <a:latin typeface="华文细黑" charset="-122"/>
                <a:ea typeface="华文细黑" charset="-122"/>
              </a:rPr>
              <a:t>界以外</a:t>
            </a:r>
            <a:r>
              <a:rPr lang="en-US" altLang="ja-JP" sz="4000" b="1">
                <a:latin typeface="华文细黑" charset="-122"/>
                <a:ea typeface="华文细黑" charset="-122"/>
              </a:rPr>
              <a:t>.</a:t>
            </a:r>
            <a:r>
              <a:rPr lang="en-US" altLang="zh-CN" sz="4000" b="1">
                <a:latin typeface="华文细黑" charset="-122"/>
                <a:ea typeface="华文细黑" charset="-122"/>
              </a:rPr>
              <a:t> </a:t>
            </a:r>
            <a:r>
              <a:rPr lang="zh-CN" altLang="en-US" sz="4000" b="1">
                <a:latin typeface="华文细黑" charset="-122"/>
                <a:ea typeface="华文细黑" charset="-122"/>
              </a:rPr>
              <a:t>永生是从今生过去后才开始</a:t>
            </a:r>
            <a:r>
              <a:rPr lang="en-US" altLang="ja-JP" sz="4000" b="1">
                <a:latin typeface="华文细黑" charset="-122"/>
                <a:ea typeface="华文细黑" charset="-122"/>
              </a:rPr>
              <a:t>.</a:t>
            </a:r>
            <a:endParaRPr lang="en-US" altLang="en-US" sz="4000" b="1">
              <a:latin typeface="华文细黑" charset="-122"/>
              <a:ea typeface="华文细黑" charset="-122"/>
            </a:endParaRPr>
          </a:p>
        </p:txBody>
      </p:sp>
      <p:sp>
        <p:nvSpPr>
          <p:cNvPr id="110598" name="Text Box 6"/>
          <p:cNvSpPr txBox="1">
            <a:spLocks noChangeArrowheads="1"/>
          </p:cNvSpPr>
          <p:nvPr/>
        </p:nvSpPr>
        <p:spPr bwMode="auto">
          <a:xfrm>
            <a:off x="914400" y="2057400"/>
            <a:ext cx="2263775" cy="769938"/>
          </a:xfrm>
          <a:prstGeom prst="rect">
            <a:avLst/>
          </a:prstGeom>
          <a:noFill/>
          <a:ln>
            <a:noFill/>
          </a:ln>
          <a:effectLst>
            <a:outerShdw blurRad="63500" dist="38099" dir="2700000" algn="ctr" rotWithShape="0">
              <a:srgbClr val="000000">
                <a:alpha val="74998"/>
              </a:srgbClr>
            </a:outerShdw>
          </a:effec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zh-CN" altLang="en-US" sz="4400" b="1" i="0" u="none" strike="noStrike" kern="1200" cap="none" spc="0" normalizeH="0" baseline="0" noProof="0">
                <a:ln>
                  <a:noFill/>
                </a:ln>
                <a:solidFill>
                  <a:srgbClr val="FFFF00"/>
                </a:solidFill>
                <a:effectLst/>
                <a:uLnTx/>
                <a:uFillTx/>
                <a:latin typeface="SimSun" pitchFamily="2" charset="-122"/>
                <a:ea typeface="SimSun" pitchFamily="2" charset="-122"/>
                <a:cs typeface="+mn-cs"/>
              </a:rPr>
              <a:t>希伯来</a:t>
            </a:r>
            <a:endParaRPr kumimoji="0" lang="en-US" altLang="en-US" sz="4400" b="1" i="0" u="none" strike="noStrike" kern="1200" cap="none" spc="0" normalizeH="0" baseline="0" noProof="0">
              <a:ln>
                <a:noFill/>
              </a:ln>
              <a:solidFill>
                <a:srgbClr val="FFFF00"/>
              </a:solidFill>
              <a:effectLst/>
              <a:uLnTx/>
              <a:uFillTx/>
              <a:latin typeface="SimSun" pitchFamily="2" charset="-122"/>
              <a:ea typeface="SimSun" pitchFamily="2" charset="-122"/>
              <a:cs typeface="+mn-cs"/>
            </a:endParaRPr>
          </a:p>
        </p:txBody>
      </p:sp>
      <p:sp>
        <p:nvSpPr>
          <p:cNvPr id="110599" name="Text Box 7"/>
          <p:cNvSpPr txBox="1">
            <a:spLocks noChangeArrowheads="1"/>
          </p:cNvSpPr>
          <p:nvPr/>
        </p:nvSpPr>
        <p:spPr bwMode="auto">
          <a:xfrm>
            <a:off x="5867400" y="1981200"/>
            <a:ext cx="2263775" cy="769938"/>
          </a:xfrm>
          <a:prstGeom prst="rect">
            <a:avLst/>
          </a:prstGeom>
          <a:noFill/>
          <a:ln>
            <a:noFill/>
          </a:ln>
          <a:effectLst>
            <a:outerShdw blurRad="63500" dist="38099" dir="2700000" algn="ctr" rotWithShape="0">
              <a:srgbClr val="000000">
                <a:alpha val="74998"/>
              </a:srgbClr>
            </a:outerShdw>
          </a:effec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zh-CN" altLang="en-US" sz="4400" b="1" i="0" u="none" strike="noStrike" kern="1200" cap="none" spc="0" normalizeH="0" baseline="0" noProof="0">
                <a:ln>
                  <a:noFill/>
                </a:ln>
                <a:solidFill>
                  <a:srgbClr val="FFFF00"/>
                </a:solidFill>
                <a:effectLst/>
                <a:uLnTx/>
                <a:uFillTx/>
                <a:latin typeface="Tahoma" pitchFamily="34" charset="0"/>
                <a:ea typeface="SimSun" pitchFamily="2" charset="-122"/>
                <a:cs typeface="+mn-cs"/>
              </a:rPr>
              <a:t>希腊</a:t>
            </a:r>
            <a:endParaRPr kumimoji="0" lang="en-US" altLang="en-US" sz="4400" b="1" i="0" u="none" strike="noStrike" kern="1200" cap="none" spc="0" normalizeH="0" baseline="0" noProof="0">
              <a:ln>
                <a:noFill/>
              </a:ln>
              <a:solidFill>
                <a:srgbClr val="FFFF00"/>
              </a:solidFill>
              <a:effectLst/>
              <a:uLnTx/>
              <a:uFillTx/>
              <a:latin typeface="Tahoma" pitchFamily="34" charset="0"/>
              <a:ea typeface="SimSun" pitchFamily="2" charset="-122"/>
              <a:cs typeface="+mn-cs"/>
            </a:endParaRPr>
          </a:p>
        </p:txBody>
      </p:sp>
      <p:sp>
        <p:nvSpPr>
          <p:cNvPr id="204808" name="WordArt 8"/>
          <p:cNvSpPr>
            <a:spLocks noChangeArrowheads="1" noChangeShapeType="1" noTextEdit="1"/>
          </p:cNvSpPr>
          <p:nvPr/>
        </p:nvSpPr>
        <p:spPr bwMode="auto">
          <a:xfrm>
            <a:off x="2819400" y="533400"/>
            <a:ext cx="3124200" cy="1752600"/>
          </a:xfrm>
          <a:prstGeom prst="rect">
            <a:avLst/>
          </a:prstGeom>
        </p:spPr>
        <p:txBody>
          <a:bodyPr wrap="none" fromWordArt="1">
            <a:prstTxWarp prst="textCascadeUp">
              <a:avLst>
                <a:gd name="adj" fmla="val 44444"/>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600" b="0" i="0" u="none" strike="noStrike" kern="10" cap="none" spc="0" normalizeH="0" baseline="0" noProof="0">
                <a:ln w="9525">
                  <a:solidFill>
                    <a:srgbClr val="000000"/>
                  </a:solidFill>
                  <a:round/>
                  <a:headEnd/>
                  <a:tailEnd/>
                </a:ln>
                <a:gradFill rotWithShape="1">
                  <a:gsLst>
                    <a:gs pos="0">
                      <a:srgbClr val="FFE701"/>
                    </a:gs>
                    <a:gs pos="100000">
                      <a:srgbClr val="FE3E02"/>
                    </a:gs>
                  </a:gsLst>
                  <a:lin ang="5400000" scaled="1"/>
                </a:gradFill>
                <a:effectLst>
                  <a:outerShdw dist="107763" dir="13500000" algn="ctr" rotWithShape="0">
                    <a:srgbClr val="808080">
                      <a:alpha val="74997"/>
                    </a:srgbClr>
                  </a:outerShdw>
                </a:effectLst>
                <a:uLnTx/>
                <a:uFillTx/>
                <a:latin typeface="黑体"/>
                <a:ea typeface="黑体"/>
                <a:cs typeface="+mn-cs"/>
              </a:rPr>
              <a:t>永生</a:t>
            </a:r>
            <a:endParaRPr kumimoji="0" lang="en-GB" sz="3600" b="0" i="0" u="none" strike="noStrike" kern="10" cap="none" spc="0" normalizeH="0" baseline="0" noProof="0">
              <a:ln w="9525">
                <a:solidFill>
                  <a:srgbClr val="000000"/>
                </a:solidFill>
                <a:round/>
                <a:headEnd/>
                <a:tailEnd/>
              </a:ln>
              <a:gradFill rotWithShape="1">
                <a:gsLst>
                  <a:gs pos="0">
                    <a:srgbClr val="FFE701"/>
                  </a:gs>
                  <a:gs pos="100000">
                    <a:srgbClr val="FE3E02"/>
                  </a:gs>
                </a:gsLst>
                <a:lin ang="5400000" scaled="1"/>
              </a:gradFill>
              <a:effectLst>
                <a:outerShdw dist="107763" dir="13500000" algn="ctr" rotWithShape="0">
                  <a:srgbClr val="808080">
                    <a:alpha val="74997"/>
                  </a:srgbClr>
                </a:outerShdw>
              </a:effectLst>
              <a:uLnTx/>
              <a:uFillTx/>
              <a:latin typeface="黑体"/>
              <a:ea typeface="黑体"/>
              <a:cs typeface="+mn-cs"/>
            </a:endParaRPr>
          </a:p>
        </p:txBody>
      </p:sp>
    </p:spTree>
    <p:extLst>
      <p:ext uri="{BB962C8B-B14F-4D97-AF65-F5344CB8AC3E}">
        <p14:creationId xmlns:p14="http://schemas.microsoft.com/office/powerpoint/2010/main" val="10730411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noFill/>
        </p:spPr>
        <p:txBody>
          <a:bodyPr/>
          <a:lstStyle/>
          <a:p>
            <a:r>
              <a:rPr lang="zh-CN" altLang="en-US" sz="48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rPr>
              <a:t>主题</a:t>
            </a:r>
            <a:endParaRPr lang="en-US" sz="48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Microsoft YaHei UI" panose="020B0503020204020204" pitchFamily="34" charset="-122"/>
              <a:ea typeface="Microsoft YaHei UI" panose="020B0503020204020204" pitchFamily="34" charset="-122"/>
            </a:endParaRPr>
          </a:p>
        </p:txBody>
      </p:sp>
      <p:sp>
        <p:nvSpPr>
          <p:cNvPr id="4" name="Rectangle 2"/>
          <p:cNvSpPr txBox="1">
            <a:spLocks noChangeArrowheads="1"/>
          </p:cNvSpPr>
          <p:nvPr/>
        </p:nvSpPr>
        <p:spPr bwMode="auto">
          <a:xfrm>
            <a:off x="-18653" y="2060415"/>
            <a:ext cx="9144000" cy="27371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因信称义</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rPr>
              <a:t>23</a:t>
            </a:r>
          </a:p>
        </p:txBody>
      </p:sp>
      <p:sp>
        <p:nvSpPr>
          <p:cNvPr id="7"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加拉太书</a:t>
            </a:r>
          </a:p>
        </p:txBody>
      </p:sp>
    </p:spTree>
    <p:extLst>
      <p:ext uri="{BB962C8B-B14F-4D97-AF65-F5344CB8AC3E}">
        <p14:creationId xmlns:p14="http://schemas.microsoft.com/office/powerpoint/2010/main" val="332779423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206850" name="Rectangle 2050" descr="Green marble"/>
          <p:cNvSpPr>
            <a:spLocks noChangeArrowheads="1"/>
          </p:cNvSpPr>
          <p:nvPr/>
        </p:nvSpPr>
        <p:spPr bwMode="auto">
          <a:xfrm>
            <a:off x="0" y="0"/>
            <a:ext cx="4648200" cy="6858000"/>
          </a:xfrm>
          <a:prstGeom prst="rect">
            <a:avLst/>
          </a:prstGeom>
          <a:blipFill dpi="0" rotWithShape="0">
            <a:blip r:embed="rId4"/>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Tahoma" pitchFamily="34" charset="0"/>
              <a:ea typeface="SimSun" pitchFamily="2" charset="-122"/>
              <a:cs typeface="+mn-cs"/>
            </a:endParaRPr>
          </a:p>
        </p:txBody>
      </p:sp>
      <p:sp>
        <p:nvSpPr>
          <p:cNvPr id="112643" name="Rectangle 2051"/>
          <p:cNvSpPr>
            <a:spLocks noGrp="1" noChangeArrowheads="1"/>
          </p:cNvSpPr>
          <p:nvPr>
            <p:ph type="title"/>
          </p:nvPr>
        </p:nvSpPr>
        <p:spPr>
          <a:xfrm>
            <a:off x="0" y="0"/>
            <a:ext cx="2286000" cy="609600"/>
          </a:xfrm>
          <a:solidFill>
            <a:srgbClr val="000000"/>
          </a:solidFill>
        </p:spPr>
        <p:txBody>
          <a:bodyPr/>
          <a:lstStyle/>
          <a:p>
            <a:pPr eaLnBrk="1" hangingPunct="1"/>
            <a:r>
              <a:rPr lang="zh-CN" altLang="en-US" sz="3200" b="1">
                <a:effectLst>
                  <a:outerShdw blurRad="38100" dist="38100" dir="2700000" algn="tl">
                    <a:srgbClr val="FFFFFF"/>
                  </a:outerShdw>
                </a:effectLst>
                <a:latin typeface="SimSun" pitchFamily="2" charset="-122"/>
                <a:ea typeface="SimSun" pitchFamily="2" charset="-122"/>
              </a:rPr>
              <a:t>东西符合</a:t>
            </a:r>
            <a:endParaRPr lang="en-US" altLang="en-US" sz="3200" b="1">
              <a:effectLst>
                <a:outerShdw blurRad="38100" dist="38100" dir="2700000" algn="tl">
                  <a:srgbClr val="FFFFFF"/>
                </a:outerShdw>
              </a:effectLst>
              <a:latin typeface="SimSun" pitchFamily="2" charset="-122"/>
              <a:ea typeface="SimSun" pitchFamily="2" charset="-122"/>
            </a:endParaRPr>
          </a:p>
        </p:txBody>
      </p:sp>
      <p:sp>
        <p:nvSpPr>
          <p:cNvPr id="112644" name="Rectangle 2052"/>
          <p:cNvSpPr>
            <a:spLocks noGrp="1" noChangeArrowheads="1"/>
          </p:cNvSpPr>
          <p:nvPr>
            <p:ph type="body" sz="half" idx="1"/>
          </p:nvPr>
        </p:nvSpPr>
        <p:spPr>
          <a:xfrm>
            <a:off x="381000" y="2895600"/>
            <a:ext cx="3886200" cy="3505200"/>
          </a:xfrm>
          <a:effectLst>
            <a:outerShdw blurRad="63500" dist="38099" dir="2700000" algn="ctr" rotWithShape="0">
              <a:srgbClr val="000000">
                <a:alpha val="74997"/>
              </a:srgbClr>
            </a:outerShdw>
          </a:effectLst>
        </p:spPr>
        <p:txBody>
          <a:bodyPr/>
          <a:lstStyle/>
          <a:p>
            <a:pPr eaLnBrk="1" hangingPunct="1">
              <a:lnSpc>
                <a:spcPct val="90000"/>
              </a:lnSpc>
            </a:pPr>
            <a:r>
              <a:rPr lang="zh-CN" altLang="en-US" sz="4000" b="1">
                <a:latin typeface="华文细黑" charset="-122"/>
                <a:ea typeface="华文细黑" charset="-122"/>
              </a:rPr>
              <a:t>罪是错误的</a:t>
            </a:r>
            <a:r>
              <a:rPr lang="zh-CN" altLang="en-US" sz="4000" b="1">
                <a:solidFill>
                  <a:srgbClr val="FFFF00"/>
                </a:solidFill>
                <a:latin typeface="华文细黑" charset="-122"/>
                <a:ea typeface="华文细黑" charset="-122"/>
              </a:rPr>
              <a:t>行为</a:t>
            </a:r>
            <a:r>
              <a:rPr lang="en-US" altLang="ja-JP" sz="4000" b="1">
                <a:latin typeface="华文细黑" charset="-122"/>
                <a:ea typeface="华文细黑" charset="-122"/>
              </a:rPr>
              <a:t>.  </a:t>
            </a:r>
          </a:p>
          <a:p>
            <a:pPr eaLnBrk="1" hangingPunct="1">
              <a:lnSpc>
                <a:spcPct val="90000"/>
              </a:lnSpc>
            </a:pPr>
            <a:r>
              <a:rPr lang="zh-CN" altLang="en-US" sz="4000" b="1">
                <a:latin typeface="华文细黑" charset="-122"/>
                <a:ea typeface="华文细黑" charset="-122"/>
              </a:rPr>
              <a:t>他们强调人的信仰和</a:t>
            </a:r>
            <a:r>
              <a:rPr lang="zh-CN" altLang="en-US" sz="4000" b="1">
                <a:solidFill>
                  <a:srgbClr val="FFFF00"/>
                </a:solidFill>
                <a:latin typeface="华文细黑" charset="-122"/>
                <a:ea typeface="华文细黑" charset="-122"/>
              </a:rPr>
              <a:t>行为</a:t>
            </a:r>
            <a:r>
              <a:rPr lang="en-US" altLang="zh-CN" sz="4000" b="1">
                <a:latin typeface="华文细黑" charset="-122"/>
                <a:ea typeface="华文细黑" charset="-122"/>
              </a:rPr>
              <a:t>.</a:t>
            </a:r>
            <a:endParaRPr lang="en-US" altLang="en-US" sz="4000" b="1">
              <a:latin typeface="华文细黑" charset="-122"/>
              <a:ea typeface="华文细黑" charset="-122"/>
            </a:endParaRPr>
          </a:p>
        </p:txBody>
      </p:sp>
      <p:sp>
        <p:nvSpPr>
          <p:cNvPr id="112645" name="Rectangle 2053"/>
          <p:cNvSpPr>
            <a:spLocks noGrp="1" noChangeArrowheads="1"/>
          </p:cNvSpPr>
          <p:nvPr>
            <p:ph type="body" sz="half" idx="2"/>
          </p:nvPr>
        </p:nvSpPr>
        <p:spPr>
          <a:xfrm>
            <a:off x="4800600" y="2819400"/>
            <a:ext cx="3886200" cy="3810000"/>
          </a:xfrm>
          <a:effectLst>
            <a:outerShdw blurRad="63500" dist="38099" dir="2700000" algn="ctr" rotWithShape="0">
              <a:srgbClr val="000000">
                <a:alpha val="74997"/>
              </a:srgbClr>
            </a:outerShdw>
          </a:effectLst>
        </p:spPr>
        <p:txBody>
          <a:bodyPr/>
          <a:lstStyle/>
          <a:p>
            <a:pPr eaLnBrk="1" hangingPunct="1"/>
            <a:r>
              <a:rPr lang="zh-CN" altLang="en-US" sz="4000" b="1">
                <a:latin typeface="SimSun" pitchFamily="2" charset="-122"/>
                <a:ea typeface="SimSun" pitchFamily="2" charset="-122"/>
              </a:rPr>
              <a:t>罪是错误的</a:t>
            </a:r>
            <a:r>
              <a:rPr lang="zh-CN" altLang="en-US" sz="4000" b="1">
                <a:solidFill>
                  <a:srgbClr val="FFFF00"/>
                </a:solidFill>
                <a:latin typeface="SimSun" pitchFamily="2" charset="-122"/>
                <a:ea typeface="SimSun" pitchFamily="2" charset="-122"/>
              </a:rPr>
              <a:t>思想</a:t>
            </a:r>
            <a:r>
              <a:rPr lang="zh-CN" altLang="en-US" sz="4000" b="1">
                <a:latin typeface="SimSun" pitchFamily="2" charset="-122"/>
                <a:ea typeface="SimSun" pitchFamily="2" charset="-122"/>
              </a:rPr>
              <a:t>和行动</a:t>
            </a:r>
            <a:r>
              <a:rPr lang="en-US" altLang="ja-JP" sz="4000" b="1">
                <a:latin typeface="SimSun" pitchFamily="2" charset="-122"/>
                <a:ea typeface="SimSun" pitchFamily="2" charset="-122"/>
              </a:rPr>
              <a:t>.  </a:t>
            </a:r>
          </a:p>
          <a:p>
            <a:pPr eaLnBrk="1" hangingPunct="1"/>
            <a:r>
              <a:rPr lang="zh-CN" altLang="en-US" sz="4000" b="1">
                <a:latin typeface="SimSun" pitchFamily="2" charset="-122"/>
                <a:ea typeface="SimSun" pitchFamily="2" charset="-122"/>
              </a:rPr>
              <a:t>他们强调个人对其信仰的</a:t>
            </a:r>
            <a:r>
              <a:rPr lang="zh-CN" altLang="en-US" sz="4000" b="1">
                <a:solidFill>
                  <a:srgbClr val="FFFF00"/>
                </a:solidFill>
                <a:latin typeface="SimSun" pitchFamily="2" charset="-122"/>
                <a:ea typeface="SimSun" pitchFamily="2" charset="-122"/>
              </a:rPr>
              <a:t>认识</a:t>
            </a:r>
            <a:r>
              <a:rPr lang="en-US" altLang="ja-JP" sz="4000" b="1">
                <a:latin typeface="SimSun" pitchFamily="2" charset="-122"/>
                <a:ea typeface="SimSun" pitchFamily="2" charset="-122"/>
              </a:rPr>
              <a:t>.</a:t>
            </a:r>
            <a:endParaRPr lang="en-US" altLang="en-US" sz="4000" b="1">
              <a:latin typeface="SimSun" pitchFamily="2" charset="-122"/>
              <a:ea typeface="SimSun" pitchFamily="2" charset="-122"/>
            </a:endParaRPr>
          </a:p>
        </p:txBody>
      </p:sp>
      <p:sp>
        <p:nvSpPr>
          <p:cNvPr id="112646" name="Text Box 2054"/>
          <p:cNvSpPr txBox="1">
            <a:spLocks noChangeArrowheads="1"/>
          </p:cNvSpPr>
          <p:nvPr/>
        </p:nvSpPr>
        <p:spPr bwMode="auto">
          <a:xfrm>
            <a:off x="1066800" y="1828800"/>
            <a:ext cx="2263775" cy="769938"/>
          </a:xfrm>
          <a:prstGeom prst="rect">
            <a:avLst/>
          </a:prstGeom>
          <a:noFill/>
          <a:ln>
            <a:noFill/>
          </a:ln>
          <a:effectLst>
            <a:outerShdw blurRad="63500" dist="38099" dir="2700000" algn="ctr" rotWithShape="0">
              <a:srgbClr val="000000">
                <a:alpha val="74998"/>
              </a:srgbClr>
            </a:outerShdw>
          </a:effec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zh-CN" altLang="en-US" sz="4400" b="1" i="0" u="none" strike="noStrike" kern="1200" cap="none" spc="0" normalizeH="0" baseline="0" noProof="0">
                <a:ln>
                  <a:noFill/>
                </a:ln>
                <a:solidFill>
                  <a:srgbClr val="FFFF00"/>
                </a:solidFill>
                <a:effectLst/>
                <a:uLnTx/>
                <a:uFillTx/>
                <a:latin typeface="SimSun" pitchFamily="2" charset="-122"/>
                <a:ea typeface="SimSun" pitchFamily="2" charset="-122"/>
                <a:cs typeface="+mn-cs"/>
              </a:rPr>
              <a:t>希伯来</a:t>
            </a:r>
            <a:endParaRPr kumimoji="0" lang="en-US" altLang="en-US" sz="4400" b="1" i="0" u="none" strike="noStrike" kern="1200" cap="none" spc="0" normalizeH="0" baseline="0" noProof="0">
              <a:ln>
                <a:noFill/>
              </a:ln>
              <a:solidFill>
                <a:srgbClr val="FFFF00"/>
              </a:solidFill>
              <a:effectLst/>
              <a:uLnTx/>
              <a:uFillTx/>
              <a:latin typeface="SimSun" pitchFamily="2" charset="-122"/>
              <a:ea typeface="SimSun" pitchFamily="2" charset="-122"/>
              <a:cs typeface="+mn-cs"/>
            </a:endParaRPr>
          </a:p>
        </p:txBody>
      </p:sp>
      <p:sp>
        <p:nvSpPr>
          <p:cNvPr id="112647" name="Text Box 2055"/>
          <p:cNvSpPr txBox="1">
            <a:spLocks noChangeArrowheads="1"/>
          </p:cNvSpPr>
          <p:nvPr/>
        </p:nvSpPr>
        <p:spPr bwMode="auto">
          <a:xfrm>
            <a:off x="5638800" y="1828800"/>
            <a:ext cx="2263775" cy="769938"/>
          </a:xfrm>
          <a:prstGeom prst="rect">
            <a:avLst/>
          </a:prstGeom>
          <a:noFill/>
          <a:ln>
            <a:noFill/>
          </a:ln>
          <a:effectLst>
            <a:outerShdw blurRad="63500" dist="38099" dir="2700000" algn="ctr" rotWithShape="0">
              <a:srgbClr val="000000">
                <a:alpha val="74998"/>
              </a:srgbClr>
            </a:outerShdw>
          </a:effec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zh-CN" altLang="en-US" sz="4400" b="1" i="0" u="none" strike="noStrike" kern="1200" cap="none" spc="0" normalizeH="0" baseline="0" noProof="0">
                <a:ln>
                  <a:noFill/>
                </a:ln>
                <a:solidFill>
                  <a:srgbClr val="FFFF00"/>
                </a:solidFill>
                <a:effectLst/>
                <a:uLnTx/>
                <a:uFillTx/>
                <a:latin typeface="Tahoma" pitchFamily="34" charset="0"/>
                <a:ea typeface="SimSun" pitchFamily="2" charset="-122"/>
                <a:cs typeface="+mn-cs"/>
              </a:rPr>
              <a:t>希腊</a:t>
            </a:r>
            <a:endParaRPr kumimoji="0" lang="en-US" altLang="en-US" sz="4400" b="1" i="0" u="none" strike="noStrike" kern="1200" cap="none" spc="0" normalizeH="0" baseline="0" noProof="0">
              <a:ln>
                <a:noFill/>
              </a:ln>
              <a:solidFill>
                <a:srgbClr val="FFFF00"/>
              </a:solidFill>
              <a:effectLst/>
              <a:uLnTx/>
              <a:uFillTx/>
              <a:latin typeface="Tahoma" pitchFamily="34" charset="0"/>
              <a:ea typeface="MS PGothic" pitchFamily="34" charset="-128"/>
              <a:cs typeface="+mn-cs"/>
            </a:endParaRPr>
          </a:p>
        </p:txBody>
      </p:sp>
      <p:sp>
        <p:nvSpPr>
          <p:cNvPr id="206856" name="WordArt 2056"/>
          <p:cNvSpPr>
            <a:spLocks noChangeArrowheads="1" noChangeShapeType="1" noTextEdit="1"/>
          </p:cNvSpPr>
          <p:nvPr/>
        </p:nvSpPr>
        <p:spPr bwMode="auto">
          <a:xfrm>
            <a:off x="3581400" y="609600"/>
            <a:ext cx="1905000" cy="1371600"/>
          </a:xfrm>
          <a:prstGeom prst="rect">
            <a:avLst/>
          </a:prstGeom>
        </p:spPr>
        <p:txBody>
          <a:bodyPr wrap="none" fromWordArt="1">
            <a:prstTxWarp prst="textCascadeUp">
              <a:avLst>
                <a:gd name="adj" fmla="val 44444"/>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600" b="0" i="0" u="none" strike="noStrike" kern="10" cap="none" spc="0" normalizeH="0" baseline="0" noProof="0">
                <a:ln w="9525">
                  <a:solidFill>
                    <a:srgbClr val="000000"/>
                  </a:solidFill>
                  <a:round/>
                  <a:headEnd/>
                  <a:tailEnd/>
                </a:ln>
                <a:gradFill rotWithShape="1">
                  <a:gsLst>
                    <a:gs pos="0">
                      <a:srgbClr val="FFE701"/>
                    </a:gs>
                    <a:gs pos="100000">
                      <a:srgbClr val="FE3E02"/>
                    </a:gs>
                  </a:gsLst>
                  <a:lin ang="5400000" scaled="1"/>
                </a:gradFill>
                <a:effectLst>
                  <a:outerShdw dist="107763" dir="13500000" algn="ctr" rotWithShape="0">
                    <a:srgbClr val="808080">
                      <a:alpha val="74997"/>
                    </a:srgbClr>
                  </a:outerShdw>
                </a:effectLst>
                <a:uLnTx/>
                <a:uFillTx/>
                <a:latin typeface="黑体"/>
                <a:ea typeface="黑体"/>
                <a:cs typeface="+mn-cs"/>
              </a:rPr>
              <a:t>罪</a:t>
            </a:r>
            <a:endParaRPr kumimoji="0" lang="en-GB" sz="3600" b="0" i="0" u="none" strike="noStrike" kern="10" cap="none" spc="0" normalizeH="0" baseline="0" noProof="0">
              <a:ln w="9525">
                <a:solidFill>
                  <a:srgbClr val="000000"/>
                </a:solidFill>
                <a:round/>
                <a:headEnd/>
                <a:tailEnd/>
              </a:ln>
              <a:gradFill rotWithShape="1">
                <a:gsLst>
                  <a:gs pos="0">
                    <a:srgbClr val="FFE701"/>
                  </a:gs>
                  <a:gs pos="100000">
                    <a:srgbClr val="FE3E02"/>
                  </a:gs>
                </a:gsLst>
                <a:lin ang="5400000" scaled="1"/>
              </a:gradFill>
              <a:effectLst>
                <a:outerShdw dist="107763" dir="13500000" algn="ctr" rotWithShape="0">
                  <a:srgbClr val="808080">
                    <a:alpha val="74997"/>
                  </a:srgbClr>
                </a:outerShdw>
              </a:effectLst>
              <a:uLnTx/>
              <a:uFillTx/>
              <a:latin typeface="黑体"/>
              <a:ea typeface="黑体"/>
              <a:cs typeface="+mn-cs"/>
            </a:endParaRPr>
          </a:p>
        </p:txBody>
      </p:sp>
      <p:sp>
        <p:nvSpPr>
          <p:cNvPr id="112649" name="Text Box 2057"/>
          <p:cNvSpPr txBox="1">
            <a:spLocks noChangeArrowheads="1"/>
          </p:cNvSpPr>
          <p:nvPr/>
        </p:nvSpPr>
        <p:spPr bwMode="auto">
          <a:xfrm>
            <a:off x="8397875" y="82550"/>
            <a:ext cx="184150" cy="400050"/>
          </a:xfrm>
          <a:prstGeom prst="rect">
            <a:avLst/>
          </a:prstGeom>
          <a:noFill/>
          <a:ln>
            <a:noFill/>
          </a:ln>
          <a:effectLst>
            <a:outerShdw blurRad="63500" dist="38099" dir="2700000" algn="ctr" rotWithShape="0">
              <a:srgbClr val="000000">
                <a:alpha val="74998"/>
              </a:srgbClr>
            </a:outerShdw>
          </a:effec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srgbClr val="FFFFFF"/>
              </a:solidFill>
              <a:effectLst/>
              <a:uLnTx/>
              <a:uFillTx/>
              <a:latin typeface="Tahoma" pitchFamily="34" charset="0"/>
              <a:ea typeface="SimSun" pitchFamily="2" charset="-122"/>
              <a:cs typeface="+mn-cs"/>
            </a:endParaRPr>
          </a:p>
        </p:txBody>
      </p:sp>
    </p:spTree>
    <p:extLst>
      <p:ext uri="{BB962C8B-B14F-4D97-AF65-F5344CB8AC3E}">
        <p14:creationId xmlns:p14="http://schemas.microsoft.com/office/powerpoint/2010/main" val="219403643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114690" name="Rectangle 1026" descr="Green marble"/>
          <p:cNvSpPr>
            <a:spLocks noChangeArrowheads="1"/>
          </p:cNvSpPr>
          <p:nvPr/>
        </p:nvSpPr>
        <p:spPr bwMode="auto">
          <a:xfrm>
            <a:off x="0" y="0"/>
            <a:ext cx="4648200" cy="6858000"/>
          </a:xfrm>
          <a:prstGeom prst="rect">
            <a:avLst/>
          </a:prstGeom>
          <a:blipFill dpi="0" rotWithShape="0">
            <a:blip r:embed="rId4"/>
            <a:srcRect/>
            <a:tile tx="0" ty="0" sx="100000" sy="100000" flip="none" algn="tl"/>
          </a:blipFill>
          <a:ln>
            <a:noFill/>
          </a:ln>
          <a:effec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altLang="en-US" sz="4400" b="0" i="0" u="none" strike="noStrike" kern="1200" cap="none" spc="0" normalizeH="0" baseline="0" noProof="0">
              <a:ln>
                <a:noFill/>
              </a:ln>
              <a:solidFill>
                <a:srgbClr val="FFFFFF"/>
              </a:solidFill>
              <a:effectLst>
                <a:outerShdw blurRad="38100" dist="38100" dir="2700000" algn="tl">
                  <a:srgbClr val="C0C0C0"/>
                </a:outerShdw>
              </a:effectLst>
              <a:uLnTx/>
              <a:uFillTx/>
              <a:latin typeface="SimSun" pitchFamily="2" charset="-122"/>
              <a:ea typeface="SimSun" pitchFamily="2" charset="-122"/>
              <a:cs typeface="+mn-cs"/>
            </a:endParaRPr>
          </a:p>
        </p:txBody>
      </p:sp>
      <p:sp>
        <p:nvSpPr>
          <p:cNvPr id="114691" name="Rectangle 1027"/>
          <p:cNvSpPr>
            <a:spLocks noGrp="1" noChangeArrowheads="1"/>
          </p:cNvSpPr>
          <p:nvPr>
            <p:ph type="title"/>
          </p:nvPr>
        </p:nvSpPr>
        <p:spPr>
          <a:xfrm>
            <a:off x="0" y="0"/>
            <a:ext cx="2362200" cy="609600"/>
          </a:xfrm>
          <a:solidFill>
            <a:srgbClr val="000000"/>
          </a:solidFill>
        </p:spPr>
        <p:txBody>
          <a:bodyPr/>
          <a:lstStyle/>
          <a:p>
            <a:pPr eaLnBrk="1" hangingPunct="1"/>
            <a:r>
              <a:rPr lang="zh-CN" altLang="en-US" sz="3200" b="1">
                <a:effectLst>
                  <a:outerShdw blurRad="38100" dist="38100" dir="2700000" algn="tl">
                    <a:srgbClr val="FFFFFF"/>
                  </a:outerShdw>
                </a:effectLst>
                <a:latin typeface="SimSun" pitchFamily="2" charset="-122"/>
                <a:ea typeface="SimSun" pitchFamily="2" charset="-122"/>
              </a:rPr>
              <a:t>东西符合</a:t>
            </a:r>
            <a:endParaRPr lang="en-US" altLang="en-US" sz="3200" b="1">
              <a:effectLst>
                <a:outerShdw blurRad="38100" dist="38100" dir="2700000" algn="tl">
                  <a:srgbClr val="FFFFFF"/>
                </a:outerShdw>
              </a:effectLst>
              <a:latin typeface="SimSun" pitchFamily="2" charset="-122"/>
              <a:ea typeface="SimSun" pitchFamily="2" charset="-122"/>
            </a:endParaRPr>
          </a:p>
        </p:txBody>
      </p:sp>
      <p:sp>
        <p:nvSpPr>
          <p:cNvPr id="114692" name="Rectangle 1028"/>
          <p:cNvSpPr>
            <a:spLocks noGrp="1" noChangeArrowheads="1"/>
          </p:cNvSpPr>
          <p:nvPr>
            <p:ph type="body" sz="half" idx="1"/>
          </p:nvPr>
        </p:nvSpPr>
        <p:spPr>
          <a:xfrm>
            <a:off x="152400" y="3124200"/>
            <a:ext cx="4038600" cy="3124200"/>
          </a:xfrm>
          <a:effectLst>
            <a:outerShdw blurRad="63500" dist="38099" dir="2700000" algn="ctr" rotWithShape="0">
              <a:srgbClr val="000000">
                <a:alpha val="74997"/>
              </a:srgbClr>
            </a:outerShdw>
          </a:effectLst>
        </p:spPr>
        <p:txBody>
          <a:bodyPr/>
          <a:lstStyle/>
          <a:p>
            <a:pPr eaLnBrk="1" hangingPunct="1">
              <a:buFont typeface="Wingdings" charset="0"/>
              <a:buChar char="n"/>
              <a:defRPr/>
            </a:pPr>
            <a:r>
              <a:rPr lang="zh-CN" altLang="en-US" sz="4000" b="1">
                <a:solidFill>
                  <a:srgbClr val="FFFF00"/>
                </a:solidFill>
                <a:latin typeface="华文细黑" charset="0"/>
                <a:ea typeface="华文细黑" charset="0"/>
                <a:cs typeface="华文细黑" charset="0"/>
              </a:rPr>
              <a:t>以为</a:t>
            </a:r>
            <a:r>
              <a:rPr lang="zh-CN" altLang="en-US" sz="4000" b="1">
                <a:latin typeface="华文细黑" charset="0"/>
                <a:ea typeface="华文细黑" charset="0"/>
                <a:cs typeface="华文细黑" charset="0"/>
              </a:rPr>
              <a:t>神是存在</a:t>
            </a:r>
            <a:endParaRPr lang="en-US" sz="4000" b="1">
              <a:latin typeface="华文细黑" charset="0"/>
              <a:ea typeface="华文细黑" charset="0"/>
              <a:cs typeface="华文细黑" charset="0"/>
            </a:endParaRPr>
          </a:p>
        </p:txBody>
      </p:sp>
      <p:sp>
        <p:nvSpPr>
          <p:cNvPr id="114693" name="Rectangle 1029"/>
          <p:cNvSpPr>
            <a:spLocks noGrp="1" noChangeArrowheads="1"/>
          </p:cNvSpPr>
          <p:nvPr>
            <p:ph type="body" sz="half" idx="2"/>
          </p:nvPr>
        </p:nvSpPr>
        <p:spPr>
          <a:xfrm>
            <a:off x="4648200" y="3124200"/>
            <a:ext cx="4191000" cy="3352800"/>
          </a:xfrm>
          <a:effectLst>
            <a:outerShdw blurRad="63500" dist="38099" dir="2700000" algn="ctr" rotWithShape="0">
              <a:srgbClr val="000000">
                <a:alpha val="74997"/>
              </a:srgbClr>
            </a:outerShdw>
          </a:effectLst>
        </p:spPr>
        <p:txBody>
          <a:bodyPr/>
          <a:lstStyle/>
          <a:p>
            <a:pPr eaLnBrk="1" hangingPunct="1">
              <a:buFont typeface="Wingdings" charset="0"/>
              <a:buChar char="n"/>
              <a:defRPr/>
            </a:pPr>
            <a:r>
              <a:rPr lang="zh-CN" altLang="en-US" sz="4000" b="1">
                <a:latin typeface="华文细黑" charset="0"/>
                <a:ea typeface="华文细黑" charset="0"/>
                <a:cs typeface="华文细黑" charset="0"/>
              </a:rPr>
              <a:t>想办法</a:t>
            </a:r>
            <a:r>
              <a:rPr lang="zh-CN" altLang="en-US" sz="4000" b="1">
                <a:solidFill>
                  <a:srgbClr val="FFFF00"/>
                </a:solidFill>
                <a:latin typeface="华文细黑" charset="0"/>
                <a:ea typeface="华文细黑" charset="0"/>
                <a:cs typeface="华文细黑" charset="0"/>
              </a:rPr>
              <a:t>证明</a:t>
            </a:r>
            <a:r>
              <a:rPr lang="zh-CN" altLang="en-US" sz="4000" b="1">
                <a:latin typeface="华文细黑" charset="0"/>
                <a:ea typeface="华文细黑" charset="0"/>
                <a:cs typeface="华文细黑" charset="0"/>
              </a:rPr>
              <a:t>神是存在的</a:t>
            </a:r>
            <a:endParaRPr lang="en-US" sz="4000" b="1">
              <a:latin typeface="华文细黑" charset="0"/>
              <a:ea typeface="华文细黑" charset="0"/>
              <a:cs typeface="华文细黑" charset="0"/>
            </a:endParaRPr>
          </a:p>
        </p:txBody>
      </p:sp>
      <p:sp>
        <p:nvSpPr>
          <p:cNvPr id="114694" name="Text Box 1030"/>
          <p:cNvSpPr txBox="1">
            <a:spLocks noChangeArrowheads="1"/>
          </p:cNvSpPr>
          <p:nvPr/>
        </p:nvSpPr>
        <p:spPr bwMode="auto">
          <a:xfrm>
            <a:off x="1066800" y="2057400"/>
            <a:ext cx="2263775" cy="769938"/>
          </a:xfrm>
          <a:prstGeom prst="rect">
            <a:avLst/>
          </a:prstGeom>
          <a:noFill/>
          <a:ln>
            <a:noFill/>
          </a:ln>
          <a:effectLst>
            <a:outerShdw blurRad="63500" dist="38099" dir="2700000" algn="ctr" rotWithShape="0">
              <a:srgbClr val="000000">
                <a:alpha val="74998"/>
              </a:srgbClr>
            </a:outerShdw>
          </a:effec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zh-CN" altLang="en-US" sz="4400" b="1" i="0" u="none" strike="noStrike" kern="1200" cap="none" spc="0" normalizeH="0" baseline="0" noProof="0">
                <a:ln>
                  <a:noFill/>
                </a:ln>
                <a:solidFill>
                  <a:srgbClr val="FFFF00"/>
                </a:solidFill>
                <a:effectLst/>
                <a:uLnTx/>
                <a:uFillTx/>
                <a:latin typeface="SimSun" pitchFamily="2" charset="-122"/>
                <a:ea typeface="SimSun" pitchFamily="2" charset="-122"/>
                <a:cs typeface="+mn-cs"/>
              </a:rPr>
              <a:t>希伯来</a:t>
            </a:r>
            <a:endParaRPr kumimoji="0" lang="en-US" altLang="en-US" sz="4400" b="1" i="0" u="none" strike="noStrike" kern="1200" cap="none" spc="0" normalizeH="0" baseline="0" noProof="0">
              <a:ln>
                <a:noFill/>
              </a:ln>
              <a:solidFill>
                <a:srgbClr val="FFFF00"/>
              </a:solidFill>
              <a:effectLst/>
              <a:uLnTx/>
              <a:uFillTx/>
              <a:latin typeface="SimSun" pitchFamily="2" charset="-122"/>
              <a:ea typeface="SimSun" pitchFamily="2" charset="-122"/>
              <a:cs typeface="+mn-cs"/>
            </a:endParaRPr>
          </a:p>
        </p:txBody>
      </p:sp>
      <p:sp>
        <p:nvSpPr>
          <p:cNvPr id="114695" name="Text Box 1031"/>
          <p:cNvSpPr txBox="1">
            <a:spLocks noChangeArrowheads="1"/>
          </p:cNvSpPr>
          <p:nvPr/>
        </p:nvSpPr>
        <p:spPr bwMode="auto">
          <a:xfrm>
            <a:off x="5562600" y="2057400"/>
            <a:ext cx="2263775" cy="769938"/>
          </a:xfrm>
          <a:prstGeom prst="rect">
            <a:avLst/>
          </a:prstGeom>
          <a:noFill/>
          <a:ln>
            <a:noFill/>
          </a:ln>
          <a:effectLst>
            <a:outerShdw blurRad="63500" dist="38099" dir="2700000" algn="ctr" rotWithShape="0">
              <a:srgbClr val="000000">
                <a:alpha val="74998"/>
              </a:srgbClr>
            </a:outerShdw>
          </a:effec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zh-CN" altLang="en-US" sz="4400" b="1" i="0" u="none" strike="noStrike" kern="1200" cap="none" spc="0" normalizeH="0" baseline="0" noProof="0">
                <a:ln>
                  <a:noFill/>
                </a:ln>
                <a:solidFill>
                  <a:srgbClr val="FFFF00"/>
                </a:solidFill>
                <a:effectLst/>
                <a:uLnTx/>
                <a:uFillTx/>
                <a:latin typeface="Tahoma" pitchFamily="34" charset="0"/>
                <a:ea typeface="SimSun" pitchFamily="2" charset="-122"/>
                <a:cs typeface="+mn-cs"/>
              </a:rPr>
              <a:t>希腊</a:t>
            </a:r>
            <a:endParaRPr kumimoji="0" lang="en-US" altLang="en-US" sz="4400" b="1" i="0" u="none" strike="noStrike" kern="1200" cap="none" spc="0" normalizeH="0" baseline="0" noProof="0">
              <a:ln>
                <a:noFill/>
              </a:ln>
              <a:solidFill>
                <a:srgbClr val="FFFF00"/>
              </a:solidFill>
              <a:effectLst/>
              <a:uLnTx/>
              <a:uFillTx/>
              <a:latin typeface="Tahoma" pitchFamily="34" charset="0"/>
              <a:ea typeface="SimSun" pitchFamily="2" charset="-122"/>
              <a:cs typeface="+mn-cs"/>
            </a:endParaRPr>
          </a:p>
        </p:txBody>
      </p:sp>
      <p:sp>
        <p:nvSpPr>
          <p:cNvPr id="208904" name="WordArt 1032"/>
          <p:cNvSpPr>
            <a:spLocks noChangeArrowheads="1" noChangeShapeType="1" noTextEdit="1"/>
          </p:cNvSpPr>
          <p:nvPr/>
        </p:nvSpPr>
        <p:spPr bwMode="auto">
          <a:xfrm>
            <a:off x="3048000" y="457200"/>
            <a:ext cx="2971800" cy="1524000"/>
          </a:xfrm>
          <a:prstGeom prst="rect">
            <a:avLst/>
          </a:prstGeom>
        </p:spPr>
        <p:txBody>
          <a:bodyPr wrap="none" fromWordArt="1">
            <a:prstTxWarp prst="textCascadeUp">
              <a:avLst>
                <a:gd name="adj" fmla="val 44444"/>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600" b="0" i="0" u="none" strike="noStrike" kern="10" cap="none" spc="0" normalizeH="0" baseline="0" noProof="0">
                <a:ln w="9525">
                  <a:solidFill>
                    <a:srgbClr val="000000"/>
                  </a:solidFill>
                  <a:round/>
                  <a:headEnd/>
                  <a:tailEnd/>
                </a:ln>
                <a:gradFill rotWithShape="1">
                  <a:gsLst>
                    <a:gs pos="0">
                      <a:srgbClr val="FFE701"/>
                    </a:gs>
                    <a:gs pos="100000">
                      <a:srgbClr val="FE3E02"/>
                    </a:gs>
                  </a:gsLst>
                  <a:lin ang="5400000" scaled="1"/>
                </a:gradFill>
                <a:effectLst>
                  <a:outerShdw dist="107763" dir="13500000" algn="ctr" rotWithShape="0">
                    <a:srgbClr val="808080">
                      <a:alpha val="74997"/>
                    </a:srgbClr>
                  </a:outerShdw>
                </a:effectLst>
                <a:uLnTx/>
                <a:uFillTx/>
                <a:latin typeface="黑体"/>
                <a:ea typeface="黑体"/>
                <a:cs typeface="+mn-cs"/>
              </a:rPr>
              <a:t>神的存在</a:t>
            </a:r>
            <a:endParaRPr kumimoji="0" lang="en-GB" sz="3600" b="0" i="0" u="none" strike="noStrike" kern="10" cap="none" spc="0" normalizeH="0" baseline="0" noProof="0">
              <a:ln w="9525">
                <a:solidFill>
                  <a:srgbClr val="000000"/>
                </a:solidFill>
                <a:round/>
                <a:headEnd/>
                <a:tailEnd/>
              </a:ln>
              <a:gradFill rotWithShape="1">
                <a:gsLst>
                  <a:gs pos="0">
                    <a:srgbClr val="FFE701"/>
                  </a:gs>
                  <a:gs pos="100000">
                    <a:srgbClr val="FE3E02"/>
                  </a:gs>
                </a:gsLst>
                <a:lin ang="5400000" scaled="1"/>
              </a:gradFill>
              <a:effectLst>
                <a:outerShdw dist="107763" dir="13500000" algn="ctr" rotWithShape="0">
                  <a:srgbClr val="808080">
                    <a:alpha val="74997"/>
                  </a:srgbClr>
                </a:outerShdw>
              </a:effectLst>
              <a:uLnTx/>
              <a:uFillTx/>
              <a:latin typeface="黑体"/>
              <a:ea typeface="黑体"/>
              <a:cs typeface="+mn-cs"/>
            </a:endParaRPr>
          </a:p>
        </p:txBody>
      </p:sp>
    </p:spTree>
    <p:extLst>
      <p:ext uri="{BB962C8B-B14F-4D97-AF65-F5344CB8AC3E}">
        <p14:creationId xmlns:p14="http://schemas.microsoft.com/office/powerpoint/2010/main" val="90787594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116738" name="Rectangle 1026" descr="Green marble"/>
          <p:cNvSpPr>
            <a:spLocks noChangeArrowheads="1"/>
          </p:cNvSpPr>
          <p:nvPr/>
        </p:nvSpPr>
        <p:spPr bwMode="auto">
          <a:xfrm>
            <a:off x="0" y="0"/>
            <a:ext cx="4648200" cy="6858000"/>
          </a:xfrm>
          <a:prstGeom prst="rect">
            <a:avLst/>
          </a:prstGeom>
          <a:blipFill dpi="0" rotWithShape="0">
            <a:blip r:embed="rId4"/>
            <a:srcRect/>
            <a:tile tx="0" ty="0" sx="100000" sy="100000" flip="none" algn="tl"/>
          </a:blipFill>
          <a:ln>
            <a:noFill/>
          </a:ln>
          <a:effec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altLang="en-US" sz="4400" b="0" i="0" u="none" strike="noStrike" kern="1200" cap="none" spc="0" normalizeH="0" baseline="0" noProof="0">
              <a:ln>
                <a:noFill/>
              </a:ln>
              <a:solidFill>
                <a:srgbClr val="FFFFFF"/>
              </a:solidFill>
              <a:effectLst>
                <a:outerShdw blurRad="38100" dist="38100" dir="2700000" algn="tl">
                  <a:srgbClr val="C0C0C0"/>
                </a:outerShdw>
              </a:effectLst>
              <a:uLnTx/>
              <a:uFillTx/>
              <a:latin typeface="SimSun" pitchFamily="2" charset="-122"/>
              <a:ea typeface="SimSun" pitchFamily="2" charset="-122"/>
              <a:cs typeface="+mn-cs"/>
            </a:endParaRPr>
          </a:p>
        </p:txBody>
      </p:sp>
      <p:sp>
        <p:nvSpPr>
          <p:cNvPr id="116739" name="Rectangle 1027"/>
          <p:cNvSpPr>
            <a:spLocks noGrp="1" noChangeArrowheads="1"/>
          </p:cNvSpPr>
          <p:nvPr>
            <p:ph type="title"/>
          </p:nvPr>
        </p:nvSpPr>
        <p:spPr>
          <a:xfrm>
            <a:off x="0" y="0"/>
            <a:ext cx="2362200" cy="609600"/>
          </a:xfrm>
          <a:solidFill>
            <a:srgbClr val="000000"/>
          </a:solidFill>
        </p:spPr>
        <p:txBody>
          <a:bodyPr/>
          <a:lstStyle/>
          <a:p>
            <a:pPr eaLnBrk="1" hangingPunct="1"/>
            <a:r>
              <a:rPr lang="zh-CN" altLang="en-US" sz="3200" b="1">
                <a:effectLst>
                  <a:outerShdw blurRad="38100" dist="38100" dir="2700000" algn="tl">
                    <a:srgbClr val="FFFFFF"/>
                  </a:outerShdw>
                </a:effectLst>
                <a:latin typeface="SimSun" pitchFamily="2" charset="-122"/>
                <a:ea typeface="SimSun" pitchFamily="2" charset="-122"/>
              </a:rPr>
              <a:t>东西符合</a:t>
            </a:r>
            <a:endParaRPr lang="en-US" altLang="en-US" sz="3200" b="1">
              <a:effectLst>
                <a:outerShdw blurRad="38100" dist="38100" dir="2700000" algn="tl">
                  <a:srgbClr val="FFFFFF"/>
                </a:outerShdw>
              </a:effectLst>
              <a:latin typeface="SimSun" pitchFamily="2" charset="-122"/>
              <a:ea typeface="SimSun" pitchFamily="2" charset="-122"/>
            </a:endParaRPr>
          </a:p>
        </p:txBody>
      </p:sp>
      <p:sp>
        <p:nvSpPr>
          <p:cNvPr id="116740" name="Rectangle 1028"/>
          <p:cNvSpPr>
            <a:spLocks noGrp="1" noChangeArrowheads="1"/>
          </p:cNvSpPr>
          <p:nvPr>
            <p:ph type="body" sz="half" idx="1"/>
          </p:nvPr>
        </p:nvSpPr>
        <p:spPr>
          <a:xfrm>
            <a:off x="228600" y="2743200"/>
            <a:ext cx="4038600" cy="3581400"/>
          </a:xfrm>
          <a:effectLst>
            <a:outerShdw blurRad="63500" dist="38099" dir="2700000" algn="ctr" rotWithShape="0">
              <a:srgbClr val="000000">
                <a:alpha val="74997"/>
              </a:srgbClr>
            </a:outerShdw>
          </a:effectLst>
        </p:spPr>
        <p:txBody>
          <a:bodyPr/>
          <a:lstStyle/>
          <a:p>
            <a:pPr eaLnBrk="1" hangingPunct="1"/>
            <a:r>
              <a:rPr lang="zh-CN" altLang="en-US" sz="4000" b="1">
                <a:latin typeface="华文细黑" charset="-122"/>
                <a:ea typeface="华文细黑" charset="-122"/>
              </a:rPr>
              <a:t>居</a:t>
            </a:r>
            <a:r>
              <a:rPr lang="zh-CN" altLang="en-US" sz="4000" b="1">
                <a:solidFill>
                  <a:srgbClr val="FFFF00"/>
                </a:solidFill>
                <a:latin typeface="华文细黑" charset="-122"/>
                <a:ea typeface="华文细黑" charset="-122"/>
              </a:rPr>
              <a:t>个人</a:t>
            </a:r>
            <a:r>
              <a:rPr lang="zh-CN" altLang="en-US" sz="4000" b="1">
                <a:latin typeface="华文细黑" charset="-122"/>
                <a:ea typeface="华文细黑" charset="-122"/>
              </a:rPr>
              <a:t>的一种关係</a:t>
            </a:r>
            <a:endParaRPr lang="en-US" altLang="zh-CN" sz="4000" b="1">
              <a:latin typeface="华文细黑" charset="-122"/>
              <a:ea typeface="华文细黑" charset="-122"/>
            </a:endParaRPr>
          </a:p>
          <a:p>
            <a:pPr eaLnBrk="1" hangingPunct="1"/>
            <a:r>
              <a:rPr lang="zh-CN" altLang="en-US" sz="4000" b="1">
                <a:latin typeface="华文细黑" charset="-122"/>
                <a:ea typeface="华文细黑" charset="-122"/>
              </a:rPr>
              <a:t>表达人与神的</a:t>
            </a:r>
            <a:r>
              <a:rPr lang="zh-CN" altLang="en-US" sz="4000" b="1">
                <a:solidFill>
                  <a:srgbClr val="FFFF00"/>
                </a:solidFill>
                <a:latin typeface="华文细黑" charset="-122"/>
                <a:ea typeface="华文细黑" charset="-122"/>
              </a:rPr>
              <a:t>关係</a:t>
            </a:r>
            <a:r>
              <a:rPr lang="zh-CN" altLang="en-US" sz="4000" b="1">
                <a:latin typeface="华文细黑" charset="-122"/>
                <a:ea typeface="华文细黑" charset="-122"/>
              </a:rPr>
              <a:t>那不是一种理性的认识</a:t>
            </a:r>
            <a:r>
              <a:rPr lang="en-US" altLang="ja-JP" sz="4000" b="1">
                <a:latin typeface="华文细黑" charset="-122"/>
                <a:ea typeface="华文细黑" charset="-122"/>
              </a:rPr>
              <a:t> </a:t>
            </a:r>
            <a:endParaRPr lang="en-US" altLang="en-US" sz="4000" b="1">
              <a:latin typeface="华文细黑" charset="-122"/>
              <a:ea typeface="华文细黑" charset="-122"/>
            </a:endParaRPr>
          </a:p>
        </p:txBody>
      </p:sp>
      <p:sp>
        <p:nvSpPr>
          <p:cNvPr id="116741" name="Rectangle 1029"/>
          <p:cNvSpPr>
            <a:spLocks noGrp="1" noChangeArrowheads="1"/>
          </p:cNvSpPr>
          <p:nvPr>
            <p:ph type="body" sz="half" idx="2"/>
          </p:nvPr>
        </p:nvSpPr>
        <p:spPr>
          <a:xfrm>
            <a:off x="4724400" y="2667000"/>
            <a:ext cx="4038600" cy="4038600"/>
          </a:xfrm>
          <a:effectLst>
            <a:outerShdw blurRad="63500" dist="38099" dir="2700000" algn="ctr" rotWithShape="0">
              <a:srgbClr val="000000">
                <a:alpha val="74997"/>
              </a:srgbClr>
            </a:outerShdw>
          </a:effectLst>
        </p:spPr>
        <p:txBody>
          <a:bodyPr/>
          <a:lstStyle/>
          <a:p>
            <a:pPr eaLnBrk="1" hangingPunct="1">
              <a:buFont typeface="Wingdings" charset="0"/>
              <a:buChar char="n"/>
              <a:defRPr/>
            </a:pPr>
            <a:r>
              <a:rPr lang="zh-CN" altLang="en-US" sz="4000" b="1">
                <a:latin typeface="华文细黑" charset="0"/>
                <a:ea typeface="华文细黑" charset="0"/>
                <a:cs typeface="华文细黑" charset="0"/>
              </a:rPr>
              <a:t>是理性的理解</a:t>
            </a:r>
            <a:endParaRPr lang="en-US" altLang="zh-CN" sz="4000" b="1">
              <a:latin typeface="华文细黑" charset="0"/>
              <a:ea typeface="华文细黑" charset="0"/>
              <a:cs typeface="华文细黑" charset="0"/>
            </a:endParaRPr>
          </a:p>
          <a:p>
            <a:pPr eaLnBrk="1" hangingPunct="1">
              <a:buFont typeface="Wingdings" charset="0"/>
              <a:buChar char="n"/>
              <a:defRPr/>
            </a:pPr>
            <a:r>
              <a:rPr lang="zh-CN" altLang="en-US" sz="4000" b="1">
                <a:latin typeface="华文细黑" charset="0"/>
                <a:ea typeface="华文细黑" charset="0"/>
                <a:cs typeface="华文细黑" charset="0"/>
              </a:rPr>
              <a:t>以</a:t>
            </a:r>
            <a:r>
              <a:rPr lang="zh-CN" altLang="en-US" sz="4000" b="1">
                <a:solidFill>
                  <a:srgbClr val="FFFF00"/>
                </a:solidFill>
                <a:latin typeface="华文细黑" charset="0"/>
                <a:ea typeface="华文细黑" charset="0"/>
                <a:cs typeface="华文细黑" charset="0"/>
              </a:rPr>
              <a:t>教條</a:t>
            </a:r>
            <a:r>
              <a:rPr lang="zh-CN" altLang="en-US" sz="4000" b="1">
                <a:latin typeface="华文细黑" charset="0"/>
                <a:ea typeface="华文细黑" charset="0"/>
                <a:cs typeface="华文细黑" charset="0"/>
              </a:rPr>
              <a:t>和教义来表达</a:t>
            </a:r>
            <a:endParaRPr lang="en-US" sz="4000" b="1">
              <a:latin typeface="华文细黑" charset="0"/>
              <a:ea typeface="华文细黑" charset="0"/>
              <a:cs typeface="华文细黑" charset="0"/>
            </a:endParaRPr>
          </a:p>
        </p:txBody>
      </p:sp>
      <p:sp>
        <p:nvSpPr>
          <p:cNvPr id="116742" name="Text Box 1030"/>
          <p:cNvSpPr txBox="1">
            <a:spLocks noChangeArrowheads="1"/>
          </p:cNvSpPr>
          <p:nvPr/>
        </p:nvSpPr>
        <p:spPr bwMode="auto">
          <a:xfrm>
            <a:off x="1219200" y="1676400"/>
            <a:ext cx="2263775" cy="769938"/>
          </a:xfrm>
          <a:prstGeom prst="rect">
            <a:avLst/>
          </a:prstGeom>
          <a:noFill/>
          <a:ln>
            <a:noFill/>
          </a:ln>
          <a:effectLst>
            <a:outerShdw blurRad="63500" dist="38099" dir="2700000" algn="ctr" rotWithShape="0">
              <a:srgbClr val="000000">
                <a:alpha val="74998"/>
              </a:srgbClr>
            </a:outerShdw>
          </a:effec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zh-CN" altLang="en-US" sz="4400" b="1" i="0" u="none" strike="noStrike" kern="1200" cap="none" spc="0" normalizeH="0" baseline="0" noProof="0">
                <a:ln>
                  <a:noFill/>
                </a:ln>
                <a:solidFill>
                  <a:srgbClr val="FFFF00"/>
                </a:solidFill>
                <a:effectLst/>
                <a:uLnTx/>
                <a:uFillTx/>
                <a:latin typeface="SimSun" pitchFamily="2" charset="-122"/>
                <a:ea typeface="SimSun" pitchFamily="2" charset="-122"/>
                <a:cs typeface="+mn-cs"/>
              </a:rPr>
              <a:t>希伯来</a:t>
            </a:r>
            <a:endParaRPr kumimoji="0" lang="en-US" altLang="en-US" sz="4400" b="1" i="0" u="none" strike="noStrike" kern="1200" cap="none" spc="0" normalizeH="0" baseline="0" noProof="0">
              <a:ln>
                <a:noFill/>
              </a:ln>
              <a:solidFill>
                <a:srgbClr val="FFFF00"/>
              </a:solidFill>
              <a:effectLst/>
              <a:uLnTx/>
              <a:uFillTx/>
              <a:latin typeface="SimSun" pitchFamily="2" charset="-122"/>
              <a:ea typeface="SimSun" pitchFamily="2" charset="-122"/>
              <a:cs typeface="+mn-cs"/>
            </a:endParaRPr>
          </a:p>
        </p:txBody>
      </p:sp>
      <p:sp>
        <p:nvSpPr>
          <p:cNvPr id="116743" name="Text Box 1031"/>
          <p:cNvSpPr txBox="1">
            <a:spLocks noChangeArrowheads="1"/>
          </p:cNvSpPr>
          <p:nvPr/>
        </p:nvSpPr>
        <p:spPr bwMode="auto">
          <a:xfrm>
            <a:off x="5715000" y="1752600"/>
            <a:ext cx="2263775" cy="769938"/>
          </a:xfrm>
          <a:prstGeom prst="rect">
            <a:avLst/>
          </a:prstGeom>
          <a:noFill/>
          <a:ln>
            <a:noFill/>
          </a:ln>
          <a:effectLst>
            <a:outerShdw blurRad="63500" dist="38099" dir="2700000" algn="ctr" rotWithShape="0">
              <a:srgbClr val="000000">
                <a:alpha val="74998"/>
              </a:srgbClr>
            </a:outerShdw>
          </a:effec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zh-CN" altLang="en-US" sz="4400" b="1" i="0" u="none" strike="noStrike" kern="1200" cap="none" spc="0" normalizeH="0" baseline="0" noProof="0">
                <a:ln>
                  <a:noFill/>
                </a:ln>
                <a:solidFill>
                  <a:srgbClr val="FFFF00"/>
                </a:solidFill>
                <a:effectLst/>
                <a:uLnTx/>
                <a:uFillTx/>
                <a:latin typeface="Tahoma" pitchFamily="34" charset="0"/>
                <a:ea typeface="SimSun" pitchFamily="2" charset="-122"/>
                <a:cs typeface="+mn-cs"/>
              </a:rPr>
              <a:t>希腊</a:t>
            </a:r>
            <a:endParaRPr kumimoji="0" lang="en-US" altLang="en-US" sz="4400" b="1" i="0" u="none" strike="noStrike" kern="1200" cap="none" spc="0" normalizeH="0" baseline="0" noProof="0">
              <a:ln>
                <a:noFill/>
              </a:ln>
              <a:solidFill>
                <a:srgbClr val="FFFF00"/>
              </a:solidFill>
              <a:effectLst/>
              <a:uLnTx/>
              <a:uFillTx/>
              <a:latin typeface="Tahoma" pitchFamily="34" charset="0"/>
              <a:ea typeface="SimSun" pitchFamily="2" charset="-122"/>
              <a:cs typeface="+mn-cs"/>
            </a:endParaRPr>
          </a:p>
        </p:txBody>
      </p:sp>
      <p:sp>
        <p:nvSpPr>
          <p:cNvPr id="210952" name="WordArt 1032"/>
          <p:cNvSpPr>
            <a:spLocks noChangeArrowheads="1" noChangeShapeType="1" noTextEdit="1"/>
          </p:cNvSpPr>
          <p:nvPr/>
        </p:nvSpPr>
        <p:spPr bwMode="auto">
          <a:xfrm>
            <a:off x="3352800" y="609600"/>
            <a:ext cx="2286000" cy="1219200"/>
          </a:xfrm>
          <a:prstGeom prst="rect">
            <a:avLst/>
          </a:prstGeom>
        </p:spPr>
        <p:txBody>
          <a:bodyPr wrap="none" fromWordArt="1">
            <a:prstTxWarp prst="textCascadeUp">
              <a:avLst>
                <a:gd name="adj" fmla="val 44444"/>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600" b="0" i="0" u="none" strike="noStrike" kern="10" cap="none" spc="0" normalizeH="0" baseline="0" noProof="0">
                <a:ln w="9525">
                  <a:solidFill>
                    <a:srgbClr val="000000"/>
                  </a:solidFill>
                  <a:round/>
                  <a:headEnd/>
                  <a:tailEnd/>
                </a:ln>
                <a:gradFill rotWithShape="1">
                  <a:gsLst>
                    <a:gs pos="0">
                      <a:srgbClr val="FFE701"/>
                    </a:gs>
                    <a:gs pos="100000">
                      <a:srgbClr val="FE3E02"/>
                    </a:gs>
                  </a:gsLst>
                  <a:lin ang="5400000" scaled="1"/>
                </a:gradFill>
                <a:effectLst>
                  <a:outerShdw dist="107763" dir="13500000" algn="ctr" rotWithShape="0">
                    <a:srgbClr val="808080">
                      <a:alpha val="74997"/>
                    </a:srgbClr>
                  </a:outerShdw>
                </a:effectLst>
                <a:uLnTx/>
                <a:uFillTx/>
                <a:latin typeface="黑体"/>
                <a:ea typeface="黑体"/>
                <a:cs typeface="+mn-cs"/>
              </a:rPr>
              <a:t>信仰</a:t>
            </a:r>
            <a:endParaRPr kumimoji="0" lang="en-GB" sz="3600" b="0" i="0" u="none" strike="noStrike" kern="10" cap="none" spc="0" normalizeH="0" baseline="0" noProof="0">
              <a:ln w="9525">
                <a:solidFill>
                  <a:srgbClr val="000000"/>
                </a:solidFill>
                <a:round/>
                <a:headEnd/>
                <a:tailEnd/>
              </a:ln>
              <a:gradFill rotWithShape="1">
                <a:gsLst>
                  <a:gs pos="0">
                    <a:srgbClr val="FFE701"/>
                  </a:gs>
                  <a:gs pos="100000">
                    <a:srgbClr val="FE3E02"/>
                  </a:gs>
                </a:gsLst>
                <a:lin ang="5400000" scaled="1"/>
              </a:gradFill>
              <a:effectLst>
                <a:outerShdw dist="107763" dir="13500000" algn="ctr" rotWithShape="0">
                  <a:srgbClr val="808080">
                    <a:alpha val="74997"/>
                  </a:srgbClr>
                </a:outerShdw>
              </a:effectLst>
              <a:uLnTx/>
              <a:uFillTx/>
              <a:latin typeface="黑体"/>
              <a:ea typeface="黑体"/>
              <a:cs typeface="+mn-cs"/>
            </a:endParaRPr>
          </a:p>
        </p:txBody>
      </p:sp>
    </p:spTree>
    <p:extLst>
      <p:ext uri="{BB962C8B-B14F-4D97-AF65-F5344CB8AC3E}">
        <p14:creationId xmlns:p14="http://schemas.microsoft.com/office/powerpoint/2010/main" val="133933196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118786" name="Rectangle 2" descr="Green marble"/>
          <p:cNvSpPr>
            <a:spLocks noChangeArrowheads="1"/>
          </p:cNvSpPr>
          <p:nvPr/>
        </p:nvSpPr>
        <p:spPr bwMode="auto">
          <a:xfrm>
            <a:off x="0" y="0"/>
            <a:ext cx="4648200" cy="6858000"/>
          </a:xfrm>
          <a:prstGeom prst="rect">
            <a:avLst/>
          </a:prstGeom>
          <a:blipFill dpi="0" rotWithShape="0">
            <a:blip r:embed="rId4"/>
            <a:srcRect/>
            <a:tile tx="0" ty="0" sx="100000" sy="100000" flip="none" algn="tl"/>
          </a:blipFill>
          <a:ln>
            <a:noFill/>
          </a:ln>
          <a:effec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altLang="en-US" sz="4400" b="0" i="0" u="none" strike="noStrike" kern="1200" cap="none" spc="0" normalizeH="0" baseline="0" noProof="0">
              <a:ln>
                <a:noFill/>
              </a:ln>
              <a:solidFill>
                <a:srgbClr val="FFFFFF"/>
              </a:solidFill>
              <a:effectLst>
                <a:outerShdw blurRad="38100" dist="38100" dir="2700000" algn="tl">
                  <a:srgbClr val="C0C0C0"/>
                </a:outerShdw>
              </a:effectLst>
              <a:uLnTx/>
              <a:uFillTx/>
              <a:latin typeface="SimSun" pitchFamily="2" charset="-122"/>
              <a:ea typeface="SimSun" pitchFamily="2" charset="-122"/>
              <a:cs typeface="+mn-cs"/>
            </a:endParaRPr>
          </a:p>
        </p:txBody>
      </p:sp>
      <p:sp>
        <p:nvSpPr>
          <p:cNvPr id="118787" name="Rectangle 3"/>
          <p:cNvSpPr>
            <a:spLocks noGrp="1" noChangeArrowheads="1"/>
          </p:cNvSpPr>
          <p:nvPr>
            <p:ph type="title"/>
          </p:nvPr>
        </p:nvSpPr>
        <p:spPr>
          <a:xfrm>
            <a:off x="0" y="0"/>
            <a:ext cx="2362200" cy="685800"/>
          </a:xfrm>
          <a:solidFill>
            <a:srgbClr val="000000"/>
          </a:solidFill>
        </p:spPr>
        <p:txBody>
          <a:bodyPr/>
          <a:lstStyle/>
          <a:p>
            <a:pPr eaLnBrk="1" hangingPunct="1"/>
            <a:r>
              <a:rPr lang="zh-CN" altLang="en-US" sz="3600" b="1">
                <a:effectLst>
                  <a:outerShdw blurRad="38100" dist="38100" dir="2700000" algn="tl">
                    <a:srgbClr val="FFFFFF"/>
                  </a:outerShdw>
                </a:effectLst>
                <a:latin typeface="SimSun" pitchFamily="2" charset="-122"/>
                <a:ea typeface="SimSun" pitchFamily="2" charset="-122"/>
              </a:rPr>
              <a:t>东西符合</a:t>
            </a:r>
            <a:endParaRPr lang="en-US" altLang="en-US" sz="3600" b="1">
              <a:effectLst>
                <a:outerShdw blurRad="38100" dist="38100" dir="2700000" algn="tl">
                  <a:srgbClr val="FFFFFF"/>
                </a:outerShdw>
              </a:effectLst>
              <a:latin typeface="SimSun" pitchFamily="2" charset="-122"/>
              <a:ea typeface="SimSun" pitchFamily="2" charset="-122"/>
            </a:endParaRPr>
          </a:p>
        </p:txBody>
      </p:sp>
      <p:sp>
        <p:nvSpPr>
          <p:cNvPr id="118788" name="Rectangle 4"/>
          <p:cNvSpPr>
            <a:spLocks noGrp="1" noChangeArrowheads="1"/>
          </p:cNvSpPr>
          <p:nvPr>
            <p:ph type="body" sz="half" idx="1"/>
          </p:nvPr>
        </p:nvSpPr>
        <p:spPr>
          <a:xfrm>
            <a:off x="228600" y="2819400"/>
            <a:ext cx="4267200" cy="4038600"/>
          </a:xfrm>
          <a:effectLst>
            <a:outerShdw blurRad="63500" dist="38099" dir="2700000" algn="ctr" rotWithShape="0">
              <a:srgbClr val="000000">
                <a:alpha val="74997"/>
              </a:srgbClr>
            </a:outerShdw>
          </a:effectLst>
        </p:spPr>
        <p:txBody>
          <a:bodyPr/>
          <a:lstStyle/>
          <a:p>
            <a:pPr eaLnBrk="1" hangingPunct="1">
              <a:buFont typeface="Wingdings" charset="0"/>
              <a:buChar char="n"/>
              <a:defRPr/>
            </a:pPr>
            <a:r>
              <a:rPr lang="zh-CN" altLang="en-US" sz="3600" b="1">
                <a:latin typeface="华文细黑" charset="0"/>
                <a:ea typeface="华文细黑" charset="0"/>
                <a:cs typeface="华文细黑" charset="0"/>
              </a:rPr>
              <a:t>一种</a:t>
            </a:r>
            <a:r>
              <a:rPr lang="zh-CN" altLang="en-US" sz="3600" b="1">
                <a:solidFill>
                  <a:srgbClr val="FFFF00"/>
                </a:solidFill>
                <a:latin typeface="华文细黑" charset="0"/>
                <a:ea typeface="华文细黑" charset="0"/>
                <a:cs typeface="华文细黑" charset="0"/>
              </a:rPr>
              <a:t>经历</a:t>
            </a:r>
            <a:r>
              <a:rPr lang="zh-CN" altLang="en-US" sz="3600" b="1">
                <a:latin typeface="华文细黑" charset="0"/>
                <a:ea typeface="华文细黑" charset="0"/>
                <a:cs typeface="华文细黑" charset="0"/>
              </a:rPr>
              <a:t>和感受</a:t>
            </a:r>
          </a:p>
          <a:p>
            <a:pPr eaLnBrk="1" hangingPunct="1">
              <a:buFont typeface="Wingdings" charset="0"/>
              <a:buChar char="n"/>
              <a:defRPr/>
            </a:pPr>
            <a:r>
              <a:rPr lang="zh-CN" altLang="en-US" sz="3600" b="1">
                <a:latin typeface="华文细黑" charset="0"/>
                <a:ea typeface="华文细黑" charset="0"/>
                <a:cs typeface="华文细黑" charset="0"/>
              </a:rPr>
              <a:t>是谁在经文里</a:t>
            </a:r>
            <a:r>
              <a:rPr lang="zh-CN" altLang="en-US" sz="3600" b="1">
                <a:solidFill>
                  <a:srgbClr val="FFFF00"/>
                </a:solidFill>
                <a:latin typeface="华文细黑" charset="0"/>
                <a:ea typeface="华文细黑" charset="0"/>
                <a:cs typeface="华文细黑" charset="0"/>
              </a:rPr>
              <a:t>所做</a:t>
            </a:r>
            <a:r>
              <a:rPr lang="zh-CN" altLang="en-US" sz="3600" b="1">
                <a:latin typeface="华文细黑" charset="0"/>
                <a:ea typeface="华文细黑" charset="0"/>
                <a:cs typeface="华文细黑" charset="0"/>
              </a:rPr>
              <a:t>的</a:t>
            </a:r>
          </a:p>
          <a:p>
            <a:pPr eaLnBrk="1" hangingPunct="1">
              <a:buFont typeface="Wingdings" charset="0"/>
              <a:buChar char="n"/>
              <a:defRPr/>
            </a:pPr>
            <a:r>
              <a:rPr lang="zh-CN" altLang="en-US" sz="3600" b="1">
                <a:latin typeface="华文细黑" charset="0"/>
                <a:ea typeface="华文细黑" charset="0"/>
                <a:cs typeface="华文细黑" charset="0"/>
              </a:rPr>
              <a:t>信心从</a:t>
            </a:r>
            <a:r>
              <a:rPr lang="zh-CN" altLang="en-US" sz="3600" b="1">
                <a:solidFill>
                  <a:srgbClr val="FFFF00"/>
                </a:solidFill>
                <a:latin typeface="华文细黑" charset="0"/>
                <a:ea typeface="华文细黑" charset="0"/>
                <a:cs typeface="华文细黑" charset="0"/>
              </a:rPr>
              <a:t>经验</a:t>
            </a:r>
            <a:r>
              <a:rPr lang="zh-CN" altLang="en-US" sz="3600" b="1">
                <a:latin typeface="华文细黑" charset="0"/>
                <a:ea typeface="华文细黑" charset="0"/>
                <a:cs typeface="华文细黑" charset="0"/>
              </a:rPr>
              <a:t>产生的</a:t>
            </a:r>
          </a:p>
          <a:p>
            <a:pPr eaLnBrk="1" hangingPunct="1">
              <a:buFont typeface="Wingdings" charset="0"/>
              <a:buChar char="n"/>
              <a:defRPr/>
            </a:pPr>
            <a:r>
              <a:rPr lang="zh-CN" altLang="en-US" sz="3600" b="1">
                <a:latin typeface="华文细黑" charset="0"/>
                <a:ea typeface="华文细黑" charset="0"/>
                <a:cs typeface="华文细黑" charset="0"/>
              </a:rPr>
              <a:t>真理是一种关係的</a:t>
            </a:r>
            <a:r>
              <a:rPr lang="zh-CN" altLang="en-US" sz="3600" b="1">
                <a:solidFill>
                  <a:srgbClr val="FFFF00"/>
                </a:solidFill>
                <a:latin typeface="华文细黑" charset="0"/>
                <a:ea typeface="华文细黑" charset="0"/>
                <a:cs typeface="华文细黑" charset="0"/>
              </a:rPr>
              <a:t>演进</a:t>
            </a:r>
            <a:endParaRPr lang="en-US" sz="3600" b="1">
              <a:solidFill>
                <a:srgbClr val="FFFF00"/>
              </a:solidFill>
              <a:latin typeface="华文细黑" charset="0"/>
              <a:ea typeface="华文细黑" charset="0"/>
              <a:cs typeface="华文细黑" charset="0"/>
            </a:endParaRPr>
          </a:p>
        </p:txBody>
      </p:sp>
      <p:sp>
        <p:nvSpPr>
          <p:cNvPr id="118789" name="Rectangle 5"/>
          <p:cNvSpPr>
            <a:spLocks noGrp="1" noChangeArrowheads="1"/>
          </p:cNvSpPr>
          <p:nvPr>
            <p:ph type="body" sz="half" idx="2"/>
          </p:nvPr>
        </p:nvSpPr>
        <p:spPr>
          <a:xfrm>
            <a:off x="4724400" y="2743200"/>
            <a:ext cx="4191000" cy="4114800"/>
          </a:xfrm>
          <a:effectLst>
            <a:outerShdw blurRad="63500" dist="38099" dir="2700000" algn="ctr" rotWithShape="0">
              <a:srgbClr val="000000">
                <a:alpha val="74997"/>
              </a:srgbClr>
            </a:outerShdw>
          </a:effectLst>
        </p:spPr>
        <p:txBody>
          <a:bodyPr/>
          <a:lstStyle/>
          <a:p>
            <a:pPr eaLnBrk="1" hangingPunct="1">
              <a:lnSpc>
                <a:spcPct val="90000"/>
              </a:lnSpc>
              <a:buFont typeface="Wingdings" charset="0"/>
              <a:buChar char="n"/>
              <a:defRPr/>
            </a:pPr>
            <a:r>
              <a:rPr lang="zh-CN" altLang="en-US" sz="3600" b="1">
                <a:solidFill>
                  <a:srgbClr val="FFFF00"/>
                </a:solidFill>
                <a:latin typeface="华文细黑" charset="0"/>
                <a:ea typeface="华文细黑" charset="0"/>
                <a:cs typeface="华文细黑" charset="0"/>
              </a:rPr>
              <a:t>科学</a:t>
            </a:r>
            <a:r>
              <a:rPr lang="zh-CN" altLang="en-US" sz="3600" b="1">
                <a:latin typeface="华文细黑" charset="0"/>
                <a:ea typeface="华文细黑" charset="0"/>
                <a:cs typeface="华文细黑" charset="0"/>
              </a:rPr>
              <a:t>和理性</a:t>
            </a:r>
          </a:p>
          <a:p>
            <a:pPr eaLnBrk="1" hangingPunct="1">
              <a:lnSpc>
                <a:spcPct val="90000"/>
              </a:lnSpc>
              <a:buFont typeface="Wingdings" charset="0"/>
              <a:buChar char="n"/>
              <a:defRPr/>
            </a:pPr>
            <a:r>
              <a:rPr lang="zh-CN" altLang="en-US" sz="3600" b="1">
                <a:latin typeface="华文细黑" charset="0"/>
                <a:ea typeface="华文细黑" charset="0"/>
                <a:cs typeface="华文细黑" charset="0"/>
              </a:rPr>
              <a:t>圣经中记载</a:t>
            </a:r>
            <a:r>
              <a:rPr lang="zh-CN" altLang="en-US" sz="3600" b="1">
                <a:solidFill>
                  <a:srgbClr val="FFFF00"/>
                </a:solidFill>
                <a:latin typeface="华文细黑" charset="0"/>
                <a:ea typeface="华文细黑" charset="0"/>
                <a:cs typeface="华文细黑" charset="0"/>
              </a:rPr>
              <a:t>所发生</a:t>
            </a:r>
            <a:r>
              <a:rPr lang="zh-CN" altLang="en-US" sz="3600" b="1">
                <a:latin typeface="华文细黑" charset="0"/>
                <a:ea typeface="华文细黑" charset="0"/>
                <a:cs typeface="华文细黑" charset="0"/>
              </a:rPr>
              <a:t>的事</a:t>
            </a:r>
            <a:endParaRPr lang="en-US" altLang="ja-JP" sz="3600" b="1">
              <a:latin typeface="华文细黑" charset="0"/>
              <a:ea typeface="华文细黑" charset="0"/>
              <a:cs typeface="华文细黑" charset="0"/>
            </a:endParaRPr>
          </a:p>
          <a:p>
            <a:pPr eaLnBrk="1" hangingPunct="1">
              <a:lnSpc>
                <a:spcPct val="90000"/>
              </a:lnSpc>
              <a:buFont typeface="Wingdings" charset="0"/>
              <a:buChar char="n"/>
              <a:defRPr/>
            </a:pPr>
            <a:r>
              <a:rPr lang="zh-CN" altLang="en-US" sz="3600" b="1">
                <a:latin typeface="华文细黑" charset="0"/>
                <a:ea typeface="华文细黑" charset="0"/>
                <a:cs typeface="华文细黑" charset="0"/>
              </a:rPr>
              <a:t>信心是经过</a:t>
            </a:r>
            <a:r>
              <a:rPr lang="zh-CN" altLang="en-US" sz="3600" b="1">
                <a:solidFill>
                  <a:srgbClr val="FFFF00"/>
                </a:solidFill>
                <a:latin typeface="华文细黑" charset="0"/>
                <a:ea typeface="华文细黑" charset="0"/>
                <a:cs typeface="华文细黑" charset="0"/>
              </a:rPr>
              <a:t>思考</a:t>
            </a:r>
            <a:endParaRPr lang="en-US" altLang="ja-JP" sz="3600" b="1">
              <a:solidFill>
                <a:srgbClr val="FFFF00"/>
              </a:solidFill>
              <a:latin typeface="华文细黑" charset="0"/>
              <a:ea typeface="华文细黑" charset="0"/>
              <a:cs typeface="华文细黑" charset="0"/>
            </a:endParaRPr>
          </a:p>
          <a:p>
            <a:pPr eaLnBrk="1" hangingPunct="1">
              <a:lnSpc>
                <a:spcPct val="90000"/>
              </a:lnSpc>
              <a:buFont typeface="Wingdings" charset="0"/>
              <a:buChar char="n"/>
              <a:defRPr/>
            </a:pPr>
            <a:r>
              <a:rPr lang="zh-CN" altLang="en-US" sz="3600" b="1">
                <a:latin typeface="华文细黑" charset="0"/>
                <a:ea typeface="华文细黑" charset="0"/>
                <a:cs typeface="华文细黑" charset="0"/>
              </a:rPr>
              <a:t>真理是固定</a:t>
            </a:r>
            <a:r>
              <a:rPr lang="zh-CN" altLang="en-US" sz="3600" b="1">
                <a:solidFill>
                  <a:srgbClr val="FFFF00"/>
                </a:solidFill>
                <a:latin typeface="华文细黑" charset="0"/>
                <a:ea typeface="华文细黑" charset="0"/>
                <a:cs typeface="华文细黑" charset="0"/>
              </a:rPr>
              <a:t>不变</a:t>
            </a:r>
            <a:r>
              <a:rPr lang="zh-CN" altLang="en-US" sz="3600" b="1">
                <a:latin typeface="华文细黑" charset="0"/>
                <a:ea typeface="华文细黑" charset="0"/>
                <a:cs typeface="华文细黑" charset="0"/>
              </a:rPr>
              <a:t>的</a:t>
            </a:r>
            <a:endParaRPr lang="en-US" sz="3600" b="1">
              <a:solidFill>
                <a:srgbClr val="FFFF00"/>
              </a:solidFill>
              <a:latin typeface="华文细黑" charset="0"/>
              <a:ea typeface="华文细黑" charset="0"/>
              <a:cs typeface="华文细黑" charset="0"/>
            </a:endParaRPr>
          </a:p>
        </p:txBody>
      </p:sp>
      <p:sp>
        <p:nvSpPr>
          <p:cNvPr id="118790" name="Text Box 6"/>
          <p:cNvSpPr txBox="1">
            <a:spLocks noChangeArrowheads="1"/>
          </p:cNvSpPr>
          <p:nvPr/>
        </p:nvSpPr>
        <p:spPr bwMode="auto">
          <a:xfrm>
            <a:off x="762000" y="1676400"/>
            <a:ext cx="2263775" cy="769938"/>
          </a:xfrm>
          <a:prstGeom prst="rect">
            <a:avLst/>
          </a:prstGeom>
          <a:noFill/>
          <a:ln>
            <a:noFill/>
          </a:ln>
          <a:effectLst>
            <a:outerShdw blurRad="63500" dist="38099" dir="2700000" algn="ctr" rotWithShape="0">
              <a:srgbClr val="000000">
                <a:alpha val="74998"/>
              </a:srgbClr>
            </a:outerShdw>
          </a:effec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zh-CN" altLang="en-US" sz="4400" b="1" i="0" u="none" strike="noStrike" kern="1200" cap="none" spc="0" normalizeH="0" baseline="0" noProof="0">
                <a:ln>
                  <a:noFill/>
                </a:ln>
                <a:solidFill>
                  <a:srgbClr val="FFFF00"/>
                </a:solidFill>
                <a:effectLst/>
                <a:uLnTx/>
                <a:uFillTx/>
                <a:latin typeface="SimSun" pitchFamily="2" charset="-122"/>
                <a:ea typeface="SimSun" pitchFamily="2" charset="-122"/>
                <a:cs typeface="+mn-cs"/>
              </a:rPr>
              <a:t>希伯来</a:t>
            </a:r>
            <a:endParaRPr kumimoji="0" lang="en-US" altLang="en-US" sz="4400" b="1" i="0" u="none" strike="noStrike" kern="1200" cap="none" spc="0" normalizeH="0" baseline="0" noProof="0">
              <a:ln>
                <a:noFill/>
              </a:ln>
              <a:solidFill>
                <a:srgbClr val="FFFF00"/>
              </a:solidFill>
              <a:effectLst/>
              <a:uLnTx/>
              <a:uFillTx/>
              <a:latin typeface="SimSun" pitchFamily="2" charset="-122"/>
              <a:ea typeface="SimSun" pitchFamily="2" charset="-122"/>
              <a:cs typeface="+mn-cs"/>
            </a:endParaRPr>
          </a:p>
        </p:txBody>
      </p:sp>
      <p:sp>
        <p:nvSpPr>
          <p:cNvPr id="118791" name="Text Box 7"/>
          <p:cNvSpPr txBox="1">
            <a:spLocks noChangeArrowheads="1"/>
          </p:cNvSpPr>
          <p:nvPr/>
        </p:nvSpPr>
        <p:spPr bwMode="auto">
          <a:xfrm>
            <a:off x="5715000" y="1676400"/>
            <a:ext cx="2263775" cy="769938"/>
          </a:xfrm>
          <a:prstGeom prst="rect">
            <a:avLst/>
          </a:prstGeom>
          <a:noFill/>
          <a:ln>
            <a:noFill/>
          </a:ln>
          <a:effectLst>
            <a:outerShdw blurRad="63500" dist="38099" dir="2700000" algn="ctr" rotWithShape="0">
              <a:srgbClr val="000000">
                <a:alpha val="74998"/>
              </a:srgbClr>
            </a:outerShdw>
          </a:effec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zh-CN" altLang="en-US" sz="4400" b="1" i="0" u="none" strike="noStrike" kern="1200" cap="none" spc="0" normalizeH="0" baseline="0" noProof="0">
                <a:ln>
                  <a:noFill/>
                </a:ln>
                <a:solidFill>
                  <a:srgbClr val="FFFF00"/>
                </a:solidFill>
                <a:effectLst/>
                <a:uLnTx/>
                <a:uFillTx/>
                <a:latin typeface="Tahoma" pitchFamily="34" charset="0"/>
                <a:ea typeface="SimSun" pitchFamily="2" charset="-122"/>
                <a:cs typeface="+mn-cs"/>
              </a:rPr>
              <a:t>希腊</a:t>
            </a:r>
            <a:endParaRPr kumimoji="0" lang="en-US" altLang="en-US" sz="4400" b="1" i="0" u="none" strike="noStrike" kern="1200" cap="none" spc="0" normalizeH="0" baseline="0" noProof="0">
              <a:ln>
                <a:noFill/>
              </a:ln>
              <a:solidFill>
                <a:srgbClr val="FFFF00"/>
              </a:solidFill>
              <a:effectLst/>
              <a:uLnTx/>
              <a:uFillTx/>
              <a:latin typeface="Tahoma" pitchFamily="34" charset="0"/>
              <a:ea typeface="SimSun" pitchFamily="2" charset="-122"/>
              <a:cs typeface="+mn-cs"/>
            </a:endParaRPr>
          </a:p>
        </p:txBody>
      </p:sp>
      <p:sp>
        <p:nvSpPr>
          <p:cNvPr id="213000" name="WordArt 8"/>
          <p:cNvSpPr>
            <a:spLocks noChangeArrowheads="1" noChangeShapeType="1" noTextEdit="1"/>
          </p:cNvSpPr>
          <p:nvPr/>
        </p:nvSpPr>
        <p:spPr bwMode="auto">
          <a:xfrm>
            <a:off x="3429000" y="533400"/>
            <a:ext cx="2438400" cy="1447800"/>
          </a:xfrm>
          <a:prstGeom prst="rect">
            <a:avLst/>
          </a:prstGeom>
        </p:spPr>
        <p:txBody>
          <a:bodyPr wrap="none" fromWordArt="1">
            <a:prstTxWarp prst="textCascadeUp">
              <a:avLst>
                <a:gd name="adj" fmla="val 44444"/>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600" b="0" i="0" u="none" strike="noStrike" kern="10" cap="none" spc="0" normalizeH="0" baseline="0" noProof="0">
                <a:ln w="9525">
                  <a:solidFill>
                    <a:srgbClr val="000000"/>
                  </a:solidFill>
                  <a:round/>
                  <a:headEnd/>
                  <a:tailEnd/>
                </a:ln>
                <a:gradFill rotWithShape="1">
                  <a:gsLst>
                    <a:gs pos="0">
                      <a:srgbClr val="FFE701"/>
                    </a:gs>
                    <a:gs pos="100000">
                      <a:srgbClr val="FE3E02"/>
                    </a:gs>
                  </a:gsLst>
                  <a:lin ang="5400000" scaled="1"/>
                </a:gradFill>
                <a:effectLst>
                  <a:outerShdw dist="107763" dir="13500000" algn="ctr" rotWithShape="0">
                    <a:srgbClr val="808080">
                      <a:alpha val="74997"/>
                    </a:srgbClr>
                  </a:outerShdw>
                </a:effectLst>
                <a:uLnTx/>
                <a:uFillTx/>
                <a:latin typeface="黑体"/>
                <a:ea typeface="黑体"/>
                <a:cs typeface="+mn-cs"/>
              </a:rPr>
              <a:t>真理</a:t>
            </a:r>
            <a:endParaRPr kumimoji="0" lang="en-GB" sz="3600" b="0" i="0" u="none" strike="noStrike" kern="10" cap="none" spc="0" normalizeH="0" baseline="0" noProof="0">
              <a:ln w="9525">
                <a:solidFill>
                  <a:srgbClr val="000000"/>
                </a:solidFill>
                <a:round/>
                <a:headEnd/>
                <a:tailEnd/>
              </a:ln>
              <a:gradFill rotWithShape="1">
                <a:gsLst>
                  <a:gs pos="0">
                    <a:srgbClr val="FFE701"/>
                  </a:gs>
                  <a:gs pos="100000">
                    <a:srgbClr val="FE3E02"/>
                  </a:gs>
                </a:gsLst>
                <a:lin ang="5400000" scaled="1"/>
              </a:gradFill>
              <a:effectLst>
                <a:outerShdw dist="107763" dir="13500000" algn="ctr" rotWithShape="0">
                  <a:srgbClr val="808080">
                    <a:alpha val="74997"/>
                  </a:srgbClr>
                </a:outerShdw>
              </a:effectLst>
              <a:uLnTx/>
              <a:uFillTx/>
              <a:latin typeface="黑体"/>
              <a:ea typeface="黑体"/>
              <a:cs typeface="+mn-cs"/>
            </a:endParaRPr>
          </a:p>
        </p:txBody>
      </p:sp>
    </p:spTree>
    <p:extLst>
      <p:ext uri="{BB962C8B-B14F-4D97-AF65-F5344CB8AC3E}">
        <p14:creationId xmlns:p14="http://schemas.microsoft.com/office/powerpoint/2010/main" val="46073031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pic>
        <p:nvPicPr>
          <p:cNvPr id="215042" name="Picture 2" descr="Soldiers"/>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4114800" y="1676400"/>
            <a:ext cx="50292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43" name="Picture 3" descr="Jews"/>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0" y="1676400"/>
            <a:ext cx="403860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6" name="Rectangle 4"/>
          <p:cNvSpPr>
            <a:spLocks noGrp="1" noChangeArrowheads="1"/>
          </p:cNvSpPr>
          <p:nvPr>
            <p:ph type="title"/>
          </p:nvPr>
        </p:nvSpPr>
        <p:spPr>
          <a:xfrm>
            <a:off x="0" y="277813"/>
            <a:ext cx="9144000" cy="1143000"/>
          </a:xfrm>
        </p:spPr>
        <p:txBody>
          <a:bodyPr/>
          <a:lstStyle/>
          <a:p>
            <a:pPr eaLnBrk="1" hangingPunct="1"/>
            <a:r>
              <a:rPr lang="zh-CN" altLang="en-US" b="1">
                <a:latin typeface="SimSun" pitchFamily="2" charset="-122"/>
                <a:ea typeface="SimSun" pitchFamily="2" charset="-122"/>
              </a:rPr>
              <a:t>现今的种族分别</a:t>
            </a:r>
            <a:r>
              <a:rPr lang="en-US" altLang="ja-JP" b="1">
                <a:latin typeface="SimSun" pitchFamily="2" charset="-122"/>
                <a:ea typeface="SimSun" pitchFamily="2" charset="-122"/>
              </a:rPr>
              <a:t>?</a:t>
            </a:r>
            <a:endParaRPr lang="en-US" altLang="en-US" b="1">
              <a:latin typeface="SimSun" pitchFamily="2" charset="-122"/>
              <a:ea typeface="SimSun" pitchFamily="2" charset="-122"/>
            </a:endParaRPr>
          </a:p>
        </p:txBody>
      </p:sp>
      <p:sp>
        <p:nvSpPr>
          <p:cNvPr id="33800" name="Rectangle 8"/>
          <p:cNvSpPr>
            <a:spLocks noGrp="1" noChangeArrowheads="1"/>
          </p:cNvSpPr>
          <p:nvPr>
            <p:ph sz="half" idx="1"/>
          </p:nvPr>
        </p:nvSpPr>
        <p:spPr>
          <a:xfrm>
            <a:off x="2133600" y="1676400"/>
            <a:ext cx="1905000" cy="685800"/>
          </a:xfrm>
          <a:solidFill>
            <a:srgbClr val="000000"/>
          </a:solidFill>
        </p:spPr>
        <p:txBody>
          <a:bodyPr/>
          <a:lstStyle/>
          <a:p>
            <a:pPr algn="ctr" eaLnBrk="1" hangingPunct="1">
              <a:buFont typeface="Wingdings" pitchFamily="2" charset="2"/>
              <a:buNone/>
            </a:pPr>
            <a:r>
              <a:rPr lang="zh-CN" altLang="en-US" sz="3200" b="1" i="1">
                <a:solidFill>
                  <a:srgbClr val="FFFFFF"/>
                </a:solidFill>
                <a:effectLst/>
                <a:ea typeface="SimSun" pitchFamily="2" charset="-122"/>
              </a:rPr>
              <a:t>犹</a:t>
            </a:r>
            <a:r>
              <a:rPr lang="zh-CN" altLang="en-US" sz="3200" b="1" i="1">
                <a:effectLst>
                  <a:outerShdw blurRad="38100" dist="38100" dir="2700000" algn="tl">
                    <a:srgbClr val="663300"/>
                  </a:outerShdw>
                </a:effectLst>
                <a:ea typeface="SimSun" pitchFamily="2" charset="-122"/>
              </a:rPr>
              <a:t>太人</a:t>
            </a:r>
            <a:endParaRPr lang="en-US" altLang="en-US" sz="3200" b="1" i="1">
              <a:effectLst>
                <a:outerShdw blurRad="38100" dist="38100" dir="2700000" algn="tl">
                  <a:srgbClr val="663300"/>
                </a:outerShdw>
              </a:effectLst>
              <a:ea typeface="SimSun" pitchFamily="2" charset="-122"/>
            </a:endParaRPr>
          </a:p>
        </p:txBody>
      </p:sp>
      <p:sp>
        <p:nvSpPr>
          <p:cNvPr id="33797" name="Rectangle 5"/>
          <p:cNvSpPr>
            <a:spLocks noGrp="1" noChangeArrowheads="1"/>
          </p:cNvSpPr>
          <p:nvPr>
            <p:ph sz="half" idx="2"/>
          </p:nvPr>
        </p:nvSpPr>
        <p:spPr>
          <a:xfrm>
            <a:off x="4267200" y="1676400"/>
            <a:ext cx="1905000" cy="685800"/>
          </a:xfrm>
          <a:solidFill>
            <a:srgbClr val="000000"/>
          </a:solidFill>
        </p:spPr>
        <p:txBody>
          <a:bodyPr/>
          <a:lstStyle/>
          <a:p>
            <a:pPr algn="ctr" eaLnBrk="1" hangingPunct="1">
              <a:buFont typeface="Wingdings" pitchFamily="2" charset="2"/>
              <a:buNone/>
            </a:pPr>
            <a:r>
              <a:rPr lang="zh-CN" altLang="en-US" sz="3200" b="1" i="1">
                <a:effectLst>
                  <a:outerShdw blurRad="38100" dist="38100" dir="2700000" algn="tl">
                    <a:srgbClr val="663300"/>
                  </a:outerShdw>
                </a:effectLst>
                <a:ea typeface="SimSun" pitchFamily="2" charset="-122"/>
              </a:rPr>
              <a:t>外邦人</a:t>
            </a:r>
            <a:endParaRPr lang="en-US" altLang="en-US" sz="3200" b="1" i="1">
              <a:effectLst>
                <a:outerShdw blurRad="38100" dist="38100" dir="2700000" algn="tl">
                  <a:srgbClr val="663300"/>
                </a:outerShdw>
              </a:effectLst>
              <a:ea typeface="SimSun" pitchFamily="2" charset="-122"/>
            </a:endParaRPr>
          </a:p>
        </p:txBody>
      </p:sp>
      <p:sp>
        <p:nvSpPr>
          <p:cNvPr id="33798" name="Rectangle 6"/>
          <p:cNvSpPr>
            <a:spLocks noChangeArrowheads="1"/>
          </p:cNvSpPr>
          <p:nvPr/>
        </p:nvSpPr>
        <p:spPr bwMode="auto">
          <a:xfrm>
            <a:off x="2133600" y="2362200"/>
            <a:ext cx="1905000" cy="1981200"/>
          </a:xfrm>
          <a:prstGeom prst="rect">
            <a:avLst/>
          </a:prstGeom>
          <a:solidFill>
            <a:srgbClr val="FF0000"/>
          </a:solidFill>
          <a:ln>
            <a:noFill/>
          </a:ln>
          <a:effectLst/>
        </p:spPr>
        <p:txBody>
          <a:bodyPr/>
          <a:lstStyle>
            <a:lvl1pPr marL="342900" indent="-342900"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342900" marR="0" lvl="0" indent="-342900" algn="l" defTabSz="914400" rtl="0" eaLnBrk="1" fontAlgn="base" latinLnBrk="0" hangingPunct="1">
              <a:lnSpc>
                <a:spcPct val="100000"/>
              </a:lnSpc>
              <a:spcBef>
                <a:spcPct val="20000"/>
              </a:spcBef>
              <a:spcAft>
                <a:spcPct val="0"/>
              </a:spcAft>
              <a:buClr>
                <a:srgbClr val="FFCC66"/>
              </a:buClr>
              <a:buSzPct val="65000"/>
              <a:buFont typeface="Wingdings" pitchFamily="2" charset="2"/>
              <a:buChar char="n"/>
              <a:tabLst/>
              <a:defRPr/>
            </a:pPr>
            <a:r>
              <a:rPr kumimoji="0" lang="zh-CN" altLang="en-US" sz="2800" b="0" i="0" u="none" strike="noStrike" kern="1200" cap="none" spc="0" normalizeH="0" baseline="0" noProof="0">
                <a:ln>
                  <a:noFill/>
                </a:ln>
                <a:solidFill>
                  <a:srgbClr val="FFFFFF"/>
                </a:solidFill>
                <a:effectLst>
                  <a:outerShdw blurRad="38100" dist="38100" dir="2700000" algn="tl">
                    <a:srgbClr val="000000"/>
                  </a:outerShdw>
                </a:effectLst>
                <a:uLnTx/>
                <a:uFillTx/>
                <a:latin typeface="Times New Roman" pitchFamily="18" charset="0"/>
                <a:ea typeface="MS PGothic" pitchFamily="34" charset="-128"/>
                <a:cs typeface="Times New Roman" pitchFamily="18" charset="0"/>
              </a:rPr>
              <a:t>独一的神</a:t>
            </a:r>
            <a:endParaRPr kumimoji="0" lang="en-US" altLang="ja-JP" sz="2800" b="0" i="0" u="none" strike="noStrike" kern="1200" cap="none" spc="0" normalizeH="0" baseline="0" noProof="0">
              <a:ln>
                <a:noFill/>
              </a:ln>
              <a:solidFill>
                <a:srgbClr val="FFFFFF"/>
              </a:solidFill>
              <a:effectLst>
                <a:outerShdw blurRad="38100" dist="38100" dir="2700000" algn="tl">
                  <a:srgbClr val="000000"/>
                </a:outerShdw>
              </a:effectLst>
              <a:uLnTx/>
              <a:uFillTx/>
              <a:latin typeface="Times New Roman" pitchFamily="18" charset="0"/>
              <a:ea typeface="MS PGothic" pitchFamily="34" charset="-128"/>
              <a:cs typeface="Times New Roman" pitchFamily="18" charset="0"/>
            </a:endParaRPr>
          </a:p>
          <a:p>
            <a:pPr marL="342900" marR="0" lvl="0" indent="-342900" algn="l" defTabSz="914400" rtl="0" eaLnBrk="1" fontAlgn="base" latinLnBrk="0" hangingPunct="1">
              <a:lnSpc>
                <a:spcPct val="100000"/>
              </a:lnSpc>
              <a:spcBef>
                <a:spcPct val="20000"/>
              </a:spcBef>
              <a:spcAft>
                <a:spcPct val="0"/>
              </a:spcAft>
              <a:buClr>
                <a:srgbClr val="FFCC66"/>
              </a:buClr>
              <a:buSzPct val="65000"/>
              <a:buFont typeface="Wingdings" pitchFamily="2" charset="2"/>
              <a:buChar char="n"/>
              <a:tabLst/>
              <a:defRPr/>
            </a:pPr>
            <a:r>
              <a:rPr kumimoji="0" lang="zh-CN" altLang="en-US" sz="2800" b="0" i="0" u="none" strike="noStrike" kern="1200" cap="none" spc="0" normalizeH="0" baseline="0" noProof="0">
                <a:ln>
                  <a:noFill/>
                </a:ln>
                <a:solidFill>
                  <a:srgbClr val="FFFFFF"/>
                </a:solidFill>
                <a:effectLst>
                  <a:outerShdw blurRad="38100" dist="38100" dir="2700000" algn="tl">
                    <a:srgbClr val="000000"/>
                  </a:outerShdw>
                </a:effectLst>
                <a:uLnTx/>
                <a:uFillTx/>
                <a:latin typeface="Times New Roman" pitchFamily="18" charset="0"/>
                <a:ea typeface="MS PGothic" pitchFamily="34" charset="-128"/>
                <a:cs typeface="Times New Roman" pitchFamily="18" charset="0"/>
              </a:rPr>
              <a:t>很多禁忌</a:t>
            </a:r>
            <a:endParaRPr kumimoji="0" lang="en-US" altLang="en-US" sz="2800" b="0" i="0" u="none" strike="noStrike" kern="1200" cap="none" spc="0" normalizeH="0" baseline="0" noProof="0">
              <a:ln>
                <a:noFill/>
              </a:ln>
              <a:solidFill>
                <a:srgbClr val="FFFFFF"/>
              </a:solidFill>
              <a:effectLst>
                <a:outerShdw blurRad="38100" dist="38100" dir="2700000" algn="tl">
                  <a:srgbClr val="000000"/>
                </a:outerShdw>
              </a:effectLst>
              <a:uLnTx/>
              <a:uFillTx/>
              <a:latin typeface="Times New Roman" pitchFamily="18" charset="0"/>
              <a:ea typeface="MS PGothic" pitchFamily="34" charset="-128"/>
              <a:cs typeface="Times New Roman" pitchFamily="18" charset="0"/>
            </a:endParaRPr>
          </a:p>
        </p:txBody>
      </p:sp>
      <p:sp>
        <p:nvSpPr>
          <p:cNvPr id="33799" name="Rectangle 7"/>
          <p:cNvSpPr>
            <a:spLocks noChangeArrowheads="1"/>
          </p:cNvSpPr>
          <p:nvPr/>
        </p:nvSpPr>
        <p:spPr bwMode="auto">
          <a:xfrm>
            <a:off x="4267200" y="2362200"/>
            <a:ext cx="1905000" cy="1905000"/>
          </a:xfrm>
          <a:prstGeom prst="rect">
            <a:avLst/>
          </a:prstGeom>
          <a:solidFill>
            <a:srgbClr val="FF0000"/>
          </a:solidFill>
          <a:ln>
            <a:noFill/>
          </a:ln>
          <a:effectLst/>
        </p:spPr>
        <p:txBody>
          <a:bodyPr/>
          <a:lstStyle>
            <a:lvl1pPr marL="342900" indent="-342900"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342900" marR="0" lvl="0" indent="-342900" algn="l" defTabSz="914400" rtl="0" eaLnBrk="1" fontAlgn="base" latinLnBrk="0" hangingPunct="1">
              <a:lnSpc>
                <a:spcPct val="100000"/>
              </a:lnSpc>
              <a:spcBef>
                <a:spcPct val="20000"/>
              </a:spcBef>
              <a:spcAft>
                <a:spcPct val="0"/>
              </a:spcAft>
              <a:buClr>
                <a:srgbClr val="FFCC66"/>
              </a:buClr>
              <a:buSzPct val="65000"/>
              <a:buFont typeface="Wingdings" pitchFamily="2" charset="2"/>
              <a:buChar char="n"/>
              <a:tabLst/>
              <a:defRPr/>
            </a:pPr>
            <a:r>
              <a:rPr kumimoji="0" lang="zh-CN" altLang="en-US" sz="2800" b="0" i="0" u="none" strike="noStrike" kern="1200" cap="none" spc="0" normalizeH="0" baseline="0" noProof="0">
                <a:ln>
                  <a:noFill/>
                </a:ln>
                <a:solidFill>
                  <a:srgbClr val="FFFFFF"/>
                </a:solidFill>
                <a:effectLst>
                  <a:outerShdw blurRad="38100" dist="38100" dir="2700000" algn="tl">
                    <a:srgbClr val="000000"/>
                  </a:outerShdw>
                </a:effectLst>
                <a:uLnTx/>
                <a:uFillTx/>
                <a:latin typeface="Tahoma" pitchFamily="34" charset="0"/>
                <a:ea typeface="MS PGothic" pitchFamily="34" charset="-128"/>
                <a:cs typeface="Times New Roman" pitchFamily="18" charset="0"/>
              </a:rPr>
              <a:t>很多神</a:t>
            </a:r>
            <a:r>
              <a:rPr kumimoji="0" lang="en-US" altLang="ja-JP" sz="2800" b="0" i="0" u="none" strike="noStrike" kern="1200" cap="none" spc="0" normalizeH="0" baseline="0" noProof="0">
                <a:ln>
                  <a:noFill/>
                </a:ln>
                <a:solidFill>
                  <a:srgbClr val="FFFFFF"/>
                </a:solidFill>
                <a:effectLst>
                  <a:outerShdw blurRad="38100" dist="38100" dir="2700000" algn="tl">
                    <a:srgbClr val="000000"/>
                  </a:outerShdw>
                </a:effectLst>
                <a:uLnTx/>
                <a:uFillTx/>
                <a:latin typeface="Tahoma" pitchFamily="34" charset="0"/>
                <a:ea typeface="MS PGothic" pitchFamily="34" charset="-128"/>
                <a:cs typeface="+mn-cs"/>
              </a:rPr>
              <a:t> </a:t>
            </a:r>
          </a:p>
          <a:p>
            <a:pPr marL="342900" marR="0" lvl="0" indent="-342900" algn="l" defTabSz="914400" rtl="0" eaLnBrk="1" fontAlgn="base" latinLnBrk="0" hangingPunct="1">
              <a:lnSpc>
                <a:spcPct val="100000"/>
              </a:lnSpc>
              <a:spcBef>
                <a:spcPct val="20000"/>
              </a:spcBef>
              <a:spcAft>
                <a:spcPct val="0"/>
              </a:spcAft>
              <a:buClr>
                <a:srgbClr val="FFCC66"/>
              </a:buClr>
              <a:buSzPct val="65000"/>
              <a:buFont typeface="Wingdings" pitchFamily="2" charset="2"/>
              <a:buChar char="n"/>
              <a:tabLst/>
              <a:defRPr/>
            </a:pPr>
            <a:r>
              <a:rPr kumimoji="0" lang="zh-CN" altLang="en-US" sz="2800" b="0" i="0" u="none" strike="noStrike" kern="1200" cap="none" spc="0" normalizeH="0" baseline="0" noProof="0">
                <a:ln>
                  <a:noFill/>
                </a:ln>
                <a:solidFill>
                  <a:srgbClr val="FFFFFF"/>
                </a:solidFill>
                <a:effectLst>
                  <a:outerShdw blurRad="38100" dist="38100" dir="2700000" algn="tl">
                    <a:srgbClr val="000000"/>
                  </a:outerShdw>
                </a:effectLst>
                <a:uLnTx/>
                <a:uFillTx/>
                <a:latin typeface="Tahoma" pitchFamily="34" charset="0"/>
                <a:ea typeface="MS PGothic" pitchFamily="34" charset="-128"/>
                <a:cs typeface="Times New Roman" pitchFamily="18" charset="0"/>
              </a:rPr>
              <a:t>很少禁忌</a:t>
            </a:r>
            <a:endParaRPr kumimoji="0" lang="en-US" altLang="en-US" sz="2800" b="0" i="0" u="none" strike="noStrike" kern="1200" cap="none" spc="0" normalizeH="0" baseline="0" noProof="0">
              <a:ln>
                <a:noFill/>
              </a:ln>
              <a:solidFill>
                <a:srgbClr val="FFFFFF"/>
              </a:solidFill>
              <a:effectLst>
                <a:outerShdw blurRad="38100" dist="38100" dir="2700000" algn="tl">
                  <a:srgbClr val="000000"/>
                </a:outerShdw>
              </a:effectLst>
              <a:uLnTx/>
              <a:uFillTx/>
              <a:latin typeface="Tahoma" pitchFamily="34" charset="0"/>
              <a:ea typeface="MS PGothic" pitchFamily="34" charset="-128"/>
              <a:cs typeface="Times New Roman" pitchFamily="18" charset="0"/>
            </a:endParaRPr>
          </a:p>
        </p:txBody>
      </p:sp>
      <p:sp>
        <p:nvSpPr>
          <p:cNvPr id="33802" name="Text Box 10"/>
          <p:cNvSpPr txBox="1">
            <a:spLocks noChangeArrowheads="1"/>
          </p:cNvSpPr>
          <p:nvPr/>
        </p:nvSpPr>
        <p:spPr bwMode="auto">
          <a:xfrm>
            <a:off x="8397875" y="82550"/>
            <a:ext cx="184150" cy="400050"/>
          </a:xfrm>
          <a:prstGeom prst="rect">
            <a:avLst/>
          </a:prstGeom>
          <a:noFill/>
          <a:ln>
            <a:noFill/>
          </a:ln>
          <a:effec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srgbClr val="FFFFFF"/>
              </a:solidFill>
              <a:effectLst>
                <a:outerShdw blurRad="38100" dist="38100" dir="2700000" algn="tl">
                  <a:srgbClr val="000000"/>
                </a:outerShdw>
              </a:effectLst>
              <a:uLnTx/>
              <a:uFillTx/>
              <a:latin typeface="Tahoma" pitchFamily="34" charset="0"/>
              <a:ea typeface="SimSun" pitchFamily="2" charset="-122"/>
              <a:cs typeface="+mn-cs"/>
            </a:endParaRPr>
          </a:p>
        </p:txBody>
      </p:sp>
    </p:spTree>
    <p:extLst>
      <p:ext uri="{BB962C8B-B14F-4D97-AF65-F5344CB8AC3E}">
        <p14:creationId xmlns:p14="http://schemas.microsoft.com/office/powerpoint/2010/main" val="601319844"/>
      </p:ext>
    </p:extLst>
  </p:cSld>
  <p:clrMapOvr>
    <a:overrideClrMapping bg1="dk2" tx1="lt1" bg2="dk1" tx2="lt2" accent1="accent1" accent2="accent2" accent3="accent3" accent4="accent4" accent5="accent5" accent6="accent6" hlink="hlink" folHlink="folHlink"/>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1" name="Picture 2" descr="torah-001_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5235" name="WordArt 3"/>
          <p:cNvSpPr>
            <a:spLocks noChangeArrowheads="1" noChangeShapeType="1" noTextEdit="1"/>
          </p:cNvSpPr>
          <p:nvPr/>
        </p:nvSpPr>
        <p:spPr bwMode="auto">
          <a:xfrm rot="-1711157">
            <a:off x="581025" y="3016250"/>
            <a:ext cx="7812088" cy="1616075"/>
          </a:xfrm>
          <a:prstGeom prst="rect">
            <a:avLst/>
          </a:prstGeom>
        </p:spPr>
        <p:txBody>
          <a:bodyPr wrap="none" fromWordArt="1">
            <a:prstTxWarp prst="textPlain">
              <a:avLst>
                <a:gd name="adj" fmla="val 50000"/>
              </a:avLst>
            </a:prstTxWarp>
          </a:bodyPr>
          <a:lstStyle/>
          <a:p>
            <a:pPr algn="ctr"/>
            <a:r>
              <a:rPr lang="zh-TW" altLang="en-US" sz="3600" b="1" kern="10">
                <a:ln w="12700">
                  <a:solidFill>
                    <a:schemeClr val="tx1"/>
                  </a:solidFill>
                  <a:round/>
                  <a:headEnd/>
                  <a:tailEnd/>
                </a:ln>
                <a:gradFill rotWithShape="1">
                  <a:gsLst>
                    <a:gs pos="0">
                      <a:srgbClr val="825600"/>
                    </a:gs>
                    <a:gs pos="13000">
                      <a:srgbClr val="FFA800"/>
                    </a:gs>
                    <a:gs pos="28000">
                      <a:srgbClr val="825600"/>
                    </a:gs>
                    <a:gs pos="42999">
                      <a:srgbClr val="FFA800"/>
                    </a:gs>
                    <a:gs pos="58000">
                      <a:srgbClr val="825600"/>
                    </a:gs>
                    <a:gs pos="72000">
                      <a:srgbClr val="FFA800"/>
                    </a:gs>
                    <a:gs pos="87000">
                      <a:srgbClr val="825600"/>
                    </a:gs>
                    <a:gs pos="100000">
                      <a:srgbClr val="FFA800"/>
                    </a:gs>
                  </a:gsLst>
                  <a:lin ang="17880000" scaled="1"/>
                </a:gradFill>
                <a:effectLst>
                  <a:outerShdw blurRad="63500" dist="46662" dir="2115817" algn="ctr" rotWithShape="0">
                    <a:srgbClr val="9999FF">
                      <a:alpha val="74997"/>
                    </a:srgbClr>
                  </a:outerShdw>
                </a:effectLst>
                <a:latin typeface="微软简综艺"/>
                <a:ea typeface="微软简综艺"/>
                <a:cs typeface="微软简综艺"/>
              </a:rPr>
              <a:t>应用律法</a:t>
            </a:r>
            <a:endParaRPr lang="en-US" sz="3600" b="1" kern="10">
              <a:ln w="12700">
                <a:solidFill>
                  <a:schemeClr val="tx1"/>
                </a:solidFill>
                <a:round/>
                <a:headEnd/>
                <a:tailEnd/>
              </a:ln>
              <a:gradFill rotWithShape="1">
                <a:gsLst>
                  <a:gs pos="0">
                    <a:srgbClr val="825600"/>
                  </a:gs>
                  <a:gs pos="13000">
                    <a:srgbClr val="FFA800"/>
                  </a:gs>
                  <a:gs pos="28000">
                    <a:srgbClr val="825600"/>
                  </a:gs>
                  <a:gs pos="42999">
                    <a:srgbClr val="FFA800"/>
                  </a:gs>
                  <a:gs pos="58000">
                    <a:srgbClr val="825600"/>
                  </a:gs>
                  <a:gs pos="72000">
                    <a:srgbClr val="FFA800"/>
                  </a:gs>
                  <a:gs pos="87000">
                    <a:srgbClr val="825600"/>
                  </a:gs>
                  <a:gs pos="100000">
                    <a:srgbClr val="FFA800"/>
                  </a:gs>
                </a:gsLst>
                <a:lin ang="17880000" scaled="1"/>
              </a:gradFill>
              <a:effectLst>
                <a:outerShdw blurRad="63500" dist="46662" dir="2115817" algn="ctr" rotWithShape="0">
                  <a:srgbClr val="9999FF">
                    <a:alpha val="74997"/>
                  </a:srgbClr>
                </a:outerShdw>
              </a:effectLst>
              <a:latin typeface="微软简综艺"/>
              <a:ea typeface="微软简综艺"/>
              <a:cs typeface="微软简综艺"/>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32" fill="hold" grpId="0" nodeType="clickEffect">
                                  <p:stCondLst>
                                    <p:cond delay="0"/>
                                  </p:stCondLst>
                                  <p:childTnLst>
                                    <p:set>
                                      <p:cBhvr>
                                        <p:cTn id="6" dur="1" fill="hold">
                                          <p:stCondLst>
                                            <p:cond delay="0"/>
                                          </p:stCondLst>
                                        </p:cTn>
                                        <p:tgtEl>
                                          <p:spTgt spid="95235"/>
                                        </p:tgtEl>
                                        <p:attrNameLst>
                                          <p:attrName>style.visibility</p:attrName>
                                        </p:attrNameLst>
                                      </p:cBhvr>
                                      <p:to>
                                        <p:strVal val="visible"/>
                                      </p:to>
                                    </p:set>
                                    <p:anim calcmode="lin" valueType="num">
                                      <p:cBhvr>
                                        <p:cTn id="7" dur="500" fill="hold"/>
                                        <p:tgtEl>
                                          <p:spTgt spid="95235"/>
                                        </p:tgtEl>
                                        <p:attrNameLst>
                                          <p:attrName>ppt_w</p:attrName>
                                        </p:attrNameLst>
                                      </p:cBhvr>
                                      <p:tavLst>
                                        <p:tav tm="0">
                                          <p:val>
                                            <p:strVal val="4*#ppt_w"/>
                                          </p:val>
                                        </p:tav>
                                        <p:tav tm="100000">
                                          <p:val>
                                            <p:strVal val="#ppt_w"/>
                                          </p:val>
                                        </p:tav>
                                      </p:tavLst>
                                    </p:anim>
                                    <p:anim calcmode="lin" valueType="num">
                                      <p:cBhvr>
                                        <p:cTn id="8" dur="500" fill="hold"/>
                                        <p:tgtEl>
                                          <p:spTgt spid="95235"/>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235"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a:xfrm>
            <a:off x="914400" y="304800"/>
            <a:ext cx="6934200" cy="762000"/>
          </a:xfrm>
          <a:solidFill>
            <a:schemeClr val="bg1"/>
          </a:solidFill>
          <a:ln w="28575">
            <a:solidFill>
              <a:schemeClr val="tx1"/>
            </a:solidFill>
          </a:ln>
        </p:spPr>
        <p:txBody>
          <a:bodyPr/>
          <a:lstStyle/>
          <a:p>
            <a:pPr eaLnBrk="1" hangingPunct="1">
              <a:defRPr/>
            </a:pPr>
            <a:r>
              <a:rPr lang="zh-CN" altLang="en-US" sz="4800" b="1" dirty="0">
                <a:solidFill>
                  <a:srgbClr val="FF0000"/>
                </a:solidFill>
                <a:latin typeface="微软简楷体" charset="0"/>
                <a:ea typeface="微软简楷体" charset="0"/>
                <a:cs typeface="微软简楷体" charset="0"/>
              </a:rPr>
              <a:t>真假？</a:t>
            </a:r>
          </a:p>
        </p:txBody>
      </p:sp>
      <p:sp>
        <p:nvSpPr>
          <p:cNvPr id="97283" name="Rectangle 3"/>
          <p:cNvSpPr>
            <a:spLocks noGrp="1" noChangeArrowheads="1"/>
          </p:cNvSpPr>
          <p:nvPr>
            <p:ph type="body" idx="1"/>
          </p:nvPr>
        </p:nvSpPr>
        <p:spPr/>
        <p:txBody>
          <a:bodyPr/>
          <a:lstStyle/>
          <a:p>
            <a:pPr eaLnBrk="1" hangingPunct="1">
              <a:defRPr/>
            </a:pPr>
            <a:r>
              <a:rPr lang="zh-CN" altLang="en-US" sz="4000" dirty="0">
                <a:solidFill>
                  <a:schemeClr val="bg1"/>
                </a:solidFill>
                <a:effectLst>
                  <a:glow rad="355600">
                    <a:schemeClr val="tx1"/>
                  </a:glow>
                  <a:outerShdw blurRad="38100" dist="38100" dir="2700000" algn="tl">
                    <a:srgbClr val="DDDDDD"/>
                  </a:outerShdw>
                </a:effectLst>
                <a:latin typeface="Tahoma" charset="0"/>
                <a:ea typeface="宋体" charset="0"/>
                <a:cs typeface="宋体" charset="0"/>
              </a:rPr>
              <a:t>律法规定人一年洗一次的躁</a:t>
            </a:r>
          </a:p>
          <a:p>
            <a:pPr eaLnBrk="1" hangingPunct="1">
              <a:buFontTx/>
              <a:buNone/>
              <a:defRPr/>
            </a:pPr>
            <a:endParaRPr lang="en-US" sz="4000" dirty="0">
              <a:solidFill>
                <a:schemeClr val="bg1"/>
              </a:solidFill>
              <a:effectLst>
                <a:glow rad="355600">
                  <a:schemeClr val="tx1"/>
                </a:glow>
                <a:outerShdw blurRad="38100" dist="38100" dir="2700000" algn="tl">
                  <a:srgbClr val="DDDDDD"/>
                </a:outerShdw>
              </a:effectLst>
              <a:latin typeface="Tahoma" charset="0"/>
              <a:ea typeface="宋体" charset="0"/>
              <a:cs typeface="宋体" charset="0"/>
            </a:endParaRPr>
          </a:p>
          <a:p>
            <a:pPr eaLnBrk="1" hangingPunct="1">
              <a:defRPr/>
            </a:pPr>
            <a:r>
              <a:rPr lang="zh-CN" altLang="en-US" sz="4000" dirty="0">
                <a:solidFill>
                  <a:schemeClr val="bg1"/>
                </a:solidFill>
                <a:effectLst>
                  <a:glow rad="355600">
                    <a:schemeClr val="tx1"/>
                  </a:glow>
                  <a:outerShdw blurRad="38100" dist="38100" dir="2700000" algn="tl">
                    <a:srgbClr val="DDDDDD"/>
                  </a:outerShdw>
                </a:effectLst>
                <a:latin typeface="Tahoma" charset="0"/>
                <a:ea typeface="宋体" charset="0"/>
                <a:cs typeface="宋体" charset="0"/>
              </a:rPr>
              <a:t>拥有一只狗是不合法的</a:t>
            </a:r>
            <a:endParaRPr lang="en-US" altLang="ja-JP" sz="4000" dirty="0">
              <a:solidFill>
                <a:schemeClr val="bg1"/>
              </a:solidFill>
              <a:effectLst>
                <a:glow rad="355600">
                  <a:schemeClr val="tx1"/>
                </a:glow>
                <a:outerShdw blurRad="38100" dist="38100" dir="2700000" algn="tl">
                  <a:srgbClr val="DDDDDD"/>
                </a:outerShdw>
              </a:effectLst>
              <a:latin typeface="Tahoma" charset="0"/>
              <a:ea typeface="ＭＳ Ｐゴシック" charset="0"/>
              <a:cs typeface="Times New Roman" charset="0"/>
            </a:endParaRPr>
          </a:p>
          <a:p>
            <a:pPr eaLnBrk="1" hangingPunct="1">
              <a:defRPr/>
            </a:pPr>
            <a:endParaRPr lang="en-US" sz="4000" dirty="0">
              <a:solidFill>
                <a:schemeClr val="bg1"/>
              </a:solidFill>
              <a:effectLst>
                <a:glow rad="355600">
                  <a:schemeClr val="tx1"/>
                </a:glow>
                <a:outerShdw blurRad="38100" dist="38100" dir="2700000" algn="tl">
                  <a:srgbClr val="DDDDDD"/>
                </a:outerShdw>
              </a:effectLst>
              <a:latin typeface="Tahoma" charset="0"/>
              <a:ea typeface="ＭＳ Ｐゴシック" charset="0"/>
              <a:cs typeface="Times New Roman" charset="0"/>
            </a:endParaRPr>
          </a:p>
          <a:p>
            <a:pPr eaLnBrk="1" hangingPunct="1">
              <a:defRPr/>
            </a:pPr>
            <a:r>
              <a:rPr lang="zh-CN" altLang="en-US" sz="4000" dirty="0">
                <a:solidFill>
                  <a:schemeClr val="bg1"/>
                </a:solidFill>
                <a:effectLst>
                  <a:glow rad="355600">
                    <a:schemeClr val="tx1"/>
                  </a:glow>
                  <a:outerShdw blurRad="38100" dist="38100" dir="2700000" algn="tl">
                    <a:srgbClr val="DDDDDD"/>
                  </a:outerShdw>
                </a:effectLst>
                <a:latin typeface="Tahoma" charset="0"/>
                <a:ea typeface="宋体" charset="0"/>
                <a:cs typeface="宋体" charset="0"/>
              </a:rPr>
              <a:t>按着律法，人必须识字在能结婚</a:t>
            </a:r>
            <a:endParaRPr lang="en-US" sz="4000" dirty="0">
              <a:solidFill>
                <a:schemeClr val="bg1"/>
              </a:solidFill>
              <a:effectLst>
                <a:glow rad="355600">
                  <a:schemeClr val="tx1"/>
                </a:glow>
                <a:outerShdw blurRad="38100" dist="38100" dir="2700000" algn="tl">
                  <a:srgbClr val="DDDDDD"/>
                </a:outerShdw>
              </a:effectLst>
              <a:latin typeface="Tahoma" charset="0"/>
              <a:ea typeface="宋体" charset="0"/>
              <a:cs typeface="宋体" charset="0"/>
            </a:endParaRPr>
          </a:p>
        </p:txBody>
      </p:sp>
      <p:sp>
        <p:nvSpPr>
          <p:cNvPr id="97284" name="Text Box 4"/>
          <p:cNvSpPr txBox="1">
            <a:spLocks noChangeArrowheads="1"/>
          </p:cNvSpPr>
          <p:nvPr/>
        </p:nvSpPr>
        <p:spPr bwMode="auto">
          <a:xfrm rot="20719659">
            <a:off x="730756" y="1779873"/>
            <a:ext cx="5816639" cy="707886"/>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eaLnBrk="1" hangingPunct="1">
              <a:spcBef>
                <a:spcPct val="20000"/>
              </a:spcBef>
              <a:buChar char="•"/>
              <a:defRPr sz="4000" b="1">
                <a:solidFill>
                  <a:schemeClr val="bg1"/>
                </a:solidFill>
                <a:effectLst>
                  <a:glow rad="355600">
                    <a:schemeClr val="tx1"/>
                  </a:glow>
                  <a:outerShdw blurRad="38100" dist="38100" dir="2700000" algn="tl">
                    <a:srgbClr val="DDDDDD"/>
                  </a:outerShdw>
                </a:effectLst>
                <a:latin typeface="Tahoma" charset="0"/>
                <a:ea typeface="宋体" charset="0"/>
                <a:cs typeface="宋体" charset="0"/>
              </a:defRPr>
            </a:lvl1pPr>
            <a:lvl2pPr marL="742950" indent="-285750" eaLnBrk="0" hangingPunct="0">
              <a:spcBef>
                <a:spcPct val="20000"/>
              </a:spcBef>
              <a:buChar char="–"/>
              <a:defRPr sz="2800">
                <a:effectLst>
                  <a:outerShdw blurRad="38100" dist="38100" dir="2700000" algn="tl">
                    <a:srgbClr val="DDDDDD"/>
                  </a:outerShdw>
                </a:effectLst>
                <a:latin typeface="+mn-lt"/>
                <a:ea typeface="ＭＳ Ｐゴシック" charset="-128"/>
              </a:defRPr>
            </a:lvl2pPr>
            <a:lvl3pPr marL="1143000" indent="-228600" eaLnBrk="0" hangingPunct="0">
              <a:spcBef>
                <a:spcPct val="20000"/>
              </a:spcBef>
              <a:buChar char="•"/>
              <a:defRPr>
                <a:effectLst>
                  <a:outerShdw blurRad="38100" dist="38100" dir="2700000" algn="tl">
                    <a:srgbClr val="DDDDDD"/>
                  </a:outerShdw>
                </a:effectLst>
                <a:latin typeface="+mn-lt"/>
                <a:ea typeface="ＭＳ Ｐゴシック" charset="-128"/>
              </a:defRPr>
            </a:lvl3pPr>
            <a:lvl4pPr marL="1600200" indent="-228600" eaLnBrk="0" hangingPunct="0">
              <a:spcBef>
                <a:spcPct val="20000"/>
              </a:spcBef>
              <a:buChar char="–"/>
              <a:defRPr sz="2000">
                <a:effectLst>
                  <a:outerShdw blurRad="38100" dist="38100" dir="2700000" algn="tl">
                    <a:srgbClr val="DDDDDD"/>
                  </a:outerShdw>
                </a:effectLst>
                <a:latin typeface="+mn-lt"/>
                <a:ea typeface="ＭＳ Ｐゴシック" charset="-128"/>
              </a:defRPr>
            </a:lvl4pPr>
            <a:lvl5pPr marL="2057400" indent="-228600" eaLnBrk="0" hangingPunct="0">
              <a:spcBef>
                <a:spcPct val="20000"/>
              </a:spcBef>
              <a:buChar char="»"/>
              <a:defRPr sz="2000">
                <a:effectLst>
                  <a:outerShdw blurRad="38100" dist="38100" dir="2700000" algn="tl">
                    <a:srgbClr val="DDDDDD"/>
                  </a:outerShdw>
                </a:effectLst>
                <a:latin typeface="+mn-lt"/>
                <a:ea typeface="ＭＳ Ｐゴシック" charset="-128"/>
              </a:defRPr>
            </a:lvl5pPr>
            <a:lvl6pPr marL="2514600" indent="-228600" fontAlgn="base">
              <a:spcBef>
                <a:spcPct val="20000"/>
              </a:spcBef>
              <a:spcAft>
                <a:spcPct val="0"/>
              </a:spcAft>
              <a:buChar char="»"/>
              <a:defRPr sz="2000">
                <a:effectLst>
                  <a:outerShdw blurRad="38100" dist="38100" dir="2700000" algn="tl">
                    <a:srgbClr val="DDDDDD"/>
                  </a:outerShdw>
                </a:effectLst>
                <a:latin typeface="+mn-lt"/>
                <a:ea typeface="ＭＳ Ｐゴシック" charset="-128"/>
              </a:defRPr>
            </a:lvl6pPr>
            <a:lvl7pPr marL="2971800" indent="-228600" fontAlgn="base">
              <a:spcBef>
                <a:spcPct val="20000"/>
              </a:spcBef>
              <a:spcAft>
                <a:spcPct val="0"/>
              </a:spcAft>
              <a:buChar char="»"/>
              <a:defRPr sz="2000">
                <a:effectLst>
                  <a:outerShdw blurRad="38100" dist="38100" dir="2700000" algn="tl">
                    <a:srgbClr val="DDDDDD"/>
                  </a:outerShdw>
                </a:effectLst>
                <a:latin typeface="+mn-lt"/>
                <a:ea typeface="ＭＳ Ｐゴシック" charset="-128"/>
              </a:defRPr>
            </a:lvl7pPr>
            <a:lvl8pPr marL="3429000" indent="-228600" fontAlgn="base">
              <a:spcBef>
                <a:spcPct val="20000"/>
              </a:spcBef>
              <a:spcAft>
                <a:spcPct val="0"/>
              </a:spcAft>
              <a:buChar char="»"/>
              <a:defRPr sz="2000">
                <a:effectLst>
                  <a:outerShdw blurRad="38100" dist="38100" dir="2700000" algn="tl">
                    <a:srgbClr val="DDDDDD"/>
                  </a:outerShdw>
                </a:effectLst>
                <a:latin typeface="+mn-lt"/>
                <a:ea typeface="ＭＳ Ｐゴシック" charset="-128"/>
              </a:defRPr>
            </a:lvl8pPr>
            <a:lvl9pPr marL="3886200" indent="-228600" fontAlgn="base">
              <a:spcBef>
                <a:spcPct val="20000"/>
              </a:spcBef>
              <a:spcAft>
                <a:spcPct val="0"/>
              </a:spcAft>
              <a:buChar char="»"/>
              <a:defRPr sz="2000">
                <a:effectLst>
                  <a:outerShdw blurRad="38100" dist="38100" dir="2700000" algn="tl">
                    <a:srgbClr val="DDDDDD"/>
                  </a:outerShdw>
                </a:effectLst>
                <a:latin typeface="+mn-lt"/>
                <a:ea typeface="ＭＳ Ｐゴシック" charset="-128"/>
              </a:defRPr>
            </a:lvl9pPr>
          </a:lstStyle>
          <a:p>
            <a:pPr marL="0" indent="0">
              <a:buNone/>
            </a:pPr>
            <a:r>
              <a:rPr lang="zh-CN" altLang="en-US" sz="6000" b="0" dirty="0">
                <a:solidFill>
                  <a:srgbClr val="FFFF00"/>
                </a:solidFill>
              </a:rPr>
              <a:t>肯德鸡</a:t>
            </a:r>
          </a:p>
        </p:txBody>
      </p:sp>
      <p:sp>
        <p:nvSpPr>
          <p:cNvPr id="97285" name="Text Box 5"/>
          <p:cNvSpPr txBox="1">
            <a:spLocks noChangeArrowheads="1"/>
          </p:cNvSpPr>
          <p:nvPr/>
        </p:nvSpPr>
        <p:spPr bwMode="auto">
          <a:xfrm rot="20719659">
            <a:off x="2313867" y="2540815"/>
            <a:ext cx="6929303" cy="156966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marL="0" indent="0" eaLnBrk="1" hangingPunct="1">
              <a:spcBef>
                <a:spcPct val="20000"/>
              </a:spcBef>
              <a:buNone/>
              <a:defRPr sz="4800" b="1">
                <a:solidFill>
                  <a:schemeClr val="bg1"/>
                </a:solidFill>
                <a:effectLst>
                  <a:glow rad="355600">
                    <a:schemeClr val="tx1"/>
                  </a:glow>
                  <a:outerShdw blurRad="38100" dist="38100" dir="2700000" algn="tl">
                    <a:srgbClr val="DDDDDD"/>
                  </a:outerShdw>
                </a:effectLst>
                <a:latin typeface="Tahoma" charset="0"/>
                <a:ea typeface="宋体" charset="0"/>
                <a:cs typeface="宋体" charset="0"/>
              </a:defRPr>
            </a:lvl1pPr>
            <a:lvl2pPr marL="742950" indent="-285750" eaLnBrk="0" hangingPunct="0">
              <a:spcBef>
                <a:spcPct val="20000"/>
              </a:spcBef>
              <a:buChar char="–"/>
              <a:defRPr sz="2800">
                <a:effectLst>
                  <a:outerShdw blurRad="38100" dist="38100" dir="2700000" algn="tl">
                    <a:srgbClr val="DDDDDD"/>
                  </a:outerShdw>
                </a:effectLst>
                <a:latin typeface="+mn-lt"/>
                <a:ea typeface="ＭＳ Ｐゴシック" charset="-128"/>
              </a:defRPr>
            </a:lvl2pPr>
            <a:lvl3pPr marL="1143000" indent="-228600" eaLnBrk="0" hangingPunct="0">
              <a:spcBef>
                <a:spcPct val="20000"/>
              </a:spcBef>
              <a:buChar char="•"/>
              <a:defRPr>
                <a:effectLst>
                  <a:outerShdw blurRad="38100" dist="38100" dir="2700000" algn="tl">
                    <a:srgbClr val="DDDDDD"/>
                  </a:outerShdw>
                </a:effectLst>
                <a:latin typeface="+mn-lt"/>
                <a:ea typeface="ＭＳ Ｐゴシック" charset="-128"/>
              </a:defRPr>
            </a:lvl3pPr>
            <a:lvl4pPr marL="1600200" indent="-228600" eaLnBrk="0" hangingPunct="0">
              <a:spcBef>
                <a:spcPct val="20000"/>
              </a:spcBef>
              <a:buChar char="–"/>
              <a:defRPr sz="2000">
                <a:effectLst>
                  <a:outerShdw blurRad="38100" dist="38100" dir="2700000" algn="tl">
                    <a:srgbClr val="DDDDDD"/>
                  </a:outerShdw>
                </a:effectLst>
                <a:latin typeface="+mn-lt"/>
                <a:ea typeface="ＭＳ Ｐゴシック" charset="-128"/>
              </a:defRPr>
            </a:lvl4pPr>
            <a:lvl5pPr marL="2057400" indent="-228600" eaLnBrk="0" hangingPunct="0">
              <a:spcBef>
                <a:spcPct val="20000"/>
              </a:spcBef>
              <a:buChar char="»"/>
              <a:defRPr sz="2000">
                <a:effectLst>
                  <a:outerShdw blurRad="38100" dist="38100" dir="2700000" algn="tl">
                    <a:srgbClr val="DDDDDD"/>
                  </a:outerShdw>
                </a:effectLst>
                <a:latin typeface="+mn-lt"/>
                <a:ea typeface="ＭＳ Ｐゴシック" charset="-128"/>
              </a:defRPr>
            </a:lvl5pPr>
            <a:lvl6pPr marL="2514600" indent="-228600" fontAlgn="base">
              <a:spcBef>
                <a:spcPct val="20000"/>
              </a:spcBef>
              <a:spcAft>
                <a:spcPct val="0"/>
              </a:spcAft>
              <a:buChar char="»"/>
              <a:defRPr sz="2000">
                <a:effectLst>
                  <a:outerShdw blurRad="38100" dist="38100" dir="2700000" algn="tl">
                    <a:srgbClr val="DDDDDD"/>
                  </a:outerShdw>
                </a:effectLst>
                <a:latin typeface="+mn-lt"/>
                <a:ea typeface="ＭＳ Ｐゴシック" charset="-128"/>
              </a:defRPr>
            </a:lvl6pPr>
            <a:lvl7pPr marL="2971800" indent="-228600" fontAlgn="base">
              <a:spcBef>
                <a:spcPct val="20000"/>
              </a:spcBef>
              <a:spcAft>
                <a:spcPct val="0"/>
              </a:spcAft>
              <a:buChar char="»"/>
              <a:defRPr sz="2000">
                <a:effectLst>
                  <a:outerShdw blurRad="38100" dist="38100" dir="2700000" algn="tl">
                    <a:srgbClr val="DDDDDD"/>
                  </a:outerShdw>
                </a:effectLst>
                <a:latin typeface="+mn-lt"/>
                <a:ea typeface="ＭＳ Ｐゴシック" charset="-128"/>
              </a:defRPr>
            </a:lvl7pPr>
            <a:lvl8pPr marL="3429000" indent="-228600" fontAlgn="base">
              <a:spcBef>
                <a:spcPct val="20000"/>
              </a:spcBef>
              <a:spcAft>
                <a:spcPct val="0"/>
              </a:spcAft>
              <a:buChar char="»"/>
              <a:defRPr sz="2000">
                <a:effectLst>
                  <a:outerShdw blurRad="38100" dist="38100" dir="2700000" algn="tl">
                    <a:srgbClr val="DDDDDD"/>
                  </a:outerShdw>
                </a:effectLst>
                <a:latin typeface="+mn-lt"/>
                <a:ea typeface="ＭＳ Ｐゴシック" charset="-128"/>
              </a:defRPr>
            </a:lvl8pPr>
            <a:lvl9pPr marL="3886200" indent="-228600" fontAlgn="base">
              <a:spcBef>
                <a:spcPct val="20000"/>
              </a:spcBef>
              <a:spcAft>
                <a:spcPct val="0"/>
              </a:spcAft>
              <a:buChar char="»"/>
              <a:defRPr sz="2000">
                <a:effectLst>
                  <a:outerShdw blurRad="38100" dist="38100" dir="2700000" algn="tl">
                    <a:srgbClr val="DDDDDD"/>
                  </a:outerShdw>
                </a:effectLst>
                <a:latin typeface="+mn-lt"/>
                <a:ea typeface="ＭＳ Ｐゴシック" charset="-128"/>
              </a:defRPr>
            </a:lvl9pPr>
          </a:lstStyle>
          <a:p>
            <a:r>
              <a:rPr lang="zh-CN" altLang="en-US" sz="6000" b="0" dirty="0">
                <a:solidFill>
                  <a:srgbClr val="FFFF00"/>
                </a:solidFill>
              </a:rPr>
              <a:t>雷克亚维克</a:t>
            </a:r>
            <a:r>
              <a:rPr lang="en-US" altLang="ja-JP" sz="6000" b="0" dirty="0">
                <a:solidFill>
                  <a:srgbClr val="FFFF00"/>
                </a:solidFill>
              </a:rPr>
              <a:t>, </a:t>
            </a:r>
            <a:r>
              <a:rPr lang="zh-CN" altLang="en-US" sz="6000" b="0" dirty="0">
                <a:solidFill>
                  <a:srgbClr val="FFFF00"/>
                </a:solidFill>
              </a:rPr>
              <a:t>冰岛</a:t>
            </a:r>
          </a:p>
        </p:txBody>
      </p:sp>
      <p:sp>
        <p:nvSpPr>
          <p:cNvPr id="97286" name="Text Box 6"/>
          <p:cNvSpPr txBox="1">
            <a:spLocks noChangeArrowheads="1"/>
          </p:cNvSpPr>
          <p:nvPr/>
        </p:nvSpPr>
        <p:spPr bwMode="auto">
          <a:xfrm rot="20719659">
            <a:off x="3336751" y="4683124"/>
            <a:ext cx="7125796" cy="83099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marL="0" indent="0" eaLnBrk="1" hangingPunct="1">
              <a:spcBef>
                <a:spcPct val="20000"/>
              </a:spcBef>
              <a:buNone/>
              <a:defRPr sz="4800" b="1">
                <a:solidFill>
                  <a:schemeClr val="bg1"/>
                </a:solidFill>
                <a:effectLst>
                  <a:glow rad="355600">
                    <a:schemeClr val="tx1"/>
                  </a:glow>
                  <a:outerShdw blurRad="38100" dist="38100" dir="2700000" algn="tl">
                    <a:srgbClr val="DDDDDD"/>
                  </a:outerShdw>
                </a:effectLst>
                <a:latin typeface="Tahoma" charset="0"/>
                <a:ea typeface="宋体" charset="0"/>
                <a:cs typeface="宋体" charset="0"/>
              </a:defRPr>
            </a:lvl1pPr>
            <a:lvl2pPr marL="742950" indent="-285750" eaLnBrk="0" hangingPunct="0">
              <a:spcBef>
                <a:spcPct val="20000"/>
              </a:spcBef>
              <a:buChar char="–"/>
              <a:defRPr sz="2800">
                <a:effectLst>
                  <a:outerShdw blurRad="38100" dist="38100" dir="2700000" algn="tl">
                    <a:srgbClr val="DDDDDD"/>
                  </a:outerShdw>
                </a:effectLst>
                <a:latin typeface="+mn-lt"/>
                <a:ea typeface="ＭＳ Ｐゴシック" charset="-128"/>
              </a:defRPr>
            </a:lvl2pPr>
            <a:lvl3pPr marL="1143000" indent="-228600" eaLnBrk="0" hangingPunct="0">
              <a:spcBef>
                <a:spcPct val="20000"/>
              </a:spcBef>
              <a:buChar char="•"/>
              <a:defRPr>
                <a:effectLst>
                  <a:outerShdw blurRad="38100" dist="38100" dir="2700000" algn="tl">
                    <a:srgbClr val="DDDDDD"/>
                  </a:outerShdw>
                </a:effectLst>
                <a:latin typeface="+mn-lt"/>
                <a:ea typeface="ＭＳ Ｐゴシック" charset="-128"/>
              </a:defRPr>
            </a:lvl3pPr>
            <a:lvl4pPr marL="1600200" indent="-228600" eaLnBrk="0" hangingPunct="0">
              <a:spcBef>
                <a:spcPct val="20000"/>
              </a:spcBef>
              <a:buChar char="–"/>
              <a:defRPr sz="2000">
                <a:effectLst>
                  <a:outerShdw blurRad="38100" dist="38100" dir="2700000" algn="tl">
                    <a:srgbClr val="DDDDDD"/>
                  </a:outerShdw>
                </a:effectLst>
                <a:latin typeface="+mn-lt"/>
                <a:ea typeface="ＭＳ Ｐゴシック" charset="-128"/>
              </a:defRPr>
            </a:lvl4pPr>
            <a:lvl5pPr marL="2057400" indent="-228600" eaLnBrk="0" hangingPunct="0">
              <a:spcBef>
                <a:spcPct val="20000"/>
              </a:spcBef>
              <a:buChar char="»"/>
              <a:defRPr sz="2000">
                <a:effectLst>
                  <a:outerShdw blurRad="38100" dist="38100" dir="2700000" algn="tl">
                    <a:srgbClr val="DDDDDD"/>
                  </a:outerShdw>
                </a:effectLst>
                <a:latin typeface="+mn-lt"/>
                <a:ea typeface="ＭＳ Ｐゴシック" charset="-128"/>
              </a:defRPr>
            </a:lvl5pPr>
            <a:lvl6pPr marL="2514600" indent="-228600" fontAlgn="base">
              <a:spcBef>
                <a:spcPct val="20000"/>
              </a:spcBef>
              <a:spcAft>
                <a:spcPct val="0"/>
              </a:spcAft>
              <a:buChar char="»"/>
              <a:defRPr sz="2000">
                <a:effectLst>
                  <a:outerShdw blurRad="38100" dist="38100" dir="2700000" algn="tl">
                    <a:srgbClr val="DDDDDD"/>
                  </a:outerShdw>
                </a:effectLst>
                <a:latin typeface="+mn-lt"/>
                <a:ea typeface="ＭＳ Ｐゴシック" charset="-128"/>
              </a:defRPr>
            </a:lvl6pPr>
            <a:lvl7pPr marL="2971800" indent="-228600" fontAlgn="base">
              <a:spcBef>
                <a:spcPct val="20000"/>
              </a:spcBef>
              <a:spcAft>
                <a:spcPct val="0"/>
              </a:spcAft>
              <a:buChar char="»"/>
              <a:defRPr sz="2000">
                <a:effectLst>
                  <a:outerShdw blurRad="38100" dist="38100" dir="2700000" algn="tl">
                    <a:srgbClr val="DDDDDD"/>
                  </a:outerShdw>
                </a:effectLst>
                <a:latin typeface="+mn-lt"/>
                <a:ea typeface="ＭＳ Ｐゴシック" charset="-128"/>
              </a:defRPr>
            </a:lvl7pPr>
            <a:lvl8pPr marL="3429000" indent="-228600" fontAlgn="base">
              <a:spcBef>
                <a:spcPct val="20000"/>
              </a:spcBef>
              <a:spcAft>
                <a:spcPct val="0"/>
              </a:spcAft>
              <a:buChar char="»"/>
              <a:defRPr sz="2000">
                <a:effectLst>
                  <a:outerShdw blurRad="38100" dist="38100" dir="2700000" algn="tl">
                    <a:srgbClr val="DDDDDD"/>
                  </a:outerShdw>
                </a:effectLst>
                <a:latin typeface="+mn-lt"/>
                <a:ea typeface="ＭＳ Ｐゴシック" charset="-128"/>
              </a:defRPr>
            </a:lvl8pPr>
            <a:lvl9pPr marL="3886200" indent="-228600" fontAlgn="base">
              <a:spcBef>
                <a:spcPct val="20000"/>
              </a:spcBef>
              <a:spcAft>
                <a:spcPct val="0"/>
              </a:spcAft>
              <a:buChar char="»"/>
              <a:defRPr sz="2000">
                <a:effectLst>
                  <a:outerShdw blurRad="38100" dist="38100" dir="2700000" algn="tl">
                    <a:srgbClr val="DDDDDD"/>
                  </a:outerShdw>
                </a:effectLst>
                <a:latin typeface="+mn-lt"/>
                <a:ea typeface="ＭＳ Ｐゴシック" charset="-128"/>
              </a:defRPr>
            </a:lvl9pPr>
          </a:lstStyle>
          <a:p>
            <a:r>
              <a:rPr lang="zh-CN" altLang="en-US" sz="6000" b="0" dirty="0">
                <a:solidFill>
                  <a:srgbClr val="FFFF00"/>
                </a:solidFill>
              </a:rPr>
              <a:t>芬兰</a:t>
            </a:r>
          </a:p>
        </p:txBody>
      </p:sp>
      <p:sp>
        <p:nvSpPr>
          <p:cNvPr id="73735" name="Text Box 7"/>
          <p:cNvSpPr txBox="1">
            <a:spLocks noChangeArrowheads="1"/>
          </p:cNvSpPr>
          <p:nvPr/>
        </p:nvSpPr>
        <p:spPr bwMode="auto">
          <a:xfrm>
            <a:off x="0" y="1162050"/>
            <a:ext cx="9161482" cy="7078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zh-CN" altLang="en-US" sz="4000" b="1" dirty="0">
                <a:ea typeface="宋体" charset="0"/>
                <a:cs typeface="宋体" charset="0"/>
              </a:rPr>
              <a:t>在世界的某一处真的有履行这些律法吗</a:t>
            </a:r>
            <a:r>
              <a:rPr lang="en-US" altLang="zh-CN" sz="4000" b="1" dirty="0">
                <a:ea typeface="宋体" charset="0"/>
                <a:cs typeface="宋体" charset="0"/>
              </a:rPr>
              <a:t>?</a:t>
            </a:r>
            <a:endParaRPr lang="en-US" sz="4000" b="1" dirty="0">
              <a:ea typeface="宋体" charset="0"/>
              <a:cs typeface="宋体"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32" fill="hold" grpId="0" nodeType="clickEffect">
                                  <p:stCondLst>
                                    <p:cond delay="0"/>
                                  </p:stCondLst>
                                  <p:childTnLst>
                                    <p:set>
                                      <p:cBhvr>
                                        <p:cTn id="6" dur="1" fill="hold">
                                          <p:stCondLst>
                                            <p:cond delay="0"/>
                                          </p:stCondLst>
                                        </p:cTn>
                                        <p:tgtEl>
                                          <p:spTgt spid="97284"/>
                                        </p:tgtEl>
                                        <p:attrNameLst>
                                          <p:attrName>style.visibility</p:attrName>
                                        </p:attrNameLst>
                                      </p:cBhvr>
                                      <p:to>
                                        <p:strVal val="visible"/>
                                      </p:to>
                                    </p:set>
                                    <p:anim calcmode="lin" valueType="num">
                                      <p:cBhvr>
                                        <p:cTn id="7" dur="500" fill="hold"/>
                                        <p:tgtEl>
                                          <p:spTgt spid="97284"/>
                                        </p:tgtEl>
                                        <p:attrNameLst>
                                          <p:attrName>ppt_w</p:attrName>
                                        </p:attrNameLst>
                                      </p:cBhvr>
                                      <p:tavLst>
                                        <p:tav tm="0">
                                          <p:val>
                                            <p:strVal val="4*#ppt_w"/>
                                          </p:val>
                                        </p:tav>
                                        <p:tav tm="100000">
                                          <p:val>
                                            <p:strVal val="#ppt_w"/>
                                          </p:val>
                                        </p:tav>
                                      </p:tavLst>
                                    </p:anim>
                                    <p:anim calcmode="lin" valueType="num">
                                      <p:cBhvr>
                                        <p:cTn id="8" dur="500" fill="hold"/>
                                        <p:tgtEl>
                                          <p:spTgt spid="97284"/>
                                        </p:tgtEl>
                                        <p:attrNameLst>
                                          <p:attrName>ppt_h</p:attrName>
                                        </p:attrNameLst>
                                      </p:cBhvr>
                                      <p:tavLst>
                                        <p:tav tm="0">
                                          <p:val>
                                            <p:strVal val="4*#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32" fill="hold" grpId="0" nodeType="clickEffect">
                                  <p:stCondLst>
                                    <p:cond delay="0"/>
                                  </p:stCondLst>
                                  <p:childTnLst>
                                    <p:set>
                                      <p:cBhvr>
                                        <p:cTn id="12" dur="1" fill="hold">
                                          <p:stCondLst>
                                            <p:cond delay="0"/>
                                          </p:stCondLst>
                                        </p:cTn>
                                        <p:tgtEl>
                                          <p:spTgt spid="97285"/>
                                        </p:tgtEl>
                                        <p:attrNameLst>
                                          <p:attrName>style.visibility</p:attrName>
                                        </p:attrNameLst>
                                      </p:cBhvr>
                                      <p:to>
                                        <p:strVal val="visible"/>
                                      </p:to>
                                    </p:set>
                                    <p:anim calcmode="lin" valueType="num">
                                      <p:cBhvr>
                                        <p:cTn id="13" dur="500" fill="hold"/>
                                        <p:tgtEl>
                                          <p:spTgt spid="97285"/>
                                        </p:tgtEl>
                                        <p:attrNameLst>
                                          <p:attrName>ppt_w</p:attrName>
                                        </p:attrNameLst>
                                      </p:cBhvr>
                                      <p:tavLst>
                                        <p:tav tm="0">
                                          <p:val>
                                            <p:strVal val="4*#ppt_w"/>
                                          </p:val>
                                        </p:tav>
                                        <p:tav tm="100000">
                                          <p:val>
                                            <p:strVal val="#ppt_w"/>
                                          </p:val>
                                        </p:tav>
                                      </p:tavLst>
                                    </p:anim>
                                    <p:anim calcmode="lin" valueType="num">
                                      <p:cBhvr>
                                        <p:cTn id="14" dur="500" fill="hold"/>
                                        <p:tgtEl>
                                          <p:spTgt spid="97285"/>
                                        </p:tgtEl>
                                        <p:attrNameLst>
                                          <p:attrName>ppt_h</p:attrName>
                                        </p:attrNameLst>
                                      </p:cBhvr>
                                      <p:tavLst>
                                        <p:tav tm="0">
                                          <p:val>
                                            <p:strVal val="4*#ppt_h"/>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32" fill="hold" grpId="0" nodeType="clickEffect">
                                  <p:stCondLst>
                                    <p:cond delay="0"/>
                                  </p:stCondLst>
                                  <p:childTnLst>
                                    <p:set>
                                      <p:cBhvr>
                                        <p:cTn id="18" dur="1" fill="hold">
                                          <p:stCondLst>
                                            <p:cond delay="0"/>
                                          </p:stCondLst>
                                        </p:cTn>
                                        <p:tgtEl>
                                          <p:spTgt spid="97286"/>
                                        </p:tgtEl>
                                        <p:attrNameLst>
                                          <p:attrName>style.visibility</p:attrName>
                                        </p:attrNameLst>
                                      </p:cBhvr>
                                      <p:to>
                                        <p:strVal val="visible"/>
                                      </p:to>
                                    </p:set>
                                    <p:anim calcmode="lin" valueType="num">
                                      <p:cBhvr>
                                        <p:cTn id="19" dur="500" fill="hold"/>
                                        <p:tgtEl>
                                          <p:spTgt spid="97286"/>
                                        </p:tgtEl>
                                        <p:attrNameLst>
                                          <p:attrName>ppt_w</p:attrName>
                                        </p:attrNameLst>
                                      </p:cBhvr>
                                      <p:tavLst>
                                        <p:tav tm="0">
                                          <p:val>
                                            <p:strVal val="4*#ppt_w"/>
                                          </p:val>
                                        </p:tav>
                                        <p:tav tm="100000">
                                          <p:val>
                                            <p:strVal val="#ppt_w"/>
                                          </p:val>
                                        </p:tav>
                                      </p:tavLst>
                                    </p:anim>
                                    <p:anim calcmode="lin" valueType="num">
                                      <p:cBhvr>
                                        <p:cTn id="20" dur="500" fill="hold"/>
                                        <p:tgtEl>
                                          <p:spTgt spid="97286"/>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284" grpId="0" autoUpdateAnimBg="0"/>
      <p:bldP spid="97285" grpId="0" autoUpdateAnimBg="0"/>
      <p:bldP spid="97286" grpId="0" autoUpdateAnimBg="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7" name="Picture 2" descr="rabb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9333" name="Text Box 5"/>
          <p:cNvSpPr txBox="1">
            <a:spLocks noChangeArrowheads="1"/>
          </p:cNvSpPr>
          <p:nvPr/>
        </p:nvSpPr>
        <p:spPr bwMode="auto">
          <a:xfrm>
            <a:off x="457200" y="5257800"/>
            <a:ext cx="5181600" cy="1006475"/>
          </a:xfrm>
          <a:prstGeom prst="rect">
            <a:avLst/>
          </a:prstGeom>
          <a:solidFill>
            <a:srgbClr val="A000C6"/>
          </a:solidFill>
          <a:ln w="9525">
            <a:noFill/>
            <a:miter lim="800000"/>
            <a:headEnd/>
            <a:tailEn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zh-CN" altLang="en-US" sz="3000" b="1">
                <a:solidFill>
                  <a:schemeClr val="bg1"/>
                </a:solidFill>
                <a:effectLst>
                  <a:outerShdw blurRad="38100" dist="38100" dir="2700000" algn="tl">
                    <a:srgbClr val="000000"/>
                  </a:outerShdw>
                </a:effectLst>
                <a:latin typeface="宋体" charset="0"/>
                <a:ea typeface="宋体" charset="0"/>
                <a:cs typeface="Times New Roman" charset="0"/>
              </a:rPr>
              <a:t>利十九</a:t>
            </a:r>
            <a:r>
              <a:rPr lang="en-US" altLang="ja-JP" sz="3000" b="1">
                <a:solidFill>
                  <a:schemeClr val="bg1"/>
                </a:solidFill>
                <a:effectLst>
                  <a:outerShdw blurRad="38100" dist="38100" dir="2700000" algn="tl">
                    <a:srgbClr val="000000"/>
                  </a:outerShdw>
                </a:effectLst>
                <a:latin typeface="宋体" charset="0"/>
                <a:ea typeface="宋体" charset="0"/>
                <a:cs typeface="Times New Roman" charset="0"/>
              </a:rPr>
              <a:t>27</a:t>
            </a:r>
            <a:r>
              <a:rPr lang="zh-CN" altLang="en-US" sz="3000" b="1">
                <a:solidFill>
                  <a:schemeClr val="bg1"/>
                </a:solidFill>
                <a:effectLst>
                  <a:outerShdw blurRad="38100" dist="38100" dir="2700000" algn="tl">
                    <a:srgbClr val="000000"/>
                  </a:outerShdw>
                </a:effectLst>
                <a:latin typeface="宋体" charset="0"/>
                <a:ea typeface="宋体" charset="0"/>
                <a:cs typeface="Times New Roman" charset="0"/>
              </a:rPr>
              <a:t>：不可剃两边的头发，胡须的周围也不可刮掉。</a:t>
            </a:r>
            <a:endParaRPr lang="en-US" sz="3000" b="1">
              <a:solidFill>
                <a:schemeClr val="bg1"/>
              </a:solidFill>
              <a:effectLst>
                <a:outerShdw blurRad="38100" dist="38100" dir="2700000" algn="tl">
                  <a:srgbClr val="000000"/>
                </a:outerShdw>
              </a:effectLst>
              <a:latin typeface="宋体" charset="0"/>
              <a:ea typeface="宋体" charset="0"/>
              <a:cs typeface="宋体"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99333"/>
                                        </p:tgtEl>
                                        <p:attrNameLst>
                                          <p:attrName>style.visibility</p:attrName>
                                        </p:attrNameLst>
                                      </p:cBhvr>
                                      <p:to>
                                        <p:strVal val="visible"/>
                                      </p:to>
                                    </p:set>
                                    <p:anim calcmode="lin" valueType="num">
                                      <p:cBhvr additive="base">
                                        <p:cTn id="7" dur="500" fill="hold"/>
                                        <p:tgtEl>
                                          <p:spTgt spid="99333"/>
                                        </p:tgtEl>
                                        <p:attrNameLst>
                                          <p:attrName>ppt_x</p:attrName>
                                        </p:attrNameLst>
                                      </p:cBhvr>
                                      <p:tavLst>
                                        <p:tav tm="0">
                                          <p:val>
                                            <p:strVal val="0-#ppt_w/2"/>
                                          </p:val>
                                        </p:tav>
                                        <p:tav tm="100000">
                                          <p:val>
                                            <p:strVal val="#ppt_x"/>
                                          </p:val>
                                        </p:tav>
                                      </p:tavLst>
                                    </p:anim>
                                    <p:anim calcmode="lin" valueType="num">
                                      <p:cBhvr additive="base">
                                        <p:cTn id="8" dur="500" fill="hold"/>
                                        <p:tgtEl>
                                          <p:spTgt spid="9933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333" grpId="0" animBg="1" autoUpdateAnimBg="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gradFill rotWithShape="0">
          <a:gsLst>
            <a:gs pos="0">
              <a:srgbClr val="FF8200"/>
            </a:gs>
            <a:gs pos="10001">
              <a:srgbClr val="FF0000"/>
            </a:gs>
            <a:gs pos="35001">
              <a:srgbClr val="BA0066"/>
            </a:gs>
            <a:gs pos="70000">
              <a:srgbClr val="66008F"/>
            </a:gs>
            <a:gs pos="100000">
              <a:srgbClr val="000082"/>
            </a:gs>
          </a:gsLst>
          <a:lin ang="2700000" scaled="1"/>
        </a:gradFill>
        <a:effectLst/>
      </p:bgPr>
    </p:bg>
    <p:spTree>
      <p:nvGrpSpPr>
        <p:cNvPr id="1" name=""/>
        <p:cNvGrpSpPr/>
        <p:nvPr/>
      </p:nvGrpSpPr>
      <p:grpSpPr>
        <a:xfrm>
          <a:off x="0" y="0"/>
          <a:ext cx="0" cy="0"/>
          <a:chOff x="0" y="0"/>
          <a:chExt cx="0" cy="0"/>
        </a:xfrm>
      </p:grpSpPr>
      <p:sp>
        <p:nvSpPr>
          <p:cNvPr id="77826" name="WordArt 2" descr="Sand"/>
          <p:cNvSpPr>
            <a:spLocks noChangeArrowheads="1" noChangeShapeType="1" noTextEdit="1"/>
          </p:cNvSpPr>
          <p:nvPr/>
        </p:nvSpPr>
        <p:spPr bwMode="auto">
          <a:xfrm>
            <a:off x="2971800" y="2800350"/>
            <a:ext cx="3219450" cy="1543050"/>
          </a:xfrm>
          <a:prstGeom prst="rect">
            <a:avLst/>
          </a:prstGeom>
          <a:extLst>
            <a:ext uri="{91240B29-F687-4f45-9708-019B960494DF}">
              <a14:hiddenLine xmlns=""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zh-TW" altLang="en-US" sz="7200" b="1" kern="10" dirty="0">
                <a:blipFill dpi="0" rotWithShape="0">
                  <a:blip r:embed="rId4"/>
                  <a:srcRect/>
                  <a:tile tx="0" ty="0" sx="100000" sy="100000" flip="none" algn="tl"/>
                </a:blipFill>
                <a:effectLst>
                  <a:outerShdw blurRad="63500" dist="38099" dir="2700000" algn="ctr" rotWithShape="0">
                    <a:srgbClr val="C0C0C0">
                      <a:alpha val="74997"/>
                    </a:srgbClr>
                  </a:outerShdw>
                </a:effectLst>
                <a:latin typeface="微软简中圆"/>
                <a:ea typeface="微软简中圆"/>
                <a:cs typeface="微软简中圆"/>
              </a:rPr>
              <a:t>律法</a:t>
            </a:r>
            <a:endParaRPr lang="en-US" sz="7200" b="1" kern="10" dirty="0">
              <a:blipFill dpi="0" rotWithShape="0">
                <a:blip r:embed="rId4"/>
                <a:srcRect/>
                <a:tile tx="0" ty="0" sx="100000" sy="100000" flip="none" algn="tl"/>
              </a:blipFill>
              <a:effectLst>
                <a:outerShdw blurRad="63500" dist="38099" dir="2700000" algn="ctr" rotWithShape="0">
                  <a:srgbClr val="C0C0C0">
                    <a:alpha val="74997"/>
                  </a:srgbClr>
                </a:outerShdw>
              </a:effectLst>
              <a:latin typeface="微软简中圆"/>
              <a:ea typeface="微软简中圆"/>
              <a:cs typeface="微软简中圆"/>
            </a:endParaRPr>
          </a:p>
        </p:txBody>
      </p:sp>
      <p:sp>
        <p:nvSpPr>
          <p:cNvPr id="101379" name="Text Box 3"/>
          <p:cNvSpPr txBox="1">
            <a:spLocks noChangeArrowheads="1"/>
          </p:cNvSpPr>
          <p:nvPr/>
        </p:nvSpPr>
        <p:spPr bwMode="auto">
          <a:xfrm>
            <a:off x="381000" y="304800"/>
            <a:ext cx="1905000" cy="1569660"/>
          </a:xfrm>
          <a:prstGeom prst="rect">
            <a:avLst/>
          </a:prstGeom>
          <a:solidFill>
            <a:schemeClr val="tx1"/>
          </a:solidFill>
          <a:ln w="28575" cmpd="sng">
            <a:solidFill>
              <a:schemeClr val="bg1"/>
            </a:solidFill>
            <a:miter lim="800000"/>
            <a:headEnd/>
            <a:tailEn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zh-CN" altLang="en-US" sz="3200" b="1">
                <a:solidFill>
                  <a:schemeClr val="bg1"/>
                </a:solidFill>
                <a:effectLst>
                  <a:outerShdw blurRad="38100" dist="38100" dir="2700000" algn="tl">
                    <a:srgbClr val="000000"/>
                  </a:outerShdw>
                </a:effectLst>
                <a:latin typeface="宋体" charset="0"/>
                <a:ea typeface="宋体" charset="0"/>
                <a:cs typeface="宋体" charset="0"/>
              </a:rPr>
              <a:t>我们是否活在律法之下？</a:t>
            </a:r>
          </a:p>
        </p:txBody>
      </p:sp>
      <p:sp>
        <p:nvSpPr>
          <p:cNvPr id="101380" name="Text Box 4"/>
          <p:cNvSpPr txBox="1">
            <a:spLocks noChangeArrowheads="1"/>
          </p:cNvSpPr>
          <p:nvPr/>
        </p:nvSpPr>
        <p:spPr bwMode="auto">
          <a:xfrm>
            <a:off x="3657600" y="304800"/>
            <a:ext cx="1905000" cy="1077218"/>
          </a:xfrm>
          <a:prstGeom prst="rect">
            <a:avLst/>
          </a:prstGeom>
          <a:solidFill>
            <a:srgbClr val="800000"/>
          </a:solidFill>
          <a:ln w="28575" cmpd="sng">
            <a:solidFill>
              <a:schemeClr val="bg1"/>
            </a:solidFill>
            <a:miter lim="800000"/>
            <a:headEnd/>
            <a:tailEn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zh-CN" altLang="en-US" sz="3200" b="1">
                <a:solidFill>
                  <a:schemeClr val="bg1"/>
                </a:solidFill>
                <a:effectLst>
                  <a:outerShdw blurRad="38100" dist="38100" dir="2700000" algn="tl">
                    <a:srgbClr val="000000"/>
                  </a:outerShdw>
                </a:effectLst>
                <a:latin typeface="宋体" charset="0"/>
                <a:ea typeface="宋体" charset="0"/>
                <a:cs typeface="宋体" charset="0"/>
              </a:rPr>
              <a:t>我可以吃猪肉吗？</a:t>
            </a:r>
          </a:p>
        </p:txBody>
      </p:sp>
      <p:sp>
        <p:nvSpPr>
          <p:cNvPr id="101381" name="Text Box 5"/>
          <p:cNvSpPr txBox="1">
            <a:spLocks noChangeArrowheads="1"/>
          </p:cNvSpPr>
          <p:nvPr/>
        </p:nvSpPr>
        <p:spPr bwMode="auto">
          <a:xfrm>
            <a:off x="6324600" y="304800"/>
            <a:ext cx="2362200" cy="1077218"/>
          </a:xfrm>
          <a:prstGeom prst="rect">
            <a:avLst/>
          </a:prstGeom>
          <a:solidFill>
            <a:srgbClr val="660066"/>
          </a:solidFill>
          <a:ln w="28575" cmpd="sng">
            <a:solidFill>
              <a:schemeClr val="bg1"/>
            </a:solidFill>
            <a:miter lim="800000"/>
            <a:headEnd/>
            <a:tailEn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zh-CN" altLang="en-US" sz="3200" b="1">
                <a:solidFill>
                  <a:schemeClr val="bg1"/>
                </a:solidFill>
                <a:effectLst>
                  <a:outerShdw blurRad="38100" dist="38100" dir="2700000" algn="tl">
                    <a:srgbClr val="000000"/>
                  </a:outerShdw>
                </a:effectLst>
                <a:latin typeface="宋体" charset="0"/>
                <a:ea typeface="宋体" charset="0"/>
                <a:cs typeface="宋体" charset="0"/>
              </a:rPr>
              <a:t>我应该守安息日吗？</a:t>
            </a:r>
          </a:p>
        </p:txBody>
      </p:sp>
      <p:sp>
        <p:nvSpPr>
          <p:cNvPr id="101382" name="Text Box 6"/>
          <p:cNvSpPr txBox="1">
            <a:spLocks noChangeArrowheads="1"/>
          </p:cNvSpPr>
          <p:nvPr/>
        </p:nvSpPr>
        <p:spPr bwMode="auto">
          <a:xfrm>
            <a:off x="381000" y="4648200"/>
            <a:ext cx="2133600" cy="1190625"/>
          </a:xfrm>
          <a:prstGeom prst="rect">
            <a:avLst/>
          </a:prstGeom>
          <a:solidFill>
            <a:srgbClr val="0000FF"/>
          </a:solidFill>
          <a:ln w="28575" cmpd="sng">
            <a:solidFill>
              <a:schemeClr val="bg1"/>
            </a:solidFill>
            <a:miter lim="800000"/>
            <a:headEnd/>
            <a:tailEn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zh-CN" altLang="en-US" sz="3600" b="1" dirty="0">
                <a:solidFill>
                  <a:schemeClr val="bg1"/>
                </a:solidFill>
                <a:effectLst>
                  <a:outerShdw blurRad="38100" dist="38100" dir="2700000" algn="tl">
                    <a:srgbClr val="000000"/>
                  </a:outerShdw>
                </a:effectLst>
                <a:latin typeface="宋体" charset="0"/>
                <a:ea typeface="宋体" charset="0"/>
                <a:cs typeface="宋体" charset="0"/>
              </a:rPr>
              <a:t>律法与我们何关？</a:t>
            </a:r>
          </a:p>
        </p:txBody>
      </p:sp>
      <p:sp>
        <p:nvSpPr>
          <p:cNvPr id="101383" name="Text Box 7"/>
          <p:cNvSpPr txBox="1">
            <a:spLocks noChangeArrowheads="1"/>
          </p:cNvSpPr>
          <p:nvPr/>
        </p:nvSpPr>
        <p:spPr bwMode="auto">
          <a:xfrm>
            <a:off x="6553200" y="3886200"/>
            <a:ext cx="2286000" cy="2554545"/>
          </a:xfrm>
          <a:prstGeom prst="rect">
            <a:avLst/>
          </a:prstGeom>
          <a:solidFill>
            <a:srgbClr val="000090"/>
          </a:solidFill>
          <a:ln w="28575" cmpd="sng">
            <a:solidFill>
              <a:schemeClr val="bg1"/>
            </a:solidFill>
            <a:miter lim="800000"/>
            <a:headEnd/>
            <a:tailEn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zh-CN" altLang="en-US" sz="3200" b="1" dirty="0">
                <a:solidFill>
                  <a:schemeClr val="bg1"/>
                </a:solidFill>
                <a:effectLst>
                  <a:outerShdw blurRad="38100" dist="38100" dir="2700000" algn="tl">
                    <a:srgbClr val="000000"/>
                  </a:outerShdw>
                </a:effectLst>
                <a:latin typeface="宋体" charset="0"/>
                <a:ea typeface="宋体" charset="0"/>
                <a:cs typeface="宋体" charset="0"/>
              </a:rPr>
              <a:t>基督徒可以吃血吗？（如：杨豆腐、血块等等）</a:t>
            </a:r>
            <a:r>
              <a:rPr lang="en-US" altLang="zh-CN" sz="3200" b="1" dirty="0">
                <a:solidFill>
                  <a:schemeClr val="bg1"/>
                </a:solidFill>
                <a:effectLst>
                  <a:outerShdw blurRad="38100" dist="38100" dir="2700000" algn="tl">
                    <a:srgbClr val="000000"/>
                  </a:outerShdw>
                </a:effectLst>
                <a:latin typeface="宋体" charset="0"/>
                <a:ea typeface="宋体" charset="0"/>
                <a:cs typeface="宋体" charset="0"/>
              </a:rPr>
              <a:t>?</a:t>
            </a:r>
            <a:endParaRPr lang="en-US" sz="3200" b="1" dirty="0">
              <a:solidFill>
                <a:schemeClr val="bg1"/>
              </a:solidFill>
              <a:effectLst>
                <a:outerShdw blurRad="38100" dist="38100" dir="2700000" algn="tl">
                  <a:srgbClr val="000000"/>
                </a:outerShdw>
              </a:effectLst>
              <a:latin typeface="宋体" charset="0"/>
              <a:ea typeface="宋体" charset="0"/>
              <a:cs typeface="宋体" charset="0"/>
            </a:endParaRPr>
          </a:p>
        </p:txBody>
      </p:sp>
      <p:sp>
        <p:nvSpPr>
          <p:cNvPr id="101384" name="Text Box 8"/>
          <p:cNvSpPr txBox="1">
            <a:spLocks noChangeArrowheads="1"/>
          </p:cNvSpPr>
          <p:nvPr/>
        </p:nvSpPr>
        <p:spPr bwMode="auto">
          <a:xfrm>
            <a:off x="3581400" y="4419600"/>
            <a:ext cx="2362200" cy="1077218"/>
          </a:xfrm>
          <a:prstGeom prst="rect">
            <a:avLst/>
          </a:prstGeom>
          <a:solidFill>
            <a:schemeClr val="bg2">
              <a:lumMod val="50000"/>
            </a:schemeClr>
          </a:solidFill>
          <a:ln w="28575" cmpd="sng">
            <a:solidFill>
              <a:schemeClr val="bg1"/>
            </a:solidFill>
            <a:miter lim="800000"/>
            <a:headEnd/>
            <a:tailEn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zh-CN" altLang="en-US" sz="3200" b="1">
                <a:solidFill>
                  <a:schemeClr val="bg1"/>
                </a:solidFill>
                <a:effectLst>
                  <a:outerShdw blurRad="38100" dist="38100" dir="2700000" algn="tl">
                    <a:srgbClr val="000000"/>
                  </a:outerShdw>
                </a:effectLst>
                <a:latin typeface="宋体" charset="0"/>
                <a:ea typeface="宋体" charset="0"/>
                <a:cs typeface="宋体" charset="0"/>
              </a:rPr>
              <a:t>神需要我给十一奉献吗？</a:t>
            </a:r>
          </a:p>
        </p:txBody>
      </p:sp>
      <p:sp>
        <p:nvSpPr>
          <p:cNvPr id="101385" name="Rectangle 9"/>
          <p:cNvSpPr>
            <a:spLocks noGrp="1" noChangeArrowheads="1"/>
          </p:cNvSpPr>
          <p:nvPr>
            <p:ph type="title"/>
          </p:nvPr>
        </p:nvSpPr>
        <p:spPr>
          <a:xfrm>
            <a:off x="533400" y="1981200"/>
            <a:ext cx="7772400" cy="1143000"/>
          </a:xfrm>
        </p:spPr>
        <p:txBody>
          <a:bodyPr/>
          <a:lstStyle/>
          <a:p>
            <a:pPr eaLnBrk="1" hangingPunct="1">
              <a:defRPr/>
            </a:pPr>
            <a:r>
              <a:rPr lang="zh-CN" altLang="en-US" sz="11500" b="1" dirty="0">
                <a:solidFill>
                  <a:schemeClr val="bg1"/>
                </a:solidFill>
                <a:effectLst>
                  <a:outerShdw blurRad="38100" dist="38100" dir="2700000" algn="tl">
                    <a:srgbClr val="000000"/>
                  </a:outerShdw>
                </a:effectLst>
                <a:latin typeface="微软简魏碑" charset="0"/>
                <a:ea typeface="微软简魏碑" charset="0"/>
                <a:cs typeface="微软简魏碑" charset="0"/>
              </a:rPr>
              <a:t>你看法如何？</a:t>
            </a:r>
            <a:endParaRPr lang="zh-CN" altLang="en-US" sz="11500" dirty="0">
              <a:effectLst>
                <a:outerShdw blurRad="38100" dist="38100" dir="2700000" algn="tl">
                  <a:srgbClr val="FFFFFF"/>
                </a:outerShdw>
              </a:effectLst>
              <a:latin typeface="微软简魏碑" charset="0"/>
              <a:ea typeface="微软简魏碑" charset="0"/>
              <a:cs typeface="微软简魏碑" charset="0"/>
            </a:endParaRP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7" presetClass="entr" presetSubtype="8" fill="hold" grpId="0" nodeType="afterEffect">
                                  <p:stCondLst>
                                    <p:cond delay="3000"/>
                                  </p:stCondLst>
                                  <p:childTnLst>
                                    <p:set>
                                      <p:cBhvr>
                                        <p:cTn id="6" dur="1" fill="hold">
                                          <p:stCondLst>
                                            <p:cond delay="0"/>
                                          </p:stCondLst>
                                        </p:cTn>
                                        <p:tgtEl>
                                          <p:spTgt spid="101379"/>
                                        </p:tgtEl>
                                        <p:attrNameLst>
                                          <p:attrName>style.visibility</p:attrName>
                                        </p:attrNameLst>
                                      </p:cBhvr>
                                      <p:to>
                                        <p:strVal val="visible"/>
                                      </p:to>
                                    </p:set>
                                    <p:anim calcmode="lin" valueType="num">
                                      <p:cBhvr additive="base">
                                        <p:cTn id="7" dur="5000" fill="hold"/>
                                        <p:tgtEl>
                                          <p:spTgt spid="101379"/>
                                        </p:tgtEl>
                                        <p:attrNameLst>
                                          <p:attrName>ppt_x</p:attrName>
                                        </p:attrNameLst>
                                      </p:cBhvr>
                                      <p:tavLst>
                                        <p:tav tm="0">
                                          <p:val>
                                            <p:strVal val="0-#ppt_w/2"/>
                                          </p:val>
                                        </p:tav>
                                        <p:tav tm="100000">
                                          <p:val>
                                            <p:strVal val="#ppt_x"/>
                                          </p:val>
                                        </p:tav>
                                      </p:tavLst>
                                    </p:anim>
                                    <p:anim calcmode="lin" valueType="num">
                                      <p:cBhvr additive="base">
                                        <p:cTn id="8" dur="5000" fill="hold"/>
                                        <p:tgtEl>
                                          <p:spTgt spid="101379"/>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8000"/>
                            </p:stCondLst>
                            <p:childTnLst>
                              <p:par>
                                <p:cTn id="10" presetID="7" presetClass="entr" presetSubtype="1" fill="hold" grpId="0" nodeType="afterEffect">
                                  <p:stCondLst>
                                    <p:cond delay="0"/>
                                  </p:stCondLst>
                                  <p:childTnLst>
                                    <p:set>
                                      <p:cBhvr>
                                        <p:cTn id="11" dur="1" fill="hold">
                                          <p:stCondLst>
                                            <p:cond delay="0"/>
                                          </p:stCondLst>
                                        </p:cTn>
                                        <p:tgtEl>
                                          <p:spTgt spid="101380"/>
                                        </p:tgtEl>
                                        <p:attrNameLst>
                                          <p:attrName>style.visibility</p:attrName>
                                        </p:attrNameLst>
                                      </p:cBhvr>
                                      <p:to>
                                        <p:strVal val="visible"/>
                                      </p:to>
                                    </p:set>
                                    <p:anim calcmode="lin" valueType="num">
                                      <p:cBhvr additive="base">
                                        <p:cTn id="12" dur="5000" fill="hold"/>
                                        <p:tgtEl>
                                          <p:spTgt spid="101380"/>
                                        </p:tgtEl>
                                        <p:attrNameLst>
                                          <p:attrName>ppt_x</p:attrName>
                                        </p:attrNameLst>
                                      </p:cBhvr>
                                      <p:tavLst>
                                        <p:tav tm="0">
                                          <p:val>
                                            <p:strVal val="#ppt_x"/>
                                          </p:val>
                                        </p:tav>
                                        <p:tav tm="100000">
                                          <p:val>
                                            <p:strVal val="#ppt_x"/>
                                          </p:val>
                                        </p:tav>
                                      </p:tavLst>
                                    </p:anim>
                                    <p:anim calcmode="lin" valueType="num">
                                      <p:cBhvr additive="base">
                                        <p:cTn id="13" dur="5000" fill="hold"/>
                                        <p:tgtEl>
                                          <p:spTgt spid="101380"/>
                                        </p:tgtEl>
                                        <p:attrNameLst>
                                          <p:attrName>ppt_y</p:attrName>
                                        </p:attrNameLst>
                                      </p:cBhvr>
                                      <p:tavLst>
                                        <p:tav tm="0">
                                          <p:val>
                                            <p:strVal val="0-#ppt_h/2"/>
                                          </p:val>
                                        </p:tav>
                                        <p:tav tm="100000">
                                          <p:val>
                                            <p:strVal val="#ppt_y"/>
                                          </p:val>
                                        </p:tav>
                                      </p:tavLst>
                                    </p:anim>
                                  </p:childTnLst>
                                </p:cTn>
                              </p:par>
                            </p:childTnLst>
                          </p:cTn>
                        </p:par>
                        <p:par>
                          <p:cTn id="14" fill="hold" nodeType="afterGroup">
                            <p:stCondLst>
                              <p:cond delay="13000"/>
                            </p:stCondLst>
                            <p:childTnLst>
                              <p:par>
                                <p:cTn id="15" presetID="7" presetClass="entr" presetSubtype="2" fill="hold" grpId="0" nodeType="afterEffect">
                                  <p:stCondLst>
                                    <p:cond delay="0"/>
                                  </p:stCondLst>
                                  <p:childTnLst>
                                    <p:set>
                                      <p:cBhvr>
                                        <p:cTn id="16" dur="1" fill="hold">
                                          <p:stCondLst>
                                            <p:cond delay="0"/>
                                          </p:stCondLst>
                                        </p:cTn>
                                        <p:tgtEl>
                                          <p:spTgt spid="101381"/>
                                        </p:tgtEl>
                                        <p:attrNameLst>
                                          <p:attrName>style.visibility</p:attrName>
                                        </p:attrNameLst>
                                      </p:cBhvr>
                                      <p:to>
                                        <p:strVal val="visible"/>
                                      </p:to>
                                    </p:set>
                                    <p:anim calcmode="lin" valueType="num">
                                      <p:cBhvr additive="base">
                                        <p:cTn id="17" dur="5000" fill="hold"/>
                                        <p:tgtEl>
                                          <p:spTgt spid="101381"/>
                                        </p:tgtEl>
                                        <p:attrNameLst>
                                          <p:attrName>ppt_x</p:attrName>
                                        </p:attrNameLst>
                                      </p:cBhvr>
                                      <p:tavLst>
                                        <p:tav tm="0">
                                          <p:val>
                                            <p:strVal val="1+#ppt_w/2"/>
                                          </p:val>
                                        </p:tav>
                                        <p:tav tm="100000">
                                          <p:val>
                                            <p:strVal val="#ppt_x"/>
                                          </p:val>
                                        </p:tav>
                                      </p:tavLst>
                                    </p:anim>
                                    <p:anim calcmode="lin" valueType="num">
                                      <p:cBhvr additive="base">
                                        <p:cTn id="18" dur="5000" fill="hold"/>
                                        <p:tgtEl>
                                          <p:spTgt spid="101381"/>
                                        </p:tgtEl>
                                        <p:attrNameLst>
                                          <p:attrName>ppt_y</p:attrName>
                                        </p:attrNameLst>
                                      </p:cBhvr>
                                      <p:tavLst>
                                        <p:tav tm="0">
                                          <p:val>
                                            <p:strVal val="#ppt_y"/>
                                          </p:val>
                                        </p:tav>
                                        <p:tav tm="100000">
                                          <p:val>
                                            <p:strVal val="#ppt_y"/>
                                          </p:val>
                                        </p:tav>
                                      </p:tavLst>
                                    </p:anim>
                                  </p:childTnLst>
                                </p:cTn>
                              </p:par>
                            </p:childTnLst>
                          </p:cTn>
                        </p:par>
                        <p:par>
                          <p:cTn id="19" fill="hold" nodeType="afterGroup">
                            <p:stCondLst>
                              <p:cond delay="18000"/>
                            </p:stCondLst>
                            <p:childTnLst>
                              <p:par>
                                <p:cTn id="20" presetID="7" presetClass="entr" presetSubtype="8" fill="hold" grpId="0" nodeType="afterEffect">
                                  <p:stCondLst>
                                    <p:cond delay="0"/>
                                  </p:stCondLst>
                                  <p:childTnLst>
                                    <p:set>
                                      <p:cBhvr>
                                        <p:cTn id="21" dur="1" fill="hold">
                                          <p:stCondLst>
                                            <p:cond delay="0"/>
                                          </p:stCondLst>
                                        </p:cTn>
                                        <p:tgtEl>
                                          <p:spTgt spid="101382"/>
                                        </p:tgtEl>
                                        <p:attrNameLst>
                                          <p:attrName>style.visibility</p:attrName>
                                        </p:attrNameLst>
                                      </p:cBhvr>
                                      <p:to>
                                        <p:strVal val="visible"/>
                                      </p:to>
                                    </p:set>
                                    <p:anim calcmode="lin" valueType="num">
                                      <p:cBhvr additive="base">
                                        <p:cTn id="22" dur="5000" fill="hold"/>
                                        <p:tgtEl>
                                          <p:spTgt spid="101382"/>
                                        </p:tgtEl>
                                        <p:attrNameLst>
                                          <p:attrName>ppt_x</p:attrName>
                                        </p:attrNameLst>
                                      </p:cBhvr>
                                      <p:tavLst>
                                        <p:tav tm="0">
                                          <p:val>
                                            <p:strVal val="0-#ppt_w/2"/>
                                          </p:val>
                                        </p:tav>
                                        <p:tav tm="100000">
                                          <p:val>
                                            <p:strVal val="#ppt_x"/>
                                          </p:val>
                                        </p:tav>
                                      </p:tavLst>
                                    </p:anim>
                                    <p:anim calcmode="lin" valueType="num">
                                      <p:cBhvr additive="base">
                                        <p:cTn id="23" dur="5000" fill="hold"/>
                                        <p:tgtEl>
                                          <p:spTgt spid="101382"/>
                                        </p:tgtEl>
                                        <p:attrNameLst>
                                          <p:attrName>ppt_y</p:attrName>
                                        </p:attrNameLst>
                                      </p:cBhvr>
                                      <p:tavLst>
                                        <p:tav tm="0">
                                          <p:val>
                                            <p:strVal val="#ppt_y"/>
                                          </p:val>
                                        </p:tav>
                                        <p:tav tm="100000">
                                          <p:val>
                                            <p:strVal val="#ppt_y"/>
                                          </p:val>
                                        </p:tav>
                                      </p:tavLst>
                                    </p:anim>
                                  </p:childTnLst>
                                </p:cTn>
                              </p:par>
                            </p:childTnLst>
                          </p:cTn>
                        </p:par>
                        <p:par>
                          <p:cTn id="24" fill="hold" nodeType="afterGroup">
                            <p:stCondLst>
                              <p:cond delay="23000"/>
                            </p:stCondLst>
                            <p:childTnLst>
                              <p:par>
                                <p:cTn id="25" presetID="7" presetClass="entr" presetSubtype="4" fill="hold" grpId="0" nodeType="afterEffect">
                                  <p:stCondLst>
                                    <p:cond delay="0"/>
                                  </p:stCondLst>
                                  <p:childTnLst>
                                    <p:set>
                                      <p:cBhvr>
                                        <p:cTn id="26" dur="1" fill="hold">
                                          <p:stCondLst>
                                            <p:cond delay="0"/>
                                          </p:stCondLst>
                                        </p:cTn>
                                        <p:tgtEl>
                                          <p:spTgt spid="101384"/>
                                        </p:tgtEl>
                                        <p:attrNameLst>
                                          <p:attrName>style.visibility</p:attrName>
                                        </p:attrNameLst>
                                      </p:cBhvr>
                                      <p:to>
                                        <p:strVal val="visible"/>
                                      </p:to>
                                    </p:set>
                                    <p:anim calcmode="lin" valueType="num">
                                      <p:cBhvr additive="base">
                                        <p:cTn id="27" dur="5000" fill="hold"/>
                                        <p:tgtEl>
                                          <p:spTgt spid="101384"/>
                                        </p:tgtEl>
                                        <p:attrNameLst>
                                          <p:attrName>ppt_x</p:attrName>
                                        </p:attrNameLst>
                                      </p:cBhvr>
                                      <p:tavLst>
                                        <p:tav tm="0">
                                          <p:val>
                                            <p:strVal val="#ppt_x"/>
                                          </p:val>
                                        </p:tav>
                                        <p:tav tm="100000">
                                          <p:val>
                                            <p:strVal val="#ppt_x"/>
                                          </p:val>
                                        </p:tav>
                                      </p:tavLst>
                                    </p:anim>
                                    <p:anim calcmode="lin" valueType="num">
                                      <p:cBhvr additive="base">
                                        <p:cTn id="28" dur="5000" fill="hold"/>
                                        <p:tgtEl>
                                          <p:spTgt spid="101384"/>
                                        </p:tgtEl>
                                        <p:attrNameLst>
                                          <p:attrName>ppt_y</p:attrName>
                                        </p:attrNameLst>
                                      </p:cBhvr>
                                      <p:tavLst>
                                        <p:tav tm="0">
                                          <p:val>
                                            <p:strVal val="1+#ppt_h/2"/>
                                          </p:val>
                                        </p:tav>
                                        <p:tav tm="100000">
                                          <p:val>
                                            <p:strVal val="#ppt_y"/>
                                          </p:val>
                                        </p:tav>
                                      </p:tavLst>
                                    </p:anim>
                                  </p:childTnLst>
                                </p:cTn>
                              </p:par>
                            </p:childTnLst>
                          </p:cTn>
                        </p:par>
                        <p:par>
                          <p:cTn id="29" fill="hold" nodeType="afterGroup">
                            <p:stCondLst>
                              <p:cond delay="28000"/>
                            </p:stCondLst>
                            <p:childTnLst>
                              <p:par>
                                <p:cTn id="30" presetID="7" presetClass="entr" presetSubtype="2" fill="hold" grpId="0" nodeType="afterEffect">
                                  <p:stCondLst>
                                    <p:cond delay="0"/>
                                  </p:stCondLst>
                                  <p:childTnLst>
                                    <p:set>
                                      <p:cBhvr>
                                        <p:cTn id="31" dur="1" fill="hold">
                                          <p:stCondLst>
                                            <p:cond delay="0"/>
                                          </p:stCondLst>
                                        </p:cTn>
                                        <p:tgtEl>
                                          <p:spTgt spid="101383"/>
                                        </p:tgtEl>
                                        <p:attrNameLst>
                                          <p:attrName>style.visibility</p:attrName>
                                        </p:attrNameLst>
                                      </p:cBhvr>
                                      <p:to>
                                        <p:strVal val="visible"/>
                                      </p:to>
                                    </p:set>
                                    <p:anim calcmode="lin" valueType="num">
                                      <p:cBhvr additive="base">
                                        <p:cTn id="32" dur="5000" fill="hold"/>
                                        <p:tgtEl>
                                          <p:spTgt spid="101383"/>
                                        </p:tgtEl>
                                        <p:attrNameLst>
                                          <p:attrName>ppt_x</p:attrName>
                                        </p:attrNameLst>
                                      </p:cBhvr>
                                      <p:tavLst>
                                        <p:tav tm="0">
                                          <p:val>
                                            <p:strVal val="1+#ppt_w/2"/>
                                          </p:val>
                                        </p:tav>
                                        <p:tav tm="100000">
                                          <p:val>
                                            <p:strVal val="#ppt_x"/>
                                          </p:val>
                                        </p:tav>
                                      </p:tavLst>
                                    </p:anim>
                                    <p:anim calcmode="lin" valueType="num">
                                      <p:cBhvr additive="base">
                                        <p:cTn id="33" dur="5000" fill="hold"/>
                                        <p:tgtEl>
                                          <p:spTgt spid="10138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379" grpId="0" animBg="1" autoUpdateAnimBg="0"/>
      <p:bldP spid="101380" grpId="0" animBg="1" autoUpdateAnimBg="0"/>
      <p:bldP spid="101381" grpId="0" animBg="1" autoUpdateAnimBg="0"/>
      <p:bldP spid="101382" grpId="0" animBg="1" autoUpdateAnimBg="0"/>
      <p:bldP spid="101383" grpId="0" animBg="1" autoUpdateAnimBg="0"/>
      <p:bldP spid="101384" grpId="0" animBg="1" autoUpdateAnimBg="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solidFill>
            <a:srgbClr val="800000"/>
          </a:solidFill>
        </p:spPr>
        <p:txBody>
          <a:bodyPr/>
          <a:lstStyle/>
          <a:p>
            <a:pPr eaLnBrk="1" hangingPunct="1">
              <a:defRPr/>
            </a:pPr>
            <a:r>
              <a:rPr lang="zh-CN" altLang="en-US" dirty="0">
                <a:latin typeface="宋体" charset="0"/>
                <a:ea typeface="宋体" charset="0"/>
                <a:cs typeface="宋体" charset="0"/>
              </a:rPr>
              <a:t>小心行走</a:t>
            </a:r>
          </a:p>
        </p:txBody>
      </p:sp>
      <p:pic>
        <p:nvPicPr>
          <p:cNvPr id="79874" name="Picture 4" descr="Eye Tricks"/>
          <p:cNvPicPr>
            <a:picLocks noChangeAspect="1" noChangeArrowheads="1"/>
          </p:cNvPicPr>
          <p:nvPr/>
        </p:nvPicPr>
        <p:blipFill>
          <a:blip r:embed="rId3">
            <a:extLst>
              <a:ext uri="{28A0092B-C50C-407E-A947-70E740481C1C}">
                <a14:useLocalDpi xmlns:a14="http://schemas.microsoft.com/office/drawing/2010/main" val="0"/>
              </a:ext>
            </a:extLst>
          </a:blip>
          <a:srcRect l="43951" t="70667" r="34882" b="13649"/>
          <a:stretch>
            <a:fillRect/>
          </a:stretch>
        </p:blipFill>
        <p:spPr bwMode="auto">
          <a:xfrm>
            <a:off x="4046538" y="381000"/>
            <a:ext cx="4945062" cy="518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9875" name="Picture 5" descr="Eye Trick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53600" y="-2667000"/>
            <a:ext cx="7559675" cy="10688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9876" name="Text Box 6"/>
          <p:cNvSpPr txBox="1">
            <a:spLocks noChangeArrowheads="1"/>
          </p:cNvSpPr>
          <p:nvPr/>
        </p:nvSpPr>
        <p:spPr bwMode="auto">
          <a:xfrm>
            <a:off x="4114800" y="4191000"/>
            <a:ext cx="4800600" cy="1066800"/>
          </a:xfrm>
          <a:prstGeom prst="rect">
            <a:avLst/>
          </a:prstGeom>
          <a:solidFill>
            <a:schemeClr val="tx1"/>
          </a:solidFill>
          <a:ln>
            <a:noFill/>
          </a:ln>
          <a:extLs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zh-CN" altLang="en-US" sz="3600" dirty="0">
                <a:solidFill>
                  <a:schemeClr val="bg2"/>
                </a:solidFill>
                <a:ea typeface="宋体" charset="0"/>
                <a:cs typeface="宋体" charset="0"/>
              </a:rPr>
              <a:t>你需要多少时间才能</a:t>
            </a:r>
            <a:br>
              <a:rPr lang="en-US" altLang="zh-CN" sz="3600" dirty="0">
                <a:solidFill>
                  <a:schemeClr val="bg2"/>
                </a:solidFill>
                <a:ea typeface="宋体" charset="0"/>
                <a:cs typeface="宋体" charset="0"/>
              </a:rPr>
            </a:br>
            <a:r>
              <a:rPr lang="zh-CN" altLang="en-US" sz="3600" dirty="0">
                <a:solidFill>
                  <a:schemeClr val="bg2"/>
                </a:solidFill>
                <a:ea typeface="宋体" charset="0"/>
                <a:cs typeface="宋体" charset="0"/>
              </a:rPr>
              <a:t>到达梯顶呢？</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zh-SG" alt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关键节</a:t>
            </a:r>
            <a:endPar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endParaRPr>
          </a:p>
        </p:txBody>
      </p:sp>
      <p:sp>
        <p:nvSpPr>
          <p:cNvPr id="5" name="Rectangle 2"/>
          <p:cNvSpPr txBox="1">
            <a:spLocks noChangeArrowheads="1"/>
          </p:cNvSpPr>
          <p:nvPr/>
        </p:nvSpPr>
        <p:spPr bwMode="auto">
          <a:xfrm>
            <a:off x="0" y="1602008"/>
            <a:ext cx="9144000" cy="237064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charset="0"/>
              </a:rPr>
              <a:t>“</a:t>
            </a:r>
            <a:r>
              <a:rPr kumimoji="0" lang="en-US" altLang="zh-CN"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charset="0"/>
              </a:rPr>
              <a:t>[</a:t>
            </a:r>
            <a:r>
              <a:rPr kumimoji="0" lang="zh-CN" alt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charset="0"/>
              </a:rPr>
              <a:t>我们犹太人</a:t>
            </a:r>
            <a:r>
              <a:rPr kumimoji="0" lang="en-US" altLang="zh-CN"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charset="0"/>
              </a:rPr>
              <a:t>]</a:t>
            </a:r>
            <a:r>
              <a:rPr kumimoji="0" lang="zh-CN" alt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charset="0"/>
              </a:rPr>
              <a:t>既然知道人称义不是靠行律法，而是因信耶稣基督，我们也就信了基督耶稣，使我们因信基督称义，不是靠行律法；因为没有人能靠行律法称义。</a:t>
            </a:r>
            <a:r>
              <a:rPr kumimoji="0" lang="en-US" altLang="zh-CN"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charset="0"/>
              </a:rPr>
              <a:t>"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altLang="zh-CN"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charset="0"/>
              </a:rPr>
              <a:t>(2:16).</a:t>
            </a: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加拉太书</a:t>
            </a:r>
          </a:p>
        </p:txBody>
      </p:sp>
      <p:sp>
        <p:nvSpPr>
          <p:cNvPr id="7" name="Text Box 24"/>
          <p:cNvSpPr txBox="1">
            <a:spLocks noChangeArrowheads="1"/>
          </p:cNvSpPr>
          <p:nvPr/>
        </p:nvSpPr>
        <p:spPr bwMode="auto">
          <a:xfrm>
            <a:off x="8472410" y="65344"/>
            <a:ext cx="75212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rPr>
              <a:t>167</a:t>
            </a:r>
          </a:p>
        </p:txBody>
      </p:sp>
    </p:spTree>
    <p:extLst>
      <p:ext uri="{BB962C8B-B14F-4D97-AF65-F5344CB8AC3E}">
        <p14:creationId xmlns:p14="http://schemas.microsoft.com/office/powerpoint/2010/main" val="56839929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a:lstStyle/>
          <a:p>
            <a:pPr eaLnBrk="1" hangingPunct="1">
              <a:defRPr/>
            </a:pPr>
            <a:r>
              <a:rPr lang="zh-CN" altLang="en-US">
                <a:latin typeface="Tahoma" charset="0"/>
                <a:ea typeface="宋体" charset="0"/>
                <a:cs typeface="宋体" charset="0"/>
              </a:rPr>
              <a:t>仔细观看</a:t>
            </a:r>
          </a:p>
        </p:txBody>
      </p:sp>
      <p:pic>
        <p:nvPicPr>
          <p:cNvPr id="81922" name="Picture 4" descr="Eye Trick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53600" y="-2667000"/>
            <a:ext cx="7559675" cy="10688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1923" name="Picture 5" descr="Eye Tricks"/>
          <p:cNvPicPr>
            <a:picLocks noChangeAspect="1" noChangeArrowheads="1"/>
          </p:cNvPicPr>
          <p:nvPr/>
        </p:nvPicPr>
        <p:blipFill>
          <a:blip r:embed="rId3">
            <a:extLst>
              <a:ext uri="{28A0092B-C50C-407E-A947-70E740481C1C}">
                <a14:useLocalDpi xmlns:a14="http://schemas.microsoft.com/office/drawing/2010/main" val="0"/>
              </a:ext>
            </a:extLst>
          </a:blip>
          <a:srcRect l="16127" t="85695" r="59682" b="906"/>
          <a:stretch>
            <a:fillRect/>
          </a:stretch>
        </p:blipFill>
        <p:spPr bwMode="auto">
          <a:xfrm>
            <a:off x="1447800" y="1828800"/>
            <a:ext cx="6324600" cy="495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1924" name="Text Box 6"/>
          <p:cNvSpPr txBox="1">
            <a:spLocks noChangeArrowheads="1"/>
          </p:cNvSpPr>
          <p:nvPr/>
        </p:nvSpPr>
        <p:spPr bwMode="auto">
          <a:xfrm>
            <a:off x="1524000" y="2133600"/>
            <a:ext cx="6172200" cy="579438"/>
          </a:xfrm>
          <a:prstGeom prst="rect">
            <a:avLst/>
          </a:prstGeom>
          <a:solidFill>
            <a:schemeClr val="tx1"/>
          </a:solidFill>
          <a:ln>
            <a:noFill/>
          </a:ln>
          <a:extLs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zh-CN" altLang="en-US" sz="3200">
                <a:solidFill>
                  <a:schemeClr val="bg2"/>
                </a:solidFill>
                <a:latin typeface="宋体" charset="0"/>
                <a:ea typeface="宋体" charset="0"/>
                <a:cs typeface="宋体" charset="0"/>
              </a:rPr>
              <a:t>你看到灰色在白线之内呢</a:t>
            </a:r>
            <a:r>
              <a:rPr lang="zh-CN" altLang="en-US">
                <a:solidFill>
                  <a:schemeClr val="bg2"/>
                </a:solidFill>
                <a:ea typeface="宋体" charset="0"/>
                <a:cs typeface="宋体" charset="0"/>
              </a:rPr>
              <a:t>？</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p:txBody>
          <a:bodyPr/>
          <a:lstStyle/>
          <a:p>
            <a:pPr eaLnBrk="1" hangingPunct="1">
              <a:defRPr/>
            </a:pPr>
            <a:r>
              <a:rPr lang="zh-CN" altLang="en-US">
                <a:latin typeface="Tahoma" charset="0"/>
                <a:ea typeface="宋体" charset="0"/>
                <a:cs typeface="宋体" charset="0"/>
              </a:rPr>
              <a:t>再看一遍</a:t>
            </a:r>
          </a:p>
        </p:txBody>
      </p:sp>
      <p:pic>
        <p:nvPicPr>
          <p:cNvPr id="83970" name="Picture 4" descr="Eye Trick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53600" y="-2667000"/>
            <a:ext cx="7559675" cy="10688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3971" name="Picture 5" descr="Eye Tricks"/>
          <p:cNvPicPr>
            <a:picLocks noChangeAspect="1" noChangeArrowheads="1"/>
          </p:cNvPicPr>
          <p:nvPr/>
        </p:nvPicPr>
        <p:blipFill>
          <a:blip r:embed="rId3">
            <a:extLst>
              <a:ext uri="{28A0092B-C50C-407E-A947-70E740481C1C}">
                <a14:useLocalDpi xmlns:a14="http://schemas.microsoft.com/office/drawing/2010/main" val="0"/>
              </a:ext>
            </a:extLst>
          </a:blip>
          <a:srcRect l="41327" t="86974" r="28433"/>
          <a:stretch>
            <a:fillRect/>
          </a:stretch>
        </p:blipFill>
        <p:spPr bwMode="auto">
          <a:xfrm>
            <a:off x="990600" y="1828800"/>
            <a:ext cx="7391400" cy="4502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3972" name="Text Box 6"/>
          <p:cNvSpPr txBox="1">
            <a:spLocks noChangeArrowheads="1"/>
          </p:cNvSpPr>
          <p:nvPr/>
        </p:nvSpPr>
        <p:spPr bwMode="auto">
          <a:xfrm>
            <a:off x="1219200" y="5486400"/>
            <a:ext cx="6858000" cy="707886"/>
          </a:xfrm>
          <a:prstGeom prst="rect">
            <a:avLst/>
          </a:prstGeom>
          <a:solidFill>
            <a:srgbClr val="FFFFFF"/>
          </a:solidFill>
          <a:ln>
            <a:noFill/>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CN" altLang="en-US" sz="4000" b="1" dirty="0">
                <a:solidFill>
                  <a:schemeClr val="bg2"/>
                </a:solidFill>
                <a:ea typeface="宋体" charset="0"/>
                <a:cs typeface="宋体" charset="0"/>
              </a:rPr>
              <a:t>你将如何制造这形状呢？</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lstStyle/>
          <a:p>
            <a:pPr eaLnBrk="1" hangingPunct="1">
              <a:defRPr/>
            </a:pPr>
            <a:r>
              <a:rPr lang="zh-CN" altLang="en-US" b="1">
                <a:latin typeface="宋体" charset="0"/>
                <a:ea typeface="宋体" charset="0"/>
                <a:cs typeface="宋体" charset="0"/>
              </a:rPr>
              <a:t>重点？</a:t>
            </a:r>
          </a:p>
        </p:txBody>
      </p:sp>
      <p:pic>
        <p:nvPicPr>
          <p:cNvPr id="86018" name="Picture 3" descr="Eye Trick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53600" y="-2667000"/>
            <a:ext cx="7559675" cy="10688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1990" name="Rectangle 6"/>
          <p:cNvSpPr>
            <a:spLocks noGrp="1" noChangeArrowheads="1"/>
          </p:cNvSpPr>
          <p:nvPr>
            <p:ph type="body" idx="1"/>
          </p:nvPr>
        </p:nvSpPr>
        <p:spPr>
          <a:xfrm>
            <a:off x="685800" y="3200400"/>
            <a:ext cx="8305800" cy="3429000"/>
          </a:xfrm>
        </p:spPr>
        <p:txBody>
          <a:bodyPr/>
          <a:lstStyle/>
          <a:p>
            <a:pPr eaLnBrk="1" hangingPunct="1">
              <a:defRPr/>
            </a:pPr>
            <a:r>
              <a:rPr lang="zh-CN" altLang="en-US" b="1" dirty="0">
                <a:latin typeface="Tahoma" charset="0"/>
                <a:ea typeface="宋体" charset="0"/>
                <a:cs typeface="宋体" charset="0"/>
              </a:rPr>
              <a:t>眼睛往往看到不在场的东西</a:t>
            </a:r>
            <a:endParaRPr lang="en-US" altLang="ja-JP" b="1" dirty="0">
              <a:latin typeface="Tahoma" charset="0"/>
              <a:ea typeface="ＭＳ Ｐゴシック" charset="0"/>
              <a:cs typeface="ＭＳ Ｐゴシック" charset="0"/>
            </a:endParaRPr>
          </a:p>
          <a:p>
            <a:pPr eaLnBrk="1" hangingPunct="1">
              <a:defRPr/>
            </a:pPr>
            <a:r>
              <a:rPr lang="zh-CN" altLang="en-US" b="1" dirty="0">
                <a:latin typeface="Tahoma" charset="0"/>
                <a:ea typeface="宋体" charset="0"/>
                <a:cs typeface="宋体" charset="0"/>
              </a:rPr>
              <a:t>灵也是这样</a:t>
            </a:r>
            <a:endParaRPr lang="en-US" altLang="ja-JP" b="1" dirty="0">
              <a:latin typeface="Tahoma" charset="0"/>
              <a:ea typeface="ＭＳ Ｐゴシック" charset="0"/>
              <a:cs typeface="ＭＳ Ｐゴシック" charset="0"/>
            </a:endParaRPr>
          </a:p>
          <a:p>
            <a:pPr eaLnBrk="1" hangingPunct="1">
              <a:defRPr/>
            </a:pPr>
            <a:r>
              <a:rPr lang="zh-CN" altLang="en-US" b="1" dirty="0">
                <a:latin typeface="Tahoma" charset="0"/>
                <a:ea typeface="宋体" charset="0"/>
                <a:cs typeface="宋体" charset="0"/>
              </a:rPr>
              <a:t>没有话题比清楚看到福音更重要</a:t>
            </a:r>
            <a:endParaRPr lang="en-US" altLang="ja-JP" b="1" dirty="0">
              <a:latin typeface="Tahoma" charset="0"/>
              <a:ea typeface="ＭＳ Ｐゴシック" charset="0"/>
              <a:cs typeface="ＭＳ Ｐゴシック" charset="0"/>
            </a:endParaRPr>
          </a:p>
          <a:p>
            <a:pPr eaLnBrk="1" hangingPunct="1">
              <a:defRPr/>
            </a:pPr>
            <a:r>
              <a:rPr lang="zh-CN" altLang="en-US" b="1" dirty="0">
                <a:latin typeface="Tahoma" charset="0"/>
                <a:ea typeface="宋体" charset="0"/>
                <a:cs typeface="宋体" charset="0"/>
              </a:rPr>
              <a:t>福音到底是什么</a:t>
            </a:r>
            <a:r>
              <a:rPr lang="en-US" altLang="ja-JP" b="1" dirty="0">
                <a:latin typeface="Tahoma" charset="0"/>
                <a:ea typeface="ＭＳ Ｐゴシック" charset="0"/>
                <a:cs typeface="ＭＳ Ｐゴシック" charset="0"/>
              </a:rPr>
              <a:t>?  </a:t>
            </a:r>
            <a:r>
              <a:rPr lang="zh-CN" altLang="en-US" b="1" dirty="0">
                <a:latin typeface="Tahoma" charset="0"/>
                <a:ea typeface="宋体" charset="0"/>
                <a:cs typeface="宋体" charset="0"/>
              </a:rPr>
              <a:t>这问题的答案在书卷。。。</a:t>
            </a:r>
            <a:endParaRPr lang="en-US" b="1" dirty="0">
              <a:latin typeface="Tahoma" charset="0"/>
              <a:ea typeface="ＭＳ Ｐゴシック" charset="0"/>
              <a:cs typeface="ＭＳ Ｐゴシック" charset="0"/>
            </a:endParaRPr>
          </a:p>
        </p:txBody>
      </p:sp>
      <p:sp>
        <p:nvSpPr>
          <p:cNvPr id="41991" name="Text Box 7"/>
          <p:cNvSpPr txBox="1">
            <a:spLocks noChangeArrowheads="1"/>
          </p:cNvSpPr>
          <p:nvPr/>
        </p:nvSpPr>
        <p:spPr bwMode="auto">
          <a:xfrm>
            <a:off x="1600200" y="2133600"/>
            <a:ext cx="5791200" cy="769441"/>
          </a:xfrm>
          <a:prstGeom prst="rect">
            <a:avLst/>
          </a:prstGeom>
          <a:solidFill>
            <a:srgbClr val="FFFFFF"/>
          </a:solidFill>
          <a:ln>
            <a:noFill/>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CN" altLang="en-US" sz="4400" b="1" dirty="0">
                <a:solidFill>
                  <a:schemeClr val="bg2"/>
                </a:solidFill>
                <a:ea typeface="宋体" charset="0"/>
                <a:cs typeface="宋体" charset="0"/>
              </a:rPr>
              <a:t>最好看两次</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41991"/>
                                        </p:tgtEl>
                                        <p:attrNameLst>
                                          <p:attrName>style.visibility</p:attrName>
                                        </p:attrNameLst>
                                      </p:cBhvr>
                                      <p:to>
                                        <p:strVal val="visible"/>
                                      </p:to>
                                    </p:set>
                                    <p:anim calcmode="lin" valueType="num">
                                      <p:cBhvr>
                                        <p:cTn id="7" dur="500" decel="50000" fill="hold">
                                          <p:stCondLst>
                                            <p:cond delay="0"/>
                                          </p:stCondLst>
                                        </p:cTn>
                                        <p:tgtEl>
                                          <p:spTgt spid="41991"/>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41991"/>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41991"/>
                                        </p:tgtEl>
                                        <p:attrNameLst>
                                          <p:attrName>ppt_w</p:attrName>
                                        </p:attrNameLst>
                                      </p:cBhvr>
                                      <p:tavLst>
                                        <p:tav tm="0">
                                          <p:val>
                                            <p:strVal val="#ppt_w*.05"/>
                                          </p:val>
                                        </p:tav>
                                        <p:tav tm="100000">
                                          <p:val>
                                            <p:strVal val="#ppt_w"/>
                                          </p:val>
                                        </p:tav>
                                      </p:tavLst>
                                    </p:anim>
                                    <p:anim calcmode="lin" valueType="num">
                                      <p:cBhvr>
                                        <p:cTn id="10" dur="1000" fill="hold"/>
                                        <p:tgtEl>
                                          <p:spTgt spid="41991"/>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41991"/>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41991"/>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41991"/>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41991"/>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24" presetClass="entr" presetSubtype="0" fill="hold" nodeType="clickEffect">
                                  <p:stCondLst>
                                    <p:cond delay="0"/>
                                  </p:stCondLst>
                                  <p:childTnLst>
                                    <p:set>
                                      <p:cBhvr>
                                        <p:cTn id="18" dur="1" fill="hold">
                                          <p:stCondLst>
                                            <p:cond delay="0"/>
                                          </p:stCondLst>
                                        </p:cTn>
                                        <p:tgtEl>
                                          <p:spTgt spid="41990">
                                            <p:txEl>
                                              <p:pRg st="0" end="0"/>
                                            </p:txEl>
                                          </p:spTgt>
                                        </p:tgtEl>
                                        <p:attrNameLst>
                                          <p:attrName>style.visibility</p:attrName>
                                        </p:attrNameLst>
                                      </p:cBhvr>
                                      <p:to>
                                        <p:strVal val="visible"/>
                                      </p:to>
                                    </p:set>
                                    <p:anim to="" calcmode="lin" valueType="num">
                                      <p:cBhvr>
                                        <p:cTn id="19" dur="1" fill="hold"/>
                                        <p:tgtEl>
                                          <p:spTgt spid="41990">
                                            <p:txEl>
                                              <p:pRg st="0" end="0"/>
                                            </p:txEl>
                                          </p:spTgt>
                                        </p:tgtEl>
                                        <p:attrNameLst>
                                          <p:attrName/>
                                        </p:attrNameLst>
                                      </p:cBhvr>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4" presetClass="entr" presetSubtype="0" fill="hold" nodeType="clickEffect">
                                  <p:stCondLst>
                                    <p:cond delay="0"/>
                                  </p:stCondLst>
                                  <p:childTnLst>
                                    <p:set>
                                      <p:cBhvr>
                                        <p:cTn id="23" dur="1" fill="hold">
                                          <p:stCondLst>
                                            <p:cond delay="0"/>
                                          </p:stCondLst>
                                        </p:cTn>
                                        <p:tgtEl>
                                          <p:spTgt spid="41990">
                                            <p:txEl>
                                              <p:pRg st="1" end="1"/>
                                            </p:txEl>
                                          </p:spTgt>
                                        </p:tgtEl>
                                        <p:attrNameLst>
                                          <p:attrName>style.visibility</p:attrName>
                                        </p:attrNameLst>
                                      </p:cBhvr>
                                      <p:to>
                                        <p:strVal val="visible"/>
                                      </p:to>
                                    </p:set>
                                    <p:anim to="" calcmode="lin" valueType="num">
                                      <p:cBhvr>
                                        <p:cTn id="24" dur="1" fill="hold"/>
                                        <p:tgtEl>
                                          <p:spTgt spid="41990">
                                            <p:txEl>
                                              <p:pRg st="1" end="1"/>
                                            </p:txEl>
                                          </p:spTgt>
                                        </p:tgtEl>
                                        <p:attrNameLst>
                                          <p:attrName/>
                                        </p:attrNameLst>
                                      </p:cBhvr>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4" presetClass="entr" presetSubtype="0" fill="hold" nodeType="clickEffect">
                                  <p:stCondLst>
                                    <p:cond delay="0"/>
                                  </p:stCondLst>
                                  <p:childTnLst>
                                    <p:set>
                                      <p:cBhvr>
                                        <p:cTn id="28" dur="1" fill="hold">
                                          <p:stCondLst>
                                            <p:cond delay="0"/>
                                          </p:stCondLst>
                                        </p:cTn>
                                        <p:tgtEl>
                                          <p:spTgt spid="41990">
                                            <p:txEl>
                                              <p:pRg st="2" end="2"/>
                                            </p:txEl>
                                          </p:spTgt>
                                        </p:tgtEl>
                                        <p:attrNameLst>
                                          <p:attrName>style.visibility</p:attrName>
                                        </p:attrNameLst>
                                      </p:cBhvr>
                                      <p:to>
                                        <p:strVal val="visible"/>
                                      </p:to>
                                    </p:set>
                                    <p:anim to="" calcmode="lin" valueType="num">
                                      <p:cBhvr>
                                        <p:cTn id="29" dur="1" fill="hold"/>
                                        <p:tgtEl>
                                          <p:spTgt spid="41990">
                                            <p:txEl>
                                              <p:pRg st="2" end="2"/>
                                            </p:txEl>
                                          </p:spTgt>
                                        </p:tgtEl>
                                        <p:attrNameLst>
                                          <p:attrName/>
                                        </p:attrNameLst>
                                      </p:cBhvr>
                                    </p:anim>
                                  </p:childTnLst>
                                </p:cTn>
                              </p:par>
                            </p:childTnLst>
                          </p:cTn>
                        </p:par>
                      </p:childTnLst>
                    </p:cTn>
                  </p:par>
                  <p:par>
                    <p:cTn id="30" fill="hold" nodeType="clickPar">
                      <p:stCondLst>
                        <p:cond delay="indefinite"/>
                      </p:stCondLst>
                      <p:childTnLst>
                        <p:par>
                          <p:cTn id="31" fill="hold" nodeType="withGroup">
                            <p:stCondLst>
                              <p:cond delay="0"/>
                            </p:stCondLst>
                            <p:childTnLst>
                              <p:par>
                                <p:cTn id="32" presetID="24" presetClass="entr" presetSubtype="0" fill="hold" nodeType="clickEffect">
                                  <p:stCondLst>
                                    <p:cond delay="0"/>
                                  </p:stCondLst>
                                  <p:childTnLst>
                                    <p:set>
                                      <p:cBhvr>
                                        <p:cTn id="33" dur="1" fill="hold">
                                          <p:stCondLst>
                                            <p:cond delay="0"/>
                                          </p:stCondLst>
                                        </p:cTn>
                                        <p:tgtEl>
                                          <p:spTgt spid="41990">
                                            <p:txEl>
                                              <p:pRg st="3" end="3"/>
                                            </p:txEl>
                                          </p:spTgt>
                                        </p:tgtEl>
                                        <p:attrNameLst>
                                          <p:attrName>style.visibility</p:attrName>
                                        </p:attrNameLst>
                                      </p:cBhvr>
                                      <p:to>
                                        <p:strVal val="visible"/>
                                      </p:to>
                                    </p:set>
                                    <p:anim to="" calcmode="lin" valueType="num">
                                      <p:cBhvr>
                                        <p:cTn id="34" dur="1" fill="hold"/>
                                        <p:tgtEl>
                                          <p:spTgt spid="41990">
                                            <p:txEl>
                                              <p:pRg st="3" end="3"/>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91" grpId="0" animBg="1"/>
    </p:bld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8065" name="Text Box 3"/>
          <p:cNvSpPr txBox="1">
            <a:spLocks noChangeArrowheads="1"/>
          </p:cNvSpPr>
          <p:nvPr/>
        </p:nvSpPr>
        <p:spPr bwMode="auto">
          <a:xfrm>
            <a:off x="2522538" y="0"/>
            <a:ext cx="4113212" cy="519113"/>
          </a:xfrm>
          <a:prstGeom prst="rect">
            <a:avLst/>
          </a:prstGeom>
          <a:solidFill>
            <a:schemeClr val="hlink"/>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2800" b="1">
                <a:solidFill>
                  <a:srgbClr val="FFFFFF"/>
                </a:solidFill>
                <a:latin typeface="Times" charset="0"/>
                <a:ea typeface="宋体" charset="0"/>
                <a:cs typeface="宋体" charset="0"/>
              </a:rPr>
              <a:t>保罗第一与第二宣教旅程</a:t>
            </a:r>
          </a:p>
        </p:txBody>
      </p:sp>
      <p:sp>
        <p:nvSpPr>
          <p:cNvPr id="88066" name="Text Box 4"/>
          <p:cNvSpPr txBox="1">
            <a:spLocks noChangeArrowheads="1"/>
          </p:cNvSpPr>
          <p:nvPr/>
        </p:nvSpPr>
        <p:spPr bwMode="auto">
          <a:xfrm>
            <a:off x="8096250" y="76200"/>
            <a:ext cx="10477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t>138-39</a:t>
            </a:r>
          </a:p>
        </p:txBody>
      </p:sp>
      <p:pic>
        <p:nvPicPr>
          <p:cNvPr id="88067" name="Picture 5" descr="paul journey ma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33400"/>
            <a:ext cx="9144000" cy="6115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3" name="Picture 7" descr="galatianmap"/>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t="-232" r="4648"/>
          <a:stretch>
            <a:fillRect/>
          </a:stretch>
        </p:blipFill>
        <p:spPr>
          <a:xfrm>
            <a:off x="0" y="0"/>
            <a:ext cx="9144000" cy="6858000"/>
          </a:xfrm>
          <a:noFill/>
        </p:spPr>
      </p:pic>
      <p:sp>
        <p:nvSpPr>
          <p:cNvPr id="90114" name="Rectangle 3"/>
          <p:cNvSpPr>
            <a:spLocks noGrp="1" noChangeArrowheads="1"/>
          </p:cNvSpPr>
          <p:nvPr>
            <p:ph type="title"/>
          </p:nvPr>
        </p:nvSpPr>
        <p:spPr>
          <a:xfrm>
            <a:off x="762000" y="228600"/>
            <a:ext cx="7772400" cy="762000"/>
          </a:xfrm>
          <a:noFill/>
        </p:spPr>
        <p:txBody>
          <a:bodyPr/>
          <a:lstStyle/>
          <a:p>
            <a:pPr algn="ctr" eaLnBrk="1" hangingPunct="1"/>
            <a:r>
              <a:rPr lang="zh-CN" altLang="en-US" b="1">
                <a:solidFill>
                  <a:srgbClr val="000000"/>
                </a:solidFill>
                <a:latin typeface="Times New Roman" charset="0"/>
                <a:ea typeface="宋体" charset="0"/>
                <a:cs typeface="宋体" charset="0"/>
              </a:rPr>
              <a:t>加拉太人在何处？</a:t>
            </a:r>
          </a:p>
        </p:txBody>
      </p:sp>
      <p:sp>
        <p:nvSpPr>
          <p:cNvPr id="90115" name="Text Box 4"/>
          <p:cNvSpPr txBox="1">
            <a:spLocks noChangeArrowheads="1"/>
          </p:cNvSpPr>
          <p:nvPr/>
        </p:nvSpPr>
        <p:spPr bwMode="auto">
          <a:xfrm>
            <a:off x="8305800" y="76200"/>
            <a:ext cx="692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chemeClr val="bg1"/>
                </a:solidFill>
                <a:latin typeface="Arial" charset="0"/>
              </a:rPr>
              <a:t>142</a:t>
            </a:r>
          </a:p>
        </p:txBody>
      </p:sp>
      <p:sp>
        <p:nvSpPr>
          <p:cNvPr id="51206" name="Text Box 6"/>
          <p:cNvSpPr txBox="1">
            <a:spLocks noChangeArrowheads="1"/>
          </p:cNvSpPr>
          <p:nvPr/>
        </p:nvSpPr>
        <p:spPr bwMode="auto">
          <a:xfrm>
            <a:off x="6705600" y="2438400"/>
            <a:ext cx="692150" cy="701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4000" b="1">
                <a:solidFill>
                  <a:srgbClr val="0000CC"/>
                </a:solidFill>
                <a:latin typeface="微软繁琥珀" charset="0"/>
                <a:ea typeface="微软繁琥珀" charset="0"/>
                <a:cs typeface="微软繁琥珀" charset="0"/>
              </a:rPr>
              <a:t>南</a:t>
            </a:r>
          </a:p>
        </p:txBody>
      </p:sp>
      <p:sp>
        <p:nvSpPr>
          <p:cNvPr id="51205" name="Text Box 5"/>
          <p:cNvSpPr txBox="1">
            <a:spLocks noChangeArrowheads="1"/>
          </p:cNvSpPr>
          <p:nvPr/>
        </p:nvSpPr>
        <p:spPr bwMode="auto">
          <a:xfrm>
            <a:off x="7848600" y="1219200"/>
            <a:ext cx="692150" cy="701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4000" b="1">
                <a:solidFill>
                  <a:srgbClr val="0000CC"/>
                </a:solidFill>
                <a:latin typeface="微软繁琥珀" charset="0"/>
                <a:ea typeface="微软繁琥珀" charset="0"/>
                <a:cs typeface="微软繁琥珀" charset="0"/>
              </a:rPr>
              <a:t>北</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1205"/>
                                        </p:tgtEl>
                                        <p:attrNameLst>
                                          <p:attrName>style.visibility</p:attrName>
                                        </p:attrNameLst>
                                      </p:cBhvr>
                                      <p:to>
                                        <p:strVal val="visible"/>
                                      </p:to>
                                    </p:set>
                                    <p:animEffect transition="in" filter="fade">
                                      <p:cBhvr>
                                        <p:cTn id="7" dur="500"/>
                                        <p:tgtEl>
                                          <p:spTgt spid="5120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1206"/>
                                        </p:tgtEl>
                                        <p:attrNameLst>
                                          <p:attrName>style.visibility</p:attrName>
                                        </p:attrNameLst>
                                      </p:cBhvr>
                                      <p:to>
                                        <p:strVal val="visible"/>
                                      </p:to>
                                    </p:set>
                                    <p:animEffect transition="in" filter="fade">
                                      <p:cBhvr>
                                        <p:cTn id="12" dur="500"/>
                                        <p:tgtEl>
                                          <p:spTgt spid="512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6" grpId="0" autoUpdateAnimBg="0"/>
      <p:bldP spid="51205" grpId="0" autoUpdateAnimBg="0"/>
    </p:bldLst>
  </p:timing>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28953" name="Group 281"/>
          <p:cNvGraphicFramePr>
            <a:graphicFrameLocks noGrp="1"/>
          </p:cNvGraphicFramePr>
          <p:nvPr/>
        </p:nvGraphicFramePr>
        <p:xfrm>
          <a:off x="0" y="0"/>
          <a:ext cx="9144000" cy="6862765"/>
        </p:xfrm>
        <a:graphic>
          <a:graphicData uri="http://schemas.openxmlformats.org/drawingml/2006/table">
            <a:tbl>
              <a:tblPr/>
              <a:tblGrid>
                <a:gridCol w="1300163">
                  <a:extLst>
                    <a:ext uri="{9D8B030D-6E8A-4147-A177-3AD203B41FA5}">
                      <a16:colId xmlns:a16="http://schemas.microsoft.com/office/drawing/2014/main" val="20000"/>
                    </a:ext>
                  </a:extLst>
                </a:gridCol>
                <a:gridCol w="3694112">
                  <a:extLst>
                    <a:ext uri="{9D8B030D-6E8A-4147-A177-3AD203B41FA5}">
                      <a16:colId xmlns:a16="http://schemas.microsoft.com/office/drawing/2014/main" val="20001"/>
                    </a:ext>
                  </a:extLst>
                </a:gridCol>
                <a:gridCol w="4149725">
                  <a:extLst>
                    <a:ext uri="{9D8B030D-6E8A-4147-A177-3AD203B41FA5}">
                      <a16:colId xmlns:a16="http://schemas.microsoft.com/office/drawing/2014/main" val="20002"/>
                    </a:ext>
                  </a:extLst>
                </a:gridCol>
              </a:tblGrid>
              <a:tr h="596900">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endParaRPr kumimoji="0" lang="en-GB" sz="3200" b="1" i="0" u="none" strike="noStrike" cap="none" normalizeH="0" baseline="0" dirty="0">
                        <a:ln>
                          <a:noFill/>
                        </a:ln>
                        <a:solidFill>
                          <a:srgbClr val="000000"/>
                        </a:solidFill>
                        <a:effectLst/>
                        <a:latin typeface="Arial" charset="0"/>
                        <a:ea typeface="ＭＳ Ｐゴシック" charset="0"/>
                        <a:cs typeface="Arial" charset="0"/>
                      </a:endParaRP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59FFFF"/>
                        </a:gs>
                        <a:gs pos="100000">
                          <a:srgbClr val="FFFFFF"/>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Northern Theory</a:t>
                      </a:r>
                      <a:endParaRPr kumimoji="0" lang="en-US" sz="1600" b="1" i="0" u="none" strike="noStrike" cap="none" normalizeH="0" baseline="0">
                        <a:ln>
                          <a:noFill/>
                        </a:ln>
                        <a:solidFill>
                          <a:srgbClr val="000000"/>
                        </a:solidFill>
                        <a:effectLst/>
                        <a:latin typeface="Arial" charset="0"/>
                        <a:ea typeface="ＭＳ Ｐゴシック" charset="0"/>
                        <a:cs typeface="Times New Roman" charset="0"/>
                      </a:endParaRPr>
                    </a:p>
                  </a:txBody>
                  <a:tcPr marL="68580" marR="68580" marT="0" marB="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59FFFF"/>
                        </a:gs>
                        <a:gs pos="100000">
                          <a:srgbClr val="FFFFFF"/>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Southern Theory</a:t>
                      </a:r>
                      <a:endParaRPr kumimoji="0" lang="en-US" sz="1600" b="1" i="0" u="none" strike="noStrike" cap="none" normalizeH="0" baseline="0">
                        <a:ln>
                          <a:noFill/>
                        </a:ln>
                        <a:solidFill>
                          <a:srgbClr val="000000"/>
                        </a:solidFill>
                        <a:effectLst/>
                        <a:latin typeface="Arial" charset="0"/>
                        <a:ea typeface="ＭＳ Ｐゴシック" charset="0"/>
                        <a:cs typeface="Times New Roman" charset="0"/>
                      </a:endParaRPr>
                    </a:p>
                  </a:txBody>
                  <a:tcPr marL="68580" marR="68580" marT="0" marB="0"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59FFFF"/>
                        </a:gs>
                        <a:gs pos="100000">
                          <a:srgbClr val="FFFFFF"/>
                        </a:gs>
                      </a:gsLst>
                      <a:path path="rect">
                        <a:fillToRect l="100000" t="100000"/>
                      </a:path>
                    </a:gradFill>
                  </a:tcPr>
                </a:tc>
                <a:extLst>
                  <a:ext uri="{0D108BD9-81ED-4DB2-BD59-A6C34878D82A}">
                    <a16:rowId xmlns:a16="http://schemas.microsoft.com/office/drawing/2014/main" val="10000"/>
                  </a:ext>
                </a:extLst>
              </a:tr>
              <a:tr h="754062">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600" b="1" i="1"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600" b="1" i="1"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1" u="none" strike="noStrike" cap="none" normalizeH="0" baseline="0">
                          <a:ln>
                            <a:noFill/>
                          </a:ln>
                          <a:solidFill>
                            <a:schemeClr val="tx1"/>
                          </a:solidFill>
                          <a:effectLst/>
                          <a:latin typeface="Arial" charset="0"/>
                          <a:ea typeface="ＭＳ Ｐゴシック" charset="0"/>
                          <a:cs typeface="Times New Roman" charset="0"/>
                        </a:rPr>
                        <a:t>Advocates</a:t>
                      </a:r>
                      <a:endParaRPr kumimoji="0" lang="en-US" sz="1600" b="1" i="0" u="none" strike="noStrike" cap="none" normalizeH="0" baseline="0">
                        <a:ln>
                          <a:noFill/>
                        </a:ln>
                        <a:solidFill>
                          <a:schemeClr val="tx1"/>
                        </a:solidFill>
                        <a:effectLst/>
                        <a:latin typeface="Arial" charset="0"/>
                        <a:ea typeface="ＭＳ Ｐゴシック" charset="0"/>
                        <a:cs typeface="Times New Roman" charset="0"/>
                      </a:endParaRPr>
                    </a:p>
                  </a:txBody>
                  <a:tcPr marL="68580" marR="68580" marT="0" marB="0"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0000"/>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Times New Roman" charset="0"/>
                        </a:rPr>
                        <a:t>Lightfoot, Betz, Kümmel, Harrison, </a:t>
                      </a: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Times New Roman" charset="0"/>
                        </a:rPr>
                        <a:t>John A.T. Robinson</a:t>
                      </a:r>
                    </a:p>
                  </a:txBody>
                  <a:tcPr marL="68580" marR="68580" marT="0" marB="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800000"/>
                        </a:gs>
                        <a:gs pos="100000">
                          <a:srgbClr val="000000"/>
                        </a:gs>
                      </a:gsLst>
                      <a:lin ang="0" scaled="1"/>
                    </a:gra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Times New Roman" charset="0"/>
                        </a:rPr>
                        <a:t>Ramsey, Bruce, Hiebert, Guthrie, Grassmick, Hoehner, Tenney, Benware, Griffith</a:t>
                      </a:r>
                    </a:p>
                  </a:txBody>
                  <a:tcPr marL="68580" marR="68580" marT="0" marB="0"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800000"/>
                        </a:gs>
                        <a:gs pos="100000">
                          <a:srgbClr val="000000"/>
                        </a:gs>
                      </a:gsLst>
                      <a:lin ang="0" scaled="1"/>
                    </a:gradFill>
                  </a:tcPr>
                </a:tc>
                <a:extLst>
                  <a:ext uri="{0D108BD9-81ED-4DB2-BD59-A6C34878D82A}">
                    <a16:rowId xmlns:a16="http://schemas.microsoft.com/office/drawing/2014/main" val="10001"/>
                  </a:ext>
                </a:extLst>
              </a:tr>
              <a:tr h="300038">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1" u="none" strike="noStrike" cap="none" normalizeH="0" baseline="0">
                          <a:ln>
                            <a:noFill/>
                          </a:ln>
                          <a:solidFill>
                            <a:schemeClr val="tx1"/>
                          </a:solidFill>
                          <a:effectLst/>
                          <a:latin typeface="Arial" charset="0"/>
                          <a:ea typeface="ＭＳ Ｐゴシック" charset="0"/>
                          <a:cs typeface="Times New Roman" charset="0"/>
                        </a:rPr>
                        <a:t>Age</a:t>
                      </a:r>
                      <a:endParaRPr kumimoji="0" lang="en-US" sz="1600" b="1" i="0" u="none" strike="noStrike" cap="none" normalizeH="0" baseline="0">
                        <a:ln>
                          <a:noFill/>
                        </a:ln>
                        <a:solidFill>
                          <a:schemeClr val="tx1"/>
                        </a:solidFill>
                        <a:effectLst/>
                        <a:latin typeface="Arial" charset="0"/>
                        <a:ea typeface="ＭＳ Ｐゴシック" charset="0"/>
                        <a:cs typeface="Times New Roman" charset="0"/>
                      </a:endParaRPr>
                    </a:p>
                  </a:txBody>
                  <a:tcPr marL="68580" marR="68580" marT="0" marB="0"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0000"/>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Times New Roman" charset="0"/>
                        </a:rPr>
                        <a:t>Traditional View</a:t>
                      </a:r>
                    </a:p>
                  </a:txBody>
                  <a:tcPr marL="68580" marR="68580" marT="0" marB="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800000"/>
                        </a:gs>
                        <a:gs pos="100000">
                          <a:srgbClr val="000000"/>
                        </a:gs>
                      </a:gsLst>
                      <a:lin ang="0" scaled="1"/>
                    </a:gra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Times New Roman" charset="0"/>
                        </a:rPr>
                        <a:t>Newer View (1800s)</a:t>
                      </a:r>
                    </a:p>
                  </a:txBody>
                  <a:tcPr marL="68580" marR="68580" marT="0" marB="0"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800000"/>
                        </a:gs>
                        <a:gs pos="100000">
                          <a:srgbClr val="000000"/>
                        </a:gs>
                      </a:gsLst>
                      <a:lin ang="0" scaled="1"/>
                    </a:gradFill>
                  </a:tcPr>
                </a:tc>
                <a:extLst>
                  <a:ext uri="{0D108BD9-81ED-4DB2-BD59-A6C34878D82A}">
                    <a16:rowId xmlns:a16="http://schemas.microsoft.com/office/drawing/2014/main" val="10002"/>
                  </a:ext>
                </a:extLst>
              </a:tr>
              <a:tr h="298450">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1" u="none" strike="noStrike" cap="none" normalizeH="0" baseline="0">
                          <a:ln>
                            <a:noFill/>
                          </a:ln>
                          <a:solidFill>
                            <a:schemeClr val="tx1"/>
                          </a:solidFill>
                          <a:effectLst/>
                          <a:latin typeface="Arial" charset="0"/>
                          <a:ea typeface="ＭＳ Ｐゴシック" charset="0"/>
                          <a:cs typeface="Times New Roman" charset="0"/>
                        </a:rPr>
                        <a:t>Location</a:t>
                      </a:r>
                      <a:endParaRPr kumimoji="0" lang="en-US" sz="1600" b="1" i="0" u="none" strike="noStrike" cap="none" normalizeH="0" baseline="0">
                        <a:ln>
                          <a:noFill/>
                        </a:ln>
                        <a:solidFill>
                          <a:schemeClr val="tx1"/>
                        </a:solidFill>
                        <a:effectLst/>
                        <a:latin typeface="Arial" charset="0"/>
                        <a:ea typeface="ＭＳ Ｐゴシック" charset="0"/>
                        <a:cs typeface="Times New Roman" charset="0"/>
                      </a:endParaRPr>
                    </a:p>
                  </a:txBody>
                  <a:tcPr marL="68580" marR="68580" marT="0" marB="0"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0000"/>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Times New Roman" charset="0"/>
                        </a:rPr>
                        <a:t>North Galatia (small area-Benware)</a:t>
                      </a:r>
                    </a:p>
                  </a:txBody>
                  <a:tcPr marL="68580" marR="68580" marT="0" marB="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800000"/>
                        </a:gs>
                        <a:gs pos="100000">
                          <a:srgbClr val="000000"/>
                        </a:gs>
                      </a:gsLst>
                      <a:lin ang="0" scaled="1"/>
                    </a:gra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Times New Roman" charset="0"/>
                        </a:rPr>
                        <a:t>South Galatia  (large area)</a:t>
                      </a:r>
                    </a:p>
                  </a:txBody>
                  <a:tcPr marL="68580" marR="68580" marT="0" marB="0"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800000"/>
                        </a:gs>
                        <a:gs pos="100000">
                          <a:srgbClr val="000000"/>
                        </a:gs>
                      </a:gsLst>
                      <a:lin ang="0" scaled="1"/>
                    </a:gradFill>
                  </a:tcPr>
                </a:tc>
                <a:extLst>
                  <a:ext uri="{0D108BD9-81ED-4DB2-BD59-A6C34878D82A}">
                    <a16:rowId xmlns:a16="http://schemas.microsoft.com/office/drawing/2014/main" val="10003"/>
                  </a:ext>
                </a:extLst>
              </a:tr>
              <a:tr h="300038">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1" u="none" strike="noStrike" cap="none" normalizeH="0" baseline="0">
                          <a:ln>
                            <a:noFill/>
                          </a:ln>
                          <a:solidFill>
                            <a:schemeClr val="tx1"/>
                          </a:solidFill>
                          <a:effectLst/>
                          <a:latin typeface="Arial" charset="0"/>
                          <a:ea typeface="ＭＳ Ｐゴシック" charset="0"/>
                          <a:cs typeface="Times New Roman" charset="0"/>
                        </a:rPr>
                        <a:t>Nature</a:t>
                      </a:r>
                      <a:endParaRPr kumimoji="0" lang="en-US" sz="1600" b="1" i="0" u="none" strike="noStrike" cap="none" normalizeH="0" baseline="0">
                        <a:ln>
                          <a:noFill/>
                        </a:ln>
                        <a:solidFill>
                          <a:schemeClr val="tx1"/>
                        </a:solidFill>
                        <a:effectLst/>
                        <a:latin typeface="Arial" charset="0"/>
                        <a:ea typeface="ＭＳ Ｐゴシック" charset="0"/>
                        <a:cs typeface="Times New Roman" charset="0"/>
                      </a:endParaRPr>
                    </a:p>
                  </a:txBody>
                  <a:tcPr marL="68580" marR="68580" marT="0" marB="0"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0000"/>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Times New Roman" charset="0"/>
                        </a:rPr>
                        <a:t>Territory</a:t>
                      </a:r>
                    </a:p>
                  </a:txBody>
                  <a:tcPr marL="68580" marR="68580" marT="0" marB="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800000"/>
                        </a:gs>
                        <a:gs pos="100000">
                          <a:srgbClr val="000000"/>
                        </a:gs>
                      </a:gsLst>
                      <a:lin ang="0" scaled="1"/>
                    </a:gra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Times New Roman" charset="0"/>
                        </a:rPr>
                        <a:t>Roman Province</a:t>
                      </a:r>
                    </a:p>
                  </a:txBody>
                  <a:tcPr marL="68580" marR="68580" marT="0" marB="0"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800000"/>
                        </a:gs>
                        <a:gs pos="100000">
                          <a:srgbClr val="000000"/>
                        </a:gs>
                      </a:gsLst>
                      <a:lin ang="0" scaled="1"/>
                    </a:gradFill>
                  </a:tcPr>
                </a:tc>
                <a:extLst>
                  <a:ext uri="{0D108BD9-81ED-4DB2-BD59-A6C34878D82A}">
                    <a16:rowId xmlns:a16="http://schemas.microsoft.com/office/drawing/2014/main" val="10004"/>
                  </a:ext>
                </a:extLst>
              </a:tr>
              <a:tr h="300038">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1" u="none" strike="noStrike" cap="none" normalizeH="0" baseline="0">
                          <a:ln>
                            <a:noFill/>
                          </a:ln>
                          <a:solidFill>
                            <a:schemeClr val="tx1"/>
                          </a:solidFill>
                          <a:effectLst/>
                          <a:latin typeface="Arial" charset="0"/>
                          <a:ea typeface="ＭＳ Ｐゴシック" charset="0"/>
                          <a:cs typeface="Times New Roman" charset="0"/>
                        </a:rPr>
                        <a:t>Describes</a:t>
                      </a:r>
                      <a:endParaRPr kumimoji="0" lang="en-US" sz="1600" b="1" i="0" u="none" strike="noStrike" cap="none" normalizeH="0" baseline="0">
                        <a:ln>
                          <a:noFill/>
                        </a:ln>
                        <a:solidFill>
                          <a:schemeClr val="tx1"/>
                        </a:solidFill>
                        <a:effectLst/>
                        <a:latin typeface="Arial" charset="0"/>
                        <a:ea typeface="ＭＳ Ｐゴシック" charset="0"/>
                        <a:cs typeface="Times New Roman" charset="0"/>
                      </a:endParaRPr>
                    </a:p>
                  </a:txBody>
                  <a:tcPr marL="68580" marR="68580" marT="0" marB="0"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0000"/>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Times New Roman" charset="0"/>
                        </a:rPr>
                        <a:t>Ethnic Galatia</a:t>
                      </a:r>
                    </a:p>
                  </a:txBody>
                  <a:tcPr marL="68580" marR="68580" marT="0" marB="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800000"/>
                        </a:gs>
                        <a:gs pos="100000">
                          <a:srgbClr val="000000"/>
                        </a:gs>
                      </a:gsLst>
                      <a:lin ang="0" scaled="1"/>
                    </a:gra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Times New Roman" charset="0"/>
                        </a:rPr>
                        <a:t>Political Galatia</a:t>
                      </a:r>
                    </a:p>
                  </a:txBody>
                  <a:tcPr marL="68580" marR="68580" marT="0" marB="0"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800000"/>
                        </a:gs>
                        <a:gs pos="100000">
                          <a:srgbClr val="000000"/>
                        </a:gs>
                      </a:gsLst>
                      <a:lin ang="0" scaled="1"/>
                    </a:gradFill>
                  </a:tcPr>
                </a:tc>
                <a:extLst>
                  <a:ext uri="{0D108BD9-81ED-4DB2-BD59-A6C34878D82A}">
                    <a16:rowId xmlns:a16="http://schemas.microsoft.com/office/drawing/2014/main" val="10005"/>
                  </a:ext>
                </a:extLst>
              </a:tr>
              <a:tr h="300038">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1" u="none" strike="noStrike" cap="none" normalizeH="0" baseline="0">
                          <a:ln>
                            <a:noFill/>
                          </a:ln>
                          <a:solidFill>
                            <a:schemeClr val="tx1"/>
                          </a:solidFill>
                          <a:effectLst/>
                          <a:latin typeface="Arial" charset="0"/>
                          <a:ea typeface="ＭＳ Ｐゴシック" charset="0"/>
                          <a:cs typeface="Times New Roman" charset="0"/>
                        </a:rPr>
                        <a:t>Cities</a:t>
                      </a:r>
                      <a:endParaRPr kumimoji="0" lang="en-US" sz="1600" b="1" i="0" u="none" strike="noStrike" cap="none" normalizeH="0" baseline="0">
                        <a:ln>
                          <a:noFill/>
                        </a:ln>
                        <a:solidFill>
                          <a:schemeClr val="tx1"/>
                        </a:solidFill>
                        <a:effectLst/>
                        <a:latin typeface="Arial" charset="0"/>
                        <a:ea typeface="ＭＳ Ｐゴシック" charset="0"/>
                        <a:cs typeface="Times New Roman" charset="0"/>
                      </a:endParaRPr>
                    </a:p>
                  </a:txBody>
                  <a:tcPr marL="68580" marR="68580" marT="0" marB="0"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0000"/>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Times New Roman" charset="0"/>
                        </a:rPr>
                        <a:t>Ancyra, Pessinus, Tavium</a:t>
                      </a:r>
                    </a:p>
                  </a:txBody>
                  <a:tcPr marL="68580" marR="68580" marT="0" marB="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800000"/>
                        </a:gs>
                        <a:gs pos="100000">
                          <a:srgbClr val="000000"/>
                        </a:gs>
                      </a:gsLst>
                      <a:lin ang="0" scaled="1"/>
                    </a:gra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Times New Roman" charset="0"/>
                        </a:rPr>
                        <a:t>Pisidian Antioch, Iconium, Lystra, Derbe</a:t>
                      </a:r>
                    </a:p>
                  </a:txBody>
                  <a:tcPr marL="68580" marR="68580" marT="0" marB="0"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800000"/>
                        </a:gs>
                        <a:gs pos="100000">
                          <a:srgbClr val="000000"/>
                        </a:gs>
                      </a:gsLst>
                      <a:lin ang="0" scaled="1"/>
                    </a:gradFill>
                  </a:tcPr>
                </a:tc>
                <a:extLst>
                  <a:ext uri="{0D108BD9-81ED-4DB2-BD59-A6C34878D82A}">
                    <a16:rowId xmlns:a16="http://schemas.microsoft.com/office/drawing/2014/main" val="10006"/>
                  </a:ext>
                </a:extLst>
              </a:tr>
              <a:tr h="503238">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1" u="none" strike="noStrike" cap="none" normalizeH="0" baseline="0">
                          <a:ln>
                            <a:noFill/>
                          </a:ln>
                          <a:solidFill>
                            <a:schemeClr val="tx1"/>
                          </a:solidFill>
                          <a:effectLst/>
                          <a:latin typeface="Arial" charset="0"/>
                          <a:ea typeface="ＭＳ Ｐゴシック" charset="0"/>
                          <a:cs typeface="Times New Roman" charset="0"/>
                        </a:rPr>
                        <a:t>Established</a:t>
                      </a:r>
                      <a:endParaRPr kumimoji="0" lang="en-US" sz="1600" b="1" i="0" u="none" strike="noStrike" cap="none" normalizeH="0" baseline="0">
                        <a:ln>
                          <a:noFill/>
                        </a:ln>
                        <a:solidFill>
                          <a:schemeClr val="tx1"/>
                        </a:solidFill>
                        <a:effectLst/>
                        <a:latin typeface="Arial" charset="0"/>
                        <a:ea typeface="ＭＳ Ｐゴシック" charset="0"/>
                        <a:cs typeface="Times New Roman" charset="0"/>
                      </a:endParaRPr>
                    </a:p>
                  </a:txBody>
                  <a:tcPr marL="68580" marR="68580" marT="0" marB="0"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0000"/>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Times New Roman" charset="0"/>
                        </a:rPr>
                        <a:t>Second Missionary Journey </a:t>
                      </a: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Times New Roman" charset="0"/>
                        </a:rPr>
                        <a:t>(Acts 16:6-8; AD 51-52)</a:t>
                      </a:r>
                    </a:p>
                  </a:txBody>
                  <a:tcPr marL="68580" marR="68580" marT="0" marB="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800000"/>
                        </a:gs>
                        <a:gs pos="100000">
                          <a:srgbClr val="000000"/>
                        </a:gs>
                      </a:gsLst>
                      <a:lin ang="0" scaled="1"/>
                    </a:gra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Times New Roman" charset="0"/>
                        </a:rPr>
                        <a:t>First Missionary Journey </a:t>
                      </a: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Times New Roman" charset="0"/>
                        </a:rPr>
                        <a:t>(Acts 13–14; AD 49)</a:t>
                      </a:r>
                    </a:p>
                  </a:txBody>
                  <a:tcPr marL="68580" marR="68580" marT="0" marB="0"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800000"/>
                        </a:gs>
                        <a:gs pos="100000">
                          <a:srgbClr val="000000"/>
                        </a:gs>
                      </a:gsLst>
                      <a:lin ang="0" scaled="1"/>
                    </a:gradFill>
                  </a:tcPr>
                </a:tc>
                <a:extLst>
                  <a:ext uri="{0D108BD9-81ED-4DB2-BD59-A6C34878D82A}">
                    <a16:rowId xmlns:a16="http://schemas.microsoft.com/office/drawing/2014/main" val="10007"/>
                  </a:ext>
                </a:extLst>
              </a:tr>
              <a:tr h="300038">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1" u="none" strike="noStrike" cap="none" normalizeH="0" baseline="0">
                          <a:ln>
                            <a:noFill/>
                          </a:ln>
                          <a:solidFill>
                            <a:schemeClr val="tx1"/>
                          </a:solidFill>
                          <a:effectLst/>
                          <a:latin typeface="Arial" charset="0"/>
                          <a:ea typeface="ＭＳ Ｐゴシック" charset="0"/>
                          <a:cs typeface="Times New Roman" charset="0"/>
                        </a:rPr>
                        <a:t>Barnabas</a:t>
                      </a:r>
                      <a:endParaRPr kumimoji="0" lang="en-US" sz="1600" b="1" i="0" u="none" strike="noStrike" cap="none" normalizeH="0" baseline="0">
                        <a:ln>
                          <a:noFill/>
                        </a:ln>
                        <a:solidFill>
                          <a:schemeClr val="tx1"/>
                        </a:solidFill>
                        <a:effectLst/>
                        <a:latin typeface="Arial" charset="0"/>
                        <a:ea typeface="ＭＳ Ｐゴシック" charset="0"/>
                        <a:cs typeface="Times New Roman" charset="0"/>
                      </a:endParaRPr>
                    </a:p>
                  </a:txBody>
                  <a:tcPr marL="68580" marR="68580" marT="0" marB="0"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0000"/>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Times New Roman" charset="0"/>
                        </a:rPr>
                        <a:t>Absent (with John Mark)</a:t>
                      </a:r>
                    </a:p>
                  </a:txBody>
                  <a:tcPr marL="68580" marR="68580" marT="0" marB="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800000"/>
                        </a:gs>
                        <a:gs pos="100000">
                          <a:srgbClr val="000000"/>
                        </a:gs>
                      </a:gsLst>
                      <a:lin ang="0" scaled="1"/>
                    </a:gra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Times New Roman" charset="0"/>
                        </a:rPr>
                        <a:t>Present</a:t>
                      </a:r>
                    </a:p>
                  </a:txBody>
                  <a:tcPr marL="68580" marR="68580" marT="0" marB="0"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800000"/>
                        </a:gs>
                        <a:gs pos="100000">
                          <a:srgbClr val="000000"/>
                        </a:gs>
                      </a:gsLst>
                      <a:lin ang="0" scaled="1"/>
                    </a:gradFill>
                  </a:tcPr>
                </a:tc>
                <a:extLst>
                  <a:ext uri="{0D108BD9-81ED-4DB2-BD59-A6C34878D82A}">
                    <a16:rowId xmlns:a16="http://schemas.microsoft.com/office/drawing/2014/main" val="10008"/>
                  </a:ext>
                </a:extLst>
              </a:tr>
              <a:tr h="300038">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1" u="none" strike="noStrike" cap="none" normalizeH="0" baseline="0">
                          <a:ln>
                            <a:noFill/>
                          </a:ln>
                          <a:solidFill>
                            <a:schemeClr val="tx1"/>
                          </a:solidFill>
                          <a:effectLst/>
                          <a:latin typeface="Arial" charset="0"/>
                          <a:ea typeface="ＭＳ Ｐゴシック" charset="0"/>
                          <a:cs typeface="Times New Roman" charset="0"/>
                        </a:rPr>
                        <a:t>Gal 2 Ref.</a:t>
                      </a:r>
                      <a:endParaRPr kumimoji="0" lang="en-US" sz="1600" b="1" i="0" u="none" strike="noStrike" cap="none" normalizeH="0" baseline="0">
                        <a:ln>
                          <a:noFill/>
                        </a:ln>
                        <a:solidFill>
                          <a:schemeClr val="tx1"/>
                        </a:solidFill>
                        <a:effectLst/>
                        <a:latin typeface="Arial" charset="0"/>
                        <a:ea typeface="ＭＳ Ｐゴシック" charset="0"/>
                        <a:cs typeface="Times New Roman" charset="0"/>
                      </a:endParaRPr>
                    </a:p>
                  </a:txBody>
                  <a:tcPr marL="68580" marR="68580" marT="0" marB="0"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0000"/>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Times New Roman" charset="0"/>
                        </a:rPr>
                        <a:t>Jerusalem Council (Acts 15)</a:t>
                      </a:r>
                    </a:p>
                  </a:txBody>
                  <a:tcPr marL="68580" marR="68580" marT="0" marB="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800000"/>
                        </a:gs>
                        <a:gs pos="100000">
                          <a:srgbClr val="000000"/>
                        </a:gs>
                      </a:gsLst>
                      <a:lin ang="0" scaled="1"/>
                    </a:gra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Times New Roman" charset="0"/>
                        </a:rPr>
                        <a:t>Famine Visit (Acts 11:27-30)</a:t>
                      </a:r>
                    </a:p>
                  </a:txBody>
                  <a:tcPr marL="68580" marR="68580" marT="0" marB="0"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800000"/>
                        </a:gs>
                        <a:gs pos="100000">
                          <a:srgbClr val="000000"/>
                        </a:gs>
                      </a:gsLst>
                      <a:lin ang="0" scaled="1"/>
                    </a:gradFill>
                  </a:tcPr>
                </a:tc>
                <a:extLst>
                  <a:ext uri="{0D108BD9-81ED-4DB2-BD59-A6C34878D82A}">
                    <a16:rowId xmlns:a16="http://schemas.microsoft.com/office/drawing/2014/main" val="10009"/>
                  </a:ext>
                </a:extLst>
              </a:tr>
              <a:tr h="300038">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1" u="none" strike="noStrike" cap="none" normalizeH="0" baseline="0">
                          <a:ln>
                            <a:noFill/>
                          </a:ln>
                          <a:solidFill>
                            <a:schemeClr val="tx1"/>
                          </a:solidFill>
                          <a:effectLst/>
                          <a:latin typeface="Arial" charset="0"/>
                          <a:ea typeface="ＭＳ Ｐゴシック" charset="0"/>
                          <a:cs typeface="Times New Roman" charset="0"/>
                        </a:rPr>
                        <a:t>Date</a:t>
                      </a:r>
                      <a:endParaRPr kumimoji="0" lang="en-US" sz="1600" b="1" i="0" u="none" strike="noStrike" cap="none" normalizeH="0" baseline="0">
                        <a:ln>
                          <a:noFill/>
                        </a:ln>
                        <a:solidFill>
                          <a:schemeClr val="tx1"/>
                        </a:solidFill>
                        <a:effectLst/>
                        <a:latin typeface="Arial" charset="0"/>
                        <a:ea typeface="ＭＳ Ｐゴシック" charset="0"/>
                        <a:cs typeface="Times New Roman" charset="0"/>
                      </a:endParaRPr>
                    </a:p>
                  </a:txBody>
                  <a:tcPr marL="68580" marR="68580" marT="0" marB="0"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0000"/>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Times New Roman" charset="0"/>
                        </a:rPr>
                        <a:t>AD 53-57</a:t>
                      </a:r>
                    </a:p>
                  </a:txBody>
                  <a:tcPr marL="68580" marR="68580" marT="0" marB="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800000"/>
                        </a:gs>
                        <a:gs pos="100000">
                          <a:srgbClr val="000000"/>
                        </a:gs>
                      </a:gsLst>
                      <a:lin ang="0" scaled="1"/>
                    </a:gra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Times New Roman" charset="0"/>
                        </a:rPr>
                        <a:t>AD 48-49</a:t>
                      </a:r>
                    </a:p>
                  </a:txBody>
                  <a:tcPr marL="68580" marR="68580" marT="0" marB="0"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800000"/>
                        </a:gs>
                        <a:gs pos="100000">
                          <a:srgbClr val="000000"/>
                        </a:gs>
                      </a:gsLst>
                      <a:lin ang="0" scaled="1"/>
                    </a:gradFill>
                  </a:tcPr>
                </a:tc>
                <a:extLst>
                  <a:ext uri="{0D108BD9-81ED-4DB2-BD59-A6C34878D82A}">
                    <a16:rowId xmlns:a16="http://schemas.microsoft.com/office/drawing/2014/main" val="10010"/>
                  </a:ext>
                </a:extLst>
              </a:tr>
              <a:tr h="298450">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1" u="none" strike="noStrike" cap="none" normalizeH="0" baseline="0">
                          <a:ln>
                            <a:noFill/>
                          </a:ln>
                          <a:solidFill>
                            <a:schemeClr val="tx1"/>
                          </a:solidFill>
                          <a:effectLst/>
                          <a:latin typeface="Arial" charset="0"/>
                          <a:ea typeface="ＭＳ Ｐゴシック" charset="0"/>
                          <a:cs typeface="Times New Roman" charset="0"/>
                        </a:rPr>
                        <a:t>Writing</a:t>
                      </a:r>
                      <a:endParaRPr kumimoji="0" lang="en-US" sz="1600" b="1" i="0" u="none" strike="noStrike" cap="none" normalizeH="0" baseline="0">
                        <a:ln>
                          <a:noFill/>
                        </a:ln>
                        <a:solidFill>
                          <a:schemeClr val="tx1"/>
                        </a:solidFill>
                        <a:effectLst/>
                        <a:latin typeface="Arial" charset="0"/>
                        <a:ea typeface="ＭＳ Ｐゴシック" charset="0"/>
                        <a:cs typeface="Times New Roman" charset="0"/>
                      </a:endParaRPr>
                    </a:p>
                  </a:txBody>
                  <a:tcPr marL="68580" marR="68580" marT="0" marB="0"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0000"/>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Arial" charset="0"/>
                          <a:ea typeface="ＭＳ Ｐゴシック" charset="0"/>
                          <a:cs typeface="Times New Roman" charset="0"/>
                        </a:rPr>
                        <a:t>Paul</a:t>
                      </a:r>
                      <a:r>
                        <a:rPr kumimoji="0" lang="fr-FR" altLang="ja-JP" sz="1600" b="1" i="0" u="none" strike="noStrike" cap="none" normalizeH="0" baseline="0" dirty="0">
                          <a:ln>
                            <a:noFill/>
                          </a:ln>
                          <a:solidFill>
                            <a:schemeClr val="tx1"/>
                          </a:solidFill>
                          <a:effectLst/>
                          <a:latin typeface="Arial" charset="0"/>
                          <a:ea typeface="ＭＳ Ｐゴシック" charset="0"/>
                          <a:cs typeface="Times New Roman" charset="0"/>
                        </a:rPr>
                        <a:t>'</a:t>
                      </a:r>
                      <a:r>
                        <a:rPr kumimoji="0" lang="en-US" altLang="ja-JP" sz="1600" b="1" i="0" u="none" strike="noStrike" cap="none" normalizeH="0" baseline="0" dirty="0">
                          <a:ln>
                            <a:noFill/>
                          </a:ln>
                          <a:solidFill>
                            <a:schemeClr val="tx1"/>
                          </a:solidFill>
                          <a:effectLst/>
                          <a:latin typeface="Arial" charset="0"/>
                          <a:ea typeface="ＭＳ Ｐゴシック" charset="0"/>
                          <a:cs typeface="Times New Roman" charset="0"/>
                        </a:rPr>
                        <a:t>s third NT letter</a:t>
                      </a:r>
                      <a:endParaRPr kumimoji="0" lang="en-US" sz="1600" b="1" i="0" u="none" strike="noStrike" cap="none" normalizeH="0" baseline="0" dirty="0">
                        <a:ln>
                          <a:noFill/>
                        </a:ln>
                        <a:solidFill>
                          <a:schemeClr val="tx1"/>
                        </a:solidFill>
                        <a:effectLst/>
                        <a:latin typeface="Arial" charset="0"/>
                        <a:ea typeface="ＭＳ Ｐゴシック" charset="0"/>
                        <a:cs typeface="Times New Roman" charset="0"/>
                      </a:endParaRPr>
                    </a:p>
                  </a:txBody>
                  <a:tcPr marL="68580" marR="68580" marT="0" marB="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800000"/>
                        </a:gs>
                        <a:gs pos="100000">
                          <a:srgbClr val="000000"/>
                        </a:gs>
                      </a:gsLst>
                      <a:lin ang="0" scaled="1"/>
                    </a:gra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Arial" charset="0"/>
                          <a:ea typeface="ＭＳ Ｐゴシック" charset="0"/>
                          <a:cs typeface="Times New Roman" charset="0"/>
                        </a:rPr>
                        <a:t>Paul</a:t>
                      </a:r>
                      <a:r>
                        <a:rPr kumimoji="0" lang="fr-FR" altLang="ja-JP" sz="1600" b="1" i="0" u="none" strike="noStrike" cap="none" normalizeH="0" baseline="0" dirty="0">
                          <a:ln>
                            <a:noFill/>
                          </a:ln>
                          <a:solidFill>
                            <a:schemeClr val="tx1"/>
                          </a:solidFill>
                          <a:effectLst/>
                          <a:latin typeface="Arial" charset="0"/>
                          <a:ea typeface="ＭＳ Ｐゴシック" charset="0"/>
                          <a:cs typeface="Times New Roman" charset="0"/>
                        </a:rPr>
                        <a:t>'</a:t>
                      </a:r>
                      <a:r>
                        <a:rPr kumimoji="0" lang="en-US" altLang="ja-JP" sz="1600" b="1" i="0" u="none" strike="noStrike" cap="none" normalizeH="0" baseline="0" dirty="0">
                          <a:ln>
                            <a:noFill/>
                          </a:ln>
                          <a:solidFill>
                            <a:schemeClr val="tx1"/>
                          </a:solidFill>
                          <a:effectLst/>
                          <a:latin typeface="Arial" charset="0"/>
                          <a:ea typeface="ＭＳ Ｐゴシック" charset="0"/>
                          <a:cs typeface="Times New Roman" charset="0"/>
                        </a:rPr>
                        <a:t>s first NT letter</a:t>
                      </a:r>
                      <a:endParaRPr kumimoji="0" lang="en-US" sz="1600" b="1" i="0" u="none" strike="noStrike" cap="none" normalizeH="0" baseline="0" dirty="0">
                        <a:ln>
                          <a:noFill/>
                        </a:ln>
                        <a:solidFill>
                          <a:schemeClr val="tx1"/>
                        </a:solidFill>
                        <a:effectLst/>
                        <a:latin typeface="Arial" charset="0"/>
                        <a:ea typeface="ＭＳ Ｐゴシック" charset="0"/>
                        <a:cs typeface="Times New Roman" charset="0"/>
                      </a:endParaRPr>
                    </a:p>
                  </a:txBody>
                  <a:tcPr marL="68580" marR="68580" marT="0" marB="0"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800000"/>
                        </a:gs>
                        <a:gs pos="100000">
                          <a:srgbClr val="000000"/>
                        </a:gs>
                      </a:gsLst>
                      <a:lin ang="0" scaled="1"/>
                    </a:gradFill>
                  </a:tcPr>
                </a:tc>
                <a:extLst>
                  <a:ext uri="{0D108BD9-81ED-4DB2-BD59-A6C34878D82A}">
                    <a16:rowId xmlns:a16="http://schemas.microsoft.com/office/drawing/2014/main" val="10011"/>
                  </a:ext>
                </a:extLst>
              </a:tr>
              <a:tr h="300038">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1" u="none" strike="noStrike" cap="none" normalizeH="0" baseline="0">
                          <a:ln>
                            <a:noFill/>
                          </a:ln>
                          <a:solidFill>
                            <a:schemeClr val="tx1"/>
                          </a:solidFill>
                          <a:effectLst/>
                          <a:latin typeface="Arial" charset="0"/>
                          <a:ea typeface="ＭＳ Ｐゴシック" charset="0"/>
                          <a:cs typeface="Times New Roman" charset="0"/>
                        </a:rPr>
                        <a:t>Origin</a:t>
                      </a:r>
                      <a:endParaRPr kumimoji="0" lang="en-US" sz="1600" b="1" i="0" u="none" strike="noStrike" cap="none" normalizeH="0" baseline="0">
                        <a:ln>
                          <a:noFill/>
                        </a:ln>
                        <a:solidFill>
                          <a:schemeClr val="tx1"/>
                        </a:solidFill>
                        <a:effectLst/>
                        <a:latin typeface="Arial" charset="0"/>
                        <a:ea typeface="ＭＳ Ｐゴシック" charset="0"/>
                        <a:cs typeface="Times New Roman" charset="0"/>
                      </a:endParaRPr>
                    </a:p>
                  </a:txBody>
                  <a:tcPr marL="68580" marR="68580" marT="0" marB="0"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0000"/>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Times New Roman" charset="0"/>
                        </a:rPr>
                        <a:t>Ephesus, Corinth, Macedonia</a:t>
                      </a:r>
                    </a:p>
                  </a:txBody>
                  <a:tcPr marL="68580" marR="68580" marT="0" marB="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800000"/>
                        </a:gs>
                        <a:gs pos="100000">
                          <a:srgbClr val="000000"/>
                        </a:gs>
                      </a:gsLst>
                      <a:lin ang="0" scaled="1"/>
                    </a:gra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Times New Roman" charset="0"/>
                        </a:rPr>
                        <a:t>Antioch, en route to Jerusalem</a:t>
                      </a:r>
                    </a:p>
                  </a:txBody>
                  <a:tcPr marL="68580" marR="68580" marT="0" marB="0"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800000"/>
                        </a:gs>
                        <a:gs pos="100000">
                          <a:srgbClr val="000000"/>
                        </a:gs>
                      </a:gsLst>
                      <a:lin ang="0" scaled="1"/>
                    </a:gradFill>
                  </a:tcPr>
                </a:tc>
                <a:extLst>
                  <a:ext uri="{0D108BD9-81ED-4DB2-BD59-A6C34878D82A}">
                    <a16:rowId xmlns:a16="http://schemas.microsoft.com/office/drawing/2014/main" val="10012"/>
                  </a:ext>
                </a:extLst>
              </a:tr>
              <a:tr h="1257299">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1" u="none" strike="noStrike" cap="none" normalizeH="0" baseline="0">
                          <a:ln>
                            <a:noFill/>
                          </a:ln>
                          <a:solidFill>
                            <a:schemeClr val="tx1"/>
                          </a:solidFill>
                          <a:effectLst/>
                          <a:latin typeface="Arial" charset="0"/>
                          <a:ea typeface="ＭＳ Ｐゴシック" charset="0"/>
                          <a:cs typeface="Times New Roman" charset="0"/>
                        </a:rPr>
                        <a:t>Support</a:t>
                      </a:r>
                      <a:endParaRPr kumimoji="0" lang="en-US" sz="1600" b="1" i="0" u="none" strike="noStrike" cap="none" normalizeH="0" baseline="0">
                        <a:ln>
                          <a:noFill/>
                        </a:ln>
                        <a:solidFill>
                          <a:schemeClr val="tx1"/>
                        </a:solidFill>
                        <a:effectLst/>
                        <a:latin typeface="Arial" charset="0"/>
                        <a:ea typeface="ＭＳ Ｐゴシック" charset="0"/>
                        <a:cs typeface="Times New Roman" charset="0"/>
                      </a:endParaRPr>
                    </a:p>
                  </a:txBody>
                  <a:tcPr marL="68580" marR="68580" marT="0" marB="0"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0000"/>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Times New Roman" charset="0"/>
                        </a:rPr>
                        <a:t>Luke Used Geographical Names</a:t>
                      </a: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Times New Roman" charset="0"/>
                        </a:rPr>
                        <a:t>Gallic Lifestyles</a:t>
                      </a: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Times New Roman" charset="0"/>
                        </a:rPr>
                        <a:t>Unanimous Patristic Support</a:t>
                      </a:r>
                    </a:p>
                  </a:txBody>
                  <a:tcPr marL="68580" marR="68580" marT="0" marB="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800000"/>
                        </a:gs>
                        <a:gs pos="100000">
                          <a:srgbClr val="000000"/>
                        </a:gs>
                      </a:gsLst>
                      <a:lin ang="0" scaled="1"/>
                    </a:gra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Arial" charset="0"/>
                          <a:ea typeface="ＭＳ Ｐゴシック" charset="0"/>
                          <a:cs typeface="Times New Roman" charset="0"/>
                        </a:rPr>
                        <a:t>Paul Used Roman Names</a:t>
                      </a: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Arial" charset="0"/>
                          <a:ea typeface="ＭＳ Ｐゴシック" charset="0"/>
                          <a:cs typeface="Times New Roman" charset="0"/>
                        </a:rPr>
                        <a:t>Paul did Plant Churches Here</a:t>
                      </a: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Arial" charset="0"/>
                          <a:ea typeface="ＭＳ Ｐゴシック" charset="0"/>
                          <a:cs typeface="Times New Roman" charset="0"/>
                        </a:rPr>
                        <a:t>Mention of Barnabas</a:t>
                      </a: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Arial" charset="0"/>
                          <a:ea typeface="ＭＳ Ｐゴシック" charset="0"/>
                          <a:cs typeface="Times New Roman" charset="0"/>
                        </a:rPr>
                        <a:t>Paul</a:t>
                      </a:r>
                      <a:r>
                        <a:rPr kumimoji="0" lang="fr-FR" sz="1600" b="1" i="0" u="none" strike="noStrike" cap="none" normalizeH="0" baseline="0" dirty="0">
                          <a:ln>
                            <a:noFill/>
                          </a:ln>
                          <a:solidFill>
                            <a:schemeClr val="tx1"/>
                          </a:solidFill>
                          <a:effectLst/>
                          <a:latin typeface="Arial" charset="0"/>
                          <a:ea typeface="ＭＳ Ｐゴシック" charset="0"/>
                          <a:cs typeface="Times New Roman" charset="0"/>
                        </a:rPr>
                        <a:t>'</a:t>
                      </a:r>
                      <a:r>
                        <a:rPr kumimoji="0" lang="en-US" sz="1600" b="1" i="0" u="none" strike="noStrike" cap="none" normalizeH="0" baseline="0" dirty="0">
                          <a:ln>
                            <a:noFill/>
                          </a:ln>
                          <a:solidFill>
                            <a:schemeClr val="tx1"/>
                          </a:solidFill>
                          <a:effectLst/>
                          <a:latin typeface="Arial" charset="0"/>
                          <a:ea typeface="ＭＳ Ｐゴシック" charset="0"/>
                          <a:cs typeface="Times New Roman" charset="0"/>
                        </a:rPr>
                        <a:t>s Sickness</a:t>
                      </a: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Arial" charset="0"/>
                          <a:ea typeface="ＭＳ Ｐゴシック" charset="0"/>
                          <a:cs typeface="Times New Roman" charset="0"/>
                        </a:rPr>
                        <a:t>Absence of Jerusalem Council Decree</a:t>
                      </a:r>
                    </a:p>
                  </a:txBody>
                  <a:tcPr marL="68580" marR="68580" marT="0" marB="0"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800000"/>
                        </a:gs>
                        <a:gs pos="100000">
                          <a:srgbClr val="000000"/>
                        </a:gs>
                      </a:gsLst>
                      <a:lin ang="0" scaled="1"/>
                    </a:gradFill>
                  </a:tcPr>
                </a:tc>
                <a:extLst>
                  <a:ext uri="{0D108BD9-81ED-4DB2-BD59-A6C34878D82A}">
                    <a16:rowId xmlns:a16="http://schemas.microsoft.com/office/drawing/2014/main" val="10013"/>
                  </a:ext>
                </a:extLst>
              </a:tr>
              <a:tr h="754062">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1" u="none" strike="noStrike" cap="none" normalizeH="0" baseline="0">
                          <a:ln>
                            <a:noFill/>
                          </a:ln>
                          <a:solidFill>
                            <a:schemeClr val="tx1"/>
                          </a:solidFill>
                          <a:effectLst/>
                          <a:latin typeface="Arial" charset="0"/>
                          <a:ea typeface="ＭＳ Ｐゴシック" charset="0"/>
                          <a:cs typeface="Times New Roman" charset="0"/>
                        </a:rPr>
                        <a:t>Problems</a:t>
                      </a:r>
                      <a:endParaRPr kumimoji="0" lang="en-US" sz="1600" b="1" i="0" u="none" strike="noStrike" cap="none" normalizeH="0" baseline="0">
                        <a:ln>
                          <a:noFill/>
                        </a:ln>
                        <a:solidFill>
                          <a:schemeClr val="tx1"/>
                        </a:solidFill>
                        <a:effectLst/>
                        <a:latin typeface="Arial" charset="0"/>
                        <a:ea typeface="ＭＳ Ｐゴシック" charset="0"/>
                        <a:cs typeface="Times New Roman" charset="0"/>
                      </a:endParaRPr>
                    </a:p>
                  </a:txBody>
                  <a:tcPr marL="68580" marR="68580" marT="0" marB="0"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rgbClr val="000000"/>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Times New Roman" charset="0"/>
                        </a:rPr>
                        <a:t>Second Visit (2:1)</a:t>
                      </a: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Times New Roman" charset="0"/>
                        </a:rPr>
                        <a:t>No Support Paul ever Visited North</a:t>
                      </a: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Times New Roman" charset="0"/>
                        </a:rPr>
                        <a:t>No Jerusalem Council (Acts 15)</a:t>
                      </a:r>
                    </a:p>
                  </a:txBody>
                  <a:tcPr marL="68580" marR="68580" marT="0" marB="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gradFill rotWithShape="1">
                      <a:gsLst>
                        <a:gs pos="0">
                          <a:srgbClr val="800000"/>
                        </a:gs>
                        <a:gs pos="100000">
                          <a:srgbClr val="000000"/>
                        </a:gs>
                      </a:gsLst>
                      <a:lin ang="0" scaled="1"/>
                    </a:gra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Arial" charset="0"/>
                          <a:ea typeface="ＭＳ Ｐゴシック" charset="0"/>
                          <a:cs typeface="Times New Roman" charset="0"/>
                        </a:rPr>
                        <a:t>Paul</a:t>
                      </a:r>
                      <a:r>
                        <a:rPr kumimoji="0" lang="fr-FR" sz="1600" b="1" i="0" u="none" strike="noStrike" cap="none" normalizeH="0" baseline="0" dirty="0">
                          <a:ln>
                            <a:noFill/>
                          </a:ln>
                          <a:solidFill>
                            <a:schemeClr val="tx1"/>
                          </a:solidFill>
                          <a:effectLst/>
                          <a:latin typeface="Arial" charset="0"/>
                          <a:ea typeface="ＭＳ Ｐゴシック" charset="0"/>
                          <a:cs typeface="Times New Roman" charset="0"/>
                        </a:rPr>
                        <a:t>'</a:t>
                      </a:r>
                      <a:r>
                        <a:rPr kumimoji="0" lang="en-US" sz="1600" b="1" i="0" u="none" strike="noStrike" cap="none" normalizeH="0" baseline="0" dirty="0">
                          <a:ln>
                            <a:noFill/>
                          </a:ln>
                          <a:solidFill>
                            <a:schemeClr val="tx1"/>
                          </a:solidFill>
                          <a:effectLst/>
                          <a:latin typeface="Arial" charset="0"/>
                          <a:ea typeface="ＭＳ Ｐゴシック" charset="0"/>
                          <a:cs typeface="Times New Roman" charset="0"/>
                        </a:rPr>
                        <a:t>s Dates (1:18; 2:1)</a:t>
                      </a:r>
                    </a:p>
                  </a:txBody>
                  <a:tcPr marL="68580" marR="68580" marT="0" marB="0"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gradFill rotWithShape="1">
                      <a:gsLst>
                        <a:gs pos="0">
                          <a:srgbClr val="800000"/>
                        </a:gs>
                        <a:gs pos="100000">
                          <a:srgbClr val="000000"/>
                        </a:gs>
                      </a:gsLst>
                      <a:lin ang="0" scaled="1"/>
                    </a:gradFill>
                  </a:tcPr>
                </a:tc>
                <a:extLst>
                  <a:ext uri="{0D108BD9-81ED-4DB2-BD59-A6C34878D82A}">
                    <a16:rowId xmlns:a16="http://schemas.microsoft.com/office/drawing/2014/main" val="10014"/>
                  </a:ext>
                </a:extLst>
              </a:tr>
            </a:tbl>
          </a:graphicData>
        </a:graphic>
      </p:graphicFrame>
      <p:sp>
        <p:nvSpPr>
          <p:cNvPr id="117762" name="Text Box 2"/>
          <p:cNvSpPr txBox="1">
            <a:spLocks noChangeArrowheads="1"/>
          </p:cNvSpPr>
          <p:nvPr/>
        </p:nvSpPr>
        <p:spPr bwMode="auto">
          <a:xfrm>
            <a:off x="8153400" y="-4763"/>
            <a:ext cx="914400" cy="461963"/>
          </a:xfrm>
          <a:prstGeom prst="rect">
            <a:avLst/>
          </a:prstGeom>
          <a:noFill/>
          <a:ln w="12700">
            <a:noFill/>
            <a:miter lim="800000"/>
            <a:headEnd type="none" w="sm" len="sm"/>
            <a:tailEnd type="none" w="sm" len="sm"/>
          </a:ln>
        </p:spPr>
        <p:txBody>
          <a:bodyPr>
            <a:spAutoFit/>
          </a:bodyPr>
          <a:lstStyle/>
          <a:p>
            <a:pPr algn="ctr">
              <a:defRPr/>
            </a:pPr>
            <a:r>
              <a:rPr lang="en-US" b="1" dirty="0">
                <a:solidFill>
                  <a:srgbClr val="000000"/>
                </a:solidFill>
                <a:latin typeface="Arial"/>
                <a:ea typeface="+mn-ea"/>
                <a:cs typeface="Arial"/>
              </a:rPr>
              <a:t>174</a:t>
            </a:r>
          </a:p>
        </p:txBody>
      </p:sp>
      <p:sp>
        <p:nvSpPr>
          <p:cNvPr id="28675" name="Text Box 3"/>
          <p:cNvSpPr txBox="1">
            <a:spLocks noChangeArrowheads="1"/>
          </p:cNvSpPr>
          <p:nvPr/>
        </p:nvSpPr>
        <p:spPr bwMode="auto">
          <a:xfrm rot="20742521">
            <a:off x="-17463" y="68263"/>
            <a:ext cx="1874838" cy="708025"/>
          </a:xfrm>
          <a:prstGeom prst="rect">
            <a:avLst/>
          </a:prstGeom>
          <a:gradFill rotWithShape="1">
            <a:gsLst>
              <a:gs pos="0">
                <a:srgbClr val="9933FF"/>
              </a:gs>
              <a:gs pos="50000">
                <a:schemeClr val="bg2"/>
              </a:gs>
              <a:gs pos="100000">
                <a:srgbClr val="9933FF"/>
              </a:gs>
            </a:gsLst>
            <a:lin ang="5400000" scaled="1"/>
          </a:gradFill>
          <a:ln w="12700">
            <a:noFill/>
            <a:miter lim="800000"/>
            <a:headEnd type="none" w="sm" len="sm"/>
            <a:tailEnd type="none" w="sm" len="sm"/>
          </a:ln>
          <a:effectLst/>
        </p:spPr>
        <p:txBody>
          <a:bodyPr>
            <a:spAutoFit/>
          </a:bodyPr>
          <a:lstStyle/>
          <a:p>
            <a:pPr algn="ctr">
              <a:defRPr/>
            </a:pPr>
            <a:r>
              <a:rPr lang="en-US" altLang="zh-CN" sz="2000" b="1" dirty="0">
                <a:latin typeface="Arial"/>
                <a:ea typeface="SimSun" pitchFamily="2" charset="-122"/>
                <a:cs typeface="Arial"/>
              </a:rPr>
              <a:t>The Readers of Galatians</a:t>
            </a:r>
          </a:p>
        </p:txBody>
      </p:sp>
      <p:sp>
        <p:nvSpPr>
          <p:cNvPr id="304197" name="Rectangle 4"/>
          <p:cNvSpPr>
            <a:spLocks noChangeArrowheads="1"/>
          </p:cNvSpPr>
          <p:nvPr/>
        </p:nvSpPr>
        <p:spPr bwMode="auto">
          <a:xfrm>
            <a:off x="465138" y="1695450"/>
            <a:ext cx="9144000" cy="3054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p>
            <a:pPr algn="just">
              <a:tabLst>
                <a:tab pos="457200" algn="r"/>
                <a:tab pos="2743200" algn="ctr"/>
                <a:tab pos="5486400" algn="r"/>
              </a:tabLst>
            </a:pPr>
            <a:r>
              <a:rPr lang="en-US" altLang="zh-CN" sz="1100">
                <a:solidFill>
                  <a:srgbClr val="FFFFFF"/>
                </a:solidFill>
                <a:latin typeface="Times" charset="0"/>
                <a:ea typeface="宋体" charset="0"/>
                <a:cs typeface="宋体" charset="0"/>
              </a:rPr>
              <a:t> </a:t>
            </a:r>
            <a:endParaRPr lang="en-US" altLang="zh-CN" sz="1200">
              <a:solidFill>
                <a:srgbClr val="FFFFFF"/>
              </a:solidFill>
              <a:latin typeface="Times" charset="0"/>
              <a:ea typeface="宋体" charset="0"/>
              <a:cs typeface="宋体" charset="0"/>
            </a:endParaRPr>
          </a:p>
          <a:p>
            <a:pPr algn="just" eaLnBrk="0" hangingPunct="0">
              <a:tabLst>
                <a:tab pos="457200" algn="r"/>
                <a:tab pos="2743200" algn="ctr"/>
                <a:tab pos="5486400" algn="r"/>
              </a:tabLst>
            </a:pPr>
            <a:r>
              <a:rPr lang="en-US" altLang="zh-CN" sz="1100">
                <a:solidFill>
                  <a:srgbClr val="FFFFFF"/>
                </a:solidFill>
                <a:latin typeface="Times" charset="0"/>
                <a:ea typeface="宋体" charset="0"/>
                <a:cs typeface="宋体" charset="0"/>
              </a:rPr>
              <a:t> </a:t>
            </a:r>
            <a:endParaRPr lang="en-US" altLang="zh-CN" sz="1200">
              <a:solidFill>
                <a:srgbClr val="FFFFFF"/>
              </a:solidFill>
              <a:latin typeface="Times" charset="0"/>
              <a:ea typeface="宋体" charset="0"/>
              <a:cs typeface="宋体" charset="0"/>
            </a:endParaRPr>
          </a:p>
          <a:p>
            <a:pPr algn="just" eaLnBrk="0" hangingPunct="0">
              <a:tabLst>
                <a:tab pos="457200" algn="r"/>
                <a:tab pos="2743200" algn="ctr"/>
                <a:tab pos="5486400" algn="r"/>
              </a:tabLst>
            </a:pPr>
            <a:br>
              <a:rPr lang="en-US" altLang="zh-CN" sz="1800">
                <a:solidFill>
                  <a:srgbClr val="FFFFFF"/>
                </a:solidFill>
                <a:ea typeface="宋体" charset="0"/>
                <a:cs typeface="宋体" charset="0"/>
              </a:rPr>
            </a:br>
            <a:endParaRPr lang="en-US" altLang="zh-CN" sz="1200">
              <a:solidFill>
                <a:srgbClr val="FFFFFF"/>
              </a:solidFill>
              <a:latin typeface="Times" charset="0"/>
              <a:ea typeface="宋体" charset="0"/>
              <a:cs typeface="宋体" charset="0"/>
            </a:endParaRPr>
          </a:p>
          <a:p>
            <a:pPr algn="just" eaLnBrk="0" hangingPunct="0">
              <a:tabLst>
                <a:tab pos="457200" algn="r"/>
                <a:tab pos="2743200" algn="ctr"/>
                <a:tab pos="5486400" algn="r"/>
              </a:tabLst>
            </a:pPr>
            <a:r>
              <a:rPr lang="en-US" altLang="zh-CN" sz="1100">
                <a:solidFill>
                  <a:srgbClr val="FFFFFF"/>
                </a:solidFill>
                <a:latin typeface="Times" charset="0"/>
                <a:ea typeface="宋体" charset="0"/>
                <a:cs typeface="宋体" charset="0"/>
              </a:rPr>
              <a:t> </a:t>
            </a:r>
            <a:endParaRPr lang="en-US" altLang="zh-CN" sz="1200">
              <a:solidFill>
                <a:srgbClr val="FFFFFF"/>
              </a:solidFill>
              <a:latin typeface="Times" charset="0"/>
              <a:ea typeface="宋体" charset="0"/>
              <a:cs typeface="宋体" charset="0"/>
            </a:endParaRPr>
          </a:p>
          <a:p>
            <a:pPr algn="just" eaLnBrk="0" hangingPunct="0">
              <a:tabLst>
                <a:tab pos="457200" algn="r"/>
                <a:tab pos="2743200" algn="ctr"/>
                <a:tab pos="5486400" algn="r"/>
              </a:tabLst>
            </a:pPr>
            <a:r>
              <a:rPr lang="en-US" altLang="zh-CN" sz="1100">
                <a:solidFill>
                  <a:srgbClr val="FFFFFF"/>
                </a:solidFill>
                <a:latin typeface="Times" charset="0"/>
                <a:ea typeface="宋体" charset="0"/>
                <a:cs typeface="宋体" charset="0"/>
              </a:rPr>
              <a:t> </a:t>
            </a:r>
            <a:endParaRPr lang="en-US" altLang="zh-CN" sz="1200">
              <a:solidFill>
                <a:srgbClr val="FFFFFF"/>
              </a:solidFill>
              <a:latin typeface="Times" charset="0"/>
              <a:ea typeface="宋体" charset="0"/>
              <a:cs typeface="宋体" charset="0"/>
            </a:endParaRPr>
          </a:p>
          <a:p>
            <a:pPr algn="just" eaLnBrk="0" hangingPunct="0">
              <a:tabLst>
                <a:tab pos="457200" algn="r"/>
                <a:tab pos="2743200" algn="ctr"/>
                <a:tab pos="5486400" algn="r"/>
              </a:tabLst>
            </a:pPr>
            <a:r>
              <a:rPr lang="en-US" altLang="zh-CN" sz="1100">
                <a:solidFill>
                  <a:srgbClr val="FFFFFF"/>
                </a:solidFill>
                <a:latin typeface="Times" charset="0"/>
                <a:ea typeface="宋体" charset="0"/>
                <a:cs typeface="宋体" charset="0"/>
              </a:rPr>
              <a:t> </a:t>
            </a:r>
            <a:endParaRPr lang="en-US" altLang="zh-CN" sz="1200">
              <a:solidFill>
                <a:srgbClr val="FFFFFF"/>
              </a:solidFill>
              <a:latin typeface="Times" charset="0"/>
              <a:ea typeface="宋体" charset="0"/>
              <a:cs typeface="宋体" charset="0"/>
            </a:endParaRPr>
          </a:p>
          <a:p>
            <a:pPr algn="just" eaLnBrk="0" hangingPunct="0">
              <a:tabLst>
                <a:tab pos="457200" algn="r"/>
                <a:tab pos="2743200" algn="ctr"/>
                <a:tab pos="5486400" algn="r"/>
              </a:tabLst>
            </a:pPr>
            <a:r>
              <a:rPr lang="en-US" altLang="zh-CN" sz="1100">
                <a:solidFill>
                  <a:srgbClr val="FFFFFF"/>
                </a:solidFill>
                <a:latin typeface="Times" charset="0"/>
                <a:ea typeface="宋体" charset="0"/>
                <a:cs typeface="宋体" charset="0"/>
              </a:rPr>
              <a:t> </a:t>
            </a:r>
            <a:endParaRPr lang="en-US" altLang="zh-CN" sz="1200">
              <a:solidFill>
                <a:srgbClr val="FFFFFF"/>
              </a:solidFill>
              <a:latin typeface="Times" charset="0"/>
              <a:ea typeface="宋体" charset="0"/>
              <a:cs typeface="宋体" charset="0"/>
            </a:endParaRPr>
          </a:p>
          <a:p>
            <a:pPr algn="just" eaLnBrk="0" hangingPunct="0">
              <a:tabLst>
                <a:tab pos="457200" algn="r"/>
                <a:tab pos="2743200" algn="ctr"/>
                <a:tab pos="5486400" algn="r"/>
              </a:tabLst>
            </a:pPr>
            <a:r>
              <a:rPr lang="en-US" altLang="zh-CN" sz="1100">
                <a:solidFill>
                  <a:srgbClr val="FFFFFF"/>
                </a:solidFill>
                <a:latin typeface="Times" charset="0"/>
                <a:ea typeface="宋体" charset="0"/>
                <a:cs typeface="宋体" charset="0"/>
              </a:rPr>
              <a:t> </a:t>
            </a:r>
            <a:endParaRPr lang="en-US" altLang="zh-CN" sz="1200">
              <a:solidFill>
                <a:srgbClr val="FFFFFF"/>
              </a:solidFill>
              <a:latin typeface="Times" charset="0"/>
              <a:ea typeface="宋体" charset="0"/>
              <a:cs typeface="宋体" charset="0"/>
            </a:endParaRPr>
          </a:p>
          <a:p>
            <a:pPr algn="just" eaLnBrk="0" hangingPunct="0">
              <a:tabLst>
                <a:tab pos="457200" algn="r"/>
                <a:tab pos="2743200" algn="ctr"/>
                <a:tab pos="5486400" algn="r"/>
              </a:tabLst>
            </a:pPr>
            <a:r>
              <a:rPr lang="en-US" altLang="zh-CN" sz="1100">
                <a:solidFill>
                  <a:srgbClr val="FFFFFF"/>
                </a:solidFill>
                <a:latin typeface="Times" charset="0"/>
                <a:ea typeface="宋体" charset="0"/>
                <a:cs typeface="宋体" charset="0"/>
              </a:rPr>
              <a:t> </a:t>
            </a:r>
            <a:endParaRPr lang="en-US" altLang="zh-CN" sz="1200">
              <a:solidFill>
                <a:srgbClr val="FFFFFF"/>
              </a:solidFill>
              <a:latin typeface="Times" charset="0"/>
              <a:ea typeface="宋体" charset="0"/>
              <a:cs typeface="宋体" charset="0"/>
            </a:endParaRPr>
          </a:p>
          <a:p>
            <a:pPr algn="just" eaLnBrk="0" hangingPunct="0">
              <a:tabLst>
                <a:tab pos="457200" algn="r"/>
                <a:tab pos="2743200" algn="ctr"/>
                <a:tab pos="5486400" algn="r"/>
              </a:tabLst>
            </a:pPr>
            <a:br>
              <a:rPr lang="en-US" altLang="zh-CN" sz="1800">
                <a:solidFill>
                  <a:srgbClr val="FFFFFF"/>
                </a:solidFill>
                <a:ea typeface="宋体" charset="0"/>
                <a:cs typeface="宋体" charset="0"/>
              </a:rPr>
            </a:br>
            <a:endParaRPr lang="en-US" altLang="zh-CN" sz="1200">
              <a:solidFill>
                <a:srgbClr val="FFFFFF"/>
              </a:solidFill>
              <a:latin typeface="Times" charset="0"/>
              <a:ea typeface="宋体" charset="0"/>
              <a:cs typeface="宋体" charset="0"/>
            </a:endParaRPr>
          </a:p>
          <a:p>
            <a:pPr algn="just" eaLnBrk="0" hangingPunct="0">
              <a:tabLst>
                <a:tab pos="457200" algn="r"/>
                <a:tab pos="2743200" algn="ctr"/>
                <a:tab pos="5486400" algn="r"/>
              </a:tabLst>
            </a:pPr>
            <a:r>
              <a:rPr lang="en-US" altLang="zh-CN" sz="1100">
                <a:solidFill>
                  <a:srgbClr val="FFFFFF"/>
                </a:solidFill>
                <a:latin typeface="Times" charset="0"/>
                <a:ea typeface="宋体" charset="0"/>
                <a:cs typeface="宋体" charset="0"/>
              </a:rPr>
              <a:t> </a:t>
            </a:r>
            <a:endParaRPr lang="en-US" altLang="zh-CN" sz="1200">
              <a:solidFill>
                <a:srgbClr val="FFFFFF"/>
              </a:solidFill>
              <a:latin typeface="Times" charset="0"/>
              <a:ea typeface="宋体" charset="0"/>
              <a:cs typeface="宋体" charset="0"/>
            </a:endParaRPr>
          </a:p>
          <a:p>
            <a:pPr algn="just" eaLnBrk="0" hangingPunct="0">
              <a:tabLst>
                <a:tab pos="457200" algn="r"/>
                <a:tab pos="2743200" algn="ctr"/>
                <a:tab pos="5486400" algn="r"/>
              </a:tabLst>
            </a:pPr>
            <a:r>
              <a:rPr lang="en-US" altLang="zh-CN" sz="1100">
                <a:solidFill>
                  <a:srgbClr val="FFFFFF"/>
                </a:solidFill>
                <a:latin typeface="Times" charset="0"/>
                <a:ea typeface="宋体" charset="0"/>
                <a:cs typeface="宋体" charset="0"/>
              </a:rPr>
              <a:t> </a:t>
            </a:r>
            <a:endParaRPr lang="en-US" altLang="zh-CN" sz="1200">
              <a:solidFill>
                <a:srgbClr val="FFFFFF"/>
              </a:solidFill>
              <a:latin typeface="Times" charset="0"/>
              <a:ea typeface="宋体" charset="0"/>
              <a:cs typeface="宋体" charset="0"/>
            </a:endParaRPr>
          </a:p>
          <a:p>
            <a:pPr eaLnBrk="0" hangingPunct="0">
              <a:tabLst>
                <a:tab pos="457200" algn="r"/>
                <a:tab pos="2743200" algn="ctr"/>
                <a:tab pos="5486400" algn="r"/>
              </a:tabLst>
            </a:pPr>
            <a:endParaRPr lang="en-US" altLang="zh-CN">
              <a:solidFill>
                <a:srgbClr val="FFFFFF"/>
              </a:solidFill>
              <a:ea typeface="宋体" charset="0"/>
              <a:cs typeface="宋体" charset="0"/>
            </a:endParaRPr>
          </a:p>
        </p:txBody>
      </p:sp>
      <p:sp>
        <p:nvSpPr>
          <p:cNvPr id="117765" name="Rectangle 5"/>
          <p:cNvSpPr>
            <a:spLocks noChangeArrowheads="1"/>
          </p:cNvSpPr>
          <p:nvPr/>
        </p:nvSpPr>
        <p:spPr bwMode="auto">
          <a:xfrm>
            <a:off x="465138" y="1649413"/>
            <a:ext cx="9144000" cy="457200"/>
          </a:xfrm>
          <a:prstGeom prst="rect">
            <a:avLst/>
          </a:prstGeom>
          <a:noFill/>
          <a:ln w="12700">
            <a:noFill/>
            <a:miter lim="800000"/>
            <a:headEnd type="none" w="sm" len="sm"/>
            <a:tailEnd type="none" w="sm" len="sm"/>
          </a:ln>
        </p:spPr>
        <p:txBody>
          <a:bodyPr>
            <a:spAutoFit/>
          </a:bodyPr>
          <a:lstStyle/>
          <a:p>
            <a:pPr>
              <a:tabLst>
                <a:tab pos="457200" algn="r"/>
                <a:tab pos="2743200" algn="ctr"/>
                <a:tab pos="5486400" algn="r"/>
              </a:tabLst>
              <a:defRPr/>
            </a:pPr>
            <a:endParaRPr lang="en-GB">
              <a:solidFill>
                <a:srgbClr val="FFFFFF"/>
              </a:solidFill>
              <a:ea typeface="+mn-ea"/>
              <a:cs typeface="+mn-cs"/>
            </a:endParaRPr>
          </a:p>
        </p:txBody>
      </p:sp>
      <p:sp>
        <p:nvSpPr>
          <p:cNvPr id="117766" name="Rectangle 6"/>
          <p:cNvSpPr>
            <a:spLocks noChangeArrowheads="1"/>
          </p:cNvSpPr>
          <p:nvPr/>
        </p:nvSpPr>
        <p:spPr bwMode="auto">
          <a:xfrm>
            <a:off x="465138" y="1649413"/>
            <a:ext cx="9144000" cy="457200"/>
          </a:xfrm>
          <a:prstGeom prst="rect">
            <a:avLst/>
          </a:prstGeom>
          <a:noFill/>
          <a:ln w="12700">
            <a:noFill/>
            <a:miter lim="800000"/>
            <a:headEnd type="none" w="sm" len="sm"/>
            <a:tailEnd type="none" w="sm" len="sm"/>
          </a:ln>
        </p:spPr>
        <p:txBody>
          <a:bodyPr>
            <a:spAutoFit/>
          </a:bodyPr>
          <a:lstStyle/>
          <a:p>
            <a:pPr>
              <a:tabLst>
                <a:tab pos="457200" algn="r"/>
                <a:tab pos="2743200" algn="ctr"/>
                <a:tab pos="5486400" algn="r"/>
              </a:tabLst>
              <a:defRPr/>
            </a:pPr>
            <a:endParaRPr lang="en-GB">
              <a:solidFill>
                <a:srgbClr val="FFFFFF"/>
              </a:solidFill>
              <a:ea typeface="+mn-ea"/>
              <a:cs typeface="+mn-cs"/>
            </a:endParaRPr>
          </a:p>
        </p:txBody>
      </p:sp>
      <p:sp>
        <p:nvSpPr>
          <p:cNvPr id="304200" name="Rectangle 7"/>
          <p:cNvSpPr>
            <a:spLocks noChangeArrowheads="1"/>
          </p:cNvSpPr>
          <p:nvPr/>
        </p:nvSpPr>
        <p:spPr bwMode="auto">
          <a:xfrm>
            <a:off x="465138" y="1695450"/>
            <a:ext cx="9144000" cy="625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p>
            <a:pPr algn="just">
              <a:tabLst>
                <a:tab pos="742950" algn="r"/>
                <a:tab pos="2743200" algn="ctr"/>
                <a:tab pos="5486400" algn="r"/>
              </a:tabLst>
            </a:pPr>
            <a:r>
              <a:rPr lang="en-US" altLang="zh-CN" sz="1100">
                <a:solidFill>
                  <a:srgbClr val="FFFFFF"/>
                </a:solidFill>
                <a:latin typeface="Times" charset="0"/>
                <a:ea typeface="宋体" charset="0"/>
                <a:cs typeface="宋体" charset="0"/>
              </a:rPr>
              <a:t> </a:t>
            </a:r>
            <a:endParaRPr lang="en-US" altLang="zh-CN" sz="1200">
              <a:solidFill>
                <a:srgbClr val="FFFFFF"/>
              </a:solidFill>
              <a:latin typeface="Times" charset="0"/>
              <a:ea typeface="宋体" charset="0"/>
              <a:cs typeface="宋体" charset="0"/>
            </a:endParaRPr>
          </a:p>
          <a:p>
            <a:pPr eaLnBrk="0" hangingPunct="0">
              <a:tabLst>
                <a:tab pos="742950" algn="r"/>
                <a:tab pos="2743200" algn="ctr"/>
                <a:tab pos="5486400" algn="r"/>
              </a:tabLst>
            </a:pPr>
            <a:endParaRPr lang="en-US" altLang="zh-CN">
              <a:solidFill>
                <a:srgbClr val="FFFFFF"/>
              </a:solidFill>
              <a:ea typeface="宋体" charset="0"/>
              <a:cs typeface="宋体" charset="0"/>
            </a:endParaRPr>
          </a:p>
        </p:txBody>
      </p:sp>
      <p:sp>
        <p:nvSpPr>
          <p:cNvPr id="117769" name="Rectangle 9"/>
          <p:cNvSpPr>
            <a:spLocks noChangeArrowheads="1"/>
          </p:cNvSpPr>
          <p:nvPr/>
        </p:nvSpPr>
        <p:spPr bwMode="auto">
          <a:xfrm>
            <a:off x="1938338" y="-9525"/>
            <a:ext cx="9144000" cy="0"/>
          </a:xfrm>
          <a:prstGeom prst="rect">
            <a:avLst/>
          </a:prstGeom>
          <a:noFill/>
          <a:ln w="12700">
            <a:noFill/>
            <a:miter lim="800000"/>
            <a:headEnd type="none" w="sm" len="sm"/>
            <a:tailEnd type="none" w="sm" len="sm"/>
          </a:ln>
        </p:spPr>
        <p:txBody>
          <a:bodyPr>
            <a:spAutoFit/>
          </a:bodyPr>
          <a:lstStyle/>
          <a:p>
            <a:pPr>
              <a:defRPr/>
            </a:pPr>
            <a:endParaRPr lang="en-US">
              <a:solidFill>
                <a:srgbClr val="FFFFFF"/>
              </a:solidFill>
              <a:ea typeface="+mn-ea"/>
              <a:cs typeface="+mn-cs"/>
            </a:endParaRPr>
          </a:p>
        </p:txBody>
      </p:sp>
      <p:sp>
        <p:nvSpPr>
          <p:cNvPr id="117770" name="Rectangle 157"/>
          <p:cNvSpPr>
            <a:spLocks noChangeArrowheads="1"/>
          </p:cNvSpPr>
          <p:nvPr/>
        </p:nvSpPr>
        <p:spPr bwMode="auto">
          <a:xfrm>
            <a:off x="1933575" y="0"/>
            <a:ext cx="9144000" cy="0"/>
          </a:xfrm>
          <a:prstGeom prst="rect">
            <a:avLst/>
          </a:prstGeom>
          <a:noFill/>
          <a:ln w="12700">
            <a:noFill/>
            <a:miter lim="800000"/>
            <a:headEnd type="none" w="sm" len="sm"/>
            <a:tailEnd type="none" w="sm" len="sm"/>
          </a:ln>
        </p:spPr>
        <p:txBody>
          <a:bodyPr>
            <a:spAutoFit/>
          </a:bodyPr>
          <a:lstStyle/>
          <a:p>
            <a:pPr>
              <a:defRPr/>
            </a:pPr>
            <a:endParaRPr lang="en-US">
              <a:solidFill>
                <a:srgbClr val="FFFFFF"/>
              </a:solidFill>
              <a:ea typeface="+mn-ea"/>
              <a:cs typeface="+mn-cs"/>
            </a:endParaRPr>
          </a:p>
        </p:txBody>
      </p:sp>
    </p:spTree>
    <p:extLst>
      <p:ext uri="{BB962C8B-B14F-4D97-AF65-F5344CB8AC3E}">
        <p14:creationId xmlns:p14="http://schemas.microsoft.com/office/powerpoint/2010/main" val="203827055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bg>
      <p:bgPr>
        <a:solidFill>
          <a:srgbClr val="0000CC">
            <a:alpha val="87842"/>
          </a:srgbClr>
        </a:solidFill>
        <a:effectLst/>
      </p:bgPr>
    </p:bg>
    <p:spTree>
      <p:nvGrpSpPr>
        <p:cNvPr id="1" name=""/>
        <p:cNvGrpSpPr/>
        <p:nvPr/>
      </p:nvGrpSpPr>
      <p:grpSpPr>
        <a:xfrm>
          <a:off x="0" y="0"/>
          <a:ext cx="0" cy="0"/>
          <a:chOff x="0" y="0"/>
          <a:chExt cx="0" cy="0"/>
        </a:xfrm>
      </p:grpSpPr>
      <p:sp>
        <p:nvSpPr>
          <p:cNvPr id="92162" name="Text Box 2"/>
          <p:cNvSpPr txBox="1">
            <a:spLocks noChangeArrowheads="1"/>
          </p:cNvSpPr>
          <p:nvPr/>
        </p:nvSpPr>
        <p:spPr bwMode="auto">
          <a:xfrm>
            <a:off x="8274050" y="228600"/>
            <a:ext cx="6413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t>168</a:t>
            </a:r>
          </a:p>
        </p:txBody>
      </p:sp>
      <p:sp>
        <p:nvSpPr>
          <p:cNvPr id="17415" name="Text Box 7"/>
          <p:cNvSpPr txBox="1">
            <a:spLocks noChangeArrowheads="1"/>
          </p:cNvSpPr>
          <p:nvPr/>
        </p:nvSpPr>
        <p:spPr bwMode="auto">
          <a:xfrm>
            <a:off x="304800" y="1054100"/>
            <a:ext cx="8474075" cy="457200"/>
          </a:xfrm>
          <a:prstGeom prst="rect">
            <a:avLst/>
          </a:prstGeom>
          <a:gradFill rotWithShape="1">
            <a:gsLst>
              <a:gs pos="0">
                <a:srgbClr val="4D4D4D"/>
              </a:gs>
              <a:gs pos="50000">
                <a:srgbClr val="252525"/>
              </a:gs>
              <a:gs pos="100000">
                <a:srgbClr val="4D4D4D"/>
              </a:gs>
            </a:gsLst>
            <a:lin ang="5400000" scaled="1"/>
          </a:gradFill>
          <a:ln>
            <a:noFill/>
          </a:ln>
          <a:extLs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b="1">
                <a:solidFill>
                  <a:srgbClr val="FFFFFF"/>
                </a:solidFill>
                <a:latin typeface="Times" charset="0"/>
                <a:ea typeface="宋体" charset="0"/>
                <a:cs typeface="宋体" charset="0"/>
              </a:rPr>
              <a:t>写作日期的问题与写信的地点是非常有关联的。</a:t>
            </a:r>
            <a:endParaRPr lang="en-US" b="1">
              <a:solidFill>
                <a:srgbClr val="FFFFFF"/>
              </a:solidFill>
              <a:ea typeface="宋体" charset="0"/>
              <a:cs typeface="宋体" charset="0"/>
            </a:endParaRPr>
          </a:p>
        </p:txBody>
      </p:sp>
      <p:sp>
        <p:nvSpPr>
          <p:cNvPr id="17416" name="Text Box 8"/>
          <p:cNvSpPr txBox="1">
            <a:spLocks noChangeArrowheads="1"/>
          </p:cNvSpPr>
          <p:nvPr/>
        </p:nvSpPr>
        <p:spPr bwMode="auto">
          <a:xfrm>
            <a:off x="2209800" y="2482850"/>
            <a:ext cx="4733925" cy="958850"/>
          </a:xfrm>
          <a:prstGeom prst="rect">
            <a:avLst/>
          </a:prstGeom>
          <a:solidFill>
            <a:schemeClr val="bg1"/>
          </a:solidFill>
          <a:ln w="12700">
            <a:solidFill>
              <a:schemeClr val="folHlink"/>
            </a:solidFill>
            <a:miter lim="800000"/>
            <a:headEnd type="none" w="sm" len="sm"/>
            <a:tailEnd type="none" w="sm" len="sm"/>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2800" b="1">
                <a:latin typeface="Times" charset="0"/>
                <a:ea typeface="宋体" charset="0"/>
                <a:cs typeface="宋体" charset="0"/>
              </a:rPr>
              <a:t>北加拉太说</a:t>
            </a:r>
          </a:p>
          <a:p>
            <a:pPr algn="ctr" eaLnBrk="1" hangingPunct="1"/>
            <a:r>
              <a:rPr lang="en-US" altLang="zh-CN" sz="2800" b="1">
                <a:latin typeface="Times" charset="0"/>
                <a:ea typeface="宋体" charset="0"/>
                <a:cs typeface="宋体" charset="0"/>
              </a:rPr>
              <a:t>(</a:t>
            </a:r>
            <a:r>
              <a:rPr lang="zh-CN" altLang="en-US" sz="2800" b="1">
                <a:latin typeface="Times" charset="0"/>
                <a:ea typeface="宋体" charset="0"/>
                <a:cs typeface="宋体" charset="0"/>
              </a:rPr>
              <a:t>后期</a:t>
            </a:r>
            <a:r>
              <a:rPr lang="en-US" altLang="zh-CN" sz="2800" b="1">
                <a:latin typeface="Times" charset="0"/>
                <a:ea typeface="宋体" charset="0"/>
                <a:cs typeface="宋体" charset="0"/>
              </a:rPr>
              <a:t>)</a:t>
            </a:r>
            <a:endParaRPr lang="en-US" sz="2800">
              <a:latin typeface="Times" charset="0"/>
              <a:ea typeface="宋体" charset="0"/>
              <a:cs typeface="宋体" charset="0"/>
            </a:endParaRPr>
          </a:p>
        </p:txBody>
      </p:sp>
      <p:sp>
        <p:nvSpPr>
          <p:cNvPr id="17417" name="Text Box 9"/>
          <p:cNvSpPr txBox="1">
            <a:spLocks noChangeArrowheads="1"/>
          </p:cNvSpPr>
          <p:nvPr/>
        </p:nvSpPr>
        <p:spPr bwMode="auto">
          <a:xfrm>
            <a:off x="2209800" y="3917950"/>
            <a:ext cx="4733925" cy="958850"/>
          </a:xfrm>
          <a:prstGeom prst="rect">
            <a:avLst/>
          </a:prstGeom>
          <a:solidFill>
            <a:schemeClr val="bg1"/>
          </a:solidFill>
          <a:ln w="12700">
            <a:solidFill>
              <a:schemeClr val="folHlink"/>
            </a:solidFill>
            <a:miter lim="800000"/>
            <a:headEnd type="none" w="sm" len="sm"/>
            <a:tailEnd type="none" w="sm" len="sm"/>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2800" b="1">
                <a:latin typeface="Times" charset="0"/>
                <a:ea typeface="宋体" charset="0"/>
                <a:cs typeface="宋体" charset="0"/>
              </a:rPr>
              <a:t>南加拉太说</a:t>
            </a:r>
          </a:p>
          <a:p>
            <a:pPr algn="ctr" eaLnBrk="1" hangingPunct="1"/>
            <a:r>
              <a:rPr lang="en-US" altLang="zh-CN" sz="2800" b="1">
                <a:latin typeface="Times" charset="0"/>
                <a:ea typeface="宋体" charset="0"/>
                <a:cs typeface="宋体" charset="0"/>
              </a:rPr>
              <a:t> (</a:t>
            </a:r>
            <a:r>
              <a:rPr lang="zh-CN" altLang="en-US" sz="2800" b="1">
                <a:latin typeface="Times" charset="0"/>
                <a:ea typeface="宋体" charset="0"/>
                <a:cs typeface="宋体" charset="0"/>
              </a:rPr>
              <a:t>较早期</a:t>
            </a:r>
            <a:r>
              <a:rPr lang="en-US" altLang="zh-CN" sz="2800" b="1">
                <a:latin typeface="Times" charset="0"/>
                <a:ea typeface="宋体" charset="0"/>
                <a:cs typeface="宋体" charset="0"/>
              </a:rPr>
              <a:t>)</a:t>
            </a:r>
          </a:p>
        </p:txBody>
      </p:sp>
      <p:sp>
        <p:nvSpPr>
          <p:cNvPr id="17419" name="Text Box 11"/>
          <p:cNvSpPr txBox="1">
            <a:spLocks noChangeArrowheads="1"/>
          </p:cNvSpPr>
          <p:nvPr/>
        </p:nvSpPr>
        <p:spPr bwMode="auto">
          <a:xfrm rot="-1200000">
            <a:off x="1031875" y="2852738"/>
            <a:ext cx="7213600" cy="1739900"/>
          </a:xfrm>
          <a:prstGeom prst="rect">
            <a:avLst/>
          </a:prstGeom>
          <a:solidFill>
            <a:srgbClr val="000000"/>
          </a:solidFill>
          <a:ln>
            <a:noFill/>
          </a:ln>
          <a:extLs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3600" b="1">
                <a:latin typeface="Times" charset="0"/>
                <a:ea typeface="宋体" charset="0"/>
                <a:cs typeface="宋体" charset="0"/>
              </a:rPr>
              <a:t>两个</a:t>
            </a:r>
            <a:r>
              <a:rPr lang="zh-CN" altLang="en-US" sz="3600" b="1">
                <a:solidFill>
                  <a:schemeClr val="bg1"/>
                </a:solidFill>
                <a:latin typeface="Times" charset="0"/>
                <a:ea typeface="宋体" charset="0"/>
                <a:cs typeface="宋体" charset="0"/>
              </a:rPr>
              <a:t>日期的论据是非决定性的，虽然证据最支持南加拉太说与较早期的日期，大约夏主后</a:t>
            </a:r>
            <a:r>
              <a:rPr lang="en-US" altLang="zh-CN" sz="3600" b="1">
                <a:solidFill>
                  <a:schemeClr val="bg1"/>
                </a:solidFill>
                <a:latin typeface="Times" charset="0"/>
                <a:ea typeface="宋体" charset="0"/>
                <a:cs typeface="宋体" charset="0"/>
              </a:rPr>
              <a:t>49</a:t>
            </a:r>
            <a:r>
              <a:rPr lang="zh-CN" altLang="en-US" sz="3600" b="1">
                <a:solidFill>
                  <a:schemeClr val="bg1"/>
                </a:solidFill>
                <a:latin typeface="Times" charset="0"/>
                <a:ea typeface="宋体" charset="0"/>
                <a:cs typeface="宋体" charset="0"/>
              </a:rPr>
              <a:t>。</a:t>
            </a:r>
            <a:endParaRPr lang="en-US" sz="3600" b="1">
              <a:solidFill>
                <a:schemeClr val="bg1"/>
              </a:solidFill>
              <a:latin typeface="Times" charset="0"/>
              <a:ea typeface="宋体" charset="0"/>
              <a:cs typeface="宋体" charset="0"/>
            </a:endParaRPr>
          </a:p>
        </p:txBody>
      </p:sp>
      <p:sp>
        <p:nvSpPr>
          <p:cNvPr id="17420" name="Text Box 12"/>
          <p:cNvSpPr txBox="1">
            <a:spLocks noChangeArrowheads="1"/>
          </p:cNvSpPr>
          <p:nvPr/>
        </p:nvSpPr>
        <p:spPr bwMode="auto">
          <a:xfrm>
            <a:off x="4138613" y="130175"/>
            <a:ext cx="898525" cy="519113"/>
          </a:xfrm>
          <a:prstGeom prst="rect">
            <a:avLst/>
          </a:prstGeom>
          <a:gradFill rotWithShape="1">
            <a:gsLst>
              <a:gs pos="0">
                <a:srgbClr val="9933FF"/>
              </a:gs>
              <a:gs pos="50000">
                <a:schemeClr val="bg2"/>
              </a:gs>
              <a:gs pos="100000">
                <a:srgbClr val="9933FF"/>
              </a:gs>
            </a:gsLst>
            <a:lin ang="5400000" scaled="1"/>
          </a:gradFill>
          <a:ln w="12700">
            <a:noFill/>
            <a:miter lim="800000"/>
            <a:headEnd type="none" w="sm" len="sm"/>
            <a:tailEnd type="none" w="sm" len="sm"/>
          </a:ln>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zh-CN" altLang="en-US" sz="2800" b="1">
                <a:latin typeface="黑体" charset="0"/>
                <a:ea typeface="黑体" charset="0"/>
                <a:cs typeface="黑体" charset="0"/>
              </a:rPr>
              <a:t>日期</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7415"/>
                                        </p:tgtEl>
                                        <p:attrNameLst>
                                          <p:attrName>style.visibility</p:attrName>
                                        </p:attrNameLst>
                                      </p:cBhvr>
                                      <p:to>
                                        <p:strVal val="visible"/>
                                      </p:to>
                                    </p:set>
                                    <p:anim calcmode="lin" valueType="num">
                                      <p:cBhvr additive="base">
                                        <p:cTn id="7" dur="500" fill="hold"/>
                                        <p:tgtEl>
                                          <p:spTgt spid="17415"/>
                                        </p:tgtEl>
                                        <p:attrNameLst>
                                          <p:attrName>ppt_x</p:attrName>
                                        </p:attrNameLst>
                                      </p:cBhvr>
                                      <p:tavLst>
                                        <p:tav tm="0">
                                          <p:val>
                                            <p:strVal val="#ppt_x"/>
                                          </p:val>
                                        </p:tav>
                                        <p:tav tm="100000">
                                          <p:val>
                                            <p:strVal val="#ppt_x"/>
                                          </p:val>
                                        </p:tav>
                                      </p:tavLst>
                                    </p:anim>
                                    <p:anim calcmode="lin" valueType="num">
                                      <p:cBhvr additive="base">
                                        <p:cTn id="8" dur="500" fill="hold"/>
                                        <p:tgtEl>
                                          <p:spTgt spid="17415"/>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7416"/>
                                        </p:tgtEl>
                                        <p:attrNameLst>
                                          <p:attrName>style.visibility</p:attrName>
                                        </p:attrNameLst>
                                      </p:cBhvr>
                                      <p:to>
                                        <p:strVal val="visible"/>
                                      </p:to>
                                    </p:set>
                                    <p:anim calcmode="lin" valueType="num">
                                      <p:cBhvr additive="base">
                                        <p:cTn id="13" dur="500" fill="hold"/>
                                        <p:tgtEl>
                                          <p:spTgt spid="17416"/>
                                        </p:tgtEl>
                                        <p:attrNameLst>
                                          <p:attrName>ppt_x</p:attrName>
                                        </p:attrNameLst>
                                      </p:cBhvr>
                                      <p:tavLst>
                                        <p:tav tm="0">
                                          <p:val>
                                            <p:strVal val="0-#ppt_w/2"/>
                                          </p:val>
                                        </p:tav>
                                        <p:tav tm="100000">
                                          <p:val>
                                            <p:strVal val="#ppt_x"/>
                                          </p:val>
                                        </p:tav>
                                      </p:tavLst>
                                    </p:anim>
                                    <p:anim calcmode="lin" valueType="num">
                                      <p:cBhvr additive="base">
                                        <p:cTn id="14" dur="500" fill="hold"/>
                                        <p:tgtEl>
                                          <p:spTgt spid="17416"/>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17417"/>
                                        </p:tgtEl>
                                        <p:attrNameLst>
                                          <p:attrName>style.visibility</p:attrName>
                                        </p:attrNameLst>
                                      </p:cBhvr>
                                      <p:to>
                                        <p:strVal val="visible"/>
                                      </p:to>
                                    </p:set>
                                    <p:anim calcmode="lin" valueType="num">
                                      <p:cBhvr additive="base">
                                        <p:cTn id="19" dur="500" fill="hold"/>
                                        <p:tgtEl>
                                          <p:spTgt spid="17417"/>
                                        </p:tgtEl>
                                        <p:attrNameLst>
                                          <p:attrName>ppt_x</p:attrName>
                                        </p:attrNameLst>
                                      </p:cBhvr>
                                      <p:tavLst>
                                        <p:tav tm="0">
                                          <p:val>
                                            <p:strVal val="1+#ppt_w/2"/>
                                          </p:val>
                                        </p:tav>
                                        <p:tav tm="100000">
                                          <p:val>
                                            <p:strVal val="#ppt_x"/>
                                          </p:val>
                                        </p:tav>
                                      </p:tavLst>
                                    </p:anim>
                                    <p:anim calcmode="lin" valueType="num">
                                      <p:cBhvr additive="base">
                                        <p:cTn id="20" dur="500" fill="hold"/>
                                        <p:tgtEl>
                                          <p:spTgt spid="17417"/>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3" presetClass="entr" presetSubtype="16" fill="hold" grpId="0" nodeType="clickEffect">
                                  <p:stCondLst>
                                    <p:cond delay="0"/>
                                  </p:stCondLst>
                                  <p:childTnLst>
                                    <p:set>
                                      <p:cBhvr>
                                        <p:cTn id="24" dur="1" fill="hold">
                                          <p:stCondLst>
                                            <p:cond delay="0"/>
                                          </p:stCondLst>
                                        </p:cTn>
                                        <p:tgtEl>
                                          <p:spTgt spid="17419"/>
                                        </p:tgtEl>
                                        <p:attrNameLst>
                                          <p:attrName>style.visibility</p:attrName>
                                        </p:attrNameLst>
                                      </p:cBhvr>
                                      <p:to>
                                        <p:strVal val="visible"/>
                                      </p:to>
                                    </p:set>
                                    <p:anim calcmode="lin" valueType="num">
                                      <p:cBhvr>
                                        <p:cTn id="25" dur="500" fill="hold"/>
                                        <p:tgtEl>
                                          <p:spTgt spid="17419"/>
                                        </p:tgtEl>
                                        <p:attrNameLst>
                                          <p:attrName>ppt_w</p:attrName>
                                        </p:attrNameLst>
                                      </p:cBhvr>
                                      <p:tavLst>
                                        <p:tav tm="0">
                                          <p:val>
                                            <p:fltVal val="0"/>
                                          </p:val>
                                        </p:tav>
                                        <p:tav tm="100000">
                                          <p:val>
                                            <p:strVal val="#ppt_w"/>
                                          </p:val>
                                        </p:tav>
                                      </p:tavLst>
                                    </p:anim>
                                    <p:anim calcmode="lin" valueType="num">
                                      <p:cBhvr>
                                        <p:cTn id="26" dur="500" fill="hold"/>
                                        <p:tgtEl>
                                          <p:spTgt spid="1741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5" grpId="0" animBg="1" autoUpdateAnimBg="0"/>
      <p:bldP spid="17416" grpId="0" animBg="1" autoUpdateAnimBg="0"/>
      <p:bldP spid="17417" grpId="0" animBg="1" autoUpdateAnimBg="0"/>
      <p:bldP spid="17419" grpId="0" animBg="1" autoUpdateAnimBg="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Text Box 2"/>
          <p:cNvSpPr txBox="1">
            <a:spLocks noChangeArrowheads="1"/>
          </p:cNvSpPr>
          <p:nvPr/>
        </p:nvSpPr>
        <p:spPr bwMode="auto">
          <a:xfrm>
            <a:off x="7848600" y="228600"/>
            <a:ext cx="1200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t>168-169</a:t>
            </a:r>
          </a:p>
        </p:txBody>
      </p:sp>
      <p:sp>
        <p:nvSpPr>
          <p:cNvPr id="18441" name="Text Box 9"/>
          <p:cNvSpPr txBox="1">
            <a:spLocks noChangeArrowheads="1"/>
          </p:cNvSpPr>
          <p:nvPr/>
        </p:nvSpPr>
        <p:spPr bwMode="auto">
          <a:xfrm>
            <a:off x="228600" y="889000"/>
            <a:ext cx="4114800" cy="1200150"/>
          </a:xfrm>
          <a:prstGeom prst="rect">
            <a:avLst/>
          </a:prstGeom>
          <a:solidFill>
            <a:schemeClr val="bg2"/>
          </a:solidFill>
          <a:ln w="12700">
            <a:solidFill>
              <a:schemeClr val="folHlink"/>
            </a:solidFill>
            <a:miter lim="800000"/>
            <a:headEnd type="none" w="sm" len="sm"/>
            <a:tailEnd type="none" w="sm" len="sm"/>
          </a:ln>
        </p:spPr>
        <p:txBody>
          <a:bodyPr>
            <a:spAutoFit/>
          </a:bodyPr>
          <a:lstStyle>
            <a:lvl1pPr marL="457200" indent="-4572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b="1">
                <a:latin typeface="Times" charset="0"/>
                <a:ea typeface="宋体" charset="0"/>
                <a:cs typeface="宋体" charset="0"/>
              </a:rPr>
              <a:t>北加拉太说</a:t>
            </a:r>
          </a:p>
          <a:p>
            <a:pPr algn="ctr" eaLnBrk="1" hangingPunct="1"/>
            <a:r>
              <a:rPr lang="en-US" altLang="zh-CN" b="1">
                <a:latin typeface="Times" charset="0"/>
                <a:ea typeface="宋体" charset="0"/>
                <a:cs typeface="宋体" charset="0"/>
              </a:rPr>
              <a:t>– </a:t>
            </a:r>
            <a:r>
              <a:rPr lang="zh-CN" altLang="en-US" b="1">
                <a:latin typeface="Times" charset="0"/>
                <a:ea typeface="宋体" charset="0"/>
                <a:cs typeface="宋体" charset="0"/>
              </a:rPr>
              <a:t>来自以弗所，哥林多，马其顿于罗马。</a:t>
            </a:r>
            <a:endParaRPr lang="en-US" b="1">
              <a:latin typeface="Times" charset="0"/>
              <a:ea typeface="宋体" charset="0"/>
              <a:cs typeface="宋体" charset="0"/>
            </a:endParaRPr>
          </a:p>
        </p:txBody>
      </p:sp>
      <p:sp>
        <p:nvSpPr>
          <p:cNvPr id="18442" name="Text Box 10"/>
          <p:cNvSpPr txBox="1">
            <a:spLocks noChangeArrowheads="1"/>
          </p:cNvSpPr>
          <p:nvPr/>
        </p:nvSpPr>
        <p:spPr bwMode="auto">
          <a:xfrm>
            <a:off x="4800600" y="914400"/>
            <a:ext cx="4114800" cy="1565275"/>
          </a:xfrm>
          <a:prstGeom prst="rect">
            <a:avLst/>
          </a:prstGeom>
          <a:solidFill>
            <a:schemeClr val="bg2"/>
          </a:solidFill>
          <a:ln w="12700">
            <a:solidFill>
              <a:schemeClr val="folHlink"/>
            </a:solidFill>
            <a:miter lim="800000"/>
            <a:headEnd type="none" w="sm" len="sm"/>
            <a:tailEnd type="none" w="sm" len="sm"/>
          </a:ln>
        </p:spPr>
        <p:txBody>
          <a:bodyPr>
            <a:spAutoFit/>
          </a:bodyPr>
          <a:lstStyle>
            <a:lvl1pPr marL="457200" indent="-4572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b="1">
                <a:latin typeface="Times" charset="0"/>
                <a:ea typeface="宋体" charset="0"/>
                <a:cs typeface="宋体" charset="0"/>
              </a:rPr>
              <a:t>南加拉太说</a:t>
            </a:r>
          </a:p>
          <a:p>
            <a:pPr algn="ctr" eaLnBrk="1" hangingPunct="1"/>
            <a:r>
              <a:rPr lang="en-US" altLang="zh-CN" b="1">
                <a:latin typeface="Times" charset="0"/>
                <a:ea typeface="宋体" charset="0"/>
                <a:cs typeface="宋体" charset="0"/>
              </a:rPr>
              <a:t>– </a:t>
            </a:r>
            <a:r>
              <a:rPr lang="zh-CN" altLang="en-US" b="1">
                <a:latin typeface="Times" charset="0"/>
                <a:ea typeface="宋体" charset="0"/>
                <a:cs typeface="宋体" charset="0"/>
              </a:rPr>
              <a:t>为耶路撒冷会从安提阿或某路途中从安提阿到耶路撒冷。</a:t>
            </a:r>
            <a:endParaRPr lang="en-US" b="1">
              <a:latin typeface="Times" charset="0"/>
              <a:ea typeface="宋体" charset="0"/>
              <a:cs typeface="宋体" charset="0"/>
            </a:endParaRPr>
          </a:p>
        </p:txBody>
      </p:sp>
      <p:sp>
        <p:nvSpPr>
          <p:cNvPr id="18443" name="Text Box 11"/>
          <p:cNvSpPr txBox="1">
            <a:spLocks noChangeArrowheads="1"/>
          </p:cNvSpPr>
          <p:nvPr/>
        </p:nvSpPr>
        <p:spPr bwMode="auto">
          <a:xfrm>
            <a:off x="228600" y="4044950"/>
            <a:ext cx="4114800" cy="1930400"/>
          </a:xfrm>
          <a:prstGeom prst="rect">
            <a:avLst/>
          </a:prstGeom>
          <a:solidFill>
            <a:srgbClr val="800000"/>
          </a:solidFill>
          <a:ln w="12700">
            <a:solidFill>
              <a:schemeClr val="folHlink"/>
            </a:solidFill>
            <a:miter lim="800000"/>
            <a:headEnd type="none" w="sm" len="sm"/>
            <a:tailEnd type="none" w="sm" len="sm"/>
          </a:ln>
        </p:spPr>
        <p:txBody>
          <a:bodyPr>
            <a:spAutoFit/>
          </a:bodyPr>
          <a:lstStyle>
            <a:lvl1pPr marL="457200" indent="-4572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b="1" dirty="0">
                <a:latin typeface="Times" charset="0"/>
                <a:ea typeface="宋体" charset="0"/>
                <a:cs typeface="宋体" charset="0"/>
              </a:rPr>
              <a:t>加拉太疆土里的加利亚新图（加拉太种族，包括安该拉，帕西纳斯与塔维安的城市）</a:t>
            </a:r>
            <a:r>
              <a:rPr lang="en-US" altLang="zh-CN" b="1" dirty="0">
                <a:latin typeface="Times" charset="0"/>
                <a:ea typeface="宋体" charset="0"/>
                <a:cs typeface="宋体" charset="0"/>
              </a:rPr>
              <a:t>– </a:t>
            </a:r>
            <a:r>
              <a:rPr lang="zh-CN" altLang="en-US" b="1" dirty="0">
                <a:latin typeface="Times" charset="0"/>
                <a:ea typeface="宋体" charset="0"/>
                <a:cs typeface="宋体" charset="0"/>
              </a:rPr>
              <a:t>第二宣教旅程</a:t>
            </a:r>
            <a:r>
              <a:rPr lang="en-US" altLang="zh-CN" b="1" dirty="0">
                <a:latin typeface="Times" charset="0"/>
                <a:ea typeface="宋体" charset="0"/>
                <a:cs typeface="宋体" charset="0"/>
              </a:rPr>
              <a:t> </a:t>
            </a:r>
          </a:p>
          <a:p>
            <a:pPr algn="ctr" eaLnBrk="1" hangingPunct="1"/>
            <a:r>
              <a:rPr lang="en-US" altLang="zh-CN" b="1" dirty="0">
                <a:latin typeface="Times" charset="0"/>
                <a:ea typeface="宋体" charset="0"/>
                <a:cs typeface="宋体" charset="0"/>
              </a:rPr>
              <a:t>(</a:t>
            </a:r>
            <a:r>
              <a:rPr lang="zh-CN" altLang="en-US" b="1" dirty="0">
                <a:latin typeface="Times" charset="0"/>
                <a:ea typeface="宋体" charset="0"/>
                <a:cs typeface="宋体" charset="0"/>
              </a:rPr>
              <a:t>徒十六</a:t>
            </a:r>
            <a:r>
              <a:rPr lang="en-US" altLang="zh-CN" b="1" dirty="0">
                <a:latin typeface="Times" charset="0"/>
                <a:ea typeface="宋体" charset="0"/>
                <a:cs typeface="宋体" charset="0"/>
              </a:rPr>
              <a:t>6). </a:t>
            </a:r>
            <a:endParaRPr lang="en-US" b="1" dirty="0">
              <a:latin typeface="Times" charset="0"/>
              <a:ea typeface="宋体" charset="0"/>
              <a:cs typeface="宋体" charset="0"/>
            </a:endParaRPr>
          </a:p>
        </p:txBody>
      </p:sp>
      <p:sp>
        <p:nvSpPr>
          <p:cNvPr id="18444" name="Text Box 12"/>
          <p:cNvSpPr txBox="1">
            <a:spLocks noChangeArrowheads="1"/>
          </p:cNvSpPr>
          <p:nvPr/>
        </p:nvSpPr>
        <p:spPr bwMode="auto">
          <a:xfrm>
            <a:off x="4724400" y="3657600"/>
            <a:ext cx="4267200" cy="2295525"/>
          </a:xfrm>
          <a:prstGeom prst="rect">
            <a:avLst/>
          </a:prstGeom>
          <a:solidFill>
            <a:srgbClr val="800000"/>
          </a:solidFill>
          <a:ln w="12700">
            <a:solidFill>
              <a:schemeClr val="folHlink"/>
            </a:solidFill>
            <a:miter lim="800000"/>
            <a:headEnd type="none" w="sm" len="sm"/>
            <a:tailEnd type="none" w="sm" len="sm"/>
          </a:ln>
        </p:spPr>
        <p:txBody>
          <a:bodyPr>
            <a:spAutoFit/>
          </a:bodyPr>
          <a:lstStyle>
            <a:lvl1pPr marL="457200" indent="-4572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b="1">
                <a:latin typeface="Times" charset="0"/>
                <a:ea typeface="宋体" charset="0"/>
                <a:cs typeface="宋体" charset="0"/>
              </a:rPr>
              <a:t>在加拉太罗马省的希腊信徒</a:t>
            </a:r>
            <a:r>
              <a:rPr lang="en-US" altLang="zh-CN" b="1">
                <a:latin typeface="Times" charset="0"/>
                <a:ea typeface="宋体" charset="0"/>
                <a:cs typeface="宋体" charset="0"/>
              </a:rPr>
              <a:t> (</a:t>
            </a:r>
            <a:r>
              <a:rPr lang="zh-CN" altLang="en-US" b="1">
                <a:latin typeface="Times" charset="0"/>
                <a:ea typeface="宋体" charset="0"/>
                <a:cs typeface="宋体" charset="0"/>
              </a:rPr>
              <a:t>政治加拉太，包括彼西底的安提阿，以哥念，路司得与特庇的城市）</a:t>
            </a:r>
            <a:r>
              <a:rPr lang="en-US" altLang="zh-CN" b="1">
                <a:latin typeface="Times" charset="0"/>
                <a:ea typeface="宋体" charset="0"/>
                <a:cs typeface="宋体" charset="0"/>
              </a:rPr>
              <a:t>– </a:t>
            </a:r>
            <a:r>
              <a:rPr lang="zh-CN" altLang="en-US" b="1">
                <a:latin typeface="Times" charset="0"/>
                <a:ea typeface="宋体" charset="0"/>
                <a:cs typeface="宋体" charset="0"/>
              </a:rPr>
              <a:t>第一宣教旅程</a:t>
            </a:r>
            <a:r>
              <a:rPr lang="en-US" altLang="zh-CN" b="1">
                <a:latin typeface="Times" charset="0"/>
                <a:ea typeface="宋体" charset="0"/>
                <a:cs typeface="宋体" charset="0"/>
              </a:rPr>
              <a:t> </a:t>
            </a:r>
          </a:p>
          <a:p>
            <a:pPr algn="ctr" eaLnBrk="1" hangingPunct="1"/>
            <a:r>
              <a:rPr lang="en-US" altLang="zh-CN" b="1">
                <a:latin typeface="Times" charset="0"/>
                <a:ea typeface="宋体" charset="0"/>
                <a:cs typeface="宋体" charset="0"/>
              </a:rPr>
              <a:t>(</a:t>
            </a:r>
            <a:r>
              <a:rPr lang="zh-CN" altLang="en-US" b="1">
                <a:latin typeface="Times" charset="0"/>
                <a:ea typeface="宋体" charset="0"/>
                <a:cs typeface="宋体" charset="0"/>
              </a:rPr>
              <a:t>徒十三</a:t>
            </a:r>
            <a:r>
              <a:rPr lang="en-US" altLang="zh-CN" b="1">
                <a:latin typeface="Times" charset="0"/>
                <a:ea typeface="宋体" charset="0"/>
                <a:cs typeface="宋体" charset="0"/>
              </a:rPr>
              <a:t>–</a:t>
            </a:r>
            <a:r>
              <a:rPr lang="zh-CN" altLang="en-US" b="1">
                <a:latin typeface="Times" charset="0"/>
                <a:ea typeface="宋体" charset="0"/>
                <a:cs typeface="宋体" charset="0"/>
              </a:rPr>
              <a:t>十四</a:t>
            </a:r>
            <a:r>
              <a:rPr lang="en-US" altLang="zh-CN" b="1">
                <a:latin typeface="Times" charset="0"/>
                <a:ea typeface="宋体" charset="0"/>
                <a:cs typeface="宋体" charset="0"/>
              </a:rPr>
              <a:t>).</a:t>
            </a:r>
          </a:p>
        </p:txBody>
      </p:sp>
      <p:sp>
        <p:nvSpPr>
          <p:cNvPr id="18445" name="Line 13"/>
          <p:cNvSpPr>
            <a:spLocks noChangeShapeType="1"/>
          </p:cNvSpPr>
          <p:nvPr/>
        </p:nvSpPr>
        <p:spPr bwMode="auto">
          <a:xfrm>
            <a:off x="2362200" y="2133600"/>
            <a:ext cx="0" cy="1905000"/>
          </a:xfrm>
          <a:prstGeom prst="line">
            <a:avLst/>
          </a:prstGeom>
          <a:noFill/>
          <a:ln w="57150">
            <a:solidFill>
              <a:schemeClr val="tx1"/>
            </a:solidFill>
            <a:round/>
            <a:headEnd type="none" w="sm" len="sm"/>
            <a:tailEnd type="triangle" w="lg" len="lg"/>
          </a:ln>
          <a:extLst>
            <a:ext uri="{909E8E84-426E-40dd-AFC4-6F175D3DCCD1}">
              <a14:hiddenFill xmlns="" xmlns:a14="http://schemas.microsoft.com/office/drawing/2010/main">
                <a:noFill/>
              </a14:hiddenFill>
            </a:ext>
          </a:extLst>
        </p:spPr>
        <p:txBody>
          <a:bodyPr wrap="none"/>
          <a:lstStyle/>
          <a:p>
            <a:endParaRPr lang="en-US"/>
          </a:p>
        </p:txBody>
      </p:sp>
      <p:sp>
        <p:nvSpPr>
          <p:cNvPr id="18446" name="Line 14"/>
          <p:cNvSpPr>
            <a:spLocks noChangeShapeType="1"/>
          </p:cNvSpPr>
          <p:nvPr/>
        </p:nvSpPr>
        <p:spPr bwMode="auto">
          <a:xfrm>
            <a:off x="6934200" y="2895600"/>
            <a:ext cx="0" cy="685800"/>
          </a:xfrm>
          <a:prstGeom prst="line">
            <a:avLst/>
          </a:prstGeom>
          <a:noFill/>
          <a:ln w="57150">
            <a:solidFill>
              <a:schemeClr val="tx1"/>
            </a:solidFill>
            <a:round/>
            <a:headEnd type="none" w="sm" len="sm"/>
            <a:tailEnd type="triangle" w="lg" len="lg"/>
          </a:ln>
          <a:extLst>
            <a:ext uri="{909E8E84-426E-40dd-AFC4-6F175D3DCCD1}">
              <a14:hiddenFill xmlns="" xmlns:a14="http://schemas.microsoft.com/office/drawing/2010/main">
                <a:noFill/>
              </a14:hiddenFill>
            </a:ext>
          </a:extLst>
        </p:spPr>
        <p:txBody>
          <a:bodyPr wrap="none"/>
          <a:lstStyle/>
          <a:p>
            <a:endParaRPr lang="en-US"/>
          </a:p>
        </p:txBody>
      </p:sp>
      <p:sp>
        <p:nvSpPr>
          <p:cNvPr id="18447" name="Text Box 15"/>
          <p:cNvSpPr txBox="1">
            <a:spLocks noChangeArrowheads="1"/>
          </p:cNvSpPr>
          <p:nvPr/>
        </p:nvSpPr>
        <p:spPr bwMode="auto">
          <a:xfrm rot="-1200000">
            <a:off x="220663" y="2265363"/>
            <a:ext cx="7924800" cy="1920875"/>
          </a:xfrm>
          <a:prstGeom prst="rect">
            <a:avLst/>
          </a:prstGeom>
          <a:solidFill>
            <a:srgbClr val="000000"/>
          </a:solidFill>
          <a:ln>
            <a:noFill/>
          </a:ln>
          <a:extLs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6000" b="1">
                <a:latin typeface="Times" charset="0"/>
                <a:ea typeface="宋体" charset="0"/>
                <a:cs typeface="宋体" charset="0"/>
              </a:rPr>
              <a:t>证据的重量支持南加拉太说</a:t>
            </a:r>
            <a:endParaRPr lang="en-US" sz="6000" b="1">
              <a:latin typeface="Times" charset="0"/>
              <a:ea typeface="宋体" charset="0"/>
              <a:cs typeface="宋体" charset="0"/>
            </a:endParaRPr>
          </a:p>
        </p:txBody>
      </p:sp>
      <p:sp>
        <p:nvSpPr>
          <p:cNvPr id="18448" name="Text Box 16"/>
          <p:cNvSpPr txBox="1">
            <a:spLocks noChangeArrowheads="1"/>
          </p:cNvSpPr>
          <p:nvPr/>
        </p:nvSpPr>
        <p:spPr bwMode="auto">
          <a:xfrm>
            <a:off x="3517900" y="130175"/>
            <a:ext cx="2149475" cy="519113"/>
          </a:xfrm>
          <a:prstGeom prst="rect">
            <a:avLst/>
          </a:prstGeom>
          <a:gradFill rotWithShape="1">
            <a:gsLst>
              <a:gs pos="0">
                <a:srgbClr val="9933FF"/>
              </a:gs>
              <a:gs pos="50000">
                <a:schemeClr val="bg2"/>
              </a:gs>
              <a:gs pos="100000">
                <a:srgbClr val="9933FF"/>
              </a:gs>
            </a:gsLst>
            <a:lin ang="5400000" scaled="1"/>
          </a:gradFill>
          <a:ln w="12700">
            <a:noFill/>
            <a:miter lim="800000"/>
            <a:headEnd type="none" w="sm" len="sm"/>
            <a:tailEnd type="none" w="sm" len="sm"/>
          </a:ln>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zh-CN" altLang="en-US" sz="2800" b="1">
                <a:latin typeface="黑体" charset="0"/>
                <a:ea typeface="黑体" charset="0"/>
                <a:cs typeface="黑体" charset="0"/>
              </a:rPr>
              <a:t>地点</a:t>
            </a:r>
            <a:r>
              <a:rPr lang="en-US" altLang="zh-CN" sz="2800" b="1">
                <a:latin typeface="黑体" charset="0"/>
                <a:ea typeface="黑体" charset="0"/>
                <a:cs typeface="黑体" charset="0"/>
              </a:rPr>
              <a:t>/</a:t>
            </a:r>
            <a:r>
              <a:rPr lang="zh-CN" altLang="en-US" sz="2800" b="1">
                <a:latin typeface="黑体" charset="0"/>
                <a:ea typeface="黑体" charset="0"/>
                <a:cs typeface="黑体" charset="0"/>
              </a:rPr>
              <a:t>受书人</a:t>
            </a:r>
          </a:p>
        </p:txBody>
      </p:sp>
    </p:spTree>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8441"/>
                                        </p:tgtEl>
                                        <p:attrNameLst>
                                          <p:attrName>style.visibility</p:attrName>
                                        </p:attrNameLst>
                                      </p:cBhvr>
                                      <p:to>
                                        <p:strVal val="visible"/>
                                      </p:to>
                                    </p:set>
                                    <p:anim calcmode="lin" valueType="num">
                                      <p:cBhvr additive="base">
                                        <p:cTn id="7" dur="500" fill="hold"/>
                                        <p:tgtEl>
                                          <p:spTgt spid="18441"/>
                                        </p:tgtEl>
                                        <p:attrNameLst>
                                          <p:attrName>ppt_x</p:attrName>
                                        </p:attrNameLst>
                                      </p:cBhvr>
                                      <p:tavLst>
                                        <p:tav tm="0">
                                          <p:val>
                                            <p:strVal val="#ppt_x"/>
                                          </p:val>
                                        </p:tav>
                                        <p:tav tm="100000">
                                          <p:val>
                                            <p:strVal val="#ppt_x"/>
                                          </p:val>
                                        </p:tav>
                                      </p:tavLst>
                                    </p:anim>
                                    <p:anim calcmode="lin" valueType="num">
                                      <p:cBhvr additive="base">
                                        <p:cTn id="8" dur="500" fill="hold"/>
                                        <p:tgtEl>
                                          <p:spTgt spid="18441"/>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18445"/>
                                        </p:tgtEl>
                                        <p:attrNameLst>
                                          <p:attrName>style.visibility</p:attrName>
                                        </p:attrNameLst>
                                      </p:cBhvr>
                                      <p:to>
                                        <p:strVal val="visible"/>
                                      </p:to>
                                    </p:set>
                                    <p:anim calcmode="lin" valueType="num">
                                      <p:cBhvr additive="base">
                                        <p:cTn id="13" dur="500" fill="hold"/>
                                        <p:tgtEl>
                                          <p:spTgt spid="18445"/>
                                        </p:tgtEl>
                                        <p:attrNameLst>
                                          <p:attrName>ppt_x</p:attrName>
                                        </p:attrNameLst>
                                      </p:cBhvr>
                                      <p:tavLst>
                                        <p:tav tm="0">
                                          <p:val>
                                            <p:strVal val="#ppt_x"/>
                                          </p:val>
                                        </p:tav>
                                        <p:tav tm="100000">
                                          <p:val>
                                            <p:strVal val="#ppt_x"/>
                                          </p:val>
                                        </p:tav>
                                      </p:tavLst>
                                    </p:anim>
                                    <p:anim calcmode="lin" valueType="num">
                                      <p:cBhvr additive="base">
                                        <p:cTn id="14" dur="500" fill="hold"/>
                                        <p:tgtEl>
                                          <p:spTgt spid="18445"/>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8443"/>
                                        </p:tgtEl>
                                        <p:attrNameLst>
                                          <p:attrName>style.visibility</p:attrName>
                                        </p:attrNameLst>
                                      </p:cBhvr>
                                      <p:to>
                                        <p:strVal val="visible"/>
                                      </p:to>
                                    </p:set>
                                    <p:anim calcmode="lin" valueType="num">
                                      <p:cBhvr additive="base">
                                        <p:cTn id="19" dur="500" fill="hold"/>
                                        <p:tgtEl>
                                          <p:spTgt spid="18443"/>
                                        </p:tgtEl>
                                        <p:attrNameLst>
                                          <p:attrName>ppt_x</p:attrName>
                                        </p:attrNameLst>
                                      </p:cBhvr>
                                      <p:tavLst>
                                        <p:tav tm="0">
                                          <p:val>
                                            <p:strVal val="#ppt_x"/>
                                          </p:val>
                                        </p:tav>
                                        <p:tav tm="100000">
                                          <p:val>
                                            <p:strVal val="#ppt_x"/>
                                          </p:val>
                                        </p:tav>
                                      </p:tavLst>
                                    </p:anim>
                                    <p:anim calcmode="lin" valueType="num">
                                      <p:cBhvr additive="base">
                                        <p:cTn id="20" dur="500" fill="hold"/>
                                        <p:tgtEl>
                                          <p:spTgt spid="18443"/>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1" fill="hold" grpId="0" nodeType="clickEffect">
                                  <p:stCondLst>
                                    <p:cond delay="0"/>
                                  </p:stCondLst>
                                  <p:childTnLst>
                                    <p:set>
                                      <p:cBhvr>
                                        <p:cTn id="24" dur="1" fill="hold">
                                          <p:stCondLst>
                                            <p:cond delay="0"/>
                                          </p:stCondLst>
                                        </p:cTn>
                                        <p:tgtEl>
                                          <p:spTgt spid="18442"/>
                                        </p:tgtEl>
                                        <p:attrNameLst>
                                          <p:attrName>style.visibility</p:attrName>
                                        </p:attrNameLst>
                                      </p:cBhvr>
                                      <p:to>
                                        <p:strVal val="visible"/>
                                      </p:to>
                                    </p:set>
                                    <p:anim calcmode="lin" valueType="num">
                                      <p:cBhvr additive="base">
                                        <p:cTn id="25" dur="500" fill="hold"/>
                                        <p:tgtEl>
                                          <p:spTgt spid="18442"/>
                                        </p:tgtEl>
                                        <p:attrNameLst>
                                          <p:attrName>ppt_x</p:attrName>
                                        </p:attrNameLst>
                                      </p:cBhvr>
                                      <p:tavLst>
                                        <p:tav tm="0">
                                          <p:val>
                                            <p:strVal val="#ppt_x"/>
                                          </p:val>
                                        </p:tav>
                                        <p:tav tm="100000">
                                          <p:val>
                                            <p:strVal val="#ppt_x"/>
                                          </p:val>
                                        </p:tav>
                                      </p:tavLst>
                                    </p:anim>
                                    <p:anim calcmode="lin" valueType="num">
                                      <p:cBhvr additive="base">
                                        <p:cTn id="26" dur="500" fill="hold"/>
                                        <p:tgtEl>
                                          <p:spTgt spid="18442"/>
                                        </p:tgtEl>
                                        <p:attrNameLst>
                                          <p:attrName>ppt_y</p:attrName>
                                        </p:attrNameLst>
                                      </p:cBhvr>
                                      <p:tavLst>
                                        <p:tav tm="0">
                                          <p:val>
                                            <p:strVal val="0-#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1" fill="hold" grpId="0" nodeType="clickEffect">
                                  <p:stCondLst>
                                    <p:cond delay="0"/>
                                  </p:stCondLst>
                                  <p:childTnLst>
                                    <p:set>
                                      <p:cBhvr>
                                        <p:cTn id="30" dur="1" fill="hold">
                                          <p:stCondLst>
                                            <p:cond delay="0"/>
                                          </p:stCondLst>
                                        </p:cTn>
                                        <p:tgtEl>
                                          <p:spTgt spid="18446"/>
                                        </p:tgtEl>
                                        <p:attrNameLst>
                                          <p:attrName>style.visibility</p:attrName>
                                        </p:attrNameLst>
                                      </p:cBhvr>
                                      <p:to>
                                        <p:strVal val="visible"/>
                                      </p:to>
                                    </p:set>
                                    <p:anim calcmode="lin" valueType="num">
                                      <p:cBhvr additive="base">
                                        <p:cTn id="31" dur="500" fill="hold"/>
                                        <p:tgtEl>
                                          <p:spTgt spid="18446"/>
                                        </p:tgtEl>
                                        <p:attrNameLst>
                                          <p:attrName>ppt_x</p:attrName>
                                        </p:attrNameLst>
                                      </p:cBhvr>
                                      <p:tavLst>
                                        <p:tav tm="0">
                                          <p:val>
                                            <p:strVal val="#ppt_x"/>
                                          </p:val>
                                        </p:tav>
                                        <p:tav tm="100000">
                                          <p:val>
                                            <p:strVal val="#ppt_x"/>
                                          </p:val>
                                        </p:tav>
                                      </p:tavLst>
                                    </p:anim>
                                    <p:anim calcmode="lin" valueType="num">
                                      <p:cBhvr additive="base">
                                        <p:cTn id="32" dur="500" fill="hold"/>
                                        <p:tgtEl>
                                          <p:spTgt spid="18446"/>
                                        </p:tgtEl>
                                        <p:attrNameLst>
                                          <p:attrName>ppt_y</p:attrName>
                                        </p:attrNameLst>
                                      </p:cBhvr>
                                      <p:tavLst>
                                        <p:tav tm="0">
                                          <p:val>
                                            <p:strVal val="0-#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8444"/>
                                        </p:tgtEl>
                                        <p:attrNameLst>
                                          <p:attrName>style.visibility</p:attrName>
                                        </p:attrNameLst>
                                      </p:cBhvr>
                                      <p:to>
                                        <p:strVal val="visible"/>
                                      </p:to>
                                    </p:set>
                                    <p:anim calcmode="lin" valueType="num">
                                      <p:cBhvr additive="base">
                                        <p:cTn id="37" dur="500" fill="hold"/>
                                        <p:tgtEl>
                                          <p:spTgt spid="18444"/>
                                        </p:tgtEl>
                                        <p:attrNameLst>
                                          <p:attrName>ppt_x</p:attrName>
                                        </p:attrNameLst>
                                      </p:cBhvr>
                                      <p:tavLst>
                                        <p:tav tm="0">
                                          <p:val>
                                            <p:strVal val="#ppt_x"/>
                                          </p:val>
                                        </p:tav>
                                        <p:tav tm="100000">
                                          <p:val>
                                            <p:strVal val="#ppt_x"/>
                                          </p:val>
                                        </p:tav>
                                      </p:tavLst>
                                    </p:anim>
                                    <p:anim calcmode="lin" valueType="num">
                                      <p:cBhvr additive="base">
                                        <p:cTn id="38" dur="500" fill="hold"/>
                                        <p:tgtEl>
                                          <p:spTgt spid="18444"/>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3" presetClass="entr" presetSubtype="16" fill="hold" grpId="0" nodeType="clickEffect">
                                  <p:stCondLst>
                                    <p:cond delay="0"/>
                                  </p:stCondLst>
                                  <p:childTnLst>
                                    <p:set>
                                      <p:cBhvr>
                                        <p:cTn id="42" dur="1" fill="hold">
                                          <p:stCondLst>
                                            <p:cond delay="0"/>
                                          </p:stCondLst>
                                        </p:cTn>
                                        <p:tgtEl>
                                          <p:spTgt spid="18447"/>
                                        </p:tgtEl>
                                        <p:attrNameLst>
                                          <p:attrName>style.visibility</p:attrName>
                                        </p:attrNameLst>
                                      </p:cBhvr>
                                      <p:to>
                                        <p:strVal val="visible"/>
                                      </p:to>
                                    </p:set>
                                    <p:anim calcmode="lin" valueType="num">
                                      <p:cBhvr>
                                        <p:cTn id="43" dur="500" fill="hold"/>
                                        <p:tgtEl>
                                          <p:spTgt spid="18447"/>
                                        </p:tgtEl>
                                        <p:attrNameLst>
                                          <p:attrName>ppt_w</p:attrName>
                                        </p:attrNameLst>
                                      </p:cBhvr>
                                      <p:tavLst>
                                        <p:tav tm="0">
                                          <p:val>
                                            <p:fltVal val="0"/>
                                          </p:val>
                                        </p:tav>
                                        <p:tav tm="100000">
                                          <p:val>
                                            <p:strVal val="#ppt_w"/>
                                          </p:val>
                                        </p:tav>
                                      </p:tavLst>
                                    </p:anim>
                                    <p:anim calcmode="lin" valueType="num">
                                      <p:cBhvr>
                                        <p:cTn id="44" dur="500" fill="hold"/>
                                        <p:tgtEl>
                                          <p:spTgt spid="1844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41" grpId="0" animBg="1" autoUpdateAnimBg="0"/>
      <p:bldP spid="18442" grpId="0" animBg="1" autoUpdateAnimBg="0"/>
      <p:bldP spid="18443" grpId="0" animBg="1" autoUpdateAnimBg="0"/>
      <p:bldP spid="18444" grpId="0" animBg="1" autoUpdateAnimBg="0"/>
      <p:bldP spid="18445" grpId="0" animBg="1"/>
      <p:bldP spid="18446" grpId="0" animBg="1"/>
      <p:bldP spid="18447" grpId="0" animBg="1" autoUpdateAnimBg="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1027" descr="Brown marble"/>
          <p:cNvSpPr>
            <a:spLocks noChangeArrowheads="1"/>
          </p:cNvSpPr>
          <p:nvPr/>
        </p:nvSpPr>
        <p:spPr bwMode="auto">
          <a:xfrm>
            <a:off x="0" y="0"/>
            <a:ext cx="9144000" cy="6884988"/>
          </a:xfrm>
          <a:prstGeom prst="rect">
            <a:avLst/>
          </a:prstGeom>
          <a:blipFill dpi="0" rotWithShape="0">
            <a:blip r:embed="rId3"/>
            <a:srcRect/>
            <a:tile tx="0" ty="0" sx="100000" sy="100000" flip="none" algn="tl"/>
          </a:blipFill>
          <a:ln w="9525">
            <a:noFill/>
            <a:miter lim="800000"/>
            <a:headEnd/>
            <a:tailEnd/>
          </a:ln>
          <a:effectLst/>
        </p:spPr>
        <p:txBody>
          <a:bodyPr wrap="none" anchor="ctr"/>
          <a:lstStyle/>
          <a:p>
            <a:pPr algn="ctr" eaLnBrk="0" hangingPunct="0">
              <a:defRPr/>
            </a:pPr>
            <a:endParaRPr lang="en-US" sz="1800">
              <a:solidFill>
                <a:srgbClr val="000000"/>
              </a:solidFill>
              <a:effectLst>
                <a:outerShdw blurRad="38100" dist="38100" dir="2700000" algn="tl">
                  <a:srgbClr val="DDDDDD"/>
                </a:outerShdw>
              </a:effectLst>
              <a:latin typeface="Arial Narrow" pitchFamily="-111" charset="0"/>
              <a:ea typeface="Times New Roman" pitchFamily="-111" charset="0"/>
              <a:cs typeface="Times New Roman" pitchFamily="-111" charset="0"/>
            </a:endParaRPr>
          </a:p>
        </p:txBody>
      </p:sp>
      <p:sp>
        <p:nvSpPr>
          <p:cNvPr id="540676" name="Rectangle 1028"/>
          <p:cNvSpPr>
            <a:spLocks noGrp="1" noChangeArrowheads="1"/>
          </p:cNvSpPr>
          <p:nvPr>
            <p:ph type="ctrTitle"/>
          </p:nvPr>
        </p:nvSpPr>
        <p:spPr>
          <a:xfrm>
            <a:off x="152400" y="228600"/>
            <a:ext cx="7772400" cy="1143000"/>
          </a:xfrm>
          <a:effectLst>
            <a:outerShdw blurRad="63500" dist="35921" dir="2700000" algn="ctr" rotWithShape="0">
              <a:schemeClr val="bg2">
                <a:alpha val="74998"/>
              </a:schemeClr>
            </a:outerShdw>
          </a:effectLst>
        </p:spPr>
        <p:txBody>
          <a:bodyPr/>
          <a:lstStyle/>
          <a:p>
            <a:pPr>
              <a:defRPr/>
            </a:pPr>
            <a:r>
              <a:rPr kumimoji="0" lang="zh-CN" altLang="en-US" dirty="0">
                <a:solidFill>
                  <a:schemeClr val="tx1"/>
                </a:solidFill>
                <a:latin typeface="ＭＳ Ｐゴシック"/>
                <a:ea typeface="ＭＳ Ｐゴシック"/>
                <a:cs typeface="ＭＳ Ｐゴシック"/>
              </a:rPr>
              <a:t>哪个最准确</a:t>
            </a:r>
            <a:r>
              <a:rPr kumimoji="0" lang="en-US" dirty="0">
                <a:solidFill>
                  <a:schemeClr val="tx1"/>
                </a:solidFill>
                <a:latin typeface="Firecat Medium" charset="0"/>
                <a:ea typeface="ＭＳ Ｐゴシック" charset="0"/>
                <a:cs typeface="ＭＳ Ｐゴシック" charset="0"/>
              </a:rPr>
              <a:t>?</a:t>
            </a:r>
            <a:endParaRPr kumimoji="0" lang="en-US" dirty="0">
              <a:latin typeface="Times New Roman" charset="0"/>
              <a:ea typeface="ＭＳ Ｐゴシック" charset="0"/>
              <a:cs typeface="ＭＳ Ｐゴシック" charset="0"/>
            </a:endParaRPr>
          </a:p>
        </p:txBody>
      </p:sp>
      <p:sp>
        <p:nvSpPr>
          <p:cNvPr id="540677" name="Text Box 1029"/>
          <p:cNvSpPr txBox="1">
            <a:spLocks noChangeArrowheads="1"/>
          </p:cNvSpPr>
          <p:nvPr/>
        </p:nvSpPr>
        <p:spPr bwMode="auto">
          <a:xfrm>
            <a:off x="228600" y="2939098"/>
            <a:ext cx="914400" cy="492443"/>
          </a:xfrm>
          <a:prstGeom prst="rect">
            <a:avLst/>
          </a:prstGeom>
          <a:noFill/>
          <a:ln w="12700" cap="sq">
            <a:noFill/>
            <a:miter lim="800000"/>
            <a:headEnd/>
            <a:tailEnd/>
          </a:ln>
          <a:effectLst/>
        </p:spPr>
        <p:txBody>
          <a:bodyPr wrap="square"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algn="r" eaLnBrk="0" hangingPunct="0">
              <a:spcBef>
                <a:spcPct val="50000"/>
              </a:spcBef>
              <a:defRPr/>
            </a:pPr>
            <a:r>
              <a:rPr lang="zh-CN" altLang="en-US" sz="3200" b="1" dirty="0">
                <a:solidFill>
                  <a:srgbClr val="FFFFFF"/>
                </a:solidFill>
                <a:effectLst>
                  <a:outerShdw blurRad="38100" dist="38100" dir="2700000" algn="tl">
                    <a:srgbClr val="000000"/>
                  </a:outerShdw>
                </a:effectLst>
                <a:latin typeface="华文宋体"/>
                <a:ea typeface="华文宋体"/>
                <a:cs typeface="华文宋体"/>
              </a:rPr>
              <a:t>旧约</a:t>
            </a:r>
            <a:endParaRPr lang="en-US" sz="3200" b="1" dirty="0">
              <a:solidFill>
                <a:srgbClr val="FFFFFF"/>
              </a:solidFill>
              <a:effectLst>
                <a:outerShdw blurRad="38100" dist="38100" dir="2700000" algn="tl">
                  <a:srgbClr val="000000"/>
                </a:outerShdw>
              </a:effectLst>
              <a:latin typeface="华文宋体"/>
              <a:ea typeface="华文宋体"/>
              <a:cs typeface="华文宋体"/>
            </a:endParaRPr>
          </a:p>
        </p:txBody>
      </p:sp>
      <p:sp>
        <p:nvSpPr>
          <p:cNvPr id="540678" name="Text Box 1030"/>
          <p:cNvSpPr txBox="1">
            <a:spLocks noChangeArrowheads="1"/>
          </p:cNvSpPr>
          <p:nvPr/>
        </p:nvSpPr>
        <p:spPr bwMode="auto">
          <a:xfrm>
            <a:off x="228600" y="4343400"/>
            <a:ext cx="685800" cy="487363"/>
          </a:xfrm>
          <a:prstGeom prst="rect">
            <a:avLst/>
          </a:prstGeom>
          <a:noFill/>
          <a:ln w="12700" cap="sq">
            <a:noFill/>
            <a:miter lim="800000"/>
            <a:headEnd/>
            <a:tailEnd/>
          </a:ln>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algn="r" eaLnBrk="0" hangingPunct="0">
              <a:spcBef>
                <a:spcPct val="50000"/>
              </a:spcBef>
              <a:defRPr/>
            </a:pPr>
            <a:r>
              <a:rPr lang="en-US" sz="3200" b="1">
                <a:solidFill>
                  <a:srgbClr val="FFFFFF"/>
                </a:solidFill>
                <a:effectLst>
                  <a:outerShdw blurRad="38100" dist="38100" dir="2700000" algn="tl">
                    <a:srgbClr val="000000"/>
                  </a:outerShdw>
                </a:effectLst>
              </a:rPr>
              <a:t>NT</a:t>
            </a:r>
          </a:p>
        </p:txBody>
      </p:sp>
      <p:grpSp>
        <p:nvGrpSpPr>
          <p:cNvPr id="310277" name="Group 1031"/>
          <p:cNvGrpSpPr>
            <a:grpSpLocks/>
          </p:cNvGrpSpPr>
          <p:nvPr/>
        </p:nvGrpSpPr>
        <p:grpSpPr bwMode="auto">
          <a:xfrm>
            <a:off x="1295400" y="2667000"/>
            <a:ext cx="1447800" cy="2895600"/>
            <a:chOff x="960" y="1680"/>
            <a:chExt cx="912" cy="1824"/>
          </a:xfrm>
        </p:grpSpPr>
        <p:sp>
          <p:nvSpPr>
            <p:cNvPr id="310294" name="Rectangle 1032"/>
            <p:cNvSpPr>
              <a:spLocks noChangeArrowheads="1"/>
            </p:cNvSpPr>
            <p:nvPr/>
          </p:nvSpPr>
          <p:spPr bwMode="auto">
            <a:xfrm>
              <a:off x="960" y="1680"/>
              <a:ext cx="912" cy="1824"/>
            </a:xfrm>
            <a:prstGeom prst="rect">
              <a:avLst/>
            </a:prstGeom>
            <a:solidFill>
              <a:srgbClr val="006600"/>
            </a:soli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wrap="none" lIns="0" tIns="0" rIns="0" bIns="0" anchor="ctr"/>
            <a:lstStyle/>
            <a:p>
              <a:pPr algn="r" eaLnBrk="0" hangingPunct="0"/>
              <a:endParaRPr lang="en-US" sz="1400">
                <a:solidFill>
                  <a:srgbClr val="000000"/>
                </a:solidFill>
                <a:latin typeface="Arial Narrow" charset="0"/>
              </a:endParaRPr>
            </a:p>
          </p:txBody>
        </p:sp>
        <p:sp>
          <p:nvSpPr>
            <p:cNvPr id="540681" name="Text Box 1033"/>
            <p:cNvSpPr txBox="1">
              <a:spLocks noChangeArrowheads="1"/>
            </p:cNvSpPr>
            <p:nvPr/>
          </p:nvSpPr>
          <p:spPr bwMode="auto">
            <a:xfrm>
              <a:off x="1008" y="1851"/>
              <a:ext cx="816" cy="310"/>
            </a:xfrm>
            <a:prstGeom prst="rect">
              <a:avLst/>
            </a:prstGeom>
            <a:noFill/>
            <a:ln w="12700" cap="sq">
              <a:noFill/>
              <a:miter lim="800000"/>
              <a:headEnd/>
              <a:tailEnd/>
            </a:ln>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algn="r" eaLnBrk="0" hangingPunct="0">
                <a:spcBef>
                  <a:spcPct val="50000"/>
                </a:spcBef>
                <a:defRPr/>
              </a:pPr>
              <a:r>
                <a:rPr lang="zh-CN" altLang="en-US" sz="3200" b="1" dirty="0">
                  <a:solidFill>
                    <a:srgbClr val="FFFFFF"/>
                  </a:solidFill>
                  <a:effectLst>
                    <a:outerShdw blurRad="38100" dist="38100" dir="2700000" algn="tl">
                      <a:srgbClr val="000000"/>
                    </a:outerShdw>
                  </a:effectLst>
                  <a:latin typeface="华文宋体"/>
                  <a:ea typeface="华文宋体"/>
                  <a:cs typeface="华文宋体"/>
                </a:rPr>
                <a:t>行为</a:t>
              </a:r>
              <a:endParaRPr lang="en-US" sz="3200" b="1" dirty="0">
                <a:solidFill>
                  <a:srgbClr val="FFFFFF"/>
                </a:solidFill>
                <a:effectLst>
                  <a:outerShdw blurRad="38100" dist="38100" dir="2700000" algn="tl">
                    <a:srgbClr val="000000"/>
                  </a:outerShdw>
                </a:effectLst>
                <a:latin typeface="华文宋体"/>
                <a:ea typeface="华文宋体"/>
                <a:cs typeface="华文宋体"/>
              </a:endParaRPr>
            </a:p>
          </p:txBody>
        </p:sp>
        <p:sp>
          <p:nvSpPr>
            <p:cNvPr id="540682" name="Text Box 1034"/>
            <p:cNvSpPr txBox="1">
              <a:spLocks noChangeArrowheads="1"/>
            </p:cNvSpPr>
            <p:nvPr/>
          </p:nvSpPr>
          <p:spPr bwMode="auto">
            <a:xfrm>
              <a:off x="1008" y="2734"/>
              <a:ext cx="768" cy="310"/>
            </a:xfrm>
            <a:prstGeom prst="rect">
              <a:avLst/>
            </a:prstGeom>
            <a:noFill/>
            <a:ln w="12700" cap="sq">
              <a:noFill/>
              <a:miter lim="800000"/>
              <a:headEnd/>
              <a:tailEnd/>
            </a:ln>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algn="r" eaLnBrk="0" hangingPunct="0">
                <a:spcBef>
                  <a:spcPct val="50000"/>
                </a:spcBef>
                <a:defRPr/>
              </a:pPr>
              <a:r>
                <a:rPr lang="zh-CN" altLang="en-US" sz="3200" b="1" dirty="0">
                  <a:solidFill>
                    <a:srgbClr val="FFFFFF"/>
                  </a:solidFill>
                  <a:effectLst>
                    <a:outerShdw blurRad="38100" dist="38100" dir="2700000" algn="tl">
                      <a:srgbClr val="000000"/>
                    </a:outerShdw>
                  </a:effectLst>
                  <a:latin typeface="华文宋体"/>
                  <a:ea typeface="华文宋体"/>
                  <a:cs typeface="华文宋体"/>
                </a:rPr>
                <a:t>信心</a:t>
              </a:r>
              <a:endParaRPr lang="en-US" sz="3200" b="1" dirty="0">
                <a:solidFill>
                  <a:srgbClr val="FFFFFF"/>
                </a:solidFill>
                <a:effectLst>
                  <a:outerShdw blurRad="38100" dist="38100" dir="2700000" algn="tl">
                    <a:srgbClr val="000000"/>
                  </a:outerShdw>
                </a:effectLst>
                <a:latin typeface="华文宋体"/>
                <a:ea typeface="华文宋体"/>
                <a:cs typeface="华文宋体"/>
              </a:endParaRPr>
            </a:p>
          </p:txBody>
        </p:sp>
      </p:grpSp>
      <p:sp>
        <p:nvSpPr>
          <p:cNvPr id="540683" name="Text Box 1035"/>
          <p:cNvSpPr txBox="1">
            <a:spLocks noChangeArrowheads="1"/>
          </p:cNvSpPr>
          <p:nvPr/>
        </p:nvSpPr>
        <p:spPr bwMode="auto">
          <a:xfrm>
            <a:off x="76200" y="1672273"/>
            <a:ext cx="2819400" cy="492443"/>
          </a:xfrm>
          <a:prstGeom prst="rect">
            <a:avLst/>
          </a:prstGeom>
          <a:noFill/>
          <a:ln w="12700" cap="sq">
            <a:noFill/>
            <a:miter lim="800000"/>
            <a:headEnd/>
            <a:tailEnd/>
          </a:ln>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algn="r" eaLnBrk="0" hangingPunct="0">
              <a:spcBef>
                <a:spcPct val="50000"/>
              </a:spcBef>
              <a:defRPr/>
            </a:pPr>
            <a:r>
              <a:rPr lang="zh-CN" altLang="en-US" sz="3200" b="1" i="1" dirty="0">
                <a:solidFill>
                  <a:srgbClr val="FFFFFF"/>
                </a:solidFill>
                <a:effectLst>
                  <a:outerShdw blurRad="38100" dist="38100" dir="2700000" algn="tl">
                    <a:srgbClr val="000000"/>
                  </a:outerShdw>
                </a:effectLst>
              </a:rPr>
              <a:t>救恩是</a:t>
            </a:r>
            <a:r>
              <a:rPr lang="en-US" sz="3200" b="1" i="1" dirty="0">
                <a:solidFill>
                  <a:srgbClr val="FFFFFF"/>
                </a:solidFill>
                <a:effectLst>
                  <a:outerShdw blurRad="38100" dist="38100" dir="2700000" algn="tl">
                    <a:srgbClr val="000000"/>
                  </a:outerShdw>
                </a:effectLst>
              </a:rPr>
              <a:t>…</a:t>
            </a:r>
          </a:p>
        </p:txBody>
      </p:sp>
      <p:grpSp>
        <p:nvGrpSpPr>
          <p:cNvPr id="310279" name="Group 1036"/>
          <p:cNvGrpSpPr>
            <a:grpSpLocks/>
          </p:cNvGrpSpPr>
          <p:nvPr/>
        </p:nvGrpSpPr>
        <p:grpSpPr bwMode="auto">
          <a:xfrm>
            <a:off x="3378200" y="2667000"/>
            <a:ext cx="1447800" cy="2895600"/>
            <a:chOff x="2352" y="1680"/>
            <a:chExt cx="912" cy="1824"/>
          </a:xfrm>
        </p:grpSpPr>
        <p:sp>
          <p:nvSpPr>
            <p:cNvPr id="310291" name="Rectangle 1037"/>
            <p:cNvSpPr>
              <a:spLocks noChangeArrowheads="1"/>
            </p:cNvSpPr>
            <p:nvPr/>
          </p:nvSpPr>
          <p:spPr bwMode="auto">
            <a:xfrm>
              <a:off x="2352" y="1680"/>
              <a:ext cx="912" cy="1824"/>
            </a:xfrm>
            <a:prstGeom prst="rect">
              <a:avLst/>
            </a:prstGeom>
            <a:solidFill>
              <a:schemeClr val="bg2"/>
            </a:soli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wrap="none" lIns="0" tIns="0" rIns="0" bIns="0" anchor="ctr"/>
            <a:lstStyle/>
            <a:p>
              <a:pPr algn="r" eaLnBrk="0" hangingPunct="0"/>
              <a:endParaRPr lang="en-US" sz="1400">
                <a:solidFill>
                  <a:srgbClr val="000000"/>
                </a:solidFill>
                <a:latin typeface="Arial Narrow" charset="0"/>
              </a:endParaRPr>
            </a:p>
          </p:txBody>
        </p:sp>
        <p:sp>
          <p:nvSpPr>
            <p:cNvPr id="540686" name="Text Box 1038"/>
            <p:cNvSpPr txBox="1">
              <a:spLocks noChangeArrowheads="1"/>
            </p:cNvSpPr>
            <p:nvPr/>
          </p:nvSpPr>
          <p:spPr bwMode="auto">
            <a:xfrm>
              <a:off x="2400" y="1715"/>
              <a:ext cx="816" cy="620"/>
            </a:xfrm>
            <a:prstGeom prst="rect">
              <a:avLst/>
            </a:prstGeom>
            <a:noFill/>
            <a:ln w="12700" cap="sq">
              <a:noFill/>
              <a:miter lim="800000"/>
              <a:headEnd/>
              <a:tailEnd/>
            </a:ln>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algn="r" eaLnBrk="0" hangingPunct="0">
                <a:spcBef>
                  <a:spcPct val="50000"/>
                </a:spcBef>
                <a:defRPr/>
              </a:pPr>
              <a:r>
                <a:rPr lang="zh-CN" altLang="en-US" sz="3200" b="1" dirty="0">
                  <a:solidFill>
                    <a:srgbClr val="FFFFFF"/>
                  </a:solidFill>
                  <a:effectLst>
                    <a:outerShdw blurRad="38100" dist="38100" dir="2700000" algn="tl">
                      <a:srgbClr val="000000"/>
                    </a:outerShdw>
                  </a:effectLst>
                  <a:latin typeface="华文宋体"/>
                  <a:ea typeface="华文宋体"/>
                  <a:cs typeface="华文宋体"/>
                </a:rPr>
                <a:t>信心＋</a:t>
              </a:r>
              <a:endParaRPr lang="en-US" altLang="zh-CN" sz="3200" b="1" dirty="0">
                <a:solidFill>
                  <a:srgbClr val="FFFFFF"/>
                </a:solidFill>
                <a:effectLst>
                  <a:outerShdw blurRad="38100" dist="38100" dir="2700000" algn="tl">
                    <a:srgbClr val="000000"/>
                  </a:outerShdw>
                </a:effectLst>
                <a:latin typeface="华文宋体"/>
                <a:ea typeface="华文宋体"/>
                <a:cs typeface="华文宋体"/>
              </a:endParaRPr>
            </a:p>
            <a:p>
              <a:pPr eaLnBrk="0" hangingPunct="0">
                <a:spcBef>
                  <a:spcPts val="0"/>
                </a:spcBef>
                <a:defRPr/>
              </a:pPr>
              <a:r>
                <a:rPr lang="en-US" sz="3200" b="1" dirty="0">
                  <a:solidFill>
                    <a:srgbClr val="FFFFFF"/>
                  </a:solidFill>
                  <a:effectLst>
                    <a:outerShdw blurRad="38100" dist="38100" dir="2700000" algn="tl">
                      <a:srgbClr val="000000"/>
                    </a:outerShdw>
                  </a:effectLst>
                  <a:latin typeface="华文宋体"/>
                  <a:ea typeface="华文宋体"/>
                  <a:cs typeface="华文宋体"/>
                </a:rPr>
                <a:t> </a:t>
              </a:r>
              <a:r>
                <a:rPr lang="zh-CN" altLang="en-US" sz="3200" b="1" dirty="0">
                  <a:solidFill>
                    <a:srgbClr val="FFFFFF"/>
                  </a:solidFill>
                  <a:effectLst>
                    <a:outerShdw blurRad="38100" dist="38100" dir="2700000" algn="tl">
                      <a:srgbClr val="000000"/>
                    </a:outerShdw>
                  </a:effectLst>
                  <a:latin typeface="华文宋体"/>
                  <a:ea typeface="华文宋体"/>
                  <a:cs typeface="华文宋体"/>
                </a:rPr>
                <a:t>行为</a:t>
              </a:r>
              <a:endParaRPr lang="en-US" altLang="zh-CN" sz="3200" b="1" dirty="0">
                <a:solidFill>
                  <a:srgbClr val="FFFFFF"/>
                </a:solidFill>
                <a:effectLst>
                  <a:outerShdw blurRad="38100" dist="38100" dir="2700000" algn="tl">
                    <a:srgbClr val="000000"/>
                  </a:outerShdw>
                </a:effectLst>
                <a:latin typeface="华文宋体"/>
                <a:ea typeface="华文宋体"/>
                <a:cs typeface="华文宋体"/>
              </a:endParaRPr>
            </a:p>
          </p:txBody>
        </p:sp>
        <p:sp>
          <p:nvSpPr>
            <p:cNvPr id="540687" name="Text Box 1039"/>
            <p:cNvSpPr txBox="1">
              <a:spLocks noChangeArrowheads="1"/>
            </p:cNvSpPr>
            <p:nvPr/>
          </p:nvSpPr>
          <p:spPr bwMode="auto">
            <a:xfrm>
              <a:off x="2400" y="2598"/>
              <a:ext cx="768" cy="620"/>
            </a:xfrm>
            <a:prstGeom prst="rect">
              <a:avLst/>
            </a:prstGeom>
            <a:noFill/>
            <a:ln w="12700" cap="sq">
              <a:noFill/>
              <a:miter lim="800000"/>
              <a:headEnd/>
              <a:tailEnd/>
            </a:ln>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algn="r" eaLnBrk="0" hangingPunct="0">
                <a:spcBef>
                  <a:spcPct val="50000"/>
                </a:spcBef>
                <a:defRPr/>
              </a:pPr>
              <a:r>
                <a:rPr lang="zh-CN" altLang="en-US" sz="3200" b="1" dirty="0">
                  <a:solidFill>
                    <a:srgbClr val="FFFFFF"/>
                  </a:solidFill>
                  <a:effectLst>
                    <a:outerShdw blurRad="38100" dist="38100" dir="2700000" algn="tl">
                      <a:srgbClr val="000000"/>
                    </a:outerShdw>
                  </a:effectLst>
                  <a:latin typeface="华文宋体"/>
                  <a:ea typeface="华文宋体"/>
                  <a:cs typeface="华文宋体"/>
                </a:rPr>
                <a:t>只是信心</a:t>
              </a:r>
              <a:endParaRPr lang="en-US" altLang="zh-CN" sz="3200" b="1" dirty="0">
                <a:solidFill>
                  <a:srgbClr val="FFFFFF"/>
                </a:solidFill>
                <a:effectLst>
                  <a:outerShdw blurRad="38100" dist="38100" dir="2700000" algn="tl">
                    <a:srgbClr val="000000"/>
                  </a:outerShdw>
                </a:effectLst>
                <a:latin typeface="华文宋体"/>
                <a:ea typeface="华文宋体"/>
                <a:cs typeface="华文宋体"/>
              </a:endParaRPr>
            </a:p>
          </p:txBody>
        </p:sp>
      </p:grpSp>
      <p:grpSp>
        <p:nvGrpSpPr>
          <p:cNvPr id="310280" name="Group 1040"/>
          <p:cNvGrpSpPr>
            <a:grpSpLocks/>
          </p:cNvGrpSpPr>
          <p:nvPr/>
        </p:nvGrpSpPr>
        <p:grpSpPr bwMode="auto">
          <a:xfrm>
            <a:off x="5461000" y="2667000"/>
            <a:ext cx="1447800" cy="2895600"/>
            <a:chOff x="3792" y="1680"/>
            <a:chExt cx="912" cy="1824"/>
          </a:xfrm>
        </p:grpSpPr>
        <p:sp>
          <p:nvSpPr>
            <p:cNvPr id="310288" name="Rectangle 1041"/>
            <p:cNvSpPr>
              <a:spLocks noChangeArrowheads="1"/>
            </p:cNvSpPr>
            <p:nvPr/>
          </p:nvSpPr>
          <p:spPr bwMode="auto">
            <a:xfrm>
              <a:off x="3792" y="1680"/>
              <a:ext cx="912" cy="1824"/>
            </a:xfrm>
            <a:prstGeom prst="rect">
              <a:avLst/>
            </a:prstGeom>
            <a:solidFill>
              <a:schemeClr val="hlink"/>
            </a:soli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wrap="none" lIns="0" tIns="0" rIns="0" bIns="0" anchor="ctr"/>
            <a:lstStyle/>
            <a:p>
              <a:pPr algn="r" eaLnBrk="0" hangingPunct="0"/>
              <a:endParaRPr lang="en-US" sz="1400">
                <a:solidFill>
                  <a:srgbClr val="000000"/>
                </a:solidFill>
                <a:latin typeface="Arial Narrow" charset="0"/>
              </a:endParaRPr>
            </a:p>
          </p:txBody>
        </p:sp>
        <p:sp>
          <p:nvSpPr>
            <p:cNvPr id="540690" name="Text Box 1042"/>
            <p:cNvSpPr txBox="1">
              <a:spLocks noChangeArrowheads="1"/>
            </p:cNvSpPr>
            <p:nvPr/>
          </p:nvSpPr>
          <p:spPr bwMode="auto">
            <a:xfrm>
              <a:off x="3840" y="1716"/>
              <a:ext cx="816" cy="620"/>
            </a:xfrm>
            <a:prstGeom prst="rect">
              <a:avLst/>
            </a:prstGeom>
            <a:noFill/>
            <a:ln w="12700" cap="sq">
              <a:noFill/>
              <a:miter lim="800000"/>
              <a:headEnd/>
              <a:tailEnd/>
            </a:ln>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algn="r" eaLnBrk="0" hangingPunct="0">
                <a:spcBef>
                  <a:spcPct val="50000"/>
                </a:spcBef>
                <a:defRPr/>
              </a:pPr>
              <a:r>
                <a:rPr lang="zh-CN" altLang="en-US" sz="3200" b="1" dirty="0">
                  <a:solidFill>
                    <a:srgbClr val="FFFFFF"/>
                  </a:solidFill>
                  <a:effectLst>
                    <a:outerShdw blurRad="38100" dist="38100" dir="2700000" algn="tl">
                      <a:srgbClr val="000000"/>
                    </a:outerShdw>
                  </a:effectLst>
                  <a:latin typeface="华文宋体"/>
                  <a:ea typeface="华文宋体"/>
                  <a:cs typeface="华文宋体"/>
                </a:rPr>
                <a:t>只是信心</a:t>
              </a:r>
              <a:endParaRPr lang="en-US" altLang="zh-CN" sz="3200" b="1" dirty="0">
                <a:solidFill>
                  <a:srgbClr val="FFFFFF"/>
                </a:solidFill>
                <a:effectLst>
                  <a:outerShdw blurRad="38100" dist="38100" dir="2700000" algn="tl">
                    <a:srgbClr val="000000"/>
                  </a:outerShdw>
                </a:effectLst>
                <a:latin typeface="华文宋体"/>
                <a:ea typeface="华文宋体"/>
                <a:cs typeface="华文宋体"/>
              </a:endParaRPr>
            </a:p>
          </p:txBody>
        </p:sp>
        <p:sp>
          <p:nvSpPr>
            <p:cNvPr id="540691" name="Text Box 1043"/>
            <p:cNvSpPr txBox="1">
              <a:spLocks noChangeArrowheads="1"/>
            </p:cNvSpPr>
            <p:nvPr/>
          </p:nvSpPr>
          <p:spPr bwMode="auto">
            <a:xfrm>
              <a:off x="3840" y="2599"/>
              <a:ext cx="768" cy="620"/>
            </a:xfrm>
            <a:prstGeom prst="rect">
              <a:avLst/>
            </a:prstGeom>
            <a:noFill/>
            <a:ln w="12700" cap="sq">
              <a:noFill/>
              <a:miter lim="800000"/>
              <a:headEnd/>
              <a:tailEnd/>
            </a:ln>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algn="r" eaLnBrk="0" hangingPunct="0">
                <a:spcBef>
                  <a:spcPct val="50000"/>
                </a:spcBef>
                <a:defRPr/>
              </a:pPr>
              <a:r>
                <a:rPr lang="zh-CN" altLang="en-US" sz="3200" b="1" dirty="0">
                  <a:solidFill>
                    <a:srgbClr val="FFFFFF"/>
                  </a:solidFill>
                  <a:effectLst>
                    <a:outerShdw blurRad="38100" dist="38100" dir="2700000" algn="tl">
                      <a:srgbClr val="000000"/>
                    </a:outerShdw>
                  </a:effectLst>
                  <a:latin typeface="华文宋体"/>
                  <a:ea typeface="华文宋体"/>
                  <a:cs typeface="华文宋体"/>
                </a:rPr>
                <a:t>只是信心</a:t>
              </a:r>
              <a:endParaRPr lang="en-US" altLang="zh-CN" sz="3200" b="1" dirty="0">
                <a:solidFill>
                  <a:srgbClr val="FFFFFF"/>
                </a:solidFill>
                <a:effectLst>
                  <a:outerShdw blurRad="38100" dist="38100" dir="2700000" algn="tl">
                    <a:srgbClr val="000000"/>
                  </a:outerShdw>
                </a:effectLst>
                <a:latin typeface="华文宋体"/>
                <a:ea typeface="华文宋体"/>
                <a:cs typeface="华文宋体"/>
              </a:endParaRPr>
            </a:p>
          </p:txBody>
        </p:sp>
      </p:grpSp>
      <p:sp>
        <p:nvSpPr>
          <p:cNvPr id="310281" name="Rectangle 1044"/>
          <p:cNvSpPr>
            <a:spLocks noChangeArrowheads="1"/>
          </p:cNvSpPr>
          <p:nvPr/>
        </p:nvSpPr>
        <p:spPr bwMode="auto">
          <a:xfrm>
            <a:off x="4495800" y="3276600"/>
            <a:ext cx="914400"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wrap="none" lIns="0" tIns="0" rIns="0" bIns="0" anchor="ctr"/>
          <a:lstStyle/>
          <a:p>
            <a:pPr algn="r" eaLnBrk="0" hangingPunct="0"/>
            <a:endParaRPr lang="en-US" sz="1400">
              <a:solidFill>
                <a:srgbClr val="000000"/>
              </a:solidFill>
              <a:latin typeface="Arial Narrow" charset="0"/>
            </a:endParaRPr>
          </a:p>
        </p:txBody>
      </p:sp>
      <p:sp>
        <p:nvSpPr>
          <p:cNvPr id="540693" name="Text Box 1045"/>
          <p:cNvSpPr txBox="1">
            <a:spLocks noChangeArrowheads="1"/>
          </p:cNvSpPr>
          <p:nvPr/>
        </p:nvSpPr>
        <p:spPr bwMode="auto">
          <a:xfrm>
            <a:off x="8283575" y="74613"/>
            <a:ext cx="701675" cy="368300"/>
          </a:xfrm>
          <a:prstGeom prst="rect">
            <a:avLst/>
          </a:prstGeom>
          <a:noFill/>
          <a:ln w="12700" cap="sq">
            <a:noFill/>
            <a:miter lim="800000"/>
            <a:headEnd/>
            <a:tailEnd/>
          </a:ln>
          <a:effectLst/>
        </p:spPr>
        <p:txBody>
          <a:bodyPr wrap="none"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algn="r" eaLnBrk="0" hangingPunct="0">
              <a:defRPr/>
            </a:pPr>
            <a:r>
              <a:rPr lang="en-US" sz="2400" b="1" dirty="0">
                <a:solidFill>
                  <a:srgbClr val="FFFFFF"/>
                </a:solidFill>
                <a:effectLst>
                  <a:outerShdw blurRad="38100" dist="38100" dir="2700000" algn="tl">
                    <a:srgbClr val="000000"/>
                  </a:outerShdw>
                </a:effectLst>
                <a:latin typeface="Arial"/>
                <a:cs typeface="Arial"/>
              </a:rPr>
              <a:t>174d</a:t>
            </a:r>
            <a:endParaRPr lang="en-US" sz="1800" b="1" dirty="0">
              <a:effectLst>
                <a:outerShdw blurRad="38100" dist="38100" dir="2700000" algn="tl">
                  <a:srgbClr val="FFFFFF"/>
                </a:outerShdw>
              </a:effectLst>
              <a:latin typeface="Arial"/>
              <a:cs typeface="Arial"/>
            </a:endParaRPr>
          </a:p>
        </p:txBody>
      </p:sp>
      <p:grpSp>
        <p:nvGrpSpPr>
          <p:cNvPr id="310283" name="Group 1046"/>
          <p:cNvGrpSpPr>
            <a:grpSpLocks/>
          </p:cNvGrpSpPr>
          <p:nvPr/>
        </p:nvGrpSpPr>
        <p:grpSpPr bwMode="auto">
          <a:xfrm>
            <a:off x="7543800" y="2681288"/>
            <a:ext cx="1447800" cy="2895600"/>
            <a:chOff x="4896" y="1689"/>
            <a:chExt cx="912" cy="1824"/>
          </a:xfrm>
        </p:grpSpPr>
        <p:sp>
          <p:nvSpPr>
            <p:cNvPr id="310285" name="Rectangle 1047"/>
            <p:cNvSpPr>
              <a:spLocks noChangeArrowheads="1"/>
            </p:cNvSpPr>
            <p:nvPr/>
          </p:nvSpPr>
          <p:spPr bwMode="auto">
            <a:xfrm>
              <a:off x="4896" y="1689"/>
              <a:ext cx="912" cy="1824"/>
            </a:xfrm>
            <a:prstGeom prst="rect">
              <a:avLst/>
            </a:prstGeom>
            <a:solidFill>
              <a:srgbClr val="FF0000"/>
            </a:soli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wrap="none" lIns="0" tIns="0" rIns="0" bIns="0" anchor="ctr"/>
            <a:lstStyle/>
            <a:p>
              <a:pPr algn="r" eaLnBrk="0" hangingPunct="0"/>
              <a:endParaRPr lang="en-US" sz="1400">
                <a:solidFill>
                  <a:srgbClr val="000000"/>
                </a:solidFill>
                <a:latin typeface="Arial Narrow" charset="0"/>
              </a:endParaRPr>
            </a:p>
          </p:txBody>
        </p:sp>
        <p:sp>
          <p:nvSpPr>
            <p:cNvPr id="540696" name="Text Box 1048"/>
            <p:cNvSpPr txBox="1">
              <a:spLocks noChangeArrowheads="1"/>
            </p:cNvSpPr>
            <p:nvPr/>
          </p:nvSpPr>
          <p:spPr bwMode="auto">
            <a:xfrm>
              <a:off x="4944" y="1725"/>
              <a:ext cx="816" cy="620"/>
            </a:xfrm>
            <a:prstGeom prst="rect">
              <a:avLst/>
            </a:prstGeom>
            <a:noFill/>
            <a:ln w="12700" cap="sq">
              <a:noFill/>
              <a:miter lim="800000"/>
              <a:headEnd/>
              <a:tailEnd/>
            </a:ln>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algn="r" eaLnBrk="0" hangingPunct="0">
                <a:spcBef>
                  <a:spcPct val="50000"/>
                </a:spcBef>
                <a:defRPr/>
              </a:pPr>
              <a:r>
                <a:rPr lang="zh-CN" altLang="en-US" sz="3200" b="1" dirty="0">
                  <a:solidFill>
                    <a:srgbClr val="FFFFFF"/>
                  </a:solidFill>
                  <a:effectLst>
                    <a:outerShdw blurRad="38100" dist="38100" dir="2700000" algn="tl">
                      <a:srgbClr val="000000"/>
                    </a:outerShdw>
                  </a:effectLst>
                  <a:latin typeface="华文宋体"/>
                  <a:ea typeface="华文宋体"/>
                  <a:cs typeface="华文宋体"/>
                </a:rPr>
                <a:t>信心＋</a:t>
              </a:r>
              <a:endParaRPr lang="en-US" altLang="zh-CN" sz="3200" b="1" dirty="0">
                <a:solidFill>
                  <a:srgbClr val="FFFFFF"/>
                </a:solidFill>
                <a:effectLst>
                  <a:outerShdw blurRad="38100" dist="38100" dir="2700000" algn="tl">
                    <a:srgbClr val="000000"/>
                  </a:outerShdw>
                </a:effectLst>
                <a:latin typeface="华文宋体"/>
                <a:ea typeface="华文宋体"/>
                <a:cs typeface="华文宋体"/>
              </a:endParaRPr>
            </a:p>
            <a:p>
              <a:pPr eaLnBrk="0" hangingPunct="0">
                <a:spcBef>
                  <a:spcPts val="0"/>
                </a:spcBef>
                <a:defRPr/>
              </a:pPr>
              <a:r>
                <a:rPr lang="en-US" altLang="zh-CN" sz="3200" b="1" dirty="0">
                  <a:solidFill>
                    <a:srgbClr val="FFFFFF"/>
                  </a:solidFill>
                  <a:effectLst>
                    <a:outerShdw blurRad="38100" dist="38100" dir="2700000" algn="tl">
                      <a:srgbClr val="000000"/>
                    </a:outerShdw>
                  </a:effectLst>
                  <a:latin typeface="华文宋体"/>
                  <a:ea typeface="华文宋体"/>
                  <a:cs typeface="华文宋体"/>
                </a:rPr>
                <a:t> </a:t>
              </a:r>
              <a:r>
                <a:rPr lang="zh-CN" altLang="en-US" sz="3200" b="1" dirty="0">
                  <a:solidFill>
                    <a:srgbClr val="FFFFFF"/>
                  </a:solidFill>
                  <a:effectLst>
                    <a:outerShdw blurRad="38100" dist="38100" dir="2700000" algn="tl">
                      <a:srgbClr val="000000"/>
                    </a:outerShdw>
                  </a:effectLst>
                  <a:latin typeface="华文宋体"/>
                  <a:ea typeface="华文宋体"/>
                  <a:cs typeface="华文宋体"/>
                </a:rPr>
                <a:t>行为</a:t>
              </a:r>
              <a:endParaRPr lang="en-US" altLang="zh-CN" sz="3200" b="1" dirty="0">
                <a:solidFill>
                  <a:srgbClr val="FFFFFF"/>
                </a:solidFill>
                <a:effectLst>
                  <a:outerShdw blurRad="38100" dist="38100" dir="2700000" algn="tl">
                    <a:srgbClr val="000000"/>
                  </a:outerShdw>
                </a:effectLst>
                <a:latin typeface="华文宋体"/>
                <a:ea typeface="华文宋体"/>
                <a:cs typeface="华文宋体"/>
              </a:endParaRPr>
            </a:p>
          </p:txBody>
        </p:sp>
        <p:sp>
          <p:nvSpPr>
            <p:cNvPr id="540697" name="Text Box 1049"/>
            <p:cNvSpPr txBox="1">
              <a:spLocks noChangeArrowheads="1"/>
            </p:cNvSpPr>
            <p:nvPr/>
          </p:nvSpPr>
          <p:spPr bwMode="auto">
            <a:xfrm>
              <a:off x="4944" y="2608"/>
              <a:ext cx="768" cy="620"/>
            </a:xfrm>
            <a:prstGeom prst="rect">
              <a:avLst/>
            </a:prstGeom>
            <a:noFill/>
            <a:ln w="12700" cap="sq">
              <a:noFill/>
              <a:miter lim="800000"/>
              <a:headEnd/>
              <a:tailEnd/>
            </a:ln>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algn="r" eaLnBrk="0" hangingPunct="0">
                <a:spcBef>
                  <a:spcPct val="50000"/>
                </a:spcBef>
                <a:defRPr/>
              </a:pPr>
              <a:r>
                <a:rPr lang="zh-CN" altLang="en-US" sz="3200" b="1" dirty="0">
                  <a:solidFill>
                    <a:srgbClr val="FFFFFF"/>
                  </a:solidFill>
                  <a:effectLst>
                    <a:outerShdw blurRad="38100" dist="38100" dir="2700000" algn="tl">
                      <a:srgbClr val="000000"/>
                    </a:outerShdw>
                  </a:effectLst>
                  <a:latin typeface="华文宋体"/>
                  <a:ea typeface="华文宋体"/>
                  <a:cs typeface="华文宋体"/>
                </a:rPr>
                <a:t>信心＋</a:t>
              </a:r>
              <a:endParaRPr lang="en-US" altLang="zh-CN" sz="3200" b="1" dirty="0">
                <a:solidFill>
                  <a:srgbClr val="FFFFFF"/>
                </a:solidFill>
                <a:effectLst>
                  <a:outerShdw blurRad="38100" dist="38100" dir="2700000" algn="tl">
                    <a:srgbClr val="000000"/>
                  </a:outerShdw>
                </a:effectLst>
                <a:latin typeface="华文宋体"/>
                <a:ea typeface="华文宋体"/>
                <a:cs typeface="华文宋体"/>
              </a:endParaRPr>
            </a:p>
            <a:p>
              <a:pPr eaLnBrk="0" hangingPunct="0">
                <a:spcBef>
                  <a:spcPts val="0"/>
                </a:spcBef>
                <a:defRPr/>
              </a:pPr>
              <a:r>
                <a:rPr lang="en-US" altLang="zh-CN" sz="3200" b="1" dirty="0">
                  <a:solidFill>
                    <a:srgbClr val="FFFFFF"/>
                  </a:solidFill>
                  <a:effectLst>
                    <a:outerShdw blurRad="38100" dist="38100" dir="2700000" algn="tl">
                      <a:srgbClr val="000000"/>
                    </a:outerShdw>
                  </a:effectLst>
                  <a:latin typeface="华文宋体"/>
                  <a:ea typeface="华文宋体"/>
                  <a:cs typeface="华文宋体"/>
                </a:rPr>
                <a:t> </a:t>
              </a:r>
              <a:r>
                <a:rPr lang="zh-CN" altLang="en-US" sz="3200" b="1" dirty="0">
                  <a:solidFill>
                    <a:srgbClr val="FFFFFF"/>
                  </a:solidFill>
                  <a:effectLst>
                    <a:outerShdw blurRad="38100" dist="38100" dir="2700000" algn="tl">
                      <a:srgbClr val="000000"/>
                    </a:outerShdw>
                  </a:effectLst>
                  <a:latin typeface="华文宋体"/>
                  <a:ea typeface="华文宋体"/>
                  <a:cs typeface="华文宋体"/>
                </a:rPr>
                <a:t>行为</a:t>
              </a:r>
              <a:endParaRPr lang="en-US" altLang="zh-CN" sz="3200" b="1" dirty="0">
                <a:solidFill>
                  <a:srgbClr val="FFFFFF"/>
                </a:solidFill>
                <a:effectLst>
                  <a:outerShdw blurRad="38100" dist="38100" dir="2700000" algn="tl">
                    <a:srgbClr val="000000"/>
                  </a:outerShdw>
                </a:effectLst>
                <a:latin typeface="华文宋体"/>
                <a:ea typeface="华文宋体"/>
                <a:cs typeface="华文宋体"/>
              </a:endParaRPr>
            </a:p>
          </p:txBody>
        </p:sp>
      </p:grpSp>
      <p:sp>
        <p:nvSpPr>
          <p:cNvPr id="540698" name="Text Box 1050"/>
          <p:cNvSpPr txBox="1">
            <a:spLocks noChangeArrowheads="1"/>
          </p:cNvSpPr>
          <p:nvPr/>
        </p:nvSpPr>
        <p:spPr bwMode="auto">
          <a:xfrm>
            <a:off x="6759552" y="6399312"/>
            <a:ext cx="2187598" cy="307777"/>
          </a:xfrm>
          <a:prstGeom prst="rect">
            <a:avLst/>
          </a:prstGeom>
          <a:noFill/>
          <a:ln w="12700" cap="sq">
            <a:noFill/>
            <a:miter lim="800000"/>
            <a:headEnd/>
            <a:tailEnd/>
          </a:ln>
          <a:effectLst/>
        </p:spPr>
        <p:txBody>
          <a:bodyPr wrap="none"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algn="r" eaLnBrk="0" hangingPunct="0">
              <a:defRPr/>
            </a:pPr>
            <a:r>
              <a:rPr lang="zh-CN" altLang="en-US" sz="2000" b="1" dirty="0">
                <a:solidFill>
                  <a:srgbClr val="FFFFFF"/>
                </a:solidFill>
                <a:effectLst>
                  <a:outerShdw blurRad="38100" dist="38100" dir="2700000" algn="tl">
                    <a:srgbClr val="000000"/>
                  </a:outerShdw>
                </a:effectLst>
                <a:latin typeface="华文宋体"/>
                <a:ea typeface="华文宋体"/>
                <a:cs typeface="华文宋体"/>
              </a:rPr>
              <a:t>对比旧约调查</a:t>
            </a:r>
            <a:r>
              <a:rPr lang="en-US" sz="2000" b="1" dirty="0">
                <a:solidFill>
                  <a:srgbClr val="FFFFFF"/>
                </a:solidFill>
                <a:effectLst>
                  <a:outerShdw blurRad="38100" dist="38100" dir="2700000" algn="tl">
                    <a:srgbClr val="000000"/>
                  </a:outerShdw>
                </a:effectLst>
                <a:latin typeface="Arial"/>
                <a:cs typeface="Arial"/>
              </a:rPr>
              <a:t> 121e</a:t>
            </a:r>
            <a:endParaRPr lang="en-US" sz="1600" b="1" dirty="0">
              <a:effectLst>
                <a:outerShdw blurRad="38100" dist="38100" dir="2700000" algn="tl">
                  <a:srgbClr val="FFFFFF"/>
                </a:outerShdw>
              </a:effectLst>
              <a:latin typeface="Arial"/>
              <a:cs typeface="Arial"/>
            </a:endParaRPr>
          </a:p>
        </p:txBody>
      </p:sp>
    </p:spTree>
    <p:extLst>
      <p:ext uri="{BB962C8B-B14F-4D97-AF65-F5344CB8AC3E}">
        <p14:creationId xmlns:p14="http://schemas.microsoft.com/office/powerpoint/2010/main" val="323160257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406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0698"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1236" name="AutoShape 1044"/>
          <p:cNvSpPr>
            <a:spLocks noChangeArrowheads="1"/>
          </p:cNvSpPr>
          <p:nvPr/>
        </p:nvSpPr>
        <p:spPr bwMode="auto">
          <a:xfrm rot="5400000">
            <a:off x="571500" y="3543300"/>
            <a:ext cx="1752600" cy="1371600"/>
          </a:xfrm>
          <a:prstGeom prst="chevron">
            <a:avLst>
              <a:gd name="adj" fmla="val 31944"/>
            </a:avLst>
          </a:prstGeom>
          <a:solidFill>
            <a:srgbClr val="66FFCC"/>
          </a:solidFill>
          <a:ln w="38100" cap="sq">
            <a:solidFill>
              <a:schemeClr val="bg2"/>
            </a:solidFill>
            <a:miter lim="800000"/>
            <a:headEnd/>
            <a:tailEnd/>
          </a:ln>
        </p:spPr>
        <p:txBody>
          <a:bodyPr rot="10800000" vert="eaVert" wrap="none" lIns="0" tIns="0" rIns="0" bIns="0" anchor="ctr"/>
          <a:lstStyle/>
          <a:p>
            <a:pPr algn="ctr" eaLnBrk="0" hangingPunct="0"/>
            <a:endParaRPr lang="zh-CN" altLang="en-US" sz="2000" b="1">
              <a:solidFill>
                <a:srgbClr val="000000"/>
              </a:solidFill>
              <a:latin typeface="Arial Narrow" charset="0"/>
              <a:ea typeface="SimSun" charset="0"/>
              <a:cs typeface="SimSun" charset="0"/>
            </a:endParaRPr>
          </a:p>
          <a:p>
            <a:pPr algn="ctr" eaLnBrk="0" hangingPunct="0"/>
            <a:r>
              <a:rPr lang="zh-CN" altLang="en-US" sz="2000" b="1">
                <a:solidFill>
                  <a:srgbClr val="000000"/>
                </a:solidFill>
                <a:latin typeface="微軟正黑體" charset="0"/>
                <a:ea typeface="微軟正黑體" charset="0"/>
                <a:cs typeface="微軟正黑體" charset="0"/>
              </a:rPr>
              <a:t>原型</a:t>
            </a:r>
          </a:p>
          <a:p>
            <a:pPr algn="ctr" eaLnBrk="0" hangingPunct="0"/>
            <a:r>
              <a:rPr lang="en-US" altLang="zh-CN" sz="2000" b="1">
                <a:solidFill>
                  <a:srgbClr val="000000"/>
                </a:solidFill>
                <a:latin typeface="Arial Narrow" charset="0"/>
                <a:ea typeface="SimSun" charset="0"/>
                <a:cs typeface="SimSun" charset="0"/>
              </a:rPr>
              <a:t>|</a:t>
            </a:r>
          </a:p>
          <a:p>
            <a:pPr algn="ctr" eaLnBrk="0" hangingPunct="0"/>
            <a:r>
              <a:rPr lang="zh-CN" altLang="en-US" sz="2000" b="1">
                <a:solidFill>
                  <a:srgbClr val="000000"/>
                </a:solidFill>
                <a:latin typeface="微軟正黑體" charset="0"/>
                <a:ea typeface="微軟正黑體" charset="0"/>
                <a:cs typeface="微軟正黑體" charset="0"/>
              </a:rPr>
              <a:t>对应型</a:t>
            </a:r>
            <a:endParaRPr lang="en-US" sz="2000" b="1">
              <a:solidFill>
                <a:srgbClr val="000000"/>
              </a:solidFill>
              <a:latin typeface="微軟正黑體" charset="0"/>
              <a:ea typeface="微軟正黑體" charset="0"/>
              <a:cs typeface="微軟正黑體" charset="0"/>
            </a:endParaRPr>
          </a:p>
        </p:txBody>
      </p:sp>
      <p:sp>
        <p:nvSpPr>
          <p:cNvPr id="521218" name="Rectangle 1026"/>
          <p:cNvSpPr>
            <a:spLocks noGrp="1" noChangeArrowheads="1"/>
          </p:cNvSpPr>
          <p:nvPr>
            <p:ph type="ctrTitle"/>
          </p:nvPr>
        </p:nvSpPr>
        <p:spPr>
          <a:xfrm>
            <a:off x="0" y="0"/>
            <a:ext cx="6619875" cy="838200"/>
          </a:xfrm>
          <a:solidFill>
            <a:srgbClr val="006600"/>
          </a:solidFill>
          <a:effectLst>
            <a:outerShdw blurRad="63500" dist="35921" dir="2700000" algn="ctr" rotWithShape="0">
              <a:schemeClr val="bg2">
                <a:alpha val="74997"/>
              </a:schemeClr>
            </a:outerShdw>
          </a:effectLst>
        </p:spPr>
        <p:txBody>
          <a:bodyPr/>
          <a:lstStyle/>
          <a:p>
            <a:r>
              <a:rPr kumimoji="1" lang="zh-CN" altLang="en-US">
                <a:effectLst>
                  <a:outerShdw blurRad="38100" dist="38100" dir="2700000" algn="tl">
                    <a:srgbClr val="000000"/>
                  </a:outerShdw>
                </a:effectLst>
                <a:latin typeface="DFKai-SB" charset="0"/>
                <a:ea typeface="DFKai-SB" charset="0"/>
                <a:cs typeface="DFKai-SB" charset="0"/>
              </a:rPr>
              <a:t>得救</a:t>
            </a:r>
            <a:r>
              <a:rPr kumimoji="1" lang="zh-CN" altLang="en-US" sz="3600" b="1">
                <a:effectLst>
                  <a:outerShdw blurRad="38100" dist="38100" dir="2700000" algn="tl">
                    <a:srgbClr val="000000"/>
                  </a:outerShdw>
                </a:effectLst>
                <a:latin typeface="Arial" charset="0"/>
                <a:ea typeface="ＭＳ Ｐゴシック" charset="0"/>
                <a:cs typeface="ＭＳ Ｐゴシック" charset="0"/>
              </a:rPr>
              <a:t> </a:t>
            </a:r>
            <a:r>
              <a:rPr kumimoji="1" lang="en-US" altLang="zh-CN" sz="3600" b="1">
                <a:effectLst>
                  <a:outerShdw blurRad="38100" dist="38100" dir="2700000" algn="tl">
                    <a:srgbClr val="000000"/>
                  </a:outerShdw>
                </a:effectLst>
                <a:latin typeface="Arial" charset="0"/>
                <a:ea typeface="ＭＳ Ｐゴシック" charset="0"/>
                <a:cs typeface="ＭＳ Ｐゴシック" charset="0"/>
              </a:rPr>
              <a:t>&amp; </a:t>
            </a:r>
            <a:r>
              <a:rPr kumimoji="1" lang="zh-CN" altLang="en-US">
                <a:effectLst>
                  <a:outerShdw blurRad="38100" dist="38100" dir="2700000" algn="tl">
                    <a:srgbClr val="000000"/>
                  </a:outerShdw>
                </a:effectLst>
                <a:latin typeface="DFKai-SB" charset="0"/>
                <a:ea typeface="DFKai-SB" charset="0"/>
                <a:cs typeface="DFKai-SB" charset="0"/>
              </a:rPr>
              <a:t>成圣</a:t>
            </a:r>
            <a:endParaRPr kumimoji="1" lang="zh-CN" altLang="en-US">
              <a:latin typeface="DFKai-SB" charset="0"/>
              <a:ea typeface="DFKai-SB" charset="0"/>
              <a:cs typeface="DFKai-SB" charset="0"/>
            </a:endParaRPr>
          </a:p>
        </p:txBody>
      </p:sp>
      <p:sp>
        <p:nvSpPr>
          <p:cNvPr id="521220" name="Text Box 1028"/>
          <p:cNvSpPr txBox="1">
            <a:spLocks noChangeArrowheads="1"/>
          </p:cNvSpPr>
          <p:nvPr/>
        </p:nvSpPr>
        <p:spPr bwMode="auto">
          <a:xfrm>
            <a:off x="76200" y="1946275"/>
            <a:ext cx="595313" cy="862013"/>
          </a:xfrm>
          <a:prstGeom prst="rect">
            <a:avLst/>
          </a:prstGeom>
          <a:noFill/>
          <a:ln w="12700" cap="sq">
            <a:noFill/>
            <a:miter lim="800000"/>
            <a:headEnd/>
            <a:tailEnd/>
          </a:ln>
          <a:effectLst>
            <a:outerShdw dist="107763" dir="18900000" algn="ctr" rotWithShape="0">
              <a:schemeClr val="bg2"/>
            </a:outerShdw>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742950" indent="-285750">
              <a:defRPr sz="1400">
                <a:solidFill>
                  <a:srgbClr val="000000"/>
                </a:solidFill>
                <a:latin typeface="Arial Narrow" charset="0"/>
                <a:ea typeface="Times New Roman" charset="0"/>
                <a:cs typeface="Times New Roman" charset="0"/>
              </a:defRPr>
            </a:lvl2pPr>
            <a:lvl3pPr marL="1143000" indent="-228600">
              <a:defRPr sz="1400">
                <a:solidFill>
                  <a:srgbClr val="000000"/>
                </a:solidFill>
                <a:latin typeface="Arial Narrow" charset="0"/>
                <a:ea typeface="Times New Roman" charset="0"/>
                <a:cs typeface="Times New Roman" charset="0"/>
              </a:defRPr>
            </a:lvl3pPr>
            <a:lvl4pPr marL="1600200" indent="-228600">
              <a:defRPr sz="1400">
                <a:solidFill>
                  <a:srgbClr val="000000"/>
                </a:solidFill>
                <a:latin typeface="Arial Narrow" charset="0"/>
                <a:ea typeface="Times New Roman" charset="0"/>
                <a:cs typeface="Times New Roman" charset="0"/>
              </a:defRPr>
            </a:lvl4pPr>
            <a:lvl5pPr marL="2057400" indent="-228600">
              <a:defRPr sz="1400">
                <a:solidFill>
                  <a:srgbClr val="000000"/>
                </a:solidFill>
                <a:latin typeface="Arial Narrow" charset="0"/>
                <a:ea typeface="Times New Roman" charset="0"/>
                <a:cs typeface="Times New Roman" charset="0"/>
              </a:defRPr>
            </a:lvl5pPr>
            <a:lvl6pPr marL="25146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29718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34290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38862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algn="r" eaLnBrk="0" hangingPunct="0">
              <a:spcBef>
                <a:spcPct val="50000"/>
              </a:spcBef>
            </a:pPr>
            <a:r>
              <a:rPr lang="zh-CN" altLang="en-US" sz="2800" b="1">
                <a:solidFill>
                  <a:srgbClr val="FFFFFF"/>
                </a:solidFill>
                <a:effectLst>
                  <a:outerShdw blurRad="38100" dist="38100" dir="2700000" algn="tl">
                    <a:srgbClr val="000000"/>
                  </a:outerShdw>
                </a:effectLst>
                <a:latin typeface="DFKai-SB" charset="0"/>
                <a:ea typeface="DFKai-SB" charset="0"/>
                <a:cs typeface="DFKai-SB" charset="0"/>
              </a:rPr>
              <a:t>旧约</a:t>
            </a:r>
          </a:p>
        </p:txBody>
      </p:sp>
      <p:sp>
        <p:nvSpPr>
          <p:cNvPr id="521221" name="Text Box 1029"/>
          <p:cNvSpPr txBox="1">
            <a:spLocks noChangeArrowheads="1"/>
          </p:cNvSpPr>
          <p:nvPr/>
        </p:nvSpPr>
        <p:spPr bwMode="auto">
          <a:xfrm>
            <a:off x="76200" y="4841875"/>
            <a:ext cx="595313" cy="862013"/>
          </a:xfrm>
          <a:prstGeom prst="rect">
            <a:avLst/>
          </a:prstGeom>
          <a:noFill/>
          <a:ln w="12700" cap="sq">
            <a:noFill/>
            <a:miter lim="800000"/>
            <a:headEnd/>
            <a:tailEnd/>
          </a:ln>
          <a:effectLst>
            <a:outerShdw dist="107763" dir="18900000" algn="ctr" rotWithShape="0">
              <a:schemeClr val="bg2"/>
            </a:outerShdw>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742950" indent="-285750">
              <a:defRPr sz="1400">
                <a:solidFill>
                  <a:srgbClr val="000000"/>
                </a:solidFill>
                <a:latin typeface="Arial Narrow" charset="0"/>
                <a:ea typeface="Times New Roman" charset="0"/>
                <a:cs typeface="Times New Roman" charset="0"/>
              </a:defRPr>
            </a:lvl2pPr>
            <a:lvl3pPr marL="1143000" indent="-228600">
              <a:defRPr sz="1400">
                <a:solidFill>
                  <a:srgbClr val="000000"/>
                </a:solidFill>
                <a:latin typeface="Arial Narrow" charset="0"/>
                <a:ea typeface="Times New Roman" charset="0"/>
                <a:cs typeface="Times New Roman" charset="0"/>
              </a:defRPr>
            </a:lvl3pPr>
            <a:lvl4pPr marL="1600200" indent="-228600">
              <a:defRPr sz="1400">
                <a:solidFill>
                  <a:srgbClr val="000000"/>
                </a:solidFill>
                <a:latin typeface="Arial Narrow" charset="0"/>
                <a:ea typeface="Times New Roman" charset="0"/>
                <a:cs typeface="Times New Roman" charset="0"/>
              </a:defRPr>
            </a:lvl4pPr>
            <a:lvl5pPr marL="2057400" indent="-228600">
              <a:defRPr sz="1400">
                <a:solidFill>
                  <a:srgbClr val="000000"/>
                </a:solidFill>
                <a:latin typeface="Arial Narrow" charset="0"/>
                <a:ea typeface="Times New Roman" charset="0"/>
                <a:cs typeface="Times New Roman" charset="0"/>
              </a:defRPr>
            </a:lvl5pPr>
            <a:lvl6pPr marL="25146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29718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34290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38862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algn="r" eaLnBrk="0" hangingPunct="0">
              <a:spcBef>
                <a:spcPct val="50000"/>
              </a:spcBef>
            </a:pPr>
            <a:r>
              <a:rPr lang="zh-CN" altLang="en-US" sz="2800" b="1">
                <a:solidFill>
                  <a:srgbClr val="FFFFFF"/>
                </a:solidFill>
                <a:effectLst>
                  <a:outerShdw blurRad="38100" dist="38100" dir="2700000" algn="tl">
                    <a:srgbClr val="000000"/>
                  </a:outerShdw>
                </a:effectLst>
                <a:latin typeface="DFKai-SB" charset="0"/>
                <a:ea typeface="DFKai-SB" charset="0"/>
                <a:cs typeface="DFKai-SB" charset="0"/>
              </a:rPr>
              <a:t>新约</a:t>
            </a:r>
          </a:p>
        </p:txBody>
      </p:sp>
      <p:sp>
        <p:nvSpPr>
          <p:cNvPr id="521222" name="Rectangle 1030"/>
          <p:cNvSpPr>
            <a:spLocks noChangeArrowheads="1"/>
          </p:cNvSpPr>
          <p:nvPr/>
        </p:nvSpPr>
        <p:spPr bwMode="auto">
          <a:xfrm>
            <a:off x="2700338" y="5183188"/>
            <a:ext cx="1454150" cy="404812"/>
          </a:xfrm>
          <a:prstGeom prst="rect">
            <a:avLst/>
          </a:prstGeom>
          <a:noFill/>
          <a:ln w="9525">
            <a:noFill/>
            <a:miter lim="800000"/>
            <a:headEnd/>
            <a:tailEnd/>
          </a:ln>
          <a:effectLst>
            <a:outerShdw blurRad="63500" dist="107763" dir="18900000" algn="ctr" rotWithShape="0">
              <a:schemeClr val="bg2">
                <a:alpha val="74998"/>
              </a:schemeClr>
            </a:outerShdw>
          </a:effectLst>
        </p:spPr>
        <p:txBody>
          <a:bodyPr anchor="ctr"/>
          <a:lstStyle/>
          <a:p>
            <a:pPr algn="ctr" eaLnBrk="0" hangingPunct="0">
              <a:lnSpc>
                <a:spcPct val="90000"/>
              </a:lnSpc>
              <a:spcBef>
                <a:spcPct val="20000"/>
              </a:spcBef>
              <a:buSzPct val="80000"/>
              <a:buFont typeface="Wingdings" charset="0"/>
              <a:buNone/>
            </a:pPr>
            <a:r>
              <a:rPr kumimoji="1" lang="zh-CN" altLang="en-US" b="1">
                <a:solidFill>
                  <a:srgbClr val="FFFFFF"/>
                </a:solidFill>
                <a:latin typeface="微軟正黑體" charset="0"/>
                <a:ea typeface="微軟正黑體" charset="0"/>
                <a:cs typeface="微軟正黑體" charset="0"/>
              </a:rPr>
              <a:t>得拯救</a:t>
            </a:r>
            <a:endParaRPr kumimoji="1" lang="en-US" b="1">
              <a:solidFill>
                <a:srgbClr val="FFFFFF"/>
              </a:solidFill>
              <a:latin typeface="微軟正黑體" charset="0"/>
              <a:ea typeface="微軟正黑體" charset="0"/>
              <a:cs typeface="微軟正黑體" charset="0"/>
            </a:endParaRPr>
          </a:p>
        </p:txBody>
      </p:sp>
      <p:sp>
        <p:nvSpPr>
          <p:cNvPr id="521223" name="Rectangle 1031"/>
          <p:cNvSpPr>
            <a:spLocks noChangeArrowheads="1"/>
          </p:cNvSpPr>
          <p:nvPr/>
        </p:nvSpPr>
        <p:spPr bwMode="auto">
          <a:xfrm>
            <a:off x="762000" y="990600"/>
            <a:ext cx="1649413" cy="990600"/>
          </a:xfrm>
          <a:prstGeom prst="rect">
            <a:avLst/>
          </a:prstGeom>
          <a:solidFill>
            <a:schemeClr val="bg2"/>
          </a:solidFill>
          <a:ln w="9525">
            <a:noFill/>
            <a:miter lim="800000"/>
            <a:headEnd/>
            <a:tailEnd/>
          </a:ln>
          <a:effectLst>
            <a:outerShdw blurRad="63500" dist="107763" dir="18900000" algn="ctr" rotWithShape="0">
              <a:schemeClr val="bg2">
                <a:alpha val="74998"/>
              </a:schemeClr>
            </a:outerShdw>
          </a:effectLst>
        </p:spPr>
        <p:txBody>
          <a:bodyPr anchor="ctr"/>
          <a:lstStyle/>
          <a:p>
            <a:pPr eaLnBrk="0" hangingPunct="0">
              <a:lnSpc>
                <a:spcPct val="90000"/>
              </a:lnSpc>
              <a:spcBef>
                <a:spcPct val="20000"/>
              </a:spcBef>
              <a:buSzPct val="80000"/>
              <a:buFont typeface="Wingdings" charset="0"/>
              <a:buNone/>
            </a:pPr>
            <a:r>
              <a:rPr kumimoji="1" lang="zh-CN" altLang="en-US" sz="2800" b="1">
                <a:solidFill>
                  <a:srgbClr val="FFFFFF"/>
                </a:solidFill>
                <a:latin typeface="微軟正黑體" charset="0"/>
                <a:ea typeface="微軟正黑體" charset="0"/>
                <a:cs typeface="微軟正黑體" charset="0"/>
              </a:rPr>
              <a:t>人的角色</a:t>
            </a:r>
          </a:p>
        </p:txBody>
      </p:sp>
      <p:sp>
        <p:nvSpPr>
          <p:cNvPr id="521224" name="Rectangle 1032"/>
          <p:cNvSpPr>
            <a:spLocks noChangeArrowheads="1"/>
          </p:cNvSpPr>
          <p:nvPr/>
        </p:nvSpPr>
        <p:spPr bwMode="auto">
          <a:xfrm>
            <a:off x="2541588" y="990600"/>
            <a:ext cx="1985962" cy="990600"/>
          </a:xfrm>
          <a:prstGeom prst="rect">
            <a:avLst/>
          </a:prstGeom>
          <a:solidFill>
            <a:schemeClr val="bg2"/>
          </a:solidFill>
          <a:ln w="9525">
            <a:noFill/>
            <a:miter lim="800000"/>
            <a:headEnd/>
            <a:tailEnd/>
          </a:ln>
          <a:effectLst>
            <a:outerShdw blurRad="63500" dist="107763" dir="18900000" algn="ctr" rotWithShape="0">
              <a:schemeClr val="bg2">
                <a:alpha val="74998"/>
              </a:schemeClr>
            </a:outerShdw>
          </a:effectLst>
        </p:spPr>
        <p:txBody>
          <a:bodyPr anchor="ctr"/>
          <a:lstStyle/>
          <a:p>
            <a:pPr eaLnBrk="0" hangingPunct="0">
              <a:lnSpc>
                <a:spcPct val="90000"/>
              </a:lnSpc>
              <a:spcBef>
                <a:spcPct val="20000"/>
              </a:spcBef>
              <a:buSzPct val="80000"/>
              <a:buFont typeface="Wingdings" charset="0"/>
              <a:buNone/>
            </a:pPr>
            <a:r>
              <a:rPr kumimoji="1" lang="zh-CN" altLang="en-US" sz="2800" b="1">
                <a:solidFill>
                  <a:srgbClr val="FFFFFF"/>
                </a:solidFill>
                <a:latin typeface="微軟正黑體" charset="0"/>
                <a:ea typeface="微軟正黑體" charset="0"/>
                <a:cs typeface="微軟正黑體" charset="0"/>
              </a:rPr>
              <a:t>神的回应</a:t>
            </a:r>
            <a:endParaRPr kumimoji="1" lang="en-US" sz="2800" b="1">
              <a:solidFill>
                <a:srgbClr val="FFFFFF"/>
              </a:solidFill>
              <a:latin typeface="微軟正黑體" charset="0"/>
              <a:ea typeface="微軟正黑體" charset="0"/>
              <a:cs typeface="微軟正黑體" charset="0"/>
            </a:endParaRPr>
          </a:p>
        </p:txBody>
      </p:sp>
      <p:sp>
        <p:nvSpPr>
          <p:cNvPr id="521225" name="Rectangle 1033"/>
          <p:cNvSpPr>
            <a:spLocks noChangeArrowheads="1"/>
          </p:cNvSpPr>
          <p:nvPr/>
        </p:nvSpPr>
        <p:spPr bwMode="auto">
          <a:xfrm>
            <a:off x="762000" y="1981200"/>
            <a:ext cx="1600200" cy="1752600"/>
          </a:xfrm>
          <a:prstGeom prst="rect">
            <a:avLst/>
          </a:prstGeom>
          <a:noFill/>
          <a:ln w="9525">
            <a:noFill/>
            <a:miter lim="800000"/>
            <a:headEnd/>
            <a:tailEnd/>
          </a:ln>
          <a:effectLst>
            <a:outerShdw blurRad="63500" dist="107763" dir="18900000" algn="ctr" rotWithShape="0">
              <a:schemeClr val="bg2">
                <a:alpha val="74998"/>
              </a:schemeClr>
            </a:outerShdw>
          </a:effectLst>
        </p:spPr>
        <p:txBody>
          <a:bodyPr anchor="ctr"/>
          <a:lstStyle/>
          <a:p>
            <a:pPr eaLnBrk="0" hangingPunct="0">
              <a:lnSpc>
                <a:spcPct val="90000"/>
              </a:lnSpc>
              <a:spcBef>
                <a:spcPct val="20000"/>
              </a:spcBef>
              <a:buSzPct val="80000"/>
              <a:buFont typeface="Wingdings" charset="0"/>
              <a:buNone/>
            </a:pPr>
            <a:r>
              <a:rPr kumimoji="1" lang="zh-CN" altLang="en-US" b="1">
                <a:solidFill>
                  <a:srgbClr val="FFFFFF"/>
                </a:solidFill>
                <a:latin typeface="微軟正黑體" charset="0"/>
                <a:ea typeface="微軟正黑體" charset="0"/>
                <a:cs typeface="微軟正黑體" charset="0"/>
              </a:rPr>
              <a:t>信靠神的逾越节羔羊</a:t>
            </a:r>
          </a:p>
        </p:txBody>
      </p:sp>
      <p:sp>
        <p:nvSpPr>
          <p:cNvPr id="521226" name="Rectangle 1034"/>
          <p:cNvSpPr>
            <a:spLocks noChangeArrowheads="1"/>
          </p:cNvSpPr>
          <p:nvPr/>
        </p:nvSpPr>
        <p:spPr bwMode="auto">
          <a:xfrm>
            <a:off x="762000" y="4953000"/>
            <a:ext cx="1522413" cy="1600200"/>
          </a:xfrm>
          <a:prstGeom prst="rect">
            <a:avLst/>
          </a:prstGeom>
          <a:noFill/>
          <a:ln w="9525">
            <a:noFill/>
            <a:miter lim="800000"/>
            <a:headEnd/>
            <a:tailEnd/>
          </a:ln>
          <a:effectLst>
            <a:outerShdw blurRad="63500" dist="107763" dir="18900000" algn="ctr" rotWithShape="0">
              <a:schemeClr val="bg2">
                <a:alpha val="74998"/>
              </a:schemeClr>
            </a:outerShdw>
          </a:effectLst>
        </p:spPr>
        <p:txBody>
          <a:bodyPr anchor="ctr"/>
          <a:lstStyle/>
          <a:p>
            <a:pPr eaLnBrk="0" hangingPunct="0">
              <a:lnSpc>
                <a:spcPct val="90000"/>
              </a:lnSpc>
              <a:spcBef>
                <a:spcPct val="20000"/>
              </a:spcBef>
              <a:buSzPct val="80000"/>
              <a:buFont typeface="Wingdings" charset="0"/>
              <a:buNone/>
            </a:pPr>
            <a:r>
              <a:rPr kumimoji="1" lang="zh-CN" altLang="en-US" b="1">
                <a:solidFill>
                  <a:srgbClr val="FFFFFF"/>
                </a:solidFill>
                <a:latin typeface="微軟正黑體" charset="0"/>
                <a:ea typeface="微軟正黑體" charset="0"/>
                <a:cs typeface="微軟正黑體" charset="0"/>
              </a:rPr>
              <a:t>信靠基督那神的羔羊</a:t>
            </a:r>
          </a:p>
        </p:txBody>
      </p:sp>
      <p:sp>
        <p:nvSpPr>
          <p:cNvPr id="521227" name="Rectangle 1035"/>
          <p:cNvSpPr>
            <a:spLocks noChangeArrowheads="1"/>
          </p:cNvSpPr>
          <p:nvPr/>
        </p:nvSpPr>
        <p:spPr bwMode="auto">
          <a:xfrm>
            <a:off x="4648200" y="2198688"/>
            <a:ext cx="1985963" cy="990600"/>
          </a:xfrm>
          <a:prstGeom prst="rect">
            <a:avLst/>
          </a:prstGeom>
          <a:noFill/>
          <a:ln w="9525">
            <a:noFill/>
            <a:miter lim="800000"/>
            <a:headEnd/>
            <a:tailEnd/>
          </a:ln>
          <a:effectLst>
            <a:outerShdw blurRad="63500" dist="107763" dir="18900000" algn="ctr" rotWithShape="0">
              <a:schemeClr val="bg2">
                <a:alpha val="74998"/>
              </a:schemeClr>
            </a:outerShdw>
          </a:effectLst>
        </p:spPr>
        <p:txBody>
          <a:bodyPr anchor="ctr"/>
          <a:lstStyle/>
          <a:p>
            <a:pPr eaLnBrk="0" hangingPunct="0">
              <a:lnSpc>
                <a:spcPct val="90000"/>
              </a:lnSpc>
              <a:spcBef>
                <a:spcPct val="20000"/>
              </a:spcBef>
              <a:buSzPct val="80000"/>
              <a:buFont typeface="Wingdings" charset="0"/>
              <a:buNone/>
            </a:pPr>
            <a:r>
              <a:rPr kumimoji="1" lang="zh-CN" altLang="en-US" b="1">
                <a:solidFill>
                  <a:srgbClr val="FFFFFF"/>
                </a:solidFill>
                <a:latin typeface="微軟正黑體" charset="0"/>
                <a:ea typeface="微軟正黑體" charset="0"/>
                <a:cs typeface="微軟正黑體" charset="0"/>
              </a:rPr>
              <a:t>走向迦南</a:t>
            </a:r>
            <a:endParaRPr kumimoji="1" lang="en-US" altLang="zh-CN" b="1">
              <a:solidFill>
                <a:srgbClr val="FFFFFF"/>
              </a:solidFill>
              <a:latin typeface="微軟正黑體" charset="0"/>
              <a:ea typeface="微軟正黑體" charset="0"/>
              <a:cs typeface="微軟正黑體" charset="0"/>
            </a:endParaRPr>
          </a:p>
          <a:p>
            <a:pPr eaLnBrk="0" hangingPunct="0">
              <a:lnSpc>
                <a:spcPct val="90000"/>
              </a:lnSpc>
              <a:spcBef>
                <a:spcPct val="20000"/>
              </a:spcBef>
              <a:buSzPct val="80000"/>
              <a:buFont typeface="Wingdings" charset="0"/>
              <a:buNone/>
            </a:pPr>
            <a:r>
              <a:rPr kumimoji="1" lang="zh-CN" altLang="en-US" b="1">
                <a:solidFill>
                  <a:srgbClr val="FFFFFF"/>
                </a:solidFill>
                <a:latin typeface="微軟正黑體" charset="0"/>
                <a:ea typeface="微軟正黑體" charset="0"/>
                <a:cs typeface="微軟正黑體" charset="0"/>
              </a:rPr>
              <a:t>之旅</a:t>
            </a:r>
            <a:endParaRPr kumimoji="1" lang="en-US" b="1">
              <a:solidFill>
                <a:srgbClr val="FFFFFF"/>
              </a:solidFill>
              <a:latin typeface="微軟正黑體" charset="0"/>
              <a:ea typeface="微軟正黑體" charset="0"/>
              <a:cs typeface="微軟正黑體" charset="0"/>
            </a:endParaRPr>
          </a:p>
        </p:txBody>
      </p:sp>
      <p:sp>
        <p:nvSpPr>
          <p:cNvPr id="521228" name="Rectangle 1036"/>
          <p:cNvSpPr>
            <a:spLocks noChangeArrowheads="1"/>
          </p:cNvSpPr>
          <p:nvPr/>
        </p:nvSpPr>
        <p:spPr bwMode="auto">
          <a:xfrm>
            <a:off x="4633913" y="5106988"/>
            <a:ext cx="1720850" cy="533400"/>
          </a:xfrm>
          <a:prstGeom prst="rect">
            <a:avLst/>
          </a:prstGeom>
          <a:noFill/>
          <a:ln w="9525">
            <a:noFill/>
            <a:miter lim="800000"/>
            <a:headEnd/>
            <a:tailEnd/>
          </a:ln>
          <a:effectLst>
            <a:outerShdw blurRad="63500" dist="107763" dir="18900000" algn="ctr" rotWithShape="0">
              <a:schemeClr val="bg2">
                <a:alpha val="74998"/>
              </a:schemeClr>
            </a:outerShdw>
          </a:effectLst>
        </p:spPr>
        <p:txBody>
          <a:bodyPr anchor="ctr"/>
          <a:lstStyle/>
          <a:p>
            <a:pPr eaLnBrk="0" hangingPunct="0">
              <a:lnSpc>
                <a:spcPct val="90000"/>
              </a:lnSpc>
              <a:spcBef>
                <a:spcPct val="20000"/>
              </a:spcBef>
              <a:buSzPct val="80000"/>
              <a:buFont typeface="Wingdings" charset="0"/>
              <a:buNone/>
            </a:pPr>
            <a:r>
              <a:rPr kumimoji="1" lang="zh-CN" altLang="en-US" b="1">
                <a:solidFill>
                  <a:srgbClr val="FFFFFF"/>
                </a:solidFill>
                <a:latin typeface="微軟正黑體" charset="0"/>
                <a:ea typeface="微軟正黑體" charset="0"/>
                <a:cs typeface="微軟正黑體" charset="0"/>
              </a:rPr>
              <a:t>属灵的成长</a:t>
            </a:r>
            <a:endParaRPr kumimoji="1" lang="en-US" b="1">
              <a:solidFill>
                <a:srgbClr val="FFFFFF"/>
              </a:solidFill>
              <a:latin typeface="微軟正黑體" charset="0"/>
              <a:ea typeface="微軟正黑體" charset="0"/>
              <a:cs typeface="微軟正黑體" charset="0"/>
            </a:endParaRPr>
          </a:p>
        </p:txBody>
      </p:sp>
      <p:sp>
        <p:nvSpPr>
          <p:cNvPr id="521229" name="Rectangle 1037"/>
          <p:cNvSpPr>
            <a:spLocks noChangeArrowheads="1"/>
          </p:cNvSpPr>
          <p:nvPr/>
        </p:nvSpPr>
        <p:spPr bwMode="auto">
          <a:xfrm>
            <a:off x="4724400" y="990600"/>
            <a:ext cx="1985963" cy="990600"/>
          </a:xfrm>
          <a:prstGeom prst="rect">
            <a:avLst/>
          </a:prstGeom>
          <a:solidFill>
            <a:schemeClr val="bg2"/>
          </a:solidFill>
          <a:ln w="9525">
            <a:noFill/>
            <a:miter lim="800000"/>
            <a:headEnd/>
            <a:tailEnd/>
          </a:ln>
          <a:effectLst>
            <a:outerShdw blurRad="63500" dist="107763" dir="18900000" algn="ctr" rotWithShape="0">
              <a:schemeClr val="bg2">
                <a:alpha val="74998"/>
              </a:schemeClr>
            </a:outerShdw>
          </a:effectLst>
        </p:spPr>
        <p:txBody>
          <a:bodyPr anchor="ctr"/>
          <a:lstStyle/>
          <a:p>
            <a:pPr eaLnBrk="0" hangingPunct="0">
              <a:lnSpc>
                <a:spcPct val="90000"/>
              </a:lnSpc>
              <a:spcBef>
                <a:spcPct val="20000"/>
              </a:spcBef>
              <a:buSzPct val="80000"/>
            </a:pPr>
            <a:r>
              <a:rPr kumimoji="1" lang="zh-CN" altLang="en-US" sz="2800" b="1">
                <a:solidFill>
                  <a:srgbClr val="FFFFFF"/>
                </a:solidFill>
                <a:latin typeface="微軟正黑體" charset="0"/>
                <a:ea typeface="微軟正黑體" charset="0"/>
                <a:cs typeface="微軟正黑體" charset="0"/>
              </a:rPr>
              <a:t>信心的生活</a:t>
            </a:r>
            <a:endParaRPr kumimoji="1" lang="en-US" sz="2800" b="1">
              <a:solidFill>
                <a:srgbClr val="FFFFFF"/>
              </a:solidFill>
              <a:latin typeface="微軟正黑體" charset="0"/>
              <a:ea typeface="微軟正黑體" charset="0"/>
              <a:cs typeface="微軟正黑體" charset="0"/>
            </a:endParaRPr>
          </a:p>
        </p:txBody>
      </p:sp>
      <p:sp>
        <p:nvSpPr>
          <p:cNvPr id="521230" name="Rectangle 1038"/>
          <p:cNvSpPr>
            <a:spLocks noChangeArrowheads="1"/>
          </p:cNvSpPr>
          <p:nvPr/>
        </p:nvSpPr>
        <p:spPr bwMode="auto">
          <a:xfrm>
            <a:off x="2433638" y="5943600"/>
            <a:ext cx="2066925" cy="685800"/>
          </a:xfrm>
          <a:prstGeom prst="rect">
            <a:avLst/>
          </a:prstGeom>
          <a:noFill/>
          <a:ln w="9525">
            <a:noFill/>
            <a:miter lim="800000"/>
            <a:headEnd/>
            <a:tailEnd/>
          </a:ln>
          <a:effectLst>
            <a:outerShdw blurRad="63500" dist="107763" dir="18900000" algn="ctr" rotWithShape="0">
              <a:schemeClr val="bg2">
                <a:alpha val="74998"/>
              </a:schemeClr>
            </a:outerShdw>
          </a:effectLst>
        </p:spPr>
        <p:txBody>
          <a:bodyPr anchor="ctr"/>
          <a:lstStyle/>
          <a:p>
            <a:pPr eaLnBrk="0" hangingPunct="0">
              <a:lnSpc>
                <a:spcPct val="90000"/>
              </a:lnSpc>
              <a:spcBef>
                <a:spcPct val="20000"/>
              </a:spcBef>
              <a:buSzPct val="80000"/>
              <a:buFont typeface="Wingdings" charset="0"/>
              <a:buNone/>
            </a:pPr>
            <a:r>
              <a:rPr kumimoji="1" lang="zh-CN" altLang="en-US" b="1">
                <a:solidFill>
                  <a:srgbClr val="FFFFFF"/>
                </a:solidFill>
                <a:latin typeface="微軟正黑體" charset="0"/>
                <a:ea typeface="微軟正黑體" charset="0"/>
                <a:cs typeface="微軟正黑體" charset="0"/>
              </a:rPr>
              <a:t>位分的成圣</a:t>
            </a:r>
            <a:endParaRPr kumimoji="1" lang="en-US" b="1">
              <a:solidFill>
                <a:srgbClr val="FFFFFF"/>
              </a:solidFill>
              <a:latin typeface="微軟正黑體" charset="0"/>
              <a:ea typeface="微軟正黑體" charset="0"/>
              <a:cs typeface="微軟正黑體" charset="0"/>
            </a:endParaRPr>
          </a:p>
        </p:txBody>
      </p:sp>
      <p:sp>
        <p:nvSpPr>
          <p:cNvPr id="521231" name="Rectangle 1039"/>
          <p:cNvSpPr>
            <a:spLocks noChangeArrowheads="1"/>
          </p:cNvSpPr>
          <p:nvPr/>
        </p:nvSpPr>
        <p:spPr bwMode="auto">
          <a:xfrm>
            <a:off x="4648200" y="5930900"/>
            <a:ext cx="2382838" cy="685800"/>
          </a:xfrm>
          <a:prstGeom prst="rect">
            <a:avLst/>
          </a:prstGeom>
          <a:noFill/>
          <a:ln w="9525">
            <a:noFill/>
            <a:miter lim="800000"/>
            <a:headEnd/>
            <a:tailEnd/>
          </a:ln>
          <a:effectLst>
            <a:outerShdw blurRad="63500" dist="107763" dir="18900000" algn="ctr" rotWithShape="0">
              <a:schemeClr val="bg2">
                <a:alpha val="74998"/>
              </a:schemeClr>
            </a:outerShdw>
          </a:effectLst>
        </p:spPr>
        <p:txBody>
          <a:bodyPr anchor="ctr"/>
          <a:lstStyle/>
          <a:p>
            <a:pPr eaLnBrk="0" hangingPunct="0">
              <a:lnSpc>
                <a:spcPct val="90000"/>
              </a:lnSpc>
              <a:spcBef>
                <a:spcPct val="20000"/>
              </a:spcBef>
              <a:buSzPct val="80000"/>
              <a:buFont typeface="Wingdings" charset="0"/>
              <a:buNone/>
            </a:pPr>
            <a:r>
              <a:rPr kumimoji="1" lang="zh-CN" altLang="en-US" b="1">
                <a:solidFill>
                  <a:srgbClr val="FFFFFF"/>
                </a:solidFill>
                <a:latin typeface="微軟正黑體" charset="0"/>
                <a:ea typeface="微軟正黑體" charset="0"/>
                <a:cs typeface="微軟正黑體" charset="0"/>
              </a:rPr>
              <a:t>逐步的成圣</a:t>
            </a:r>
            <a:endParaRPr kumimoji="1" lang="en-US" b="1">
              <a:solidFill>
                <a:srgbClr val="FFFFFF"/>
              </a:solidFill>
              <a:latin typeface="微軟正黑體" charset="0"/>
              <a:ea typeface="微軟正黑體" charset="0"/>
              <a:cs typeface="微軟正黑體" charset="0"/>
            </a:endParaRPr>
          </a:p>
        </p:txBody>
      </p:sp>
      <p:sp>
        <p:nvSpPr>
          <p:cNvPr id="521232" name="Rectangle 1040"/>
          <p:cNvSpPr>
            <a:spLocks noChangeArrowheads="1"/>
          </p:cNvSpPr>
          <p:nvPr/>
        </p:nvSpPr>
        <p:spPr bwMode="auto">
          <a:xfrm>
            <a:off x="6853238" y="2133600"/>
            <a:ext cx="2290762" cy="990600"/>
          </a:xfrm>
          <a:prstGeom prst="rect">
            <a:avLst/>
          </a:prstGeom>
          <a:noFill/>
          <a:ln w="9525">
            <a:noFill/>
            <a:miter lim="800000"/>
            <a:headEnd/>
            <a:tailEnd/>
          </a:ln>
          <a:effectLst>
            <a:outerShdw blurRad="63500" dist="107763" dir="18900000" algn="ctr" rotWithShape="0">
              <a:schemeClr val="bg2">
                <a:alpha val="74998"/>
              </a:schemeClr>
            </a:outerShdw>
          </a:effectLst>
        </p:spPr>
        <p:txBody>
          <a:bodyPr anchor="ctr"/>
          <a:lstStyle/>
          <a:p>
            <a:pPr eaLnBrk="0" hangingPunct="0">
              <a:lnSpc>
                <a:spcPct val="90000"/>
              </a:lnSpc>
              <a:spcBef>
                <a:spcPct val="20000"/>
              </a:spcBef>
              <a:buSzPct val="80000"/>
              <a:buFont typeface="Wingdings" charset="0"/>
              <a:buNone/>
            </a:pPr>
            <a:r>
              <a:rPr kumimoji="1" lang="zh-CN" altLang="en-US" b="1">
                <a:solidFill>
                  <a:srgbClr val="FFFFFF"/>
                </a:solidFill>
                <a:latin typeface="微軟正黑體" charset="0"/>
                <a:ea typeface="微軟正黑體" charset="0"/>
                <a:cs typeface="微軟正黑體" charset="0"/>
              </a:rPr>
              <a:t>献祭</a:t>
            </a:r>
            <a:br>
              <a:rPr kumimoji="1" lang="zh-CN" altLang="en-US" b="1">
                <a:solidFill>
                  <a:srgbClr val="FFFFFF"/>
                </a:solidFill>
                <a:latin typeface="Arial" charset="0"/>
                <a:ea typeface="SimSun" charset="0"/>
                <a:cs typeface="SimSun" charset="0"/>
              </a:rPr>
            </a:br>
            <a:r>
              <a:rPr kumimoji="1" lang="en-US" altLang="zh-CN" b="1">
                <a:solidFill>
                  <a:srgbClr val="FFFFFF"/>
                </a:solidFill>
                <a:latin typeface="Arial" charset="0"/>
                <a:ea typeface="SimSun" charset="0"/>
                <a:cs typeface="SimSun" charset="0"/>
              </a:rPr>
              <a:t>(</a:t>
            </a:r>
            <a:r>
              <a:rPr kumimoji="1" lang="zh-CN" altLang="en-US" b="1">
                <a:solidFill>
                  <a:srgbClr val="FFFFFF"/>
                </a:solidFill>
                <a:latin typeface="微軟正黑體" charset="0"/>
                <a:ea typeface="微軟正黑體" charset="0"/>
                <a:cs typeface="微軟正黑體" charset="0"/>
              </a:rPr>
              <a:t>罪、愆</a:t>
            </a:r>
            <a:r>
              <a:rPr kumimoji="1" lang="en-US" altLang="zh-CN" b="1">
                <a:solidFill>
                  <a:srgbClr val="FFFFFF"/>
                </a:solidFill>
                <a:latin typeface="Arial" charset="0"/>
                <a:ea typeface="SimSun" charset="0"/>
                <a:cs typeface="SimSun" charset="0"/>
              </a:rPr>
              <a:t>)</a:t>
            </a:r>
          </a:p>
        </p:txBody>
      </p:sp>
      <p:sp>
        <p:nvSpPr>
          <p:cNvPr id="521233" name="Rectangle 1041"/>
          <p:cNvSpPr>
            <a:spLocks noChangeArrowheads="1"/>
          </p:cNvSpPr>
          <p:nvPr/>
        </p:nvSpPr>
        <p:spPr bwMode="auto">
          <a:xfrm>
            <a:off x="6853238" y="5106988"/>
            <a:ext cx="2290762" cy="838200"/>
          </a:xfrm>
          <a:prstGeom prst="rect">
            <a:avLst/>
          </a:prstGeom>
          <a:noFill/>
          <a:ln w="9525">
            <a:noFill/>
            <a:miter lim="800000"/>
            <a:headEnd/>
            <a:tailEnd/>
          </a:ln>
          <a:effectLst>
            <a:outerShdw blurRad="63500" dist="107763" dir="18900000" algn="ctr" rotWithShape="0">
              <a:schemeClr val="bg2">
                <a:alpha val="74998"/>
              </a:schemeClr>
            </a:outerShdw>
          </a:effectLst>
        </p:spPr>
        <p:txBody>
          <a:bodyPr anchor="ctr"/>
          <a:lstStyle/>
          <a:p>
            <a:pPr eaLnBrk="0" hangingPunct="0">
              <a:lnSpc>
                <a:spcPct val="90000"/>
              </a:lnSpc>
              <a:spcBef>
                <a:spcPct val="20000"/>
              </a:spcBef>
              <a:buSzPct val="80000"/>
              <a:buFont typeface="Wingdings" charset="0"/>
              <a:buNone/>
            </a:pPr>
            <a:r>
              <a:rPr kumimoji="1" lang="zh-CN" altLang="en-US" b="1">
                <a:solidFill>
                  <a:srgbClr val="FFFFFF"/>
                </a:solidFill>
                <a:latin typeface="微軟正黑體" charset="0"/>
                <a:ea typeface="微軟正黑體" charset="0"/>
                <a:cs typeface="微軟正黑體" charset="0"/>
              </a:rPr>
              <a:t>认罪</a:t>
            </a:r>
            <a:br>
              <a:rPr kumimoji="1" lang="zh-CN" altLang="en-US" b="1">
                <a:solidFill>
                  <a:srgbClr val="FFFFFF"/>
                </a:solidFill>
                <a:latin typeface="Arial" charset="0"/>
                <a:ea typeface="SimSun" charset="0"/>
                <a:cs typeface="SimSun" charset="0"/>
              </a:rPr>
            </a:br>
            <a:r>
              <a:rPr kumimoji="1" lang="en-US" altLang="zh-CN" b="1">
                <a:solidFill>
                  <a:srgbClr val="FFFFFF"/>
                </a:solidFill>
                <a:latin typeface="Arial" charset="0"/>
                <a:ea typeface="SimSun" charset="0"/>
                <a:cs typeface="SimSun" charset="0"/>
              </a:rPr>
              <a:t>(</a:t>
            </a:r>
            <a:r>
              <a:rPr kumimoji="1" lang="zh-CN" altLang="en-US" b="1">
                <a:solidFill>
                  <a:srgbClr val="FFFFFF"/>
                </a:solidFill>
                <a:latin typeface="微軟正黑體" charset="0"/>
                <a:ea typeface="微軟正黑體" charset="0"/>
                <a:cs typeface="微軟正黑體" charset="0"/>
              </a:rPr>
              <a:t>约翰一书</a:t>
            </a:r>
            <a:r>
              <a:rPr kumimoji="1" lang="zh-CN" altLang="en-US" b="1">
                <a:solidFill>
                  <a:srgbClr val="FFFFFF"/>
                </a:solidFill>
                <a:latin typeface="Arial" charset="0"/>
                <a:ea typeface="SimSun" charset="0"/>
                <a:cs typeface="SimSun" charset="0"/>
              </a:rPr>
              <a:t> </a:t>
            </a:r>
            <a:r>
              <a:rPr kumimoji="1" lang="en-US" altLang="zh-CN" b="1">
                <a:solidFill>
                  <a:srgbClr val="FFFFFF"/>
                </a:solidFill>
                <a:latin typeface="Arial" charset="0"/>
                <a:ea typeface="SimSun" charset="0"/>
                <a:cs typeface="SimSun" charset="0"/>
              </a:rPr>
              <a:t>1:9)</a:t>
            </a:r>
          </a:p>
        </p:txBody>
      </p:sp>
      <p:sp>
        <p:nvSpPr>
          <p:cNvPr id="521234" name="Rectangle 1042"/>
          <p:cNvSpPr>
            <a:spLocks noChangeArrowheads="1"/>
          </p:cNvSpPr>
          <p:nvPr/>
        </p:nvSpPr>
        <p:spPr bwMode="auto">
          <a:xfrm>
            <a:off x="6929438" y="990600"/>
            <a:ext cx="2035175" cy="990600"/>
          </a:xfrm>
          <a:prstGeom prst="rect">
            <a:avLst/>
          </a:prstGeom>
          <a:solidFill>
            <a:schemeClr val="bg2"/>
          </a:solidFill>
          <a:ln w="9525">
            <a:noFill/>
            <a:miter lim="800000"/>
            <a:headEnd/>
            <a:tailEnd/>
          </a:ln>
          <a:effectLst>
            <a:outerShdw blurRad="63500" dist="107763" dir="18900000" algn="ctr" rotWithShape="0">
              <a:schemeClr val="bg2">
                <a:alpha val="74998"/>
              </a:schemeClr>
            </a:outerShdw>
          </a:effectLst>
        </p:spPr>
        <p:txBody>
          <a:bodyPr anchor="ctr"/>
          <a:lstStyle/>
          <a:p>
            <a:pPr eaLnBrk="0" hangingPunct="0">
              <a:lnSpc>
                <a:spcPct val="90000"/>
              </a:lnSpc>
              <a:spcBef>
                <a:spcPct val="20000"/>
              </a:spcBef>
              <a:buSzPct val="80000"/>
              <a:buFont typeface="Wingdings" charset="0"/>
              <a:buNone/>
            </a:pPr>
            <a:r>
              <a:rPr kumimoji="1" lang="zh-CN" altLang="en-US" sz="2800" b="1">
                <a:solidFill>
                  <a:srgbClr val="FFFFFF"/>
                </a:solidFill>
                <a:latin typeface="微軟正黑體" charset="0"/>
                <a:ea typeface="微軟正黑體" charset="0"/>
                <a:cs typeface="微軟正黑體" charset="0"/>
              </a:rPr>
              <a:t>恢复的关系</a:t>
            </a:r>
            <a:endParaRPr kumimoji="1" lang="en-US" altLang="zh-CN" sz="2800" b="1">
              <a:solidFill>
                <a:srgbClr val="FFFFFF"/>
              </a:solidFill>
              <a:latin typeface="微軟正黑體" charset="0"/>
              <a:ea typeface="微軟正黑體" charset="0"/>
              <a:cs typeface="微軟正黑體" charset="0"/>
            </a:endParaRPr>
          </a:p>
        </p:txBody>
      </p:sp>
      <p:sp>
        <p:nvSpPr>
          <p:cNvPr id="521238" name="AutoShape 1046"/>
          <p:cNvSpPr>
            <a:spLocks noChangeArrowheads="1"/>
          </p:cNvSpPr>
          <p:nvPr/>
        </p:nvSpPr>
        <p:spPr bwMode="auto">
          <a:xfrm rot="5400000">
            <a:off x="2578100" y="3543300"/>
            <a:ext cx="1752600" cy="1371600"/>
          </a:xfrm>
          <a:prstGeom prst="chevron">
            <a:avLst>
              <a:gd name="adj" fmla="val 31944"/>
            </a:avLst>
          </a:prstGeom>
          <a:solidFill>
            <a:srgbClr val="66FFCC"/>
          </a:solidFill>
          <a:ln w="38100" cap="sq">
            <a:solidFill>
              <a:schemeClr val="bg2"/>
            </a:solidFill>
            <a:miter lim="800000"/>
            <a:headEnd/>
            <a:tailEnd/>
          </a:ln>
        </p:spPr>
        <p:txBody>
          <a:bodyPr rot="10800000" vert="eaVert" wrap="none" lIns="0" tIns="0" rIns="0" bIns="0" anchor="ctr"/>
          <a:lstStyle/>
          <a:p>
            <a:pPr algn="ctr" eaLnBrk="0" hangingPunct="0"/>
            <a:endParaRPr lang="zh-CN" altLang="en-US" sz="2000" b="1">
              <a:solidFill>
                <a:srgbClr val="000000"/>
              </a:solidFill>
              <a:latin typeface="Arial Narrow" charset="0"/>
              <a:ea typeface="SimSun" charset="0"/>
              <a:cs typeface="SimSun" charset="0"/>
            </a:endParaRPr>
          </a:p>
          <a:p>
            <a:pPr algn="ctr" eaLnBrk="0" hangingPunct="0"/>
            <a:r>
              <a:rPr lang="zh-CN" altLang="en-US" sz="2000" b="1">
                <a:solidFill>
                  <a:srgbClr val="000000"/>
                </a:solidFill>
                <a:latin typeface="微軟正黑體" charset="0"/>
                <a:ea typeface="微軟正黑體" charset="0"/>
                <a:cs typeface="微軟正黑體" charset="0"/>
              </a:rPr>
              <a:t>原型</a:t>
            </a:r>
          </a:p>
          <a:p>
            <a:pPr algn="ctr" eaLnBrk="0" hangingPunct="0"/>
            <a:r>
              <a:rPr lang="en-US" altLang="zh-CN" sz="2000" b="1">
                <a:solidFill>
                  <a:srgbClr val="000000"/>
                </a:solidFill>
                <a:latin typeface="Arial Narrow" charset="0"/>
                <a:ea typeface="SimSun" charset="0"/>
                <a:cs typeface="SimSun" charset="0"/>
              </a:rPr>
              <a:t>|</a:t>
            </a:r>
          </a:p>
          <a:p>
            <a:pPr algn="ctr" eaLnBrk="0" hangingPunct="0"/>
            <a:r>
              <a:rPr lang="zh-CN" altLang="en-US" sz="2000" b="1">
                <a:solidFill>
                  <a:srgbClr val="000000"/>
                </a:solidFill>
                <a:latin typeface="微軟正黑體" charset="0"/>
                <a:ea typeface="微軟正黑體" charset="0"/>
                <a:cs typeface="微軟正黑體" charset="0"/>
              </a:rPr>
              <a:t>对应型</a:t>
            </a:r>
            <a:endParaRPr lang="en-US" sz="2000" b="1">
              <a:solidFill>
                <a:srgbClr val="000000"/>
              </a:solidFill>
              <a:latin typeface="微軟正黑體" charset="0"/>
              <a:ea typeface="微軟正黑體" charset="0"/>
              <a:cs typeface="微軟正黑體" charset="0"/>
            </a:endParaRPr>
          </a:p>
        </p:txBody>
      </p:sp>
      <p:sp>
        <p:nvSpPr>
          <p:cNvPr id="521239" name="AutoShape 1047"/>
          <p:cNvSpPr>
            <a:spLocks noChangeArrowheads="1"/>
          </p:cNvSpPr>
          <p:nvPr/>
        </p:nvSpPr>
        <p:spPr bwMode="auto">
          <a:xfrm rot="5400000">
            <a:off x="4584700" y="3543300"/>
            <a:ext cx="1752600" cy="1371600"/>
          </a:xfrm>
          <a:prstGeom prst="chevron">
            <a:avLst>
              <a:gd name="adj" fmla="val 31944"/>
            </a:avLst>
          </a:prstGeom>
          <a:solidFill>
            <a:srgbClr val="66FFCC"/>
          </a:solidFill>
          <a:ln w="38100" cap="sq">
            <a:solidFill>
              <a:schemeClr val="bg2"/>
            </a:solidFill>
            <a:miter lim="800000"/>
            <a:headEnd/>
            <a:tailEnd/>
          </a:ln>
        </p:spPr>
        <p:txBody>
          <a:bodyPr rot="10800000" vert="eaVert" wrap="none" lIns="0" tIns="0" rIns="0" bIns="0" anchor="ctr"/>
          <a:lstStyle/>
          <a:p>
            <a:pPr algn="ctr" eaLnBrk="0" hangingPunct="0"/>
            <a:endParaRPr lang="zh-CN" altLang="en-US" sz="2000" b="1">
              <a:solidFill>
                <a:srgbClr val="000000"/>
              </a:solidFill>
              <a:latin typeface="Arial Narrow" charset="0"/>
              <a:ea typeface="SimSun" charset="0"/>
              <a:cs typeface="SimSun" charset="0"/>
            </a:endParaRPr>
          </a:p>
          <a:p>
            <a:pPr algn="ctr" eaLnBrk="0" hangingPunct="0"/>
            <a:r>
              <a:rPr lang="zh-CN" altLang="en-US" sz="2000" b="1">
                <a:solidFill>
                  <a:srgbClr val="000000"/>
                </a:solidFill>
                <a:latin typeface="微軟正黑體" charset="0"/>
                <a:ea typeface="微軟正黑體" charset="0"/>
                <a:cs typeface="微軟正黑體" charset="0"/>
              </a:rPr>
              <a:t>原型</a:t>
            </a:r>
          </a:p>
          <a:p>
            <a:pPr algn="ctr" eaLnBrk="0" hangingPunct="0"/>
            <a:r>
              <a:rPr lang="en-US" altLang="zh-CN" sz="2000" b="1">
                <a:solidFill>
                  <a:srgbClr val="000000"/>
                </a:solidFill>
                <a:latin typeface="Arial Narrow" charset="0"/>
                <a:ea typeface="SimSun" charset="0"/>
                <a:cs typeface="SimSun" charset="0"/>
              </a:rPr>
              <a:t>|</a:t>
            </a:r>
          </a:p>
          <a:p>
            <a:pPr algn="ctr" eaLnBrk="0" hangingPunct="0"/>
            <a:r>
              <a:rPr lang="zh-CN" altLang="en-US" sz="2000" b="1">
                <a:solidFill>
                  <a:srgbClr val="000000"/>
                </a:solidFill>
                <a:latin typeface="微軟正黑體" charset="0"/>
                <a:ea typeface="微軟正黑體" charset="0"/>
                <a:cs typeface="微軟正黑體" charset="0"/>
              </a:rPr>
              <a:t>对应型</a:t>
            </a:r>
            <a:endParaRPr lang="en-US" sz="2000" b="1">
              <a:solidFill>
                <a:srgbClr val="000000"/>
              </a:solidFill>
              <a:latin typeface="微軟正黑體" charset="0"/>
              <a:ea typeface="微軟正黑體" charset="0"/>
              <a:cs typeface="微軟正黑體" charset="0"/>
            </a:endParaRPr>
          </a:p>
        </p:txBody>
      </p:sp>
      <p:sp>
        <p:nvSpPr>
          <p:cNvPr id="521240" name="AutoShape 1048"/>
          <p:cNvSpPr>
            <a:spLocks noChangeArrowheads="1"/>
          </p:cNvSpPr>
          <p:nvPr/>
        </p:nvSpPr>
        <p:spPr bwMode="auto">
          <a:xfrm rot="5400000">
            <a:off x="6591300" y="3543300"/>
            <a:ext cx="1752600" cy="1371600"/>
          </a:xfrm>
          <a:prstGeom prst="chevron">
            <a:avLst>
              <a:gd name="adj" fmla="val 31944"/>
            </a:avLst>
          </a:prstGeom>
          <a:solidFill>
            <a:srgbClr val="66FFCC"/>
          </a:solidFill>
          <a:ln w="38100" cap="sq">
            <a:solidFill>
              <a:schemeClr val="bg2"/>
            </a:solidFill>
            <a:miter lim="800000"/>
            <a:headEnd/>
            <a:tailEnd/>
          </a:ln>
        </p:spPr>
        <p:txBody>
          <a:bodyPr rot="10800000" vert="eaVert" wrap="none" lIns="0" tIns="0" rIns="0" bIns="0" anchor="ctr"/>
          <a:lstStyle/>
          <a:p>
            <a:pPr algn="ctr" eaLnBrk="0" hangingPunct="0"/>
            <a:endParaRPr lang="zh-CN" altLang="en-US" sz="2000" b="1">
              <a:solidFill>
                <a:srgbClr val="000000"/>
              </a:solidFill>
              <a:latin typeface="Arial Narrow" charset="0"/>
              <a:ea typeface="SimSun" charset="0"/>
              <a:cs typeface="SimSun" charset="0"/>
            </a:endParaRPr>
          </a:p>
          <a:p>
            <a:pPr algn="ctr" eaLnBrk="0" hangingPunct="0"/>
            <a:r>
              <a:rPr lang="zh-CN" altLang="en-US" sz="2000" b="1">
                <a:solidFill>
                  <a:srgbClr val="000000"/>
                </a:solidFill>
                <a:latin typeface="微軟正黑體" charset="0"/>
                <a:ea typeface="微軟正黑體" charset="0"/>
                <a:cs typeface="微軟正黑體" charset="0"/>
              </a:rPr>
              <a:t>原型</a:t>
            </a:r>
          </a:p>
          <a:p>
            <a:pPr algn="ctr" eaLnBrk="0" hangingPunct="0"/>
            <a:r>
              <a:rPr lang="en-US" altLang="zh-CN" sz="2000" b="1">
                <a:solidFill>
                  <a:srgbClr val="000000"/>
                </a:solidFill>
                <a:latin typeface="Arial Narrow" charset="0"/>
                <a:ea typeface="SimSun" charset="0"/>
                <a:cs typeface="SimSun" charset="0"/>
              </a:rPr>
              <a:t>|</a:t>
            </a:r>
          </a:p>
          <a:p>
            <a:pPr algn="ctr" eaLnBrk="0" hangingPunct="0"/>
            <a:r>
              <a:rPr lang="zh-CN" altLang="en-US" sz="2000" b="1">
                <a:solidFill>
                  <a:srgbClr val="000000"/>
                </a:solidFill>
                <a:latin typeface="微軟正黑體" charset="0"/>
                <a:ea typeface="微軟正黑體" charset="0"/>
                <a:cs typeface="微軟正黑體" charset="0"/>
              </a:rPr>
              <a:t>对应型</a:t>
            </a:r>
            <a:endParaRPr lang="en-US" sz="2000" b="1">
              <a:solidFill>
                <a:srgbClr val="000000"/>
              </a:solidFill>
              <a:latin typeface="微軟正黑體" charset="0"/>
              <a:ea typeface="微軟正黑體" charset="0"/>
              <a:cs typeface="微軟正黑體" charset="0"/>
            </a:endParaRPr>
          </a:p>
        </p:txBody>
      </p:sp>
      <p:sp>
        <p:nvSpPr>
          <p:cNvPr id="23" name="Text Box 1045"/>
          <p:cNvSpPr txBox="1">
            <a:spLocks noChangeArrowheads="1"/>
          </p:cNvSpPr>
          <p:nvPr/>
        </p:nvSpPr>
        <p:spPr bwMode="auto">
          <a:xfrm>
            <a:off x="8283736" y="74097"/>
            <a:ext cx="701514" cy="369332"/>
          </a:xfrm>
          <a:prstGeom prst="rect">
            <a:avLst/>
          </a:prstGeom>
          <a:noFill/>
          <a:ln w="12700" cap="sq">
            <a:noFill/>
            <a:miter lim="800000"/>
            <a:headEnd/>
            <a:tailEnd/>
          </a:ln>
          <a:effectLst/>
        </p:spPr>
        <p:txBody>
          <a:bodyPr wrap="none"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742950" indent="-285750">
              <a:defRPr sz="1400">
                <a:solidFill>
                  <a:srgbClr val="000000"/>
                </a:solidFill>
                <a:latin typeface="Arial Narrow" charset="0"/>
                <a:ea typeface="Times New Roman" charset="0"/>
                <a:cs typeface="Times New Roman" charset="0"/>
              </a:defRPr>
            </a:lvl2pPr>
            <a:lvl3pPr marL="1143000" indent="-228600">
              <a:defRPr sz="1400">
                <a:solidFill>
                  <a:srgbClr val="000000"/>
                </a:solidFill>
                <a:latin typeface="Arial Narrow" charset="0"/>
                <a:ea typeface="Times New Roman" charset="0"/>
                <a:cs typeface="Times New Roman" charset="0"/>
              </a:defRPr>
            </a:lvl3pPr>
            <a:lvl4pPr marL="1600200" indent="-228600">
              <a:defRPr sz="1400">
                <a:solidFill>
                  <a:srgbClr val="000000"/>
                </a:solidFill>
                <a:latin typeface="Arial Narrow" charset="0"/>
                <a:ea typeface="Times New Roman" charset="0"/>
                <a:cs typeface="Times New Roman" charset="0"/>
              </a:defRPr>
            </a:lvl4pPr>
            <a:lvl5pPr marL="2057400" indent="-228600">
              <a:defRPr sz="1400">
                <a:solidFill>
                  <a:srgbClr val="000000"/>
                </a:solidFill>
                <a:latin typeface="Arial Narrow" charset="0"/>
                <a:ea typeface="Times New Roman" charset="0"/>
                <a:cs typeface="Times New Roman" charset="0"/>
              </a:defRPr>
            </a:lvl5pPr>
            <a:lvl6pPr marL="25146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29718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34290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38862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algn="r" eaLnBrk="0" hangingPunct="0"/>
            <a:r>
              <a:rPr lang="en-US" altLang="zh-CN" sz="2400" b="1">
                <a:solidFill>
                  <a:srgbClr val="FFFFFF"/>
                </a:solidFill>
                <a:effectLst>
                  <a:outerShdw blurRad="38100" dist="38100" dir="2700000" algn="tl">
                    <a:srgbClr val="000000"/>
                  </a:outerShdw>
                </a:effectLst>
                <a:latin typeface="Arial" charset="0"/>
                <a:ea typeface="SimSun" charset="0"/>
                <a:cs typeface="Arial" charset="0"/>
              </a:rPr>
              <a:t>174d</a:t>
            </a:r>
            <a:endParaRPr lang="en-US" altLang="zh-CN" sz="1800">
              <a:effectLst>
                <a:outerShdw blurRad="38100" dist="38100" dir="2700000" algn="tl">
                  <a:srgbClr val="FFFFFF"/>
                </a:outerShdw>
              </a:effectLst>
              <a:latin typeface="Arial" charset="0"/>
              <a:ea typeface="SimSun" charset="0"/>
              <a:cs typeface="Arial" charset="0"/>
            </a:endParaRPr>
          </a:p>
        </p:txBody>
      </p:sp>
      <p:sp>
        <p:nvSpPr>
          <p:cNvPr id="24" name="Rectangle 1033"/>
          <p:cNvSpPr>
            <a:spLocks noChangeArrowheads="1"/>
          </p:cNvSpPr>
          <p:nvPr/>
        </p:nvSpPr>
        <p:spPr bwMode="auto">
          <a:xfrm>
            <a:off x="2627313" y="2060575"/>
            <a:ext cx="1600200" cy="936625"/>
          </a:xfrm>
          <a:prstGeom prst="rect">
            <a:avLst/>
          </a:prstGeom>
          <a:noFill/>
          <a:ln w="9525">
            <a:noFill/>
            <a:miter lim="800000"/>
            <a:headEnd/>
            <a:tailEnd/>
          </a:ln>
          <a:effectLst>
            <a:outerShdw blurRad="63500" dist="107763" dir="18900000" algn="ctr" rotWithShape="0">
              <a:schemeClr val="bg2">
                <a:alpha val="74998"/>
              </a:schemeClr>
            </a:outerShdw>
          </a:effectLst>
        </p:spPr>
        <p:txBody>
          <a:bodyPr anchor="ctr"/>
          <a:lstStyle/>
          <a:p>
            <a:pPr algn="ctr" eaLnBrk="0" hangingPunct="0">
              <a:lnSpc>
                <a:spcPct val="90000"/>
              </a:lnSpc>
              <a:spcBef>
                <a:spcPct val="20000"/>
              </a:spcBef>
              <a:buSzPct val="80000"/>
              <a:buFont typeface="Wingdings" charset="0"/>
              <a:buNone/>
            </a:pPr>
            <a:r>
              <a:rPr kumimoji="1" lang="zh-CN" altLang="en-US" b="1">
                <a:solidFill>
                  <a:srgbClr val="FFFFFF"/>
                </a:solidFill>
                <a:latin typeface="微軟正黑體" charset="0"/>
                <a:ea typeface="微軟正黑體" charset="0"/>
                <a:cs typeface="微軟正黑體" charset="0"/>
              </a:rPr>
              <a:t>出埃及</a:t>
            </a:r>
          </a:p>
        </p:txBody>
      </p:sp>
    </p:spTree>
    <p:extLst>
      <p:ext uri="{BB962C8B-B14F-4D97-AF65-F5344CB8AC3E}">
        <p14:creationId xmlns:p14="http://schemas.microsoft.com/office/powerpoint/2010/main" val="275552856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9" presetClass="entr" presetSubtype="0" accel="100000" fill="hold" grpId="0" nodeType="clickEffect">
                                  <p:stCondLst>
                                    <p:cond delay="0"/>
                                  </p:stCondLst>
                                  <p:childTnLst>
                                    <p:set>
                                      <p:cBhvr>
                                        <p:cTn id="6" dur="1" fill="hold">
                                          <p:stCondLst>
                                            <p:cond delay="0"/>
                                          </p:stCondLst>
                                        </p:cTn>
                                        <p:tgtEl>
                                          <p:spTgt spid="521225"/>
                                        </p:tgtEl>
                                        <p:attrNameLst>
                                          <p:attrName>style.visibility</p:attrName>
                                        </p:attrNameLst>
                                      </p:cBhvr>
                                      <p:to>
                                        <p:strVal val="visible"/>
                                      </p:to>
                                    </p:set>
                                    <p:anim calcmode="lin" valueType="num">
                                      <p:cBhvr>
                                        <p:cTn id="7" dur="500" fill="hold"/>
                                        <p:tgtEl>
                                          <p:spTgt spid="521225"/>
                                        </p:tgtEl>
                                        <p:attrNameLst>
                                          <p:attrName>ppt_h</p:attrName>
                                        </p:attrNameLst>
                                      </p:cBhvr>
                                      <p:tavLst>
                                        <p:tav tm="0">
                                          <p:val>
                                            <p:strVal val="#ppt_h/20"/>
                                          </p:val>
                                        </p:tav>
                                        <p:tav tm="50000">
                                          <p:val>
                                            <p:strVal val="#ppt_h/20"/>
                                          </p:val>
                                        </p:tav>
                                        <p:tav tm="100000">
                                          <p:val>
                                            <p:strVal val="#ppt_h"/>
                                          </p:val>
                                        </p:tav>
                                      </p:tavLst>
                                    </p:anim>
                                    <p:anim calcmode="lin" valueType="num">
                                      <p:cBhvr>
                                        <p:cTn id="8" dur="500" fill="hold"/>
                                        <p:tgtEl>
                                          <p:spTgt spid="521225"/>
                                        </p:tgtEl>
                                        <p:attrNameLst>
                                          <p:attrName>ppt_w</p:attrName>
                                        </p:attrNameLst>
                                      </p:cBhvr>
                                      <p:tavLst>
                                        <p:tav tm="0">
                                          <p:val>
                                            <p:strVal val="#ppt_w+.3"/>
                                          </p:val>
                                        </p:tav>
                                        <p:tav tm="50000">
                                          <p:val>
                                            <p:strVal val="#ppt_w+.3"/>
                                          </p:val>
                                        </p:tav>
                                        <p:tav tm="100000">
                                          <p:val>
                                            <p:strVal val="#ppt_w"/>
                                          </p:val>
                                        </p:tav>
                                      </p:tavLst>
                                    </p:anim>
                                    <p:anim calcmode="lin" valueType="num">
                                      <p:cBhvr>
                                        <p:cTn id="9" dur="500" fill="hold"/>
                                        <p:tgtEl>
                                          <p:spTgt spid="521225"/>
                                        </p:tgtEl>
                                        <p:attrNameLst>
                                          <p:attrName>ppt_x</p:attrName>
                                        </p:attrNameLst>
                                      </p:cBhvr>
                                      <p:tavLst>
                                        <p:tav tm="0">
                                          <p:val>
                                            <p:strVal val="#ppt_x-.3"/>
                                          </p:val>
                                        </p:tav>
                                        <p:tav tm="50000">
                                          <p:val>
                                            <p:strVal val="#ppt_x"/>
                                          </p:val>
                                        </p:tav>
                                        <p:tav tm="100000">
                                          <p:val>
                                            <p:strVal val="#ppt_x"/>
                                          </p:val>
                                        </p:tav>
                                      </p:tavLst>
                                    </p:anim>
                                    <p:anim calcmode="lin" valueType="num">
                                      <p:cBhvr>
                                        <p:cTn id="10" dur="500" fill="hold"/>
                                        <p:tgtEl>
                                          <p:spTgt spid="521225"/>
                                        </p:tgtEl>
                                        <p:attrNameLst>
                                          <p:attrName>ppt_y</p:attrName>
                                        </p:attrNameLst>
                                      </p:cBhvr>
                                      <p:tavLst>
                                        <p:tav tm="0">
                                          <p:val>
                                            <p:strVal val="#ppt_y"/>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39" presetClass="entr" presetSubtype="0" accel="100000"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anim calcmode="lin" valueType="num">
                                      <p:cBhvr>
                                        <p:cTn id="15" dur="500" fill="hold"/>
                                        <p:tgtEl>
                                          <p:spTgt spid="24"/>
                                        </p:tgtEl>
                                        <p:attrNameLst>
                                          <p:attrName>ppt_h</p:attrName>
                                        </p:attrNameLst>
                                      </p:cBhvr>
                                      <p:tavLst>
                                        <p:tav tm="0">
                                          <p:val>
                                            <p:strVal val="#ppt_h/20"/>
                                          </p:val>
                                        </p:tav>
                                        <p:tav tm="50000">
                                          <p:val>
                                            <p:strVal val="#ppt_h/20"/>
                                          </p:val>
                                        </p:tav>
                                        <p:tav tm="100000">
                                          <p:val>
                                            <p:strVal val="#ppt_h"/>
                                          </p:val>
                                        </p:tav>
                                      </p:tavLst>
                                    </p:anim>
                                    <p:anim calcmode="lin" valueType="num">
                                      <p:cBhvr>
                                        <p:cTn id="16" dur="500" fill="hold"/>
                                        <p:tgtEl>
                                          <p:spTgt spid="24"/>
                                        </p:tgtEl>
                                        <p:attrNameLst>
                                          <p:attrName>ppt_w</p:attrName>
                                        </p:attrNameLst>
                                      </p:cBhvr>
                                      <p:tavLst>
                                        <p:tav tm="0">
                                          <p:val>
                                            <p:strVal val="#ppt_w+.3"/>
                                          </p:val>
                                        </p:tav>
                                        <p:tav tm="50000">
                                          <p:val>
                                            <p:strVal val="#ppt_w+.3"/>
                                          </p:val>
                                        </p:tav>
                                        <p:tav tm="100000">
                                          <p:val>
                                            <p:strVal val="#ppt_w"/>
                                          </p:val>
                                        </p:tav>
                                      </p:tavLst>
                                    </p:anim>
                                    <p:anim calcmode="lin" valueType="num">
                                      <p:cBhvr>
                                        <p:cTn id="17" dur="500" fill="hold"/>
                                        <p:tgtEl>
                                          <p:spTgt spid="24"/>
                                        </p:tgtEl>
                                        <p:attrNameLst>
                                          <p:attrName>ppt_x</p:attrName>
                                        </p:attrNameLst>
                                      </p:cBhvr>
                                      <p:tavLst>
                                        <p:tav tm="0">
                                          <p:val>
                                            <p:strVal val="#ppt_x-.3"/>
                                          </p:val>
                                        </p:tav>
                                        <p:tav tm="50000">
                                          <p:val>
                                            <p:strVal val="#ppt_x"/>
                                          </p:val>
                                        </p:tav>
                                        <p:tav tm="100000">
                                          <p:val>
                                            <p:strVal val="#ppt_x"/>
                                          </p:val>
                                        </p:tav>
                                      </p:tavLst>
                                    </p:anim>
                                    <p:anim calcmode="lin" valueType="num">
                                      <p:cBhvr>
                                        <p:cTn id="18" dur="50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39" presetClass="entr" presetSubtype="0" accel="100000" fill="hold" grpId="0" nodeType="clickEffect">
                                  <p:stCondLst>
                                    <p:cond delay="0"/>
                                  </p:stCondLst>
                                  <p:childTnLst>
                                    <p:set>
                                      <p:cBhvr>
                                        <p:cTn id="22" dur="1" fill="hold">
                                          <p:stCondLst>
                                            <p:cond delay="0"/>
                                          </p:stCondLst>
                                        </p:cTn>
                                        <p:tgtEl>
                                          <p:spTgt spid="521227"/>
                                        </p:tgtEl>
                                        <p:attrNameLst>
                                          <p:attrName>style.visibility</p:attrName>
                                        </p:attrNameLst>
                                      </p:cBhvr>
                                      <p:to>
                                        <p:strVal val="visible"/>
                                      </p:to>
                                    </p:set>
                                    <p:anim calcmode="lin" valueType="num">
                                      <p:cBhvr>
                                        <p:cTn id="23" dur="500" fill="hold"/>
                                        <p:tgtEl>
                                          <p:spTgt spid="521227"/>
                                        </p:tgtEl>
                                        <p:attrNameLst>
                                          <p:attrName>ppt_h</p:attrName>
                                        </p:attrNameLst>
                                      </p:cBhvr>
                                      <p:tavLst>
                                        <p:tav tm="0">
                                          <p:val>
                                            <p:strVal val="#ppt_h/20"/>
                                          </p:val>
                                        </p:tav>
                                        <p:tav tm="50000">
                                          <p:val>
                                            <p:strVal val="#ppt_h/20"/>
                                          </p:val>
                                        </p:tav>
                                        <p:tav tm="100000">
                                          <p:val>
                                            <p:strVal val="#ppt_h"/>
                                          </p:val>
                                        </p:tav>
                                      </p:tavLst>
                                    </p:anim>
                                    <p:anim calcmode="lin" valueType="num">
                                      <p:cBhvr>
                                        <p:cTn id="24" dur="500" fill="hold"/>
                                        <p:tgtEl>
                                          <p:spTgt spid="521227"/>
                                        </p:tgtEl>
                                        <p:attrNameLst>
                                          <p:attrName>ppt_w</p:attrName>
                                        </p:attrNameLst>
                                      </p:cBhvr>
                                      <p:tavLst>
                                        <p:tav tm="0">
                                          <p:val>
                                            <p:strVal val="#ppt_w+.3"/>
                                          </p:val>
                                        </p:tav>
                                        <p:tav tm="50000">
                                          <p:val>
                                            <p:strVal val="#ppt_w+.3"/>
                                          </p:val>
                                        </p:tav>
                                        <p:tav tm="100000">
                                          <p:val>
                                            <p:strVal val="#ppt_w"/>
                                          </p:val>
                                        </p:tav>
                                      </p:tavLst>
                                    </p:anim>
                                    <p:anim calcmode="lin" valueType="num">
                                      <p:cBhvr>
                                        <p:cTn id="25" dur="500" fill="hold"/>
                                        <p:tgtEl>
                                          <p:spTgt spid="521227"/>
                                        </p:tgtEl>
                                        <p:attrNameLst>
                                          <p:attrName>ppt_x</p:attrName>
                                        </p:attrNameLst>
                                      </p:cBhvr>
                                      <p:tavLst>
                                        <p:tav tm="0">
                                          <p:val>
                                            <p:strVal val="#ppt_x-.3"/>
                                          </p:val>
                                        </p:tav>
                                        <p:tav tm="50000">
                                          <p:val>
                                            <p:strVal val="#ppt_x"/>
                                          </p:val>
                                        </p:tav>
                                        <p:tav tm="100000">
                                          <p:val>
                                            <p:strVal val="#ppt_x"/>
                                          </p:val>
                                        </p:tav>
                                      </p:tavLst>
                                    </p:anim>
                                    <p:anim calcmode="lin" valueType="num">
                                      <p:cBhvr>
                                        <p:cTn id="26" dur="500" fill="hold"/>
                                        <p:tgtEl>
                                          <p:spTgt spid="521227"/>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39" presetClass="entr" presetSubtype="0" accel="100000" fill="hold" grpId="0" nodeType="clickEffect">
                                  <p:stCondLst>
                                    <p:cond delay="0"/>
                                  </p:stCondLst>
                                  <p:childTnLst>
                                    <p:set>
                                      <p:cBhvr>
                                        <p:cTn id="30" dur="1" fill="hold">
                                          <p:stCondLst>
                                            <p:cond delay="0"/>
                                          </p:stCondLst>
                                        </p:cTn>
                                        <p:tgtEl>
                                          <p:spTgt spid="521226"/>
                                        </p:tgtEl>
                                        <p:attrNameLst>
                                          <p:attrName>style.visibility</p:attrName>
                                        </p:attrNameLst>
                                      </p:cBhvr>
                                      <p:to>
                                        <p:strVal val="visible"/>
                                      </p:to>
                                    </p:set>
                                    <p:anim calcmode="lin" valueType="num">
                                      <p:cBhvr>
                                        <p:cTn id="31" dur="500" fill="hold"/>
                                        <p:tgtEl>
                                          <p:spTgt spid="521226"/>
                                        </p:tgtEl>
                                        <p:attrNameLst>
                                          <p:attrName>ppt_h</p:attrName>
                                        </p:attrNameLst>
                                      </p:cBhvr>
                                      <p:tavLst>
                                        <p:tav tm="0">
                                          <p:val>
                                            <p:strVal val="#ppt_h/20"/>
                                          </p:val>
                                        </p:tav>
                                        <p:tav tm="50000">
                                          <p:val>
                                            <p:strVal val="#ppt_h/20"/>
                                          </p:val>
                                        </p:tav>
                                        <p:tav tm="100000">
                                          <p:val>
                                            <p:strVal val="#ppt_h"/>
                                          </p:val>
                                        </p:tav>
                                      </p:tavLst>
                                    </p:anim>
                                    <p:anim calcmode="lin" valueType="num">
                                      <p:cBhvr>
                                        <p:cTn id="32" dur="500" fill="hold"/>
                                        <p:tgtEl>
                                          <p:spTgt spid="521226"/>
                                        </p:tgtEl>
                                        <p:attrNameLst>
                                          <p:attrName>ppt_w</p:attrName>
                                        </p:attrNameLst>
                                      </p:cBhvr>
                                      <p:tavLst>
                                        <p:tav tm="0">
                                          <p:val>
                                            <p:strVal val="#ppt_w+.3"/>
                                          </p:val>
                                        </p:tav>
                                        <p:tav tm="50000">
                                          <p:val>
                                            <p:strVal val="#ppt_w+.3"/>
                                          </p:val>
                                        </p:tav>
                                        <p:tav tm="100000">
                                          <p:val>
                                            <p:strVal val="#ppt_w"/>
                                          </p:val>
                                        </p:tav>
                                      </p:tavLst>
                                    </p:anim>
                                    <p:anim calcmode="lin" valueType="num">
                                      <p:cBhvr>
                                        <p:cTn id="33" dur="500" fill="hold"/>
                                        <p:tgtEl>
                                          <p:spTgt spid="521226"/>
                                        </p:tgtEl>
                                        <p:attrNameLst>
                                          <p:attrName>ppt_x</p:attrName>
                                        </p:attrNameLst>
                                      </p:cBhvr>
                                      <p:tavLst>
                                        <p:tav tm="0">
                                          <p:val>
                                            <p:strVal val="#ppt_x-.3"/>
                                          </p:val>
                                        </p:tav>
                                        <p:tav tm="50000">
                                          <p:val>
                                            <p:strVal val="#ppt_x"/>
                                          </p:val>
                                        </p:tav>
                                        <p:tav tm="100000">
                                          <p:val>
                                            <p:strVal val="#ppt_x"/>
                                          </p:val>
                                        </p:tav>
                                      </p:tavLst>
                                    </p:anim>
                                    <p:anim calcmode="lin" valueType="num">
                                      <p:cBhvr>
                                        <p:cTn id="34" dur="500" fill="hold"/>
                                        <p:tgtEl>
                                          <p:spTgt spid="521226"/>
                                        </p:tgtEl>
                                        <p:attrNameLst>
                                          <p:attrName>ppt_y</p:attrName>
                                        </p:attrNameLst>
                                      </p:cBhvr>
                                      <p:tavLst>
                                        <p:tav tm="0">
                                          <p:val>
                                            <p:strVal val="#ppt_y"/>
                                          </p:val>
                                        </p:tav>
                                        <p:tav tm="100000">
                                          <p:val>
                                            <p:strVal val="#ppt_y"/>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39" presetClass="entr" presetSubtype="0" accel="100000" fill="hold" grpId="0" nodeType="clickEffect">
                                  <p:stCondLst>
                                    <p:cond delay="0"/>
                                  </p:stCondLst>
                                  <p:childTnLst>
                                    <p:set>
                                      <p:cBhvr>
                                        <p:cTn id="38" dur="1" fill="hold">
                                          <p:stCondLst>
                                            <p:cond delay="0"/>
                                          </p:stCondLst>
                                        </p:cTn>
                                        <p:tgtEl>
                                          <p:spTgt spid="521222"/>
                                        </p:tgtEl>
                                        <p:attrNameLst>
                                          <p:attrName>style.visibility</p:attrName>
                                        </p:attrNameLst>
                                      </p:cBhvr>
                                      <p:to>
                                        <p:strVal val="visible"/>
                                      </p:to>
                                    </p:set>
                                    <p:anim calcmode="lin" valueType="num">
                                      <p:cBhvr>
                                        <p:cTn id="39" dur="500" fill="hold"/>
                                        <p:tgtEl>
                                          <p:spTgt spid="521222"/>
                                        </p:tgtEl>
                                        <p:attrNameLst>
                                          <p:attrName>ppt_h</p:attrName>
                                        </p:attrNameLst>
                                      </p:cBhvr>
                                      <p:tavLst>
                                        <p:tav tm="0">
                                          <p:val>
                                            <p:strVal val="#ppt_h/20"/>
                                          </p:val>
                                        </p:tav>
                                        <p:tav tm="50000">
                                          <p:val>
                                            <p:strVal val="#ppt_h/20"/>
                                          </p:val>
                                        </p:tav>
                                        <p:tav tm="100000">
                                          <p:val>
                                            <p:strVal val="#ppt_h"/>
                                          </p:val>
                                        </p:tav>
                                      </p:tavLst>
                                    </p:anim>
                                    <p:anim calcmode="lin" valueType="num">
                                      <p:cBhvr>
                                        <p:cTn id="40" dur="500" fill="hold"/>
                                        <p:tgtEl>
                                          <p:spTgt spid="521222"/>
                                        </p:tgtEl>
                                        <p:attrNameLst>
                                          <p:attrName>ppt_w</p:attrName>
                                        </p:attrNameLst>
                                      </p:cBhvr>
                                      <p:tavLst>
                                        <p:tav tm="0">
                                          <p:val>
                                            <p:strVal val="#ppt_w+.3"/>
                                          </p:val>
                                        </p:tav>
                                        <p:tav tm="50000">
                                          <p:val>
                                            <p:strVal val="#ppt_w+.3"/>
                                          </p:val>
                                        </p:tav>
                                        <p:tav tm="100000">
                                          <p:val>
                                            <p:strVal val="#ppt_w"/>
                                          </p:val>
                                        </p:tav>
                                      </p:tavLst>
                                    </p:anim>
                                    <p:anim calcmode="lin" valueType="num">
                                      <p:cBhvr>
                                        <p:cTn id="41" dur="500" fill="hold"/>
                                        <p:tgtEl>
                                          <p:spTgt spid="521222"/>
                                        </p:tgtEl>
                                        <p:attrNameLst>
                                          <p:attrName>ppt_x</p:attrName>
                                        </p:attrNameLst>
                                      </p:cBhvr>
                                      <p:tavLst>
                                        <p:tav tm="0">
                                          <p:val>
                                            <p:strVal val="#ppt_x-.3"/>
                                          </p:val>
                                        </p:tav>
                                        <p:tav tm="50000">
                                          <p:val>
                                            <p:strVal val="#ppt_x"/>
                                          </p:val>
                                        </p:tav>
                                        <p:tav tm="100000">
                                          <p:val>
                                            <p:strVal val="#ppt_x"/>
                                          </p:val>
                                        </p:tav>
                                      </p:tavLst>
                                    </p:anim>
                                    <p:anim calcmode="lin" valueType="num">
                                      <p:cBhvr>
                                        <p:cTn id="42" dur="500" fill="hold"/>
                                        <p:tgtEl>
                                          <p:spTgt spid="521222"/>
                                        </p:tgtEl>
                                        <p:attrNameLst>
                                          <p:attrName>ppt_y</p:attrName>
                                        </p:attrNameLst>
                                      </p:cBhvr>
                                      <p:tavLst>
                                        <p:tav tm="0">
                                          <p:val>
                                            <p:strVal val="#ppt_y"/>
                                          </p:val>
                                        </p:tav>
                                        <p:tav tm="100000">
                                          <p:val>
                                            <p:strVal val="#ppt_y"/>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39" presetClass="entr" presetSubtype="0" accel="100000" fill="hold" grpId="0" nodeType="clickEffect">
                                  <p:stCondLst>
                                    <p:cond delay="0"/>
                                  </p:stCondLst>
                                  <p:childTnLst>
                                    <p:set>
                                      <p:cBhvr>
                                        <p:cTn id="46" dur="1" fill="hold">
                                          <p:stCondLst>
                                            <p:cond delay="0"/>
                                          </p:stCondLst>
                                        </p:cTn>
                                        <p:tgtEl>
                                          <p:spTgt spid="521228"/>
                                        </p:tgtEl>
                                        <p:attrNameLst>
                                          <p:attrName>style.visibility</p:attrName>
                                        </p:attrNameLst>
                                      </p:cBhvr>
                                      <p:to>
                                        <p:strVal val="visible"/>
                                      </p:to>
                                    </p:set>
                                    <p:anim calcmode="lin" valueType="num">
                                      <p:cBhvr>
                                        <p:cTn id="47" dur="500" fill="hold"/>
                                        <p:tgtEl>
                                          <p:spTgt spid="521228"/>
                                        </p:tgtEl>
                                        <p:attrNameLst>
                                          <p:attrName>ppt_h</p:attrName>
                                        </p:attrNameLst>
                                      </p:cBhvr>
                                      <p:tavLst>
                                        <p:tav tm="0">
                                          <p:val>
                                            <p:strVal val="#ppt_h/20"/>
                                          </p:val>
                                        </p:tav>
                                        <p:tav tm="50000">
                                          <p:val>
                                            <p:strVal val="#ppt_h/20"/>
                                          </p:val>
                                        </p:tav>
                                        <p:tav tm="100000">
                                          <p:val>
                                            <p:strVal val="#ppt_h"/>
                                          </p:val>
                                        </p:tav>
                                      </p:tavLst>
                                    </p:anim>
                                    <p:anim calcmode="lin" valueType="num">
                                      <p:cBhvr>
                                        <p:cTn id="48" dur="500" fill="hold"/>
                                        <p:tgtEl>
                                          <p:spTgt spid="521228"/>
                                        </p:tgtEl>
                                        <p:attrNameLst>
                                          <p:attrName>ppt_w</p:attrName>
                                        </p:attrNameLst>
                                      </p:cBhvr>
                                      <p:tavLst>
                                        <p:tav tm="0">
                                          <p:val>
                                            <p:strVal val="#ppt_w+.3"/>
                                          </p:val>
                                        </p:tav>
                                        <p:tav tm="50000">
                                          <p:val>
                                            <p:strVal val="#ppt_w+.3"/>
                                          </p:val>
                                        </p:tav>
                                        <p:tav tm="100000">
                                          <p:val>
                                            <p:strVal val="#ppt_w"/>
                                          </p:val>
                                        </p:tav>
                                      </p:tavLst>
                                    </p:anim>
                                    <p:anim calcmode="lin" valueType="num">
                                      <p:cBhvr>
                                        <p:cTn id="49" dur="500" fill="hold"/>
                                        <p:tgtEl>
                                          <p:spTgt spid="521228"/>
                                        </p:tgtEl>
                                        <p:attrNameLst>
                                          <p:attrName>ppt_x</p:attrName>
                                        </p:attrNameLst>
                                      </p:cBhvr>
                                      <p:tavLst>
                                        <p:tav tm="0">
                                          <p:val>
                                            <p:strVal val="#ppt_x-.3"/>
                                          </p:val>
                                        </p:tav>
                                        <p:tav tm="50000">
                                          <p:val>
                                            <p:strVal val="#ppt_x"/>
                                          </p:val>
                                        </p:tav>
                                        <p:tav tm="100000">
                                          <p:val>
                                            <p:strVal val="#ppt_x"/>
                                          </p:val>
                                        </p:tav>
                                      </p:tavLst>
                                    </p:anim>
                                    <p:anim calcmode="lin" valueType="num">
                                      <p:cBhvr>
                                        <p:cTn id="50" dur="500" fill="hold"/>
                                        <p:tgtEl>
                                          <p:spTgt spid="521228"/>
                                        </p:tgtEl>
                                        <p:attrNameLst>
                                          <p:attrName>ppt_y</p:attrName>
                                        </p:attrNameLst>
                                      </p:cBhvr>
                                      <p:tavLst>
                                        <p:tav tm="0">
                                          <p:val>
                                            <p:strVal val="#ppt_y"/>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39" presetClass="entr" presetSubtype="0" accel="100000" fill="hold" grpId="0" nodeType="clickEffect">
                                  <p:stCondLst>
                                    <p:cond delay="0"/>
                                  </p:stCondLst>
                                  <p:childTnLst>
                                    <p:set>
                                      <p:cBhvr>
                                        <p:cTn id="54" dur="1" fill="hold">
                                          <p:stCondLst>
                                            <p:cond delay="0"/>
                                          </p:stCondLst>
                                        </p:cTn>
                                        <p:tgtEl>
                                          <p:spTgt spid="521230"/>
                                        </p:tgtEl>
                                        <p:attrNameLst>
                                          <p:attrName>style.visibility</p:attrName>
                                        </p:attrNameLst>
                                      </p:cBhvr>
                                      <p:to>
                                        <p:strVal val="visible"/>
                                      </p:to>
                                    </p:set>
                                    <p:anim calcmode="lin" valueType="num">
                                      <p:cBhvr>
                                        <p:cTn id="55" dur="500" fill="hold"/>
                                        <p:tgtEl>
                                          <p:spTgt spid="521230"/>
                                        </p:tgtEl>
                                        <p:attrNameLst>
                                          <p:attrName>ppt_h</p:attrName>
                                        </p:attrNameLst>
                                      </p:cBhvr>
                                      <p:tavLst>
                                        <p:tav tm="0">
                                          <p:val>
                                            <p:strVal val="#ppt_h/20"/>
                                          </p:val>
                                        </p:tav>
                                        <p:tav tm="50000">
                                          <p:val>
                                            <p:strVal val="#ppt_h/20"/>
                                          </p:val>
                                        </p:tav>
                                        <p:tav tm="100000">
                                          <p:val>
                                            <p:strVal val="#ppt_h"/>
                                          </p:val>
                                        </p:tav>
                                      </p:tavLst>
                                    </p:anim>
                                    <p:anim calcmode="lin" valueType="num">
                                      <p:cBhvr>
                                        <p:cTn id="56" dur="500" fill="hold"/>
                                        <p:tgtEl>
                                          <p:spTgt spid="521230"/>
                                        </p:tgtEl>
                                        <p:attrNameLst>
                                          <p:attrName>ppt_w</p:attrName>
                                        </p:attrNameLst>
                                      </p:cBhvr>
                                      <p:tavLst>
                                        <p:tav tm="0">
                                          <p:val>
                                            <p:strVal val="#ppt_w+.3"/>
                                          </p:val>
                                        </p:tav>
                                        <p:tav tm="50000">
                                          <p:val>
                                            <p:strVal val="#ppt_w+.3"/>
                                          </p:val>
                                        </p:tav>
                                        <p:tav tm="100000">
                                          <p:val>
                                            <p:strVal val="#ppt_w"/>
                                          </p:val>
                                        </p:tav>
                                      </p:tavLst>
                                    </p:anim>
                                    <p:anim calcmode="lin" valueType="num">
                                      <p:cBhvr>
                                        <p:cTn id="57" dur="500" fill="hold"/>
                                        <p:tgtEl>
                                          <p:spTgt spid="521230"/>
                                        </p:tgtEl>
                                        <p:attrNameLst>
                                          <p:attrName>ppt_x</p:attrName>
                                        </p:attrNameLst>
                                      </p:cBhvr>
                                      <p:tavLst>
                                        <p:tav tm="0">
                                          <p:val>
                                            <p:strVal val="#ppt_x-.3"/>
                                          </p:val>
                                        </p:tav>
                                        <p:tav tm="50000">
                                          <p:val>
                                            <p:strVal val="#ppt_x"/>
                                          </p:val>
                                        </p:tav>
                                        <p:tav tm="100000">
                                          <p:val>
                                            <p:strVal val="#ppt_x"/>
                                          </p:val>
                                        </p:tav>
                                      </p:tavLst>
                                    </p:anim>
                                    <p:anim calcmode="lin" valueType="num">
                                      <p:cBhvr>
                                        <p:cTn id="58" dur="500" fill="hold"/>
                                        <p:tgtEl>
                                          <p:spTgt spid="521230"/>
                                        </p:tgtEl>
                                        <p:attrNameLst>
                                          <p:attrName>ppt_y</p:attrName>
                                        </p:attrNameLst>
                                      </p:cBhvr>
                                      <p:tavLst>
                                        <p:tav tm="0">
                                          <p:val>
                                            <p:strVal val="#ppt_y"/>
                                          </p:val>
                                        </p:tav>
                                        <p:tav tm="100000">
                                          <p:val>
                                            <p:strVal val="#ppt_y"/>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39" presetClass="entr" presetSubtype="0" accel="100000" fill="hold" grpId="0" nodeType="clickEffect">
                                  <p:stCondLst>
                                    <p:cond delay="0"/>
                                  </p:stCondLst>
                                  <p:childTnLst>
                                    <p:set>
                                      <p:cBhvr>
                                        <p:cTn id="62" dur="1" fill="hold">
                                          <p:stCondLst>
                                            <p:cond delay="0"/>
                                          </p:stCondLst>
                                        </p:cTn>
                                        <p:tgtEl>
                                          <p:spTgt spid="521231"/>
                                        </p:tgtEl>
                                        <p:attrNameLst>
                                          <p:attrName>style.visibility</p:attrName>
                                        </p:attrNameLst>
                                      </p:cBhvr>
                                      <p:to>
                                        <p:strVal val="visible"/>
                                      </p:to>
                                    </p:set>
                                    <p:anim calcmode="lin" valueType="num">
                                      <p:cBhvr>
                                        <p:cTn id="63" dur="500" fill="hold"/>
                                        <p:tgtEl>
                                          <p:spTgt spid="521231"/>
                                        </p:tgtEl>
                                        <p:attrNameLst>
                                          <p:attrName>ppt_h</p:attrName>
                                        </p:attrNameLst>
                                      </p:cBhvr>
                                      <p:tavLst>
                                        <p:tav tm="0">
                                          <p:val>
                                            <p:strVal val="#ppt_h/20"/>
                                          </p:val>
                                        </p:tav>
                                        <p:tav tm="50000">
                                          <p:val>
                                            <p:strVal val="#ppt_h/20"/>
                                          </p:val>
                                        </p:tav>
                                        <p:tav tm="100000">
                                          <p:val>
                                            <p:strVal val="#ppt_h"/>
                                          </p:val>
                                        </p:tav>
                                      </p:tavLst>
                                    </p:anim>
                                    <p:anim calcmode="lin" valueType="num">
                                      <p:cBhvr>
                                        <p:cTn id="64" dur="500" fill="hold"/>
                                        <p:tgtEl>
                                          <p:spTgt spid="521231"/>
                                        </p:tgtEl>
                                        <p:attrNameLst>
                                          <p:attrName>ppt_w</p:attrName>
                                        </p:attrNameLst>
                                      </p:cBhvr>
                                      <p:tavLst>
                                        <p:tav tm="0">
                                          <p:val>
                                            <p:strVal val="#ppt_w+.3"/>
                                          </p:val>
                                        </p:tav>
                                        <p:tav tm="50000">
                                          <p:val>
                                            <p:strVal val="#ppt_w+.3"/>
                                          </p:val>
                                        </p:tav>
                                        <p:tav tm="100000">
                                          <p:val>
                                            <p:strVal val="#ppt_w"/>
                                          </p:val>
                                        </p:tav>
                                      </p:tavLst>
                                    </p:anim>
                                    <p:anim calcmode="lin" valueType="num">
                                      <p:cBhvr>
                                        <p:cTn id="65" dur="500" fill="hold"/>
                                        <p:tgtEl>
                                          <p:spTgt spid="521231"/>
                                        </p:tgtEl>
                                        <p:attrNameLst>
                                          <p:attrName>ppt_x</p:attrName>
                                        </p:attrNameLst>
                                      </p:cBhvr>
                                      <p:tavLst>
                                        <p:tav tm="0">
                                          <p:val>
                                            <p:strVal val="#ppt_x-.3"/>
                                          </p:val>
                                        </p:tav>
                                        <p:tav tm="50000">
                                          <p:val>
                                            <p:strVal val="#ppt_x"/>
                                          </p:val>
                                        </p:tav>
                                        <p:tav tm="100000">
                                          <p:val>
                                            <p:strVal val="#ppt_x"/>
                                          </p:val>
                                        </p:tav>
                                      </p:tavLst>
                                    </p:anim>
                                    <p:anim calcmode="lin" valueType="num">
                                      <p:cBhvr>
                                        <p:cTn id="66" dur="500" fill="hold"/>
                                        <p:tgtEl>
                                          <p:spTgt spid="521231"/>
                                        </p:tgtEl>
                                        <p:attrNameLst>
                                          <p:attrName>ppt_y</p:attrName>
                                        </p:attrNameLst>
                                      </p:cBhvr>
                                      <p:tavLst>
                                        <p:tav tm="0">
                                          <p:val>
                                            <p:strVal val="#ppt_y"/>
                                          </p:val>
                                        </p:tav>
                                        <p:tav tm="100000">
                                          <p:val>
                                            <p:strVal val="#ppt_y"/>
                                          </p:val>
                                        </p:tav>
                                      </p:tavLst>
                                    </p:anim>
                                  </p:childTnLst>
                                </p:cTn>
                              </p:par>
                            </p:childTnLst>
                          </p:cTn>
                        </p:par>
                      </p:childTnLst>
                    </p:cTn>
                  </p:par>
                  <p:par>
                    <p:cTn id="67" fill="hold" nodeType="clickPar">
                      <p:stCondLst>
                        <p:cond delay="indefinite"/>
                      </p:stCondLst>
                      <p:childTnLst>
                        <p:par>
                          <p:cTn id="68" fill="hold" nodeType="withGroup">
                            <p:stCondLst>
                              <p:cond delay="0"/>
                            </p:stCondLst>
                            <p:childTnLst>
                              <p:par>
                                <p:cTn id="69" presetID="39" presetClass="entr" presetSubtype="0" accel="100000" fill="hold" grpId="0" nodeType="clickEffect">
                                  <p:stCondLst>
                                    <p:cond delay="0"/>
                                  </p:stCondLst>
                                  <p:childTnLst>
                                    <p:set>
                                      <p:cBhvr>
                                        <p:cTn id="70" dur="1" fill="hold">
                                          <p:stCondLst>
                                            <p:cond delay="0"/>
                                          </p:stCondLst>
                                        </p:cTn>
                                        <p:tgtEl>
                                          <p:spTgt spid="521232"/>
                                        </p:tgtEl>
                                        <p:attrNameLst>
                                          <p:attrName>style.visibility</p:attrName>
                                        </p:attrNameLst>
                                      </p:cBhvr>
                                      <p:to>
                                        <p:strVal val="visible"/>
                                      </p:to>
                                    </p:set>
                                    <p:anim calcmode="lin" valueType="num">
                                      <p:cBhvr>
                                        <p:cTn id="71" dur="500" fill="hold"/>
                                        <p:tgtEl>
                                          <p:spTgt spid="521232"/>
                                        </p:tgtEl>
                                        <p:attrNameLst>
                                          <p:attrName>ppt_h</p:attrName>
                                        </p:attrNameLst>
                                      </p:cBhvr>
                                      <p:tavLst>
                                        <p:tav tm="0">
                                          <p:val>
                                            <p:strVal val="#ppt_h/20"/>
                                          </p:val>
                                        </p:tav>
                                        <p:tav tm="50000">
                                          <p:val>
                                            <p:strVal val="#ppt_h/20"/>
                                          </p:val>
                                        </p:tav>
                                        <p:tav tm="100000">
                                          <p:val>
                                            <p:strVal val="#ppt_h"/>
                                          </p:val>
                                        </p:tav>
                                      </p:tavLst>
                                    </p:anim>
                                    <p:anim calcmode="lin" valueType="num">
                                      <p:cBhvr>
                                        <p:cTn id="72" dur="500" fill="hold"/>
                                        <p:tgtEl>
                                          <p:spTgt spid="521232"/>
                                        </p:tgtEl>
                                        <p:attrNameLst>
                                          <p:attrName>ppt_w</p:attrName>
                                        </p:attrNameLst>
                                      </p:cBhvr>
                                      <p:tavLst>
                                        <p:tav tm="0">
                                          <p:val>
                                            <p:strVal val="#ppt_w+.3"/>
                                          </p:val>
                                        </p:tav>
                                        <p:tav tm="50000">
                                          <p:val>
                                            <p:strVal val="#ppt_w+.3"/>
                                          </p:val>
                                        </p:tav>
                                        <p:tav tm="100000">
                                          <p:val>
                                            <p:strVal val="#ppt_w"/>
                                          </p:val>
                                        </p:tav>
                                      </p:tavLst>
                                    </p:anim>
                                    <p:anim calcmode="lin" valueType="num">
                                      <p:cBhvr>
                                        <p:cTn id="73" dur="500" fill="hold"/>
                                        <p:tgtEl>
                                          <p:spTgt spid="521232"/>
                                        </p:tgtEl>
                                        <p:attrNameLst>
                                          <p:attrName>ppt_x</p:attrName>
                                        </p:attrNameLst>
                                      </p:cBhvr>
                                      <p:tavLst>
                                        <p:tav tm="0">
                                          <p:val>
                                            <p:strVal val="#ppt_x-.3"/>
                                          </p:val>
                                        </p:tav>
                                        <p:tav tm="50000">
                                          <p:val>
                                            <p:strVal val="#ppt_x"/>
                                          </p:val>
                                        </p:tav>
                                        <p:tav tm="100000">
                                          <p:val>
                                            <p:strVal val="#ppt_x"/>
                                          </p:val>
                                        </p:tav>
                                      </p:tavLst>
                                    </p:anim>
                                    <p:anim calcmode="lin" valueType="num">
                                      <p:cBhvr>
                                        <p:cTn id="74" dur="500" fill="hold"/>
                                        <p:tgtEl>
                                          <p:spTgt spid="521232"/>
                                        </p:tgtEl>
                                        <p:attrNameLst>
                                          <p:attrName>ppt_y</p:attrName>
                                        </p:attrNameLst>
                                      </p:cBhvr>
                                      <p:tavLst>
                                        <p:tav tm="0">
                                          <p:val>
                                            <p:strVal val="#ppt_y"/>
                                          </p:val>
                                        </p:tav>
                                        <p:tav tm="100000">
                                          <p:val>
                                            <p:strVal val="#ppt_y"/>
                                          </p:val>
                                        </p:tav>
                                      </p:tavLst>
                                    </p:anim>
                                  </p:childTnLst>
                                </p:cTn>
                              </p:par>
                            </p:childTnLst>
                          </p:cTn>
                        </p:par>
                      </p:childTnLst>
                    </p:cTn>
                  </p:par>
                  <p:par>
                    <p:cTn id="75" fill="hold" nodeType="clickPar">
                      <p:stCondLst>
                        <p:cond delay="indefinite"/>
                      </p:stCondLst>
                      <p:childTnLst>
                        <p:par>
                          <p:cTn id="76" fill="hold" nodeType="withGroup">
                            <p:stCondLst>
                              <p:cond delay="0"/>
                            </p:stCondLst>
                            <p:childTnLst>
                              <p:par>
                                <p:cTn id="77" presetID="39" presetClass="entr" presetSubtype="0" accel="100000" fill="hold" grpId="0" nodeType="clickEffect">
                                  <p:stCondLst>
                                    <p:cond delay="0"/>
                                  </p:stCondLst>
                                  <p:childTnLst>
                                    <p:set>
                                      <p:cBhvr>
                                        <p:cTn id="78" dur="1" fill="hold">
                                          <p:stCondLst>
                                            <p:cond delay="0"/>
                                          </p:stCondLst>
                                        </p:cTn>
                                        <p:tgtEl>
                                          <p:spTgt spid="521233"/>
                                        </p:tgtEl>
                                        <p:attrNameLst>
                                          <p:attrName>style.visibility</p:attrName>
                                        </p:attrNameLst>
                                      </p:cBhvr>
                                      <p:to>
                                        <p:strVal val="visible"/>
                                      </p:to>
                                    </p:set>
                                    <p:anim calcmode="lin" valueType="num">
                                      <p:cBhvr>
                                        <p:cTn id="79" dur="500" fill="hold"/>
                                        <p:tgtEl>
                                          <p:spTgt spid="521233"/>
                                        </p:tgtEl>
                                        <p:attrNameLst>
                                          <p:attrName>ppt_h</p:attrName>
                                        </p:attrNameLst>
                                      </p:cBhvr>
                                      <p:tavLst>
                                        <p:tav tm="0">
                                          <p:val>
                                            <p:strVal val="#ppt_h/20"/>
                                          </p:val>
                                        </p:tav>
                                        <p:tav tm="50000">
                                          <p:val>
                                            <p:strVal val="#ppt_h/20"/>
                                          </p:val>
                                        </p:tav>
                                        <p:tav tm="100000">
                                          <p:val>
                                            <p:strVal val="#ppt_h"/>
                                          </p:val>
                                        </p:tav>
                                      </p:tavLst>
                                    </p:anim>
                                    <p:anim calcmode="lin" valueType="num">
                                      <p:cBhvr>
                                        <p:cTn id="80" dur="500" fill="hold"/>
                                        <p:tgtEl>
                                          <p:spTgt spid="521233"/>
                                        </p:tgtEl>
                                        <p:attrNameLst>
                                          <p:attrName>ppt_w</p:attrName>
                                        </p:attrNameLst>
                                      </p:cBhvr>
                                      <p:tavLst>
                                        <p:tav tm="0">
                                          <p:val>
                                            <p:strVal val="#ppt_w+.3"/>
                                          </p:val>
                                        </p:tav>
                                        <p:tav tm="50000">
                                          <p:val>
                                            <p:strVal val="#ppt_w+.3"/>
                                          </p:val>
                                        </p:tav>
                                        <p:tav tm="100000">
                                          <p:val>
                                            <p:strVal val="#ppt_w"/>
                                          </p:val>
                                        </p:tav>
                                      </p:tavLst>
                                    </p:anim>
                                    <p:anim calcmode="lin" valueType="num">
                                      <p:cBhvr>
                                        <p:cTn id="81" dur="500" fill="hold"/>
                                        <p:tgtEl>
                                          <p:spTgt spid="521233"/>
                                        </p:tgtEl>
                                        <p:attrNameLst>
                                          <p:attrName>ppt_x</p:attrName>
                                        </p:attrNameLst>
                                      </p:cBhvr>
                                      <p:tavLst>
                                        <p:tav tm="0">
                                          <p:val>
                                            <p:strVal val="#ppt_x-.3"/>
                                          </p:val>
                                        </p:tav>
                                        <p:tav tm="50000">
                                          <p:val>
                                            <p:strVal val="#ppt_x"/>
                                          </p:val>
                                        </p:tav>
                                        <p:tav tm="100000">
                                          <p:val>
                                            <p:strVal val="#ppt_x"/>
                                          </p:val>
                                        </p:tav>
                                      </p:tavLst>
                                    </p:anim>
                                    <p:anim calcmode="lin" valueType="num">
                                      <p:cBhvr>
                                        <p:cTn id="82" dur="500" fill="hold"/>
                                        <p:tgtEl>
                                          <p:spTgt spid="521233"/>
                                        </p:tgtEl>
                                        <p:attrNameLst>
                                          <p:attrName>ppt_y</p:attrName>
                                        </p:attrNameLst>
                                      </p:cBhvr>
                                      <p:tavLst>
                                        <p:tav tm="0">
                                          <p:val>
                                            <p:strVal val="#ppt_y"/>
                                          </p:val>
                                        </p:tav>
                                        <p:tav tm="100000">
                                          <p:val>
                                            <p:strVal val="#ppt_y"/>
                                          </p:val>
                                        </p:tav>
                                      </p:tavLst>
                                    </p:anim>
                                  </p:childTnLst>
                                </p:cTn>
                              </p:par>
                            </p:childTnLst>
                          </p:cTn>
                        </p:par>
                      </p:childTnLst>
                    </p:cTn>
                  </p:par>
                  <p:par>
                    <p:cTn id="83" fill="hold" nodeType="clickPar">
                      <p:stCondLst>
                        <p:cond delay="indefinite"/>
                      </p:stCondLst>
                      <p:childTnLst>
                        <p:par>
                          <p:cTn id="84" fill="hold" nodeType="withGroup">
                            <p:stCondLst>
                              <p:cond delay="0"/>
                            </p:stCondLst>
                            <p:childTnLst>
                              <p:par>
                                <p:cTn id="85" presetID="22" presetClass="entr" presetSubtype="1" fill="hold" grpId="0" nodeType="clickEffect">
                                  <p:stCondLst>
                                    <p:cond delay="0"/>
                                  </p:stCondLst>
                                  <p:childTnLst>
                                    <p:set>
                                      <p:cBhvr>
                                        <p:cTn id="86" dur="1" fill="hold">
                                          <p:stCondLst>
                                            <p:cond delay="0"/>
                                          </p:stCondLst>
                                        </p:cTn>
                                        <p:tgtEl>
                                          <p:spTgt spid="521236"/>
                                        </p:tgtEl>
                                        <p:attrNameLst>
                                          <p:attrName>style.visibility</p:attrName>
                                        </p:attrNameLst>
                                      </p:cBhvr>
                                      <p:to>
                                        <p:strVal val="visible"/>
                                      </p:to>
                                    </p:set>
                                    <p:animEffect transition="in" filter="wipe(up)">
                                      <p:cBhvr>
                                        <p:cTn id="87" dur="500"/>
                                        <p:tgtEl>
                                          <p:spTgt spid="521236"/>
                                        </p:tgtEl>
                                      </p:cBhvr>
                                    </p:animEffect>
                                  </p:childTnLst>
                                </p:cTn>
                              </p:par>
                            </p:childTnLst>
                          </p:cTn>
                        </p:par>
                        <p:par>
                          <p:cTn id="88" fill="hold" nodeType="afterGroup">
                            <p:stCondLst>
                              <p:cond delay="500"/>
                            </p:stCondLst>
                            <p:childTnLst>
                              <p:par>
                                <p:cTn id="89" presetID="22" presetClass="entr" presetSubtype="1" fill="hold" grpId="0" nodeType="afterEffect">
                                  <p:stCondLst>
                                    <p:cond delay="0"/>
                                  </p:stCondLst>
                                  <p:childTnLst>
                                    <p:set>
                                      <p:cBhvr>
                                        <p:cTn id="90" dur="1" fill="hold">
                                          <p:stCondLst>
                                            <p:cond delay="0"/>
                                          </p:stCondLst>
                                        </p:cTn>
                                        <p:tgtEl>
                                          <p:spTgt spid="521238"/>
                                        </p:tgtEl>
                                        <p:attrNameLst>
                                          <p:attrName>style.visibility</p:attrName>
                                        </p:attrNameLst>
                                      </p:cBhvr>
                                      <p:to>
                                        <p:strVal val="visible"/>
                                      </p:to>
                                    </p:set>
                                    <p:animEffect transition="in" filter="wipe(up)">
                                      <p:cBhvr>
                                        <p:cTn id="91" dur="500"/>
                                        <p:tgtEl>
                                          <p:spTgt spid="521238"/>
                                        </p:tgtEl>
                                      </p:cBhvr>
                                    </p:animEffect>
                                  </p:childTnLst>
                                </p:cTn>
                              </p:par>
                            </p:childTnLst>
                          </p:cTn>
                        </p:par>
                        <p:par>
                          <p:cTn id="92" fill="hold" nodeType="afterGroup">
                            <p:stCondLst>
                              <p:cond delay="1000"/>
                            </p:stCondLst>
                            <p:childTnLst>
                              <p:par>
                                <p:cTn id="93" presetID="22" presetClass="entr" presetSubtype="1" fill="hold" grpId="0" nodeType="afterEffect">
                                  <p:stCondLst>
                                    <p:cond delay="0"/>
                                  </p:stCondLst>
                                  <p:childTnLst>
                                    <p:set>
                                      <p:cBhvr>
                                        <p:cTn id="94" dur="1" fill="hold">
                                          <p:stCondLst>
                                            <p:cond delay="0"/>
                                          </p:stCondLst>
                                        </p:cTn>
                                        <p:tgtEl>
                                          <p:spTgt spid="521239"/>
                                        </p:tgtEl>
                                        <p:attrNameLst>
                                          <p:attrName>style.visibility</p:attrName>
                                        </p:attrNameLst>
                                      </p:cBhvr>
                                      <p:to>
                                        <p:strVal val="visible"/>
                                      </p:to>
                                    </p:set>
                                    <p:animEffect transition="in" filter="wipe(up)">
                                      <p:cBhvr>
                                        <p:cTn id="95" dur="500"/>
                                        <p:tgtEl>
                                          <p:spTgt spid="521239"/>
                                        </p:tgtEl>
                                      </p:cBhvr>
                                    </p:animEffect>
                                  </p:childTnLst>
                                </p:cTn>
                              </p:par>
                            </p:childTnLst>
                          </p:cTn>
                        </p:par>
                        <p:par>
                          <p:cTn id="96" fill="hold" nodeType="afterGroup">
                            <p:stCondLst>
                              <p:cond delay="1500"/>
                            </p:stCondLst>
                            <p:childTnLst>
                              <p:par>
                                <p:cTn id="97" presetID="22" presetClass="entr" presetSubtype="1" fill="hold" grpId="0" nodeType="afterEffect">
                                  <p:stCondLst>
                                    <p:cond delay="0"/>
                                  </p:stCondLst>
                                  <p:childTnLst>
                                    <p:set>
                                      <p:cBhvr>
                                        <p:cTn id="98" dur="1" fill="hold">
                                          <p:stCondLst>
                                            <p:cond delay="0"/>
                                          </p:stCondLst>
                                        </p:cTn>
                                        <p:tgtEl>
                                          <p:spTgt spid="521240"/>
                                        </p:tgtEl>
                                        <p:attrNameLst>
                                          <p:attrName>style.visibility</p:attrName>
                                        </p:attrNameLst>
                                      </p:cBhvr>
                                      <p:to>
                                        <p:strVal val="visible"/>
                                      </p:to>
                                    </p:set>
                                    <p:animEffect transition="in" filter="wipe(up)">
                                      <p:cBhvr>
                                        <p:cTn id="99" dur="500"/>
                                        <p:tgtEl>
                                          <p:spTgt spid="521240"/>
                                        </p:tgtEl>
                                      </p:cBhvr>
                                    </p:animEffect>
                                  </p:childTnLst>
                                </p:cTn>
                              </p:par>
                            </p:childTnLst>
                          </p:cTn>
                        </p:par>
                      </p:childTnLst>
                    </p:cTn>
                  </p:par>
                  <p:par>
                    <p:cTn id="100" fill="hold" nodeType="clickPar">
                      <p:stCondLst>
                        <p:cond delay="indefinite"/>
                      </p:stCondLst>
                      <p:childTnLst>
                        <p:par>
                          <p:cTn id="101" fill="hold" nodeType="withGroup">
                            <p:stCondLst>
                              <p:cond delay="0"/>
                            </p:stCondLst>
                            <p:childTnLst>
                              <p:par>
                                <p:cTn id="102" presetID="1" presetClass="entr" presetSubtype="0" fill="hold" grpId="0" nodeType="clickEffect">
                                  <p:stCondLst>
                                    <p:cond delay="0"/>
                                  </p:stCondLst>
                                  <p:childTnLst>
                                    <p:set>
                                      <p:cBhvr>
                                        <p:cTn id="103"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1236" grpId="0" animBg="1"/>
      <p:bldP spid="521222" grpId="0"/>
      <p:bldP spid="521225" grpId="0"/>
      <p:bldP spid="521226" grpId="0"/>
      <p:bldP spid="521227" grpId="0"/>
      <p:bldP spid="521228" grpId="0"/>
      <p:bldP spid="521230" grpId="0"/>
      <p:bldP spid="521231" grpId="0"/>
      <p:bldP spid="521232" grpId="0"/>
      <p:bldP spid="521233" grpId="0"/>
      <p:bldP spid="521238" grpId="0" animBg="1"/>
      <p:bldP spid="521239" grpId="0" animBg="1"/>
      <p:bldP spid="521240" grpId="0" animBg="1"/>
      <p:bldP spid="23" grpId="0"/>
      <p:bldP spid="2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3" name="Text Box 2"/>
          <p:cNvSpPr txBox="1">
            <a:spLocks noChangeArrowheads="1"/>
          </p:cNvSpPr>
          <p:nvPr/>
        </p:nvSpPr>
        <p:spPr bwMode="auto">
          <a:xfrm>
            <a:off x="8394478" y="42467"/>
            <a:ext cx="75212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rPr>
              <a:t>167</a:t>
            </a:r>
          </a:p>
        </p:txBody>
      </p:sp>
      <p:sp>
        <p:nvSpPr>
          <p:cNvPr id="15366" name="Text Box 6"/>
          <p:cNvSpPr txBox="1">
            <a:spLocks noChangeArrowheads="1"/>
          </p:cNvSpPr>
          <p:nvPr/>
        </p:nvSpPr>
        <p:spPr bwMode="auto">
          <a:xfrm>
            <a:off x="304800" y="1628775"/>
            <a:ext cx="8534400" cy="1815882"/>
          </a:xfrm>
          <a:prstGeom prst="rect">
            <a:avLst/>
          </a:prstGeom>
          <a:solidFill>
            <a:srgbClr val="000000"/>
          </a:solidFill>
          <a:ln>
            <a:noFill/>
          </a:ln>
          <a:extLs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CN" sz="28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rPr>
              <a:t>保罗向南加拉太教会维护他的使徒身份与因信称义为了对付从犹太派信徒的假教导，使得加拉太人不会寻找因律法而得救。</a:t>
            </a:r>
          </a:p>
        </p:txBody>
      </p:sp>
      <p:sp>
        <p:nvSpPr>
          <p:cNvPr id="15367" name="Text Box 7"/>
          <p:cNvSpPr txBox="1">
            <a:spLocks noChangeArrowheads="1"/>
          </p:cNvSpPr>
          <p:nvPr/>
        </p:nvSpPr>
        <p:spPr bwMode="auto">
          <a:xfrm>
            <a:off x="304800" y="3912281"/>
            <a:ext cx="8610600" cy="1815882"/>
          </a:xfrm>
          <a:prstGeom prst="rect">
            <a:avLst/>
          </a:prstGeom>
          <a:solidFill>
            <a:schemeClr val="tx2"/>
          </a:solidFill>
          <a:ln>
            <a:noFill/>
          </a:ln>
          <a:extLs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2800" b="1" i="0" u="sng" strike="noStrike" kern="1200" cap="none" spc="0" normalizeH="0" baseline="0" noProof="0" dirty="0">
                <a:ln>
                  <a:noFill/>
                </a:ln>
                <a:solidFill>
                  <a:srgbClr val="070000"/>
                </a:solidFill>
                <a:effectLst/>
                <a:uLnTx/>
                <a:uFillTx/>
                <a:latin typeface="Microsoft YaHei UI" panose="020B0503020204020204" pitchFamily="34" charset="-122"/>
                <a:ea typeface="Microsoft YaHei UI" panose="020B0503020204020204" pitchFamily="34" charset="-122"/>
                <a:cs typeface="宋体" charset="0"/>
              </a:rPr>
              <a:t>应用</a:t>
            </a:r>
            <a:endParaRPr kumimoji="0" lang="zh-CN" altLang="en-US" sz="2800" b="0" i="0" u="none" strike="noStrike" kern="1200" cap="none" spc="0" normalizeH="0" baseline="0" noProof="0" dirty="0">
              <a:ln>
                <a:noFill/>
              </a:ln>
              <a:solidFill>
                <a:srgbClr val="070000"/>
              </a:solidFill>
              <a:effectLst/>
              <a:uLnTx/>
              <a:uFillTx/>
              <a:latin typeface="Microsoft YaHei UI" panose="020B0503020204020204" pitchFamily="34" charset="-122"/>
              <a:ea typeface="Microsoft YaHei UI" panose="020B0503020204020204" pitchFamily="34" charset="-122"/>
              <a:cs typeface="宋体"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2800" b="1" i="0" u="none" strike="noStrike" kern="1200" cap="none" spc="0" normalizeH="0" baseline="0" noProof="0" dirty="0">
                <a:ln>
                  <a:noFill/>
                </a:ln>
                <a:solidFill>
                  <a:srgbClr val="070000"/>
                </a:solidFill>
                <a:effectLst/>
                <a:uLnTx/>
                <a:uFillTx/>
                <a:latin typeface="Microsoft YaHei UI" panose="020B0503020204020204" pitchFamily="34" charset="-122"/>
                <a:ea typeface="Microsoft YaHei UI" panose="020B0503020204020204" pitchFamily="34" charset="-122"/>
                <a:cs typeface="宋体" charset="0"/>
              </a:rPr>
              <a:t>你是否除了基督里的信心还加了及他的救恩的标准？</a:t>
            </a:r>
            <a:r>
              <a:rPr kumimoji="0" lang="en-US" altLang="zh-CN" sz="2800" b="1" i="0" u="none" strike="noStrike" kern="1200" cap="none" spc="0" normalizeH="0" baseline="0" noProof="0" dirty="0">
                <a:ln>
                  <a:noFill/>
                </a:ln>
                <a:solidFill>
                  <a:srgbClr val="070000"/>
                </a:solidFill>
                <a:effectLst/>
                <a:uLnTx/>
                <a:uFillTx/>
                <a:latin typeface="Microsoft YaHei UI" panose="020B0503020204020204" pitchFamily="34" charset="-122"/>
                <a:ea typeface="Microsoft YaHei UI" panose="020B0503020204020204" pitchFamily="34" charset="-122"/>
                <a:cs typeface="宋体" charset="0"/>
              </a:rPr>
              <a:t>—</a:t>
            </a:r>
            <a:r>
              <a:rPr kumimoji="0" lang="zh-CN" altLang="en-US" sz="2800" b="1" i="0" u="none" strike="noStrike" kern="1200" cap="none" spc="0" normalizeH="0" baseline="0" noProof="0" dirty="0">
                <a:ln>
                  <a:noFill/>
                </a:ln>
                <a:solidFill>
                  <a:srgbClr val="070000"/>
                </a:solidFill>
                <a:effectLst/>
                <a:uLnTx/>
                <a:uFillTx/>
                <a:latin typeface="Microsoft YaHei UI" panose="020B0503020204020204" pitchFamily="34" charset="-122"/>
                <a:ea typeface="Microsoft YaHei UI" panose="020B0503020204020204" pitchFamily="34" charset="-122"/>
                <a:cs typeface="宋体" charset="0"/>
              </a:rPr>
              <a:t>洗礼，方言，善行</a:t>
            </a:r>
            <a:r>
              <a:rPr kumimoji="0" lang="en-US" altLang="zh-CN" sz="2800" b="1" i="0" u="none" strike="noStrike" kern="1200" cap="none" spc="0" normalizeH="0" baseline="0" noProof="0" dirty="0">
                <a:ln>
                  <a:noFill/>
                </a:ln>
                <a:solidFill>
                  <a:srgbClr val="070000"/>
                </a:solidFill>
                <a:effectLst/>
                <a:uLnTx/>
                <a:uFillTx/>
                <a:latin typeface="Microsoft YaHei UI" panose="020B0503020204020204" pitchFamily="34" charset="-122"/>
                <a:ea typeface="Microsoft YaHei UI" panose="020B0503020204020204" pitchFamily="34" charset="-122"/>
                <a:cs typeface="宋体" charset="0"/>
              </a:rPr>
              <a:t>?</a:t>
            </a:r>
            <a:endParaRPr kumimoji="0" lang="en-US" altLang="zh-CN" sz="2800" b="0" i="0" u="none" strike="noStrike" kern="1200" cap="none" spc="0" normalizeH="0" baseline="0" noProof="0" dirty="0">
              <a:ln>
                <a:noFill/>
              </a:ln>
              <a:solidFill>
                <a:srgbClr val="070000"/>
              </a:solidFill>
              <a:effectLst/>
              <a:uLnTx/>
              <a:uFillTx/>
              <a:latin typeface="Microsoft YaHei UI" panose="020B0503020204020204" pitchFamily="34" charset="-122"/>
              <a:ea typeface="Microsoft YaHei UI" panose="020B0503020204020204" pitchFamily="34" charset="-122"/>
              <a:cs typeface="宋体"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2800" b="1" i="0" u="none" strike="noStrike" kern="1200" cap="none" spc="0" normalizeH="0" baseline="0" noProof="0" dirty="0">
                <a:ln>
                  <a:noFill/>
                </a:ln>
                <a:solidFill>
                  <a:srgbClr val="070000"/>
                </a:solidFill>
                <a:effectLst/>
                <a:uLnTx/>
                <a:uFillTx/>
                <a:latin typeface="Microsoft YaHei UI" panose="020B0503020204020204" pitchFamily="34" charset="-122"/>
                <a:ea typeface="Microsoft YaHei UI" panose="020B0503020204020204" pitchFamily="34" charset="-122"/>
                <a:cs typeface="宋体" charset="0"/>
              </a:rPr>
              <a:t>因信称义最有逻辑的结果就是敬虔。</a:t>
            </a:r>
            <a:endParaRPr kumimoji="0" lang="en-US" sz="2800" b="0" i="0" u="none" strike="noStrike" kern="1200" cap="none" spc="0" normalizeH="0" baseline="0" noProof="0" dirty="0">
              <a:ln>
                <a:noFill/>
              </a:ln>
              <a:solidFill>
                <a:srgbClr val="070000"/>
              </a:solidFill>
              <a:effectLst/>
              <a:uLnTx/>
              <a:uFillTx/>
              <a:latin typeface="Microsoft YaHei UI" panose="020B0503020204020204" pitchFamily="34" charset="-122"/>
              <a:ea typeface="Microsoft YaHei UI" panose="020B0503020204020204" pitchFamily="34" charset="-122"/>
              <a:cs typeface="宋体" charset="0"/>
            </a:endParaRPr>
          </a:p>
        </p:txBody>
      </p:sp>
      <p:sp>
        <p:nvSpPr>
          <p:cNvPr id="15368" name="Text Box 8"/>
          <p:cNvSpPr txBox="1">
            <a:spLocks noChangeArrowheads="1"/>
          </p:cNvSpPr>
          <p:nvPr/>
        </p:nvSpPr>
        <p:spPr bwMode="auto">
          <a:xfrm>
            <a:off x="2660272" y="304800"/>
            <a:ext cx="3437553" cy="584776"/>
          </a:xfrm>
          <a:prstGeom prst="rect">
            <a:avLst/>
          </a:prstGeom>
          <a:gradFill rotWithShape="1">
            <a:gsLst>
              <a:gs pos="0">
                <a:srgbClr val="9933FF"/>
              </a:gs>
              <a:gs pos="50000">
                <a:schemeClr val="bg2"/>
              </a:gs>
              <a:gs pos="100000">
                <a:srgbClr val="9933FF"/>
              </a:gs>
            </a:gsLst>
            <a:lin ang="5400000" scaled="1"/>
          </a:gradFill>
          <a:ln w="12700">
            <a:noFill/>
            <a:miter lim="800000"/>
            <a:headEnd type="none" w="sm" len="sm"/>
            <a:tailEnd type="none" w="sm" len="sm"/>
          </a:ln>
          <a:effec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SG" altLang="en-US" sz="32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a:rPr>
              <a:t>加拉太书</a:t>
            </a:r>
          </a:p>
        </p:txBody>
      </p:sp>
      <p:sp>
        <p:nvSpPr>
          <p:cNvPr id="15369" name="Rectangle 9"/>
          <p:cNvSpPr>
            <a:spLocks noGrp="1" noChangeArrowheads="1"/>
          </p:cNvSpPr>
          <p:nvPr>
            <p:ph type="title" idx="4294967295"/>
          </p:nvPr>
        </p:nvSpPr>
        <p:spPr>
          <a:xfrm>
            <a:off x="304800" y="1600200"/>
            <a:ext cx="8458200" cy="533400"/>
          </a:xfrm>
        </p:spPr>
        <p:txBody>
          <a:bodyPr/>
          <a:lstStyle/>
          <a:p>
            <a:pPr algn="ctr" eaLnBrk="1" hangingPunct="1">
              <a:defRPr/>
            </a:pPr>
            <a:r>
              <a:rPr lang="zh-SG" altLang="en-US" sz="2400" b="1" u="sng" dirty="0">
                <a:solidFill>
                  <a:schemeClr val="tx1"/>
                </a:solidFill>
                <a:effectLst/>
                <a:latin typeface="Microsoft YaHei UI" panose="020B0503020204020204" pitchFamily="34" charset="-122"/>
                <a:ea typeface="Microsoft YaHei UI" panose="020B0503020204020204" pitchFamily="34" charset="-122"/>
                <a:cs typeface="Arial" charset="0"/>
              </a:rPr>
              <a:t>总结概要</a:t>
            </a:r>
            <a:endParaRPr lang="en-US" sz="4000" b="1" dirty="0">
              <a:latin typeface="Microsoft YaHei UI" panose="020B0503020204020204" pitchFamily="34" charset="-122"/>
              <a:ea typeface="Microsoft YaHei UI" panose="020B0503020204020204" pitchFamily="34" charset="-122"/>
              <a:cs typeface="Arial" charset="0"/>
            </a:endParaRPr>
          </a:p>
        </p:txBody>
      </p:sp>
    </p:spTree>
    <p:extLst>
      <p:ext uri="{BB962C8B-B14F-4D97-AF65-F5344CB8AC3E}">
        <p14:creationId xmlns:p14="http://schemas.microsoft.com/office/powerpoint/2010/main" val="3666142327"/>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15366">
                                            <p:txEl>
                                              <p:charRg st="4294967295" end="4294967295"/>
                                            </p:txEl>
                                          </p:spTgt>
                                        </p:tgtEl>
                                        <p:attrNameLst>
                                          <p:attrName>style.visibility</p:attrName>
                                        </p:attrNameLst>
                                      </p:cBhvr>
                                      <p:to>
                                        <p:strVal val="visible"/>
                                      </p:to>
                                    </p:set>
                                    <p:anim calcmode="lin" valueType="num">
                                      <p:cBhvr>
                                        <p:cTn id="7" dur="500" fill="hold"/>
                                        <p:tgtEl>
                                          <p:spTgt spid="15366">
                                            <p:txEl>
                                              <p:charRg st="4294967295" end="4294967295"/>
                                            </p:txEl>
                                          </p:spTgt>
                                        </p:tgtEl>
                                        <p:attrNameLst>
                                          <p:attrName>ppt_w</p:attrName>
                                        </p:attrNameLst>
                                      </p:cBhvr>
                                      <p:tavLst>
                                        <p:tav tm="0">
                                          <p:val>
                                            <p:fltVal val="0"/>
                                          </p:val>
                                        </p:tav>
                                        <p:tav tm="100000">
                                          <p:val>
                                            <p:strVal val="#ppt_w"/>
                                          </p:val>
                                        </p:tav>
                                      </p:tavLst>
                                    </p:anim>
                                    <p:anim calcmode="lin" valueType="num">
                                      <p:cBhvr>
                                        <p:cTn id="8" dur="500" fill="hold"/>
                                        <p:tgtEl>
                                          <p:spTgt spid="15366">
                                            <p:txEl>
                                              <p:charRg st="4294967295" end="4294967295"/>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5" presetClass="entr" presetSubtype="10" fill="hold" grpId="0" nodeType="clickEffect">
                                  <p:stCondLst>
                                    <p:cond delay="0"/>
                                  </p:stCondLst>
                                  <p:childTnLst>
                                    <p:set>
                                      <p:cBhvr>
                                        <p:cTn id="12" dur="1" fill="hold">
                                          <p:stCondLst>
                                            <p:cond delay="0"/>
                                          </p:stCondLst>
                                        </p:cTn>
                                        <p:tgtEl>
                                          <p:spTgt spid="15367"/>
                                        </p:tgtEl>
                                        <p:attrNameLst>
                                          <p:attrName>style.visibility</p:attrName>
                                        </p:attrNameLst>
                                      </p:cBhvr>
                                      <p:to>
                                        <p:strVal val="visible"/>
                                      </p:to>
                                    </p:set>
                                    <p:animEffect transition="in" filter="checkerboard(across)">
                                      <p:cBhvr>
                                        <p:cTn id="13" dur="500"/>
                                        <p:tgtEl>
                                          <p:spTgt spid="15367"/>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15368"/>
                                        </p:tgtEl>
                                        <p:attrNameLst>
                                          <p:attrName>style.visibility</p:attrName>
                                        </p:attrNameLst>
                                      </p:cBhvr>
                                      <p:to>
                                        <p:strVal val="visible"/>
                                      </p:to>
                                    </p:set>
                                    <p:animEffect transition="in" filter="dissolve">
                                      <p:cBhvr>
                                        <p:cTn id="18" dur="500"/>
                                        <p:tgtEl>
                                          <p:spTgt spid="153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6" grpId="0" autoUpdateAnimBg="0"/>
      <p:bldP spid="15367" grpId="0" animBg="1" autoUpdateAnimBg="0"/>
      <p:bldP spid="15368"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69" name="Rectangle 1026"/>
          <p:cNvSpPr>
            <a:spLocks noGrp="1" noChangeArrowheads="1"/>
          </p:cNvSpPr>
          <p:nvPr>
            <p:ph type="ctrTitle"/>
          </p:nvPr>
        </p:nvSpPr>
        <p:spPr>
          <a:xfrm>
            <a:off x="0" y="0"/>
            <a:ext cx="4191000" cy="762000"/>
          </a:xfrm>
        </p:spPr>
        <p:txBody>
          <a:bodyPr/>
          <a:lstStyle/>
          <a:p>
            <a:pPr algn="l" eaLnBrk="1" hangingPunct="1"/>
            <a:r>
              <a:rPr kumimoji="0" lang="zh-CN" altLang="en-US" sz="3200" i="1" dirty="0">
                <a:latin typeface="Helvetica" charset="0"/>
                <a:ea typeface="Osaka" charset="0"/>
                <a:cs typeface="Osaka" charset="0"/>
              </a:rPr>
              <a:t>救恩</a:t>
            </a:r>
            <a:r>
              <a:rPr kumimoji="0" lang="en-US" altLang="zh-CN" sz="3200" i="1" dirty="0">
                <a:latin typeface="Helvetica" charset="0"/>
                <a:ea typeface="Osaka" charset="0"/>
                <a:cs typeface="Osaka" charset="0"/>
              </a:rPr>
              <a:t> </a:t>
            </a:r>
            <a:r>
              <a:rPr kumimoji="0" lang="zh-CN" altLang="en-US" sz="3200" i="1" dirty="0">
                <a:latin typeface="Helvetica" charset="0"/>
                <a:ea typeface="Osaka" charset="0"/>
                <a:cs typeface="Osaka" charset="0"/>
              </a:rPr>
              <a:t>（无论年龄）</a:t>
            </a:r>
            <a:r>
              <a:rPr kumimoji="0" lang="en-US" sz="3200" i="1" dirty="0">
                <a:latin typeface="Helvetica" charset="0"/>
                <a:ea typeface="Osaka" charset="0"/>
                <a:cs typeface="Osaka" charset="0"/>
              </a:rPr>
              <a:t>:</a:t>
            </a:r>
          </a:p>
        </p:txBody>
      </p:sp>
      <p:pic>
        <p:nvPicPr>
          <p:cNvPr id="546820" name="Picture 1028" descr="Crosse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962400" y="2667000"/>
            <a:ext cx="1447800" cy="3997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46821" name="Rectangle 1029"/>
          <p:cNvSpPr>
            <a:spLocks noChangeArrowheads="1"/>
          </p:cNvSpPr>
          <p:nvPr/>
        </p:nvSpPr>
        <p:spPr bwMode="auto">
          <a:xfrm>
            <a:off x="5410200" y="3733800"/>
            <a:ext cx="3048000" cy="1905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indent="101600" algn="ctr">
              <a:lnSpc>
                <a:spcPct val="110000"/>
              </a:lnSpc>
              <a:spcBef>
                <a:spcPct val="20000"/>
              </a:spcBef>
              <a:buClr>
                <a:srgbClr val="960000"/>
              </a:buClr>
              <a:buSzPct val="100000"/>
              <a:buFont typeface="Wingdings" charset="0"/>
              <a:buNone/>
            </a:pPr>
            <a:endParaRPr lang="en-US" sz="3200">
              <a:solidFill>
                <a:srgbClr val="FFFFFF"/>
              </a:solidFill>
              <a:latin typeface="Helvetica" charset="0"/>
              <a:ea typeface="Osaka" charset="0"/>
              <a:cs typeface="Osaka" charset="0"/>
            </a:endParaRPr>
          </a:p>
        </p:txBody>
      </p:sp>
      <p:sp>
        <p:nvSpPr>
          <p:cNvPr id="546823" name="AutoShape 1031"/>
          <p:cNvSpPr>
            <a:spLocks noChangeArrowheads="1"/>
          </p:cNvSpPr>
          <p:nvPr/>
        </p:nvSpPr>
        <p:spPr bwMode="auto">
          <a:xfrm>
            <a:off x="2743200" y="3962400"/>
            <a:ext cx="990600" cy="12954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endParaRPr lang="en-US">
              <a:solidFill>
                <a:srgbClr val="FFFFFF"/>
              </a:solidFill>
            </a:endParaRPr>
          </a:p>
        </p:txBody>
      </p:sp>
      <p:sp>
        <p:nvSpPr>
          <p:cNvPr id="546824" name="AutoShape 1032"/>
          <p:cNvSpPr>
            <a:spLocks noChangeArrowheads="1"/>
          </p:cNvSpPr>
          <p:nvPr/>
        </p:nvSpPr>
        <p:spPr bwMode="auto">
          <a:xfrm rot="10800000">
            <a:off x="5562600" y="3962400"/>
            <a:ext cx="990600" cy="12954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endParaRPr lang="en-US">
              <a:solidFill>
                <a:srgbClr val="FFFFFF"/>
              </a:solidFill>
            </a:endParaRPr>
          </a:p>
        </p:txBody>
      </p:sp>
      <p:sp>
        <p:nvSpPr>
          <p:cNvPr id="546825" name="WordArt 1033"/>
          <p:cNvSpPr>
            <a:spLocks noChangeArrowheads="1" noChangeShapeType="1" noTextEdit="1"/>
          </p:cNvSpPr>
          <p:nvPr/>
        </p:nvSpPr>
        <p:spPr bwMode="auto">
          <a:xfrm>
            <a:off x="1371600" y="1600200"/>
            <a:ext cx="6731000" cy="647700"/>
          </a:xfrm>
          <a:prstGeom prst="rect">
            <a:avLst/>
          </a:prstGeom>
        </p:spPr>
        <p:txBody>
          <a:bodyPr wrap="none" fromWordArt="1">
            <a:prstTxWarp prst="textPlain">
              <a:avLst>
                <a:gd name="adj" fmla="val 50000"/>
              </a:avLst>
            </a:prstTxWarp>
          </a:bodyPr>
          <a:lstStyle/>
          <a:p>
            <a:pPr algn="ctr"/>
            <a:r>
              <a:rPr lang="zh-CN" altLang="en-US" sz="3600"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63500" dist="35921" dir="2700000" sy="50000" kx="2115830" algn="bl" rotWithShape="0">
                    <a:srgbClr val="C0C0C0"/>
                  </a:outerShdw>
                </a:effectLst>
                <a:latin typeface="Arial Black"/>
                <a:ea typeface="Arial Black"/>
                <a:cs typeface="Arial Black"/>
              </a:rPr>
              <a:t>十字架的核心</a:t>
            </a:r>
            <a:endParaRPr lang="en-US" sz="3600"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63500" dist="35921" dir="2700000" sy="50000" kx="2115830" algn="bl" rotWithShape="0">
                  <a:srgbClr val="C0C0C0"/>
                </a:outerShdw>
              </a:effectLst>
              <a:latin typeface="Arial Black"/>
              <a:ea typeface="Arial Black"/>
              <a:cs typeface="Arial Black"/>
            </a:endParaRPr>
          </a:p>
        </p:txBody>
      </p:sp>
      <p:sp>
        <p:nvSpPr>
          <p:cNvPr id="314375" name="Rectangle 1034"/>
          <p:cNvSpPr>
            <a:spLocks noChangeArrowheads="1"/>
          </p:cNvSpPr>
          <p:nvPr/>
        </p:nvSpPr>
        <p:spPr bwMode="auto">
          <a:xfrm>
            <a:off x="76200" y="3810000"/>
            <a:ext cx="2895600" cy="2819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indent="101600" algn="ctr">
              <a:lnSpc>
                <a:spcPct val="110000"/>
              </a:lnSpc>
              <a:spcBef>
                <a:spcPct val="20000"/>
              </a:spcBef>
              <a:buClr>
                <a:srgbClr val="960000"/>
              </a:buClr>
              <a:buSzPct val="100000"/>
              <a:buFont typeface="Wingdings" charset="0"/>
              <a:buNone/>
            </a:pPr>
            <a:r>
              <a:rPr lang="zh-CN" altLang="en-US" sz="3200" dirty="0">
                <a:solidFill>
                  <a:srgbClr val="FFFFFF"/>
                </a:solidFill>
                <a:latin typeface="Helvetica" charset="0"/>
                <a:ea typeface="Osaka" charset="0"/>
                <a:cs typeface="Osaka" charset="0"/>
              </a:rPr>
              <a:t>公元前</a:t>
            </a:r>
            <a:endParaRPr lang="en-US" altLang="zh-CN" sz="3200" dirty="0">
              <a:solidFill>
                <a:srgbClr val="FFFFFF"/>
              </a:solidFill>
              <a:latin typeface="Helvetica" charset="0"/>
              <a:ea typeface="Osaka" charset="0"/>
              <a:cs typeface="Osaka" charset="0"/>
            </a:endParaRPr>
          </a:p>
          <a:p>
            <a:pPr indent="101600" algn="ctr">
              <a:lnSpc>
                <a:spcPct val="110000"/>
              </a:lnSpc>
              <a:spcBef>
                <a:spcPct val="20000"/>
              </a:spcBef>
              <a:buClr>
                <a:srgbClr val="960000"/>
              </a:buClr>
              <a:buSzPct val="100000"/>
              <a:buFont typeface="Wingdings" charset="0"/>
              <a:buNone/>
            </a:pPr>
            <a:r>
              <a:rPr lang="zh-CN" altLang="en-US" sz="3200" dirty="0">
                <a:solidFill>
                  <a:srgbClr val="FFFFFF"/>
                </a:solidFill>
                <a:latin typeface="Helvetica" charset="0"/>
                <a:ea typeface="Osaka" charset="0"/>
                <a:cs typeface="Osaka" charset="0"/>
              </a:rPr>
              <a:t>望向十字架</a:t>
            </a:r>
            <a:endParaRPr lang="en-US" sz="3200" dirty="0">
              <a:solidFill>
                <a:srgbClr val="FFFFFF"/>
              </a:solidFill>
              <a:latin typeface="Helvetica" charset="0"/>
              <a:ea typeface="Osaka" charset="0"/>
              <a:cs typeface="Osaka" charset="0"/>
            </a:endParaRPr>
          </a:p>
        </p:txBody>
      </p:sp>
      <p:sp>
        <p:nvSpPr>
          <p:cNvPr id="546827" name="Rectangle 1035"/>
          <p:cNvSpPr>
            <a:spLocks noChangeArrowheads="1"/>
          </p:cNvSpPr>
          <p:nvPr/>
        </p:nvSpPr>
        <p:spPr bwMode="auto">
          <a:xfrm>
            <a:off x="6477000" y="3810000"/>
            <a:ext cx="2667000" cy="2819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indent="101600" algn="ctr">
              <a:lnSpc>
                <a:spcPct val="110000"/>
              </a:lnSpc>
              <a:spcBef>
                <a:spcPct val="20000"/>
              </a:spcBef>
              <a:buClr>
                <a:srgbClr val="960000"/>
              </a:buClr>
              <a:buSzPct val="100000"/>
              <a:buFont typeface="Wingdings" charset="0"/>
              <a:buNone/>
            </a:pPr>
            <a:r>
              <a:rPr lang="zh-CN" altLang="en-US" sz="3200" dirty="0">
                <a:solidFill>
                  <a:srgbClr val="FFFFFF"/>
                </a:solidFill>
                <a:latin typeface="Helvetica" charset="0"/>
                <a:ea typeface="Osaka" charset="0"/>
                <a:cs typeface="Osaka" charset="0"/>
              </a:rPr>
              <a:t>公元后</a:t>
            </a:r>
            <a:endParaRPr lang="en-US" altLang="zh-CN" sz="3200" dirty="0">
              <a:solidFill>
                <a:srgbClr val="FFFFFF"/>
              </a:solidFill>
              <a:latin typeface="Helvetica" charset="0"/>
              <a:ea typeface="Osaka" charset="0"/>
              <a:cs typeface="Osaka" charset="0"/>
            </a:endParaRPr>
          </a:p>
          <a:p>
            <a:pPr indent="101600" algn="ctr">
              <a:lnSpc>
                <a:spcPct val="110000"/>
              </a:lnSpc>
              <a:spcBef>
                <a:spcPct val="20000"/>
              </a:spcBef>
              <a:buClr>
                <a:srgbClr val="960000"/>
              </a:buClr>
              <a:buSzPct val="100000"/>
              <a:buFont typeface="Wingdings" charset="0"/>
              <a:buNone/>
            </a:pPr>
            <a:r>
              <a:rPr lang="zh-CN" altLang="en-US" sz="3200" dirty="0">
                <a:solidFill>
                  <a:srgbClr val="FFFFFF"/>
                </a:solidFill>
                <a:latin typeface="Helvetica" charset="0"/>
                <a:ea typeface="Osaka" charset="0"/>
                <a:cs typeface="Osaka" charset="0"/>
              </a:rPr>
              <a:t>回顾十字架</a:t>
            </a:r>
            <a:endParaRPr lang="en-US" sz="3200" dirty="0">
              <a:solidFill>
                <a:srgbClr val="FFFFFF"/>
              </a:solidFill>
              <a:latin typeface="Helvetica" charset="0"/>
              <a:ea typeface="Osaka" charset="0"/>
              <a:cs typeface="Osaka" charset="0"/>
            </a:endParaRPr>
          </a:p>
        </p:txBody>
      </p:sp>
    </p:spTree>
    <p:extLst>
      <p:ext uri="{BB962C8B-B14F-4D97-AF65-F5344CB8AC3E}">
        <p14:creationId xmlns:p14="http://schemas.microsoft.com/office/powerpoint/2010/main" val="217018011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46823"/>
                                        </p:tgtEl>
                                        <p:attrNameLst>
                                          <p:attrName>style.visibility</p:attrName>
                                        </p:attrNameLst>
                                      </p:cBhvr>
                                      <p:to>
                                        <p:strVal val="visible"/>
                                      </p:to>
                                    </p:set>
                                  </p:childTnLst>
                                </p:cTn>
                              </p:par>
                            </p:childTnLst>
                          </p:cTn>
                        </p:par>
                        <p:par>
                          <p:cTn id="7" fill="hold" nodeType="afterGroup">
                            <p:stCondLst>
                              <p:cond delay="0"/>
                            </p:stCondLst>
                            <p:childTnLst>
                              <p:par>
                                <p:cTn id="8" presetID="1" presetClass="entr" presetSubtype="0" fill="hold" nodeType="afterEffect">
                                  <p:stCondLst>
                                    <p:cond delay="0"/>
                                  </p:stCondLst>
                                  <p:childTnLst>
                                    <p:set>
                                      <p:cBhvr>
                                        <p:cTn id="9" dur="1" fill="hold">
                                          <p:stCondLst>
                                            <p:cond delay="0"/>
                                          </p:stCondLst>
                                        </p:cTn>
                                        <p:tgtEl>
                                          <p:spTgt spid="546820"/>
                                        </p:tgtEl>
                                        <p:attrNameLst>
                                          <p:attrName>style.visibility</p:attrName>
                                        </p:attrNameLst>
                                      </p:cBhvr>
                                      <p:to>
                                        <p:strVal val="visible"/>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1" presetClass="entr" presetSubtype="0" fill="hold" grpId="0" nodeType="clickEffect" nodePh="1">
                                  <p:stCondLst>
                                    <p:cond delay="0"/>
                                  </p:stCondLst>
                                  <p:endCondLst>
                                    <p:cond evt="begin" delay="0">
                                      <p:tn val="12"/>
                                    </p:cond>
                                  </p:endCondLst>
                                  <p:childTnLst>
                                    <p:set>
                                      <p:cBhvr>
                                        <p:cTn id="13" dur="1" fill="hold">
                                          <p:stCondLst>
                                            <p:cond delay="0"/>
                                          </p:stCondLst>
                                        </p:cTn>
                                        <p:tgtEl>
                                          <p:spTgt spid="546821"/>
                                        </p:tgtEl>
                                        <p:attrNameLst>
                                          <p:attrName>style.visibility</p:attrName>
                                        </p:attrNameLst>
                                      </p:cBhvr>
                                      <p:to>
                                        <p:strVal val="visible"/>
                                      </p:to>
                                    </p:set>
                                  </p:childTnLst>
                                </p:cTn>
                              </p:par>
                            </p:childTnLst>
                          </p:cTn>
                        </p:par>
                        <p:par>
                          <p:cTn id="14" fill="hold" nodeType="afterGroup">
                            <p:stCondLst>
                              <p:cond delay="0"/>
                            </p:stCondLst>
                            <p:childTnLst>
                              <p:par>
                                <p:cTn id="15" presetID="1" presetClass="entr" presetSubtype="0" fill="hold" grpId="0" nodeType="afterEffect">
                                  <p:stCondLst>
                                    <p:cond delay="0"/>
                                  </p:stCondLst>
                                  <p:childTnLst>
                                    <p:set>
                                      <p:cBhvr>
                                        <p:cTn id="16" dur="1" fill="hold">
                                          <p:stCondLst>
                                            <p:cond delay="0"/>
                                          </p:stCondLst>
                                        </p:cTn>
                                        <p:tgtEl>
                                          <p:spTgt spid="546824"/>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3" presetClass="entr" presetSubtype="0" fill="hold" grpId="0" nodeType="clickEffect">
                                  <p:stCondLst>
                                    <p:cond delay="0"/>
                                  </p:stCondLst>
                                  <p:childTnLst>
                                    <p:set>
                                      <p:cBhvr>
                                        <p:cTn id="20" dur="1" fill="hold">
                                          <p:stCondLst>
                                            <p:cond delay="0"/>
                                          </p:stCondLst>
                                        </p:cTn>
                                        <p:tgtEl>
                                          <p:spTgt spid="546825"/>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5468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6821" grpId="0"/>
      <p:bldP spid="546823" grpId="0" animBg="1"/>
      <p:bldP spid="546824" grpId="0" animBg="1"/>
      <p:bldP spid="546825" grpId="0" animBg="1"/>
      <p:bldP spid="546827" grpId="0"/>
    </p:bldLst>
  </p:timing>
</p:sld>
</file>

<file path=ppt/slides/slide51.xml><?xml version="1.0" encoding="utf-8"?>
<p:sld xmlns:a="http://schemas.openxmlformats.org/drawingml/2006/main" xmlns:r="http://schemas.openxmlformats.org/officeDocument/2006/relationships" xmlns:p="http://schemas.openxmlformats.org/presentationml/2006/main" showMasterSp="0">
  <p:cSld>
    <p:bg>
      <p:bgPr>
        <a:gradFill rotWithShape="0">
          <a:gsLst>
            <a:gs pos="0">
              <a:schemeClr val="accent1"/>
            </a:gs>
            <a:gs pos="100000">
              <a:schemeClr val="accent1">
                <a:gamma/>
                <a:tint val="62745"/>
                <a:invGamma/>
              </a:schemeClr>
            </a:gs>
          </a:gsLst>
          <a:lin ang="5400000" scaled="1"/>
        </a:gradFill>
        <a:effectLst/>
      </p:bgPr>
    </p:bg>
    <p:spTree>
      <p:nvGrpSpPr>
        <p:cNvPr id="1" name=""/>
        <p:cNvGrpSpPr/>
        <p:nvPr/>
      </p:nvGrpSpPr>
      <p:grpSpPr>
        <a:xfrm>
          <a:off x="0" y="0"/>
          <a:ext cx="0" cy="0"/>
          <a:chOff x="0" y="0"/>
          <a:chExt cx="0" cy="0"/>
        </a:xfrm>
      </p:grpSpPr>
      <p:sp>
        <p:nvSpPr>
          <p:cNvPr id="54274" name="Rectangle 1026"/>
          <p:cNvSpPr>
            <a:spLocks noChangeArrowheads="1"/>
          </p:cNvSpPr>
          <p:nvPr/>
        </p:nvSpPr>
        <p:spPr bwMode="auto">
          <a:xfrm>
            <a:off x="0" y="0"/>
            <a:ext cx="9144000" cy="6858000"/>
          </a:xfrm>
          <a:prstGeom prst="rect">
            <a:avLst/>
          </a:prstGeom>
          <a:gradFill rotWithShape="1">
            <a:gsLst>
              <a:gs pos="0">
                <a:srgbClr val="3366FF"/>
              </a:gs>
              <a:gs pos="100000">
                <a:srgbClr val="000099"/>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0" hangingPunct="0"/>
            <a:endParaRPr lang="zh-CN" altLang="en-US">
              <a:solidFill>
                <a:srgbClr val="000099"/>
              </a:solidFill>
              <a:ea typeface="SimSun" charset="0"/>
              <a:cs typeface="SimSun" charset="0"/>
            </a:endParaRPr>
          </a:p>
        </p:txBody>
      </p:sp>
      <p:sp>
        <p:nvSpPr>
          <p:cNvPr id="538627" name="Rectangle 1027"/>
          <p:cNvSpPr>
            <a:spLocks noGrp="1" noChangeArrowheads="1"/>
          </p:cNvSpPr>
          <p:nvPr>
            <p:ph type="title"/>
          </p:nvPr>
        </p:nvSpPr>
        <p:spPr>
          <a:xfrm>
            <a:off x="228600" y="76200"/>
            <a:ext cx="7772400" cy="381000"/>
          </a:xfrm>
        </p:spPr>
        <p:txBody>
          <a:bodyPr/>
          <a:lstStyle/>
          <a:p>
            <a:pPr eaLnBrk="1" hangingPunct="1"/>
            <a:r>
              <a:rPr lang="zh-CN" altLang="en-US" sz="3200" i="0">
                <a:latin typeface="DFKai-SB" charset="0"/>
                <a:ea typeface="DFKai-SB" charset="0"/>
                <a:cs typeface="DFKai-SB" charset="0"/>
              </a:rPr>
              <a:t>旧约中的救赎</a:t>
            </a:r>
          </a:p>
        </p:txBody>
      </p:sp>
      <p:sp>
        <p:nvSpPr>
          <p:cNvPr id="54276" name="Text Box 1028"/>
          <p:cNvSpPr txBox="1">
            <a:spLocks noChangeArrowheads="1"/>
          </p:cNvSpPr>
          <p:nvPr/>
        </p:nvSpPr>
        <p:spPr bwMode="auto">
          <a:xfrm>
            <a:off x="8225932" y="76200"/>
            <a:ext cx="86934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Narrow" charset="0"/>
                <a:ea typeface="ＭＳ Ｐゴシック" charset="0"/>
                <a:cs typeface="Times New Roman" charset="0"/>
              </a:defRPr>
            </a:lvl1pPr>
            <a:lvl2pPr marL="742950" indent="-285750">
              <a:defRPr sz="1400">
                <a:solidFill>
                  <a:srgbClr val="000000"/>
                </a:solidFill>
                <a:latin typeface="Arial Narrow" charset="0"/>
                <a:ea typeface="Times New Roman" charset="0"/>
                <a:cs typeface="Times New Roman" charset="0"/>
              </a:defRPr>
            </a:lvl2pPr>
            <a:lvl3pPr marL="1143000" indent="-228600">
              <a:defRPr sz="1400">
                <a:solidFill>
                  <a:srgbClr val="000000"/>
                </a:solidFill>
                <a:latin typeface="Arial Narrow" charset="0"/>
                <a:ea typeface="Times New Roman" charset="0"/>
                <a:cs typeface="Times New Roman" charset="0"/>
              </a:defRPr>
            </a:lvl3pPr>
            <a:lvl4pPr marL="1600200" indent="-228600">
              <a:defRPr sz="1400">
                <a:solidFill>
                  <a:srgbClr val="000000"/>
                </a:solidFill>
                <a:latin typeface="Arial Narrow" charset="0"/>
                <a:ea typeface="Times New Roman" charset="0"/>
                <a:cs typeface="Times New Roman" charset="0"/>
              </a:defRPr>
            </a:lvl4pPr>
            <a:lvl5pPr marL="2057400" indent="-228600">
              <a:defRPr sz="1400">
                <a:solidFill>
                  <a:srgbClr val="000000"/>
                </a:solidFill>
                <a:latin typeface="Arial Narrow" charset="0"/>
                <a:ea typeface="Times New Roman" charset="0"/>
                <a:cs typeface="Times New Roman" charset="0"/>
              </a:defRPr>
            </a:lvl5pPr>
            <a:lvl6pPr marL="25146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29718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34290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38862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algn="ctr"/>
            <a:r>
              <a:rPr lang="en-US" altLang="zh-CN" sz="2400" b="1">
                <a:solidFill>
                  <a:srgbClr val="F1F7E9"/>
                </a:solidFill>
                <a:latin typeface="Arial" charset="0"/>
                <a:ea typeface="SimSun" charset="0"/>
                <a:cs typeface="SimSun" charset="0"/>
              </a:rPr>
              <a:t>174e</a:t>
            </a:r>
          </a:p>
        </p:txBody>
      </p:sp>
      <p:grpSp>
        <p:nvGrpSpPr>
          <p:cNvPr id="54277" name="Group 1029"/>
          <p:cNvGrpSpPr>
            <a:grpSpLocks/>
          </p:cNvGrpSpPr>
          <p:nvPr/>
        </p:nvGrpSpPr>
        <p:grpSpPr bwMode="auto">
          <a:xfrm>
            <a:off x="0" y="598488"/>
            <a:ext cx="9144000" cy="6259512"/>
            <a:chOff x="43" y="0"/>
            <a:chExt cx="3823" cy="4622"/>
          </a:xfrm>
        </p:grpSpPr>
        <p:sp>
          <p:nvSpPr>
            <p:cNvPr id="54278" name="Rectangle 1030"/>
            <p:cNvSpPr>
              <a:spLocks noChangeArrowheads="1"/>
            </p:cNvSpPr>
            <p:nvPr/>
          </p:nvSpPr>
          <p:spPr bwMode="auto">
            <a:xfrm>
              <a:off x="43" y="0"/>
              <a:ext cx="907" cy="652"/>
            </a:xfrm>
            <a:prstGeom prst="rect">
              <a:avLst/>
            </a:prstGeom>
            <a:noFill/>
            <a:ln w="12700" cap="sq">
              <a:solidFill>
                <a:srgbClr val="00000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a:r>
                <a:rPr lang="zh-CN" altLang="en-US" sz="2000">
                  <a:solidFill>
                    <a:srgbClr val="003300"/>
                  </a:solidFill>
                  <a:latin typeface="Arial Narrow" charset="0"/>
                  <a:ea typeface="SimSun" charset="0"/>
                  <a:cs typeface="SimSun" charset="0"/>
                </a:rPr>
                <a:t> </a:t>
              </a:r>
            </a:p>
            <a:p>
              <a:pPr algn="ctr" eaLnBrk="0" hangingPunct="0"/>
              <a:endParaRPr lang="zh-CN" altLang="en-US" sz="2000">
                <a:solidFill>
                  <a:srgbClr val="003300"/>
                </a:solidFill>
                <a:latin typeface="Arial Narrow" charset="0"/>
                <a:ea typeface="SimSun" charset="0"/>
                <a:cs typeface="SimSun" charset="0"/>
              </a:endParaRPr>
            </a:p>
          </p:txBody>
        </p:sp>
        <p:sp>
          <p:nvSpPr>
            <p:cNvPr id="54279" name="Rectangle 1031"/>
            <p:cNvSpPr>
              <a:spLocks noChangeArrowheads="1"/>
            </p:cNvSpPr>
            <p:nvPr/>
          </p:nvSpPr>
          <p:spPr bwMode="auto">
            <a:xfrm>
              <a:off x="950" y="0"/>
              <a:ext cx="1512" cy="652"/>
            </a:xfrm>
            <a:prstGeom prst="rect">
              <a:avLst/>
            </a:prstGeom>
            <a:noFill/>
            <a:ln w="12700" cap="sq">
              <a:solidFill>
                <a:srgbClr val="00000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eaLnBrk="0" hangingPunct="0"/>
              <a:r>
                <a:rPr lang="zh-CN" altLang="en-US" b="1">
                  <a:solidFill>
                    <a:srgbClr val="F1F7E9"/>
                  </a:solidFill>
                  <a:latin typeface="微軟正黑體" charset="0"/>
                  <a:ea typeface="微軟正黑體" charset="0"/>
                  <a:cs typeface="微軟正黑體" charset="0"/>
                </a:rPr>
                <a:t>旧约时期</a:t>
              </a:r>
              <a:endParaRPr lang="en-US" altLang="zh-CN" b="1">
                <a:solidFill>
                  <a:srgbClr val="F1F7E9"/>
                </a:solidFill>
                <a:latin typeface="微軟正黑體" charset="0"/>
                <a:ea typeface="微軟正黑體" charset="0"/>
                <a:cs typeface="微軟正黑體" charset="0"/>
              </a:endParaRPr>
            </a:p>
            <a:p>
              <a:pPr algn="ctr" eaLnBrk="0" hangingPunct="0"/>
              <a:r>
                <a:rPr lang="en-US" altLang="zh-CN" b="1">
                  <a:solidFill>
                    <a:srgbClr val="F1F7E9"/>
                  </a:solidFill>
                  <a:latin typeface="微軟正黑體" charset="0"/>
                  <a:ea typeface="微軟正黑體" charset="0"/>
                  <a:cs typeface="微軟正黑體" charset="0"/>
                </a:rPr>
                <a:t>(</a:t>
              </a:r>
              <a:r>
                <a:rPr lang="zh-CN" altLang="en-US" b="1">
                  <a:solidFill>
                    <a:srgbClr val="F1F7E9"/>
                  </a:solidFill>
                  <a:latin typeface="微軟正黑體" charset="0"/>
                  <a:ea typeface="微軟正黑體" charset="0"/>
                  <a:cs typeface="微軟正黑體" charset="0"/>
                </a:rPr>
                <a:t>从摩西到基督的死</a:t>
              </a:r>
              <a:r>
                <a:rPr lang="en-US" altLang="zh-CN" b="1">
                  <a:solidFill>
                    <a:srgbClr val="F1F7E9"/>
                  </a:solidFill>
                  <a:latin typeface="微軟正黑體" charset="0"/>
                  <a:ea typeface="微軟正黑體" charset="0"/>
                  <a:cs typeface="微軟正黑體" charset="0"/>
                </a:rPr>
                <a:t>)</a:t>
              </a:r>
              <a:endParaRPr lang="en-US" altLang="zh-CN">
                <a:solidFill>
                  <a:srgbClr val="F1F7E9"/>
                </a:solidFill>
                <a:latin typeface="微軟正黑體" charset="0"/>
                <a:ea typeface="微軟正黑體" charset="0"/>
                <a:cs typeface="微軟正黑體" charset="0"/>
              </a:endParaRPr>
            </a:p>
          </p:txBody>
        </p:sp>
        <p:sp>
          <p:nvSpPr>
            <p:cNvPr id="54280" name="Rectangle 1032"/>
            <p:cNvSpPr>
              <a:spLocks noChangeArrowheads="1"/>
            </p:cNvSpPr>
            <p:nvPr/>
          </p:nvSpPr>
          <p:spPr bwMode="auto">
            <a:xfrm>
              <a:off x="2462" y="0"/>
              <a:ext cx="1404" cy="652"/>
            </a:xfrm>
            <a:prstGeom prst="rect">
              <a:avLst/>
            </a:prstGeom>
            <a:noFill/>
            <a:ln w="12700" cap="sq">
              <a:solidFill>
                <a:srgbClr val="00000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eaLnBrk="0" hangingPunct="0"/>
              <a:r>
                <a:rPr lang="zh-CN" altLang="en-US" b="1">
                  <a:solidFill>
                    <a:srgbClr val="F1F7E9"/>
                  </a:solidFill>
                  <a:latin typeface="微軟正黑體" charset="0"/>
                  <a:ea typeface="微軟正黑體" charset="0"/>
                  <a:cs typeface="微軟正黑體" charset="0"/>
                </a:rPr>
                <a:t>新约时期</a:t>
              </a:r>
              <a:endParaRPr lang="en-US" altLang="zh-CN" b="1">
                <a:solidFill>
                  <a:srgbClr val="F1F7E9"/>
                </a:solidFill>
                <a:latin typeface="微軟正黑體" charset="0"/>
                <a:ea typeface="微軟正黑體" charset="0"/>
                <a:cs typeface="微軟正黑體" charset="0"/>
              </a:endParaRPr>
            </a:p>
            <a:p>
              <a:pPr algn="ctr" eaLnBrk="0" hangingPunct="0"/>
              <a:r>
                <a:rPr lang="en-US" altLang="zh-CN" b="1">
                  <a:solidFill>
                    <a:srgbClr val="F1F7E9"/>
                  </a:solidFill>
                  <a:latin typeface="微軟正黑體" charset="0"/>
                  <a:ea typeface="微軟正黑體" charset="0"/>
                  <a:cs typeface="微軟正黑體" charset="0"/>
                </a:rPr>
                <a:t>(</a:t>
              </a:r>
              <a:r>
                <a:rPr lang="zh-CN" altLang="en-US" b="1">
                  <a:solidFill>
                    <a:srgbClr val="F1F7E9"/>
                  </a:solidFill>
                  <a:latin typeface="微軟正黑體" charset="0"/>
                  <a:ea typeface="微軟正黑體" charset="0"/>
                  <a:cs typeface="微軟正黑體" charset="0"/>
                </a:rPr>
                <a:t>从基督的死到今天</a:t>
              </a:r>
              <a:r>
                <a:rPr lang="en-US" altLang="zh-CN" b="1">
                  <a:solidFill>
                    <a:srgbClr val="F1F7E9"/>
                  </a:solidFill>
                  <a:latin typeface="微軟正黑體" charset="0"/>
                  <a:ea typeface="微軟正黑體" charset="0"/>
                  <a:cs typeface="微軟正黑體" charset="0"/>
                </a:rPr>
                <a:t>)</a:t>
              </a:r>
              <a:endParaRPr lang="en-US" altLang="zh-CN">
                <a:solidFill>
                  <a:srgbClr val="F1F7E9"/>
                </a:solidFill>
                <a:latin typeface="微軟正黑體" charset="0"/>
                <a:ea typeface="微軟正黑體" charset="0"/>
                <a:cs typeface="微軟正黑體" charset="0"/>
              </a:endParaRPr>
            </a:p>
          </p:txBody>
        </p:sp>
        <p:sp>
          <p:nvSpPr>
            <p:cNvPr id="54281" name="Rectangle 1033"/>
            <p:cNvSpPr>
              <a:spLocks noChangeArrowheads="1"/>
            </p:cNvSpPr>
            <p:nvPr/>
          </p:nvSpPr>
          <p:spPr bwMode="auto">
            <a:xfrm>
              <a:off x="43" y="652"/>
              <a:ext cx="907" cy="863"/>
            </a:xfrm>
            <a:prstGeom prst="rect">
              <a:avLst/>
            </a:prstGeom>
            <a:noFill/>
            <a:ln w="12700" cap="sq">
              <a:solidFill>
                <a:srgbClr val="00000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a:r>
                <a:rPr lang="zh-CN" altLang="en-US" sz="2000" b="1" i="1">
                  <a:solidFill>
                    <a:srgbClr val="F1F7E9"/>
                  </a:solidFill>
                  <a:latin typeface="微軟正黑體" charset="0"/>
                  <a:ea typeface="微軟正黑體" charset="0"/>
                  <a:cs typeface="微軟正黑體" charset="0"/>
                </a:rPr>
                <a:t>救赎的基础</a:t>
              </a:r>
              <a:endParaRPr lang="zh-CN" altLang="en-US" sz="2000">
                <a:solidFill>
                  <a:srgbClr val="F1F7E9"/>
                </a:solidFill>
                <a:latin typeface="微軟正黑體" charset="0"/>
                <a:ea typeface="微軟正黑體" charset="0"/>
                <a:cs typeface="微軟正黑體" charset="0"/>
              </a:endParaRPr>
            </a:p>
          </p:txBody>
        </p:sp>
        <p:sp>
          <p:nvSpPr>
            <p:cNvPr id="54282" name="Rectangle 1034"/>
            <p:cNvSpPr>
              <a:spLocks noChangeArrowheads="1"/>
            </p:cNvSpPr>
            <p:nvPr/>
          </p:nvSpPr>
          <p:spPr bwMode="auto">
            <a:xfrm>
              <a:off x="950" y="652"/>
              <a:ext cx="1512" cy="863"/>
            </a:xfrm>
            <a:prstGeom prst="rect">
              <a:avLst/>
            </a:prstGeom>
            <a:noFill/>
            <a:ln w="12700" cap="sq">
              <a:solidFill>
                <a:srgbClr val="00000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a:r>
                <a:rPr lang="zh-CN" altLang="en-US" sz="2000">
                  <a:solidFill>
                    <a:srgbClr val="F1F7E9"/>
                  </a:solidFill>
                  <a:latin typeface="微軟正黑體" charset="0"/>
                  <a:ea typeface="微軟正黑體" charset="0"/>
                  <a:cs typeface="微軟正黑體" charset="0"/>
                </a:rPr>
                <a:t>基督之死是上帝恩典的供应</a:t>
              </a:r>
              <a:endParaRPr lang="en-US" altLang="zh-CN" sz="2000">
                <a:solidFill>
                  <a:srgbClr val="F1F7E9"/>
                </a:solidFill>
                <a:latin typeface="微軟正黑體" charset="0"/>
                <a:ea typeface="微軟正黑體" charset="0"/>
                <a:cs typeface="微軟正黑體" charset="0"/>
              </a:endParaRPr>
            </a:p>
            <a:p>
              <a:pPr algn="ctr"/>
              <a:r>
                <a:rPr lang="en-US" altLang="zh-CN" sz="2000">
                  <a:solidFill>
                    <a:srgbClr val="F1F7E9"/>
                  </a:solidFill>
                  <a:latin typeface="Arial Narrow" charset="0"/>
                  <a:ea typeface="SimSun" charset="0"/>
                  <a:cs typeface="SimSun" charset="0"/>
                </a:rPr>
                <a:t>(“</a:t>
              </a:r>
              <a:r>
                <a:rPr lang="zh-CN" altLang="en-US" sz="2000">
                  <a:solidFill>
                    <a:srgbClr val="F1F7E9"/>
                  </a:solidFill>
                  <a:latin typeface="微軟正黑體" charset="0"/>
                  <a:ea typeface="微軟正黑體" charset="0"/>
                  <a:cs typeface="微軟正黑體" charset="0"/>
                </a:rPr>
                <a:t>因血里有生命，所以能赎罪</a:t>
              </a:r>
              <a:r>
                <a:rPr lang="en-US" altLang="zh-CN" sz="2000">
                  <a:solidFill>
                    <a:srgbClr val="F1F7E9"/>
                  </a:solidFill>
                  <a:latin typeface="Arial Narrow" charset="0"/>
                  <a:ea typeface="SimSun" charset="0"/>
                  <a:cs typeface="SimSun" charset="0"/>
                </a:rPr>
                <a:t>,” </a:t>
              </a:r>
              <a:r>
                <a:rPr lang="zh-CN" altLang="en-US" sz="2000">
                  <a:solidFill>
                    <a:srgbClr val="F1F7E9"/>
                  </a:solidFill>
                  <a:latin typeface="微軟正黑體" charset="0"/>
                  <a:ea typeface="微軟正黑體" charset="0"/>
                  <a:cs typeface="微軟正黑體" charset="0"/>
                </a:rPr>
                <a:t>利</a:t>
              </a:r>
              <a:r>
                <a:rPr lang="zh-CN" altLang="en-US" sz="2000">
                  <a:solidFill>
                    <a:srgbClr val="F1F7E9"/>
                  </a:solidFill>
                  <a:latin typeface="Arial Narrow" charset="0"/>
                  <a:ea typeface="SimSun" charset="0"/>
                  <a:cs typeface="SimSun" charset="0"/>
                </a:rPr>
                <a:t> </a:t>
              </a:r>
              <a:r>
                <a:rPr lang="en-US" altLang="zh-CN" sz="2000">
                  <a:solidFill>
                    <a:srgbClr val="F1F7E9"/>
                  </a:solidFill>
                  <a:latin typeface="Arial Narrow" charset="0"/>
                  <a:ea typeface="SimSun" charset="0"/>
                  <a:cs typeface="SimSun" charset="0"/>
                </a:rPr>
                <a:t>17:11b)</a:t>
              </a:r>
            </a:p>
          </p:txBody>
        </p:sp>
        <p:sp>
          <p:nvSpPr>
            <p:cNvPr id="54283" name="Rectangle 1035"/>
            <p:cNvSpPr>
              <a:spLocks noChangeArrowheads="1"/>
            </p:cNvSpPr>
            <p:nvPr/>
          </p:nvSpPr>
          <p:spPr bwMode="auto">
            <a:xfrm>
              <a:off x="2462" y="652"/>
              <a:ext cx="1404" cy="863"/>
            </a:xfrm>
            <a:prstGeom prst="rect">
              <a:avLst/>
            </a:prstGeom>
            <a:noFill/>
            <a:ln w="12700" cap="sq">
              <a:solidFill>
                <a:srgbClr val="00000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a:r>
                <a:rPr lang="zh-CN" altLang="en-US" sz="2000">
                  <a:solidFill>
                    <a:srgbClr val="F1F7E9"/>
                  </a:solidFill>
                  <a:latin typeface="微軟正黑體" charset="0"/>
                  <a:ea typeface="微軟正黑體" charset="0"/>
                  <a:cs typeface="微軟正黑體" charset="0"/>
                </a:rPr>
                <a:t>基督之死是上帝恩典的供应</a:t>
              </a:r>
              <a:endParaRPr lang="en-US" altLang="zh-CN" sz="2000">
                <a:solidFill>
                  <a:srgbClr val="F1F7E9"/>
                </a:solidFill>
                <a:latin typeface="微軟正黑體" charset="0"/>
                <a:ea typeface="微軟正黑體" charset="0"/>
                <a:cs typeface="微軟正黑體" charset="0"/>
              </a:endParaRPr>
            </a:p>
            <a:p>
              <a:pPr algn="ctr"/>
              <a:r>
                <a:rPr lang="zh-CN" altLang="en-US" sz="2000">
                  <a:solidFill>
                    <a:srgbClr val="F1F7E9"/>
                  </a:solidFill>
                  <a:latin typeface="Arial Narrow" charset="0"/>
                  <a:ea typeface="SimSun" charset="0"/>
                  <a:cs typeface="SimSun" charset="0"/>
                </a:rPr>
                <a:t> </a:t>
              </a:r>
              <a:r>
                <a:rPr lang="en-US" altLang="zh-CN" sz="2000">
                  <a:solidFill>
                    <a:srgbClr val="F1F7E9"/>
                  </a:solidFill>
                  <a:latin typeface="Arial Narrow" charset="0"/>
                  <a:ea typeface="SimSun" charset="0"/>
                  <a:cs typeface="SimSun" charset="0"/>
                </a:rPr>
                <a:t>(“</a:t>
              </a:r>
              <a:r>
                <a:rPr lang="zh-TW" altLang="en-US" sz="2000">
                  <a:solidFill>
                    <a:srgbClr val="F1F7E9"/>
                  </a:solidFill>
                  <a:latin typeface="微軟正黑體" charset="0"/>
                  <a:ea typeface="微軟正黑體" charset="0"/>
                  <a:cs typeface="微軟正黑體" charset="0"/>
                </a:rPr>
                <a:t>若不流血，罪就不得赦免  了</a:t>
              </a:r>
              <a:r>
                <a:rPr lang="en-US" altLang="zh-CN" sz="2000">
                  <a:solidFill>
                    <a:srgbClr val="F1F7E9"/>
                  </a:solidFill>
                  <a:latin typeface="Arial Narrow" charset="0"/>
                  <a:ea typeface="SimSun" charset="0"/>
                  <a:cs typeface="SimSun" charset="0"/>
                </a:rPr>
                <a:t>,” </a:t>
              </a:r>
              <a:r>
                <a:rPr lang="zh-CN" altLang="en-US" sz="2000">
                  <a:solidFill>
                    <a:srgbClr val="F1F7E9"/>
                  </a:solidFill>
                  <a:latin typeface="微軟正黑體" charset="0"/>
                  <a:ea typeface="微軟正黑體" charset="0"/>
                  <a:cs typeface="微軟正黑體" charset="0"/>
                </a:rPr>
                <a:t>来</a:t>
              </a:r>
              <a:r>
                <a:rPr lang="zh-CN" altLang="en-US" sz="2000">
                  <a:solidFill>
                    <a:srgbClr val="F1F7E9"/>
                  </a:solidFill>
                  <a:latin typeface="Arial Narrow" charset="0"/>
                  <a:ea typeface="SimSun" charset="0"/>
                  <a:cs typeface="SimSun" charset="0"/>
                </a:rPr>
                <a:t> </a:t>
              </a:r>
              <a:r>
                <a:rPr lang="en-US" altLang="zh-CN" sz="2000">
                  <a:solidFill>
                    <a:srgbClr val="F1F7E9"/>
                  </a:solidFill>
                  <a:latin typeface="Arial Narrow" charset="0"/>
                  <a:ea typeface="SimSun" charset="0"/>
                  <a:cs typeface="SimSun" charset="0"/>
                </a:rPr>
                <a:t>9:22)</a:t>
              </a:r>
            </a:p>
          </p:txBody>
        </p:sp>
        <p:sp>
          <p:nvSpPr>
            <p:cNvPr id="54284" name="Rectangle 1036"/>
            <p:cNvSpPr>
              <a:spLocks noChangeArrowheads="1"/>
            </p:cNvSpPr>
            <p:nvPr/>
          </p:nvSpPr>
          <p:spPr bwMode="auto">
            <a:xfrm>
              <a:off x="43" y="1515"/>
              <a:ext cx="907" cy="748"/>
            </a:xfrm>
            <a:prstGeom prst="rect">
              <a:avLst/>
            </a:prstGeom>
            <a:noFill/>
            <a:ln w="12700" cap="sq">
              <a:solidFill>
                <a:srgbClr val="00000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a:r>
                <a:rPr lang="zh-CN" altLang="en-US" sz="2000" b="1" i="1">
                  <a:solidFill>
                    <a:srgbClr val="F1F7E9"/>
                  </a:solidFill>
                  <a:latin typeface="微軟正黑體" charset="0"/>
                  <a:ea typeface="微軟正黑體" charset="0"/>
                  <a:cs typeface="微軟正黑體" charset="0"/>
                </a:rPr>
                <a:t>救赎的条件</a:t>
              </a:r>
              <a:endParaRPr lang="en-US" sz="2000" b="1" i="1">
                <a:solidFill>
                  <a:srgbClr val="F1F7E9"/>
                </a:solidFill>
                <a:latin typeface="微軟正黑體" charset="0"/>
                <a:ea typeface="微軟正黑體" charset="0"/>
                <a:cs typeface="微軟正黑體" charset="0"/>
              </a:endParaRPr>
            </a:p>
          </p:txBody>
        </p:sp>
        <p:sp>
          <p:nvSpPr>
            <p:cNvPr id="54285" name="Rectangle 1037"/>
            <p:cNvSpPr>
              <a:spLocks noChangeArrowheads="1"/>
            </p:cNvSpPr>
            <p:nvPr/>
          </p:nvSpPr>
          <p:spPr bwMode="auto">
            <a:xfrm>
              <a:off x="950" y="1515"/>
              <a:ext cx="1512" cy="748"/>
            </a:xfrm>
            <a:prstGeom prst="rect">
              <a:avLst/>
            </a:prstGeom>
            <a:noFill/>
            <a:ln w="12700" cap="sq">
              <a:solidFill>
                <a:srgbClr val="00000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a:r>
                <a:rPr lang="zh-CN" altLang="en-US" sz="2000">
                  <a:solidFill>
                    <a:srgbClr val="F1F7E9"/>
                  </a:solidFill>
                  <a:latin typeface="微軟正黑體" charset="0"/>
                  <a:ea typeface="微軟正黑體" charset="0"/>
                  <a:cs typeface="微軟正黑體" charset="0"/>
                </a:rPr>
                <a:t>信靠神所启示的供应</a:t>
              </a:r>
              <a:r>
                <a:rPr lang="en-US" sz="2000">
                  <a:solidFill>
                    <a:srgbClr val="F1F7E9"/>
                  </a:solidFill>
                  <a:latin typeface="微軟正黑體" charset="0"/>
                  <a:ea typeface="微軟正黑體" charset="0"/>
                  <a:cs typeface="微軟正黑體" charset="0"/>
                </a:rPr>
                <a:t>—</a:t>
              </a:r>
              <a:r>
                <a:rPr lang="zh-CN" altLang="en-US" sz="2000">
                  <a:solidFill>
                    <a:srgbClr val="F1F7E9"/>
                  </a:solidFill>
                  <a:latin typeface="微軟正黑體" charset="0"/>
                  <a:ea typeface="微軟正黑體" charset="0"/>
                  <a:cs typeface="微軟正黑體" charset="0"/>
                </a:rPr>
                <a:t>白白的</a:t>
              </a:r>
              <a:endParaRPr lang="en-US" altLang="zh-CN" sz="2000">
                <a:solidFill>
                  <a:srgbClr val="F1F7E9"/>
                </a:solidFill>
                <a:latin typeface="微軟正黑體" charset="0"/>
                <a:ea typeface="微軟正黑體" charset="0"/>
                <a:cs typeface="微軟正黑體" charset="0"/>
              </a:endParaRPr>
            </a:p>
            <a:p>
              <a:pPr algn="ctr"/>
              <a:r>
                <a:rPr lang="zh-CN" altLang="en-US" sz="2000">
                  <a:solidFill>
                    <a:srgbClr val="F1F7E9"/>
                  </a:solidFill>
                  <a:latin typeface="微軟正黑體" charset="0"/>
                  <a:ea typeface="微軟正黑體" charset="0"/>
                  <a:cs typeface="微軟正黑體" charset="0"/>
                </a:rPr>
                <a:t>礼物</a:t>
              </a:r>
              <a:r>
                <a:rPr lang="zh-CN" altLang="en-US" sz="2000">
                  <a:solidFill>
                    <a:srgbClr val="F1F7E9"/>
                  </a:solidFill>
                  <a:latin typeface="Arial Narrow" charset="0"/>
                  <a:ea typeface="SimSun" charset="0"/>
                  <a:cs typeface="SimSun" charset="0"/>
                </a:rPr>
                <a:t> </a:t>
              </a:r>
              <a:r>
                <a:rPr lang="en-US" altLang="zh-CN" sz="2000">
                  <a:solidFill>
                    <a:srgbClr val="F1F7E9"/>
                  </a:solidFill>
                  <a:latin typeface="Arial Narrow" charset="0"/>
                  <a:ea typeface="SimSun" charset="0"/>
                  <a:cs typeface="SimSun" charset="0"/>
                </a:rPr>
                <a:t>(</a:t>
              </a:r>
              <a:r>
                <a:rPr lang="zh-CN" altLang="en-US" sz="2000">
                  <a:solidFill>
                    <a:srgbClr val="F1F7E9"/>
                  </a:solidFill>
                  <a:latin typeface="微軟正黑體" charset="0"/>
                  <a:ea typeface="微軟正黑體" charset="0"/>
                  <a:cs typeface="微軟正黑體" charset="0"/>
                </a:rPr>
                <a:t>诗</a:t>
              </a:r>
              <a:r>
                <a:rPr lang="zh-CN" altLang="en-US" sz="2000">
                  <a:solidFill>
                    <a:srgbClr val="F1F7E9"/>
                  </a:solidFill>
                  <a:latin typeface="Arial Narrow" charset="0"/>
                  <a:ea typeface="SimSun" charset="0"/>
                  <a:cs typeface="SimSun" charset="0"/>
                </a:rPr>
                <a:t> </a:t>
              </a:r>
              <a:r>
                <a:rPr lang="en-US" altLang="zh-CN" sz="2000">
                  <a:solidFill>
                    <a:srgbClr val="F1F7E9"/>
                  </a:solidFill>
                  <a:latin typeface="Arial Narrow" charset="0"/>
                  <a:ea typeface="SimSun" charset="0"/>
                  <a:cs typeface="SimSun" charset="0"/>
                </a:rPr>
                <a:t>51:16-17)</a:t>
              </a:r>
            </a:p>
          </p:txBody>
        </p:sp>
        <p:sp>
          <p:nvSpPr>
            <p:cNvPr id="54286" name="Rectangle 1038"/>
            <p:cNvSpPr>
              <a:spLocks noChangeArrowheads="1"/>
            </p:cNvSpPr>
            <p:nvPr/>
          </p:nvSpPr>
          <p:spPr bwMode="auto">
            <a:xfrm>
              <a:off x="2462" y="1515"/>
              <a:ext cx="1404" cy="748"/>
            </a:xfrm>
            <a:prstGeom prst="rect">
              <a:avLst/>
            </a:prstGeom>
            <a:noFill/>
            <a:ln w="12700" cap="sq">
              <a:solidFill>
                <a:srgbClr val="00000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a:r>
                <a:rPr lang="zh-CN" altLang="en-US" sz="2000">
                  <a:solidFill>
                    <a:srgbClr val="F1F7E9"/>
                  </a:solidFill>
                  <a:latin typeface="微軟正黑體" charset="0"/>
                  <a:ea typeface="微軟正黑體" charset="0"/>
                  <a:cs typeface="微軟正黑體" charset="0"/>
                </a:rPr>
                <a:t>信靠神所启示的供应</a:t>
              </a:r>
              <a:r>
                <a:rPr lang="en-US" sz="2000">
                  <a:solidFill>
                    <a:srgbClr val="F1F7E9"/>
                  </a:solidFill>
                  <a:latin typeface="微軟正黑體" charset="0"/>
                  <a:ea typeface="微軟正黑體" charset="0"/>
                  <a:cs typeface="微軟正黑體" charset="0"/>
                </a:rPr>
                <a:t>—</a:t>
              </a:r>
              <a:r>
                <a:rPr lang="zh-CN" altLang="en-US" sz="2000">
                  <a:solidFill>
                    <a:srgbClr val="F1F7E9"/>
                  </a:solidFill>
                  <a:latin typeface="微軟正黑體" charset="0"/>
                  <a:ea typeface="微軟正黑體" charset="0"/>
                  <a:cs typeface="微軟正黑體" charset="0"/>
                </a:rPr>
                <a:t>白白的</a:t>
              </a:r>
              <a:endParaRPr lang="en-US" altLang="zh-CN" sz="2000">
                <a:solidFill>
                  <a:srgbClr val="F1F7E9"/>
                </a:solidFill>
                <a:latin typeface="微軟正黑體" charset="0"/>
                <a:ea typeface="微軟正黑體" charset="0"/>
                <a:cs typeface="微軟正黑體" charset="0"/>
              </a:endParaRPr>
            </a:p>
            <a:p>
              <a:pPr algn="ctr"/>
              <a:r>
                <a:rPr lang="zh-CN" altLang="en-US" sz="2000">
                  <a:solidFill>
                    <a:srgbClr val="F1F7E9"/>
                  </a:solidFill>
                  <a:latin typeface="微軟正黑體" charset="0"/>
                  <a:ea typeface="微軟正黑體" charset="0"/>
                  <a:cs typeface="微軟正黑體" charset="0"/>
                </a:rPr>
                <a:t>礼物</a:t>
              </a:r>
              <a:r>
                <a:rPr lang="en-US" altLang="zh-CN" sz="2000">
                  <a:solidFill>
                    <a:srgbClr val="F1F7E9"/>
                  </a:solidFill>
                  <a:latin typeface="Arial Narrow" charset="0"/>
                  <a:ea typeface="SimSun" charset="0"/>
                  <a:cs typeface="SimSun" charset="0"/>
                </a:rPr>
                <a:t>(</a:t>
              </a:r>
              <a:r>
                <a:rPr lang="zh-CN" altLang="en-US" sz="2000">
                  <a:solidFill>
                    <a:srgbClr val="F1F7E9"/>
                  </a:solidFill>
                  <a:latin typeface="微軟正黑體" charset="0"/>
                  <a:ea typeface="微軟正黑體" charset="0"/>
                  <a:cs typeface="微軟正黑體" charset="0"/>
                </a:rPr>
                <a:t>加</a:t>
              </a:r>
              <a:r>
                <a:rPr lang="zh-CN" altLang="en-US" sz="2000">
                  <a:solidFill>
                    <a:srgbClr val="F1F7E9"/>
                  </a:solidFill>
                  <a:latin typeface="Arial Narrow" charset="0"/>
                  <a:ea typeface="SimSun" charset="0"/>
                  <a:cs typeface="SimSun" charset="0"/>
                </a:rPr>
                <a:t> </a:t>
              </a:r>
              <a:r>
                <a:rPr lang="en-US" altLang="zh-CN" sz="2000">
                  <a:solidFill>
                    <a:srgbClr val="F1F7E9"/>
                  </a:solidFill>
                  <a:latin typeface="Arial Narrow" charset="0"/>
                  <a:ea typeface="SimSun" charset="0"/>
                  <a:cs typeface="SimSun" charset="0"/>
                </a:rPr>
                <a:t>2:16)</a:t>
              </a:r>
            </a:p>
          </p:txBody>
        </p:sp>
        <p:sp>
          <p:nvSpPr>
            <p:cNvPr id="54287" name="Rectangle 1039"/>
            <p:cNvSpPr>
              <a:spLocks noChangeArrowheads="1"/>
            </p:cNvSpPr>
            <p:nvPr/>
          </p:nvSpPr>
          <p:spPr bwMode="auto">
            <a:xfrm>
              <a:off x="43" y="2263"/>
              <a:ext cx="907" cy="748"/>
            </a:xfrm>
            <a:prstGeom prst="rect">
              <a:avLst/>
            </a:prstGeom>
            <a:noFill/>
            <a:ln w="12700" cap="sq">
              <a:solidFill>
                <a:srgbClr val="00000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a:r>
                <a:rPr lang="zh-CN" altLang="en-US" sz="2000" b="1" i="1">
                  <a:solidFill>
                    <a:srgbClr val="F1F7E9"/>
                  </a:solidFill>
                  <a:latin typeface="微軟正黑體" charset="0"/>
                  <a:ea typeface="微軟正黑體" charset="0"/>
                  <a:cs typeface="微軟正黑體" charset="0"/>
                </a:rPr>
                <a:t>救赎的最终内容</a:t>
              </a:r>
              <a:endParaRPr lang="en-US" sz="2000" b="1" i="1">
                <a:solidFill>
                  <a:srgbClr val="F1F7E9"/>
                </a:solidFill>
                <a:latin typeface="微軟正黑體" charset="0"/>
                <a:ea typeface="微軟正黑體" charset="0"/>
                <a:cs typeface="微軟正黑體" charset="0"/>
              </a:endParaRPr>
            </a:p>
          </p:txBody>
        </p:sp>
        <p:sp>
          <p:nvSpPr>
            <p:cNvPr id="54288" name="Rectangle 1040"/>
            <p:cNvSpPr>
              <a:spLocks noChangeArrowheads="1"/>
            </p:cNvSpPr>
            <p:nvPr/>
          </p:nvSpPr>
          <p:spPr bwMode="auto">
            <a:xfrm>
              <a:off x="950" y="2263"/>
              <a:ext cx="1512" cy="748"/>
            </a:xfrm>
            <a:prstGeom prst="rect">
              <a:avLst/>
            </a:prstGeom>
            <a:noFill/>
            <a:ln w="12700" cap="sq">
              <a:solidFill>
                <a:srgbClr val="00000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a:r>
                <a:rPr lang="zh-CN" altLang="en-US" sz="2000">
                  <a:solidFill>
                    <a:srgbClr val="F1F7E9"/>
                  </a:solidFill>
                  <a:latin typeface="微軟正黑體" charset="0"/>
                  <a:ea typeface="微軟正黑體" charset="0"/>
                  <a:cs typeface="微軟正黑體" charset="0"/>
                </a:rPr>
                <a:t>信靠的对象是神自己</a:t>
              </a:r>
              <a:r>
                <a:rPr lang="en-US" sz="2000">
                  <a:solidFill>
                    <a:srgbClr val="F1F7E9"/>
                  </a:solidFill>
                  <a:latin typeface="微軟正黑體" charset="0"/>
                  <a:ea typeface="微軟正黑體" charset="0"/>
                  <a:cs typeface="微軟正黑體" charset="0"/>
                </a:rPr>
                <a:t>—</a:t>
              </a:r>
            </a:p>
            <a:p>
              <a:pPr algn="ctr"/>
              <a:r>
                <a:rPr lang="zh-CN" altLang="en-US" sz="2000">
                  <a:solidFill>
                    <a:srgbClr val="F1F7E9"/>
                  </a:solidFill>
                  <a:latin typeface="微軟正黑體" charset="0"/>
                  <a:ea typeface="微軟正黑體" charset="0"/>
                  <a:cs typeface="微軟正黑體" charset="0"/>
                </a:rPr>
                <a:t>先知劝告悔改，而不是献祭</a:t>
              </a:r>
              <a:endParaRPr lang="en-US" altLang="zh-CN" sz="2000">
                <a:solidFill>
                  <a:srgbClr val="F1F7E9"/>
                </a:solidFill>
                <a:latin typeface="微軟正黑體" charset="0"/>
                <a:ea typeface="微軟正黑體" charset="0"/>
                <a:cs typeface="微軟正黑體" charset="0"/>
              </a:endParaRPr>
            </a:p>
            <a:p>
              <a:pPr algn="ctr"/>
              <a:r>
                <a:rPr lang="en-US" altLang="zh-CN" sz="2000">
                  <a:solidFill>
                    <a:srgbClr val="F1F7E9"/>
                  </a:solidFill>
                  <a:latin typeface="Arial Narrow" charset="0"/>
                  <a:ea typeface="SimSun" charset="0"/>
                  <a:cs typeface="SimSun" charset="0"/>
                </a:rPr>
                <a:t>(</a:t>
              </a:r>
              <a:r>
                <a:rPr lang="zh-CN" altLang="en-US" sz="2000">
                  <a:solidFill>
                    <a:srgbClr val="F1F7E9"/>
                  </a:solidFill>
                  <a:latin typeface="微軟正黑體" charset="0"/>
                  <a:ea typeface="微軟正黑體" charset="0"/>
                  <a:cs typeface="微軟正黑體" charset="0"/>
                </a:rPr>
                <a:t>耶</a:t>
              </a:r>
              <a:r>
                <a:rPr lang="zh-CN" altLang="en-US" sz="2000">
                  <a:solidFill>
                    <a:srgbClr val="F1F7E9"/>
                  </a:solidFill>
                  <a:latin typeface="Arial Narrow" charset="0"/>
                  <a:ea typeface="SimSun" charset="0"/>
                  <a:cs typeface="SimSun" charset="0"/>
                </a:rPr>
                <a:t> </a:t>
              </a:r>
              <a:r>
                <a:rPr lang="en-US" altLang="zh-CN" sz="2000">
                  <a:solidFill>
                    <a:srgbClr val="F1F7E9"/>
                  </a:solidFill>
                  <a:latin typeface="Arial Narrow" charset="0"/>
                  <a:ea typeface="SimSun" charset="0"/>
                  <a:cs typeface="SimSun" charset="0"/>
                </a:rPr>
                <a:t>3:12)</a:t>
              </a:r>
            </a:p>
          </p:txBody>
        </p:sp>
        <p:sp>
          <p:nvSpPr>
            <p:cNvPr id="54289" name="Rectangle 1041"/>
            <p:cNvSpPr>
              <a:spLocks noChangeArrowheads="1"/>
            </p:cNvSpPr>
            <p:nvPr/>
          </p:nvSpPr>
          <p:spPr bwMode="auto">
            <a:xfrm>
              <a:off x="2462" y="2263"/>
              <a:ext cx="1404" cy="748"/>
            </a:xfrm>
            <a:prstGeom prst="rect">
              <a:avLst/>
            </a:prstGeom>
            <a:noFill/>
            <a:ln w="12700" cap="sq">
              <a:solidFill>
                <a:srgbClr val="00000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a:r>
                <a:rPr lang="zh-CN" altLang="en-US" sz="2000">
                  <a:solidFill>
                    <a:srgbClr val="F1F7E9"/>
                  </a:solidFill>
                  <a:latin typeface="微軟正黑體" charset="0"/>
                  <a:ea typeface="微軟正黑體" charset="0"/>
                  <a:cs typeface="微軟正黑體" charset="0"/>
                </a:rPr>
                <a:t>信靠的对象是神自己</a:t>
              </a:r>
              <a:r>
                <a:rPr lang="en-US" sz="2000">
                  <a:solidFill>
                    <a:srgbClr val="F1F7E9"/>
                  </a:solidFill>
                  <a:latin typeface="微軟正黑體" charset="0"/>
                  <a:ea typeface="微軟正黑體" charset="0"/>
                  <a:cs typeface="微軟正黑體" charset="0"/>
                </a:rPr>
                <a:t>—</a:t>
              </a:r>
            </a:p>
            <a:p>
              <a:pPr algn="ctr"/>
              <a:r>
                <a:rPr lang="zh-CN" altLang="en-US" sz="2000">
                  <a:solidFill>
                    <a:srgbClr val="F1F7E9"/>
                  </a:solidFill>
                  <a:latin typeface="微軟正黑體" charset="0"/>
                  <a:ea typeface="微軟正黑體" charset="0"/>
                  <a:cs typeface="微軟正黑體" charset="0"/>
                </a:rPr>
                <a:t>信心之人劝告对神的信靠</a:t>
              </a:r>
              <a:endParaRPr lang="en-US" altLang="zh-CN" sz="2000">
                <a:solidFill>
                  <a:srgbClr val="F1F7E9"/>
                </a:solidFill>
                <a:latin typeface="微軟正黑體" charset="0"/>
                <a:ea typeface="微軟正黑體" charset="0"/>
                <a:cs typeface="微軟正黑體" charset="0"/>
              </a:endParaRPr>
            </a:p>
            <a:p>
              <a:pPr algn="ctr"/>
              <a:r>
                <a:rPr lang="en-US" altLang="zh-CN" sz="2000">
                  <a:solidFill>
                    <a:srgbClr val="F1F7E9"/>
                  </a:solidFill>
                  <a:latin typeface="Arial Narrow" charset="0"/>
                  <a:ea typeface="SimSun" charset="0"/>
                  <a:cs typeface="SimSun" charset="0"/>
                </a:rPr>
                <a:t>(</a:t>
              </a:r>
              <a:r>
                <a:rPr lang="zh-CN" altLang="en-US" sz="2000">
                  <a:solidFill>
                    <a:srgbClr val="F1F7E9"/>
                  </a:solidFill>
                  <a:latin typeface="微軟正黑體" charset="0"/>
                  <a:ea typeface="微軟正黑體" charset="0"/>
                  <a:cs typeface="微軟正黑體" charset="0"/>
                </a:rPr>
                <a:t>来</a:t>
              </a:r>
              <a:r>
                <a:rPr lang="zh-CN" altLang="en-US" sz="2000">
                  <a:solidFill>
                    <a:srgbClr val="F1F7E9"/>
                  </a:solidFill>
                  <a:latin typeface="Arial Narrow" charset="0"/>
                  <a:ea typeface="SimSun" charset="0"/>
                  <a:cs typeface="SimSun" charset="0"/>
                </a:rPr>
                <a:t> </a:t>
              </a:r>
              <a:r>
                <a:rPr lang="en-US" altLang="zh-CN" sz="2000">
                  <a:solidFill>
                    <a:srgbClr val="F1F7E9"/>
                  </a:solidFill>
                  <a:latin typeface="Arial Narrow" charset="0"/>
                  <a:ea typeface="SimSun" charset="0"/>
                  <a:cs typeface="SimSun" charset="0"/>
                </a:rPr>
                <a:t>11)</a:t>
              </a:r>
            </a:p>
          </p:txBody>
        </p:sp>
        <p:sp>
          <p:nvSpPr>
            <p:cNvPr id="54290" name="Rectangle 1042"/>
            <p:cNvSpPr>
              <a:spLocks noChangeArrowheads="1"/>
            </p:cNvSpPr>
            <p:nvPr/>
          </p:nvSpPr>
          <p:spPr bwMode="auto">
            <a:xfrm>
              <a:off x="43" y="3011"/>
              <a:ext cx="907" cy="978"/>
            </a:xfrm>
            <a:prstGeom prst="rect">
              <a:avLst/>
            </a:prstGeom>
            <a:noFill/>
            <a:ln w="12700" cap="sq">
              <a:solidFill>
                <a:srgbClr val="00000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a:r>
                <a:rPr lang="zh-CN" altLang="en-US" sz="2000" b="1" i="1">
                  <a:solidFill>
                    <a:srgbClr val="F1F7E9"/>
                  </a:solidFill>
                  <a:latin typeface="微軟正黑體" charset="0"/>
                  <a:ea typeface="微軟正黑體" charset="0"/>
                  <a:cs typeface="微軟正黑體" charset="0"/>
                </a:rPr>
                <a:t>救赎的特殊内容</a:t>
              </a:r>
              <a:endParaRPr lang="en-US" sz="2000" b="1" i="1">
                <a:solidFill>
                  <a:srgbClr val="F1F7E9"/>
                </a:solidFill>
                <a:latin typeface="微軟正黑體" charset="0"/>
                <a:ea typeface="微軟正黑體" charset="0"/>
                <a:cs typeface="微軟正黑體" charset="0"/>
              </a:endParaRPr>
            </a:p>
          </p:txBody>
        </p:sp>
        <p:sp>
          <p:nvSpPr>
            <p:cNvPr id="54291" name="Rectangle 1043"/>
            <p:cNvSpPr>
              <a:spLocks noChangeArrowheads="1"/>
            </p:cNvSpPr>
            <p:nvPr/>
          </p:nvSpPr>
          <p:spPr bwMode="auto">
            <a:xfrm>
              <a:off x="950" y="3011"/>
              <a:ext cx="1512" cy="978"/>
            </a:xfrm>
            <a:prstGeom prst="rect">
              <a:avLst/>
            </a:prstGeom>
            <a:noFill/>
            <a:ln w="12700" cap="sq">
              <a:solidFill>
                <a:srgbClr val="00000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a:r>
                <a:rPr lang="zh-CN" altLang="en-US" sz="2000">
                  <a:solidFill>
                    <a:srgbClr val="F1F7E9"/>
                  </a:solidFill>
                  <a:latin typeface="微軟正黑體" charset="0"/>
                  <a:ea typeface="微軟正黑體" charset="0"/>
                  <a:cs typeface="微軟正黑體" charset="0"/>
                </a:rPr>
                <a:t>信心的内容包含献祭</a:t>
              </a:r>
              <a:r>
                <a:rPr lang="en-US" sz="2000">
                  <a:solidFill>
                    <a:srgbClr val="F1F7E9"/>
                  </a:solidFill>
                  <a:latin typeface="微軟正黑體" charset="0"/>
                  <a:ea typeface="微軟正黑體" charset="0"/>
                  <a:cs typeface="微軟正黑體" charset="0"/>
                </a:rPr>
                <a:t> </a:t>
              </a:r>
              <a:r>
                <a:rPr lang="en-US" altLang="zh-CN" sz="2000">
                  <a:solidFill>
                    <a:srgbClr val="F1F7E9"/>
                  </a:solidFill>
                  <a:latin typeface="Arial Narrow" charset="0"/>
                  <a:ea typeface="SimSun" charset="0"/>
                  <a:cs typeface="SimSun" charset="0"/>
                </a:rPr>
                <a:t>和 </a:t>
              </a:r>
              <a:r>
                <a:rPr lang="zh-CN" altLang="en-US" sz="2000">
                  <a:solidFill>
                    <a:srgbClr val="F1F7E9"/>
                  </a:solidFill>
                  <a:latin typeface="微軟正黑體" charset="0"/>
                  <a:ea typeface="微軟正黑體" charset="0"/>
                  <a:cs typeface="微軟正黑體" charset="0"/>
                </a:rPr>
                <a:t>应许</a:t>
              </a:r>
              <a:r>
                <a:rPr lang="en-US" sz="2000">
                  <a:solidFill>
                    <a:srgbClr val="F1F7E9"/>
                  </a:solidFill>
                  <a:latin typeface="微軟正黑體" charset="0"/>
                  <a:ea typeface="微軟正黑體" charset="0"/>
                  <a:cs typeface="微軟正黑體" charset="0"/>
                </a:rPr>
                <a:t>: </a:t>
              </a:r>
              <a:r>
                <a:rPr lang="zh-CN" altLang="en-US" sz="2000">
                  <a:solidFill>
                    <a:srgbClr val="F1F7E9"/>
                  </a:solidFill>
                  <a:latin typeface="微軟正黑體" charset="0"/>
                  <a:ea typeface="微軟正黑體" charset="0"/>
                  <a:cs typeface="微軟正黑體" charset="0"/>
                </a:rPr>
                <a:t>动物</a:t>
              </a:r>
              <a:r>
                <a:rPr lang="zh-CN" altLang="en-US" sz="2000">
                  <a:solidFill>
                    <a:srgbClr val="F1F7E9"/>
                  </a:solidFill>
                  <a:latin typeface="Arial Narrow" charset="0"/>
                  <a:ea typeface="SimSun" charset="0"/>
                  <a:cs typeface="SimSun" charset="0"/>
                </a:rPr>
                <a:t> </a:t>
              </a:r>
              <a:r>
                <a:rPr lang="en-US" altLang="zh-CN" sz="2000">
                  <a:solidFill>
                    <a:srgbClr val="F1F7E9"/>
                  </a:solidFill>
                  <a:latin typeface="Arial Narrow" charset="0"/>
                  <a:ea typeface="SimSun" charset="0"/>
                  <a:cs typeface="SimSun" charset="0"/>
                </a:rPr>
                <a:t>(</a:t>
              </a:r>
              <a:r>
                <a:rPr lang="zh-CN" altLang="en-US" sz="2000">
                  <a:solidFill>
                    <a:srgbClr val="F1F7E9"/>
                  </a:solidFill>
                  <a:latin typeface="微軟正黑體" charset="0"/>
                  <a:ea typeface="微軟正黑體" charset="0"/>
                  <a:cs typeface="微軟正黑體" charset="0"/>
                </a:rPr>
                <a:t>创</a:t>
              </a:r>
              <a:r>
                <a:rPr lang="zh-CN" altLang="en-US" sz="2000">
                  <a:solidFill>
                    <a:srgbClr val="F1F7E9"/>
                  </a:solidFill>
                  <a:latin typeface="Arial Narrow" charset="0"/>
                  <a:ea typeface="SimSun" charset="0"/>
                  <a:cs typeface="SimSun" charset="0"/>
                </a:rPr>
                <a:t> </a:t>
              </a:r>
              <a:r>
                <a:rPr lang="en-US" altLang="zh-CN" sz="2000">
                  <a:solidFill>
                    <a:srgbClr val="F1F7E9"/>
                  </a:solidFill>
                  <a:latin typeface="Arial Narrow" charset="0"/>
                  <a:ea typeface="SimSun" charset="0"/>
                  <a:cs typeface="SimSun" charset="0"/>
                </a:rPr>
                <a:t>3:21), </a:t>
              </a:r>
              <a:r>
                <a:rPr lang="zh-CN" altLang="en-US" sz="2000">
                  <a:solidFill>
                    <a:srgbClr val="F1F7E9"/>
                  </a:solidFill>
                  <a:latin typeface="微軟正黑體" charset="0"/>
                  <a:ea typeface="微軟正黑體" charset="0"/>
                  <a:cs typeface="微軟正黑體" charset="0"/>
                </a:rPr>
                <a:t>亚伯的献祭</a:t>
              </a:r>
              <a:r>
                <a:rPr lang="en-US" sz="2000">
                  <a:solidFill>
                    <a:srgbClr val="F1F7E9"/>
                  </a:solidFill>
                  <a:latin typeface="微軟正黑體" charset="0"/>
                  <a:ea typeface="微軟正黑體" charset="0"/>
                  <a:cs typeface="微軟正黑體" charset="0"/>
                </a:rPr>
                <a:t> </a:t>
              </a:r>
              <a:r>
                <a:rPr lang="en-US" altLang="zh-CN" sz="2000">
                  <a:solidFill>
                    <a:srgbClr val="F1F7E9"/>
                  </a:solidFill>
                  <a:latin typeface="Arial Narrow" charset="0"/>
                  <a:ea typeface="SimSun" charset="0"/>
                  <a:cs typeface="SimSun" charset="0"/>
                </a:rPr>
                <a:t>(</a:t>
              </a:r>
              <a:r>
                <a:rPr lang="zh-CN" altLang="en-US" sz="2000">
                  <a:solidFill>
                    <a:srgbClr val="F1F7E9"/>
                  </a:solidFill>
                  <a:latin typeface="微軟正黑體" charset="0"/>
                  <a:ea typeface="微軟正黑體" charset="0"/>
                  <a:cs typeface="微軟正黑體" charset="0"/>
                </a:rPr>
                <a:t>创</a:t>
              </a:r>
              <a:r>
                <a:rPr lang="zh-CN" altLang="en-US" sz="2000">
                  <a:solidFill>
                    <a:srgbClr val="F1F7E9"/>
                  </a:solidFill>
                  <a:latin typeface="Arial Narrow" charset="0"/>
                  <a:ea typeface="SimSun" charset="0"/>
                  <a:cs typeface="SimSun" charset="0"/>
                </a:rPr>
                <a:t> </a:t>
              </a:r>
              <a:r>
                <a:rPr lang="en-US" altLang="zh-CN" sz="2000">
                  <a:solidFill>
                    <a:srgbClr val="F1F7E9"/>
                  </a:solidFill>
                  <a:latin typeface="Arial Narrow" charset="0"/>
                  <a:ea typeface="SimSun" charset="0"/>
                  <a:cs typeface="SimSun" charset="0"/>
                </a:rPr>
                <a:t>4:4), </a:t>
              </a:r>
              <a:r>
                <a:rPr lang="zh-CN" altLang="en-US" sz="2000">
                  <a:solidFill>
                    <a:srgbClr val="F1F7E9"/>
                  </a:solidFill>
                  <a:latin typeface="微軟正黑體" charset="0"/>
                  <a:ea typeface="微軟正黑體" charset="0"/>
                  <a:cs typeface="微軟正黑體" charset="0"/>
                </a:rPr>
                <a:t>亚伯拉罕的约</a:t>
              </a:r>
              <a:r>
                <a:rPr lang="zh-CN" altLang="en-US" sz="2000">
                  <a:solidFill>
                    <a:srgbClr val="F1F7E9"/>
                  </a:solidFill>
                  <a:latin typeface="Arial Narrow" charset="0"/>
                  <a:ea typeface="SimSun" charset="0"/>
                  <a:cs typeface="SimSun" charset="0"/>
                </a:rPr>
                <a:t> </a:t>
              </a:r>
              <a:r>
                <a:rPr lang="en-US" altLang="zh-CN" sz="2000">
                  <a:solidFill>
                    <a:srgbClr val="F1F7E9"/>
                  </a:solidFill>
                  <a:latin typeface="Arial Narrow" charset="0"/>
                  <a:ea typeface="SimSun" charset="0"/>
                  <a:cs typeface="SimSun" charset="0"/>
                </a:rPr>
                <a:t>(</a:t>
              </a:r>
              <a:r>
                <a:rPr lang="zh-CN" altLang="en-US" sz="2000">
                  <a:solidFill>
                    <a:srgbClr val="F1F7E9"/>
                  </a:solidFill>
                  <a:latin typeface="微軟正黑體" charset="0"/>
                  <a:ea typeface="微軟正黑體" charset="0"/>
                  <a:cs typeface="微軟正黑體" charset="0"/>
                </a:rPr>
                <a:t>创</a:t>
              </a:r>
              <a:r>
                <a:rPr lang="zh-CN" altLang="en-US" sz="2000">
                  <a:solidFill>
                    <a:srgbClr val="F1F7E9"/>
                  </a:solidFill>
                  <a:latin typeface="Arial Narrow" charset="0"/>
                  <a:ea typeface="SimSun" charset="0"/>
                  <a:cs typeface="SimSun" charset="0"/>
                </a:rPr>
                <a:t> </a:t>
              </a:r>
              <a:r>
                <a:rPr lang="en-US" altLang="zh-CN" sz="2000">
                  <a:solidFill>
                    <a:srgbClr val="F1F7E9"/>
                  </a:solidFill>
                  <a:latin typeface="Arial Narrow" charset="0"/>
                  <a:ea typeface="SimSun" charset="0"/>
                  <a:cs typeface="SimSun" charset="0"/>
                </a:rPr>
                <a:t>15)</a:t>
              </a:r>
            </a:p>
          </p:txBody>
        </p:sp>
        <p:sp>
          <p:nvSpPr>
            <p:cNvPr id="54292" name="Rectangle 1044"/>
            <p:cNvSpPr>
              <a:spLocks noChangeArrowheads="1"/>
            </p:cNvSpPr>
            <p:nvPr/>
          </p:nvSpPr>
          <p:spPr bwMode="auto">
            <a:xfrm>
              <a:off x="2462" y="3011"/>
              <a:ext cx="1404" cy="978"/>
            </a:xfrm>
            <a:prstGeom prst="rect">
              <a:avLst/>
            </a:prstGeom>
            <a:noFill/>
            <a:ln w="12700" cap="sq">
              <a:solidFill>
                <a:srgbClr val="00000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a:r>
                <a:rPr lang="zh-CN" altLang="en-US" sz="2000">
                  <a:solidFill>
                    <a:srgbClr val="F1F7E9"/>
                  </a:solidFill>
                  <a:latin typeface="微軟正黑體" charset="0"/>
                  <a:ea typeface="微軟正黑體" charset="0"/>
                  <a:cs typeface="微軟正黑體" charset="0"/>
                </a:rPr>
                <a:t>信心的新内容是基督所流的血</a:t>
              </a:r>
              <a:r>
                <a:rPr lang="zh-CN" altLang="en-US" sz="2000">
                  <a:solidFill>
                    <a:srgbClr val="F1F7E9"/>
                  </a:solidFill>
                  <a:latin typeface="Arial Narrow" charset="0"/>
                  <a:ea typeface="SimSun" charset="0"/>
                  <a:cs typeface="SimSun" charset="0"/>
                </a:rPr>
                <a:t> </a:t>
              </a:r>
              <a:r>
                <a:rPr lang="en-US" altLang="zh-CN" sz="2000">
                  <a:solidFill>
                    <a:srgbClr val="F1F7E9"/>
                  </a:solidFill>
                  <a:latin typeface="Arial Narrow" charset="0"/>
                  <a:ea typeface="SimSun" charset="0"/>
                  <a:cs typeface="SimSun" charset="0"/>
                </a:rPr>
                <a:t>(</a:t>
              </a:r>
              <a:r>
                <a:rPr lang="zh-CN" altLang="en-US" sz="2000">
                  <a:solidFill>
                    <a:srgbClr val="F1F7E9"/>
                  </a:solidFill>
                  <a:latin typeface="微軟正黑體" charset="0"/>
                  <a:ea typeface="微軟正黑體" charset="0"/>
                  <a:cs typeface="微軟正黑體" charset="0"/>
                </a:rPr>
                <a:t>彼前</a:t>
              </a:r>
              <a:r>
                <a:rPr lang="zh-CN" altLang="en-US" sz="2000">
                  <a:solidFill>
                    <a:srgbClr val="F1F7E9"/>
                  </a:solidFill>
                  <a:latin typeface="Arial Narrow" charset="0"/>
                  <a:ea typeface="SimSun" charset="0"/>
                  <a:cs typeface="SimSun" charset="0"/>
                </a:rPr>
                <a:t> </a:t>
              </a:r>
              <a:r>
                <a:rPr lang="en-US" altLang="zh-CN" sz="2000">
                  <a:solidFill>
                    <a:srgbClr val="F1F7E9"/>
                  </a:solidFill>
                  <a:latin typeface="Arial Narrow" charset="0"/>
                  <a:ea typeface="SimSun" charset="0"/>
                  <a:cs typeface="SimSun" charset="0"/>
                </a:rPr>
                <a:t>1:18-21) </a:t>
              </a:r>
              <a:r>
                <a:rPr lang="zh-CN" altLang="en-US" sz="2000">
                  <a:solidFill>
                    <a:srgbClr val="F1F7E9"/>
                  </a:solidFill>
                  <a:latin typeface="微軟正黑體" charset="0"/>
                  <a:ea typeface="微軟正黑體" charset="0"/>
                  <a:cs typeface="微軟正黑體" charset="0"/>
                </a:rPr>
                <a:t>将罪除去</a:t>
              </a:r>
              <a:r>
                <a:rPr lang="zh-CN" altLang="en-US" sz="2000">
                  <a:solidFill>
                    <a:srgbClr val="F1F7E9"/>
                  </a:solidFill>
                  <a:latin typeface="Arial Narrow" charset="0"/>
                  <a:ea typeface="SimSun" charset="0"/>
                  <a:cs typeface="SimSun" charset="0"/>
                </a:rPr>
                <a:t> </a:t>
              </a:r>
              <a:r>
                <a:rPr lang="en-US" altLang="zh-CN" sz="2000">
                  <a:solidFill>
                    <a:srgbClr val="F1F7E9"/>
                  </a:solidFill>
                  <a:latin typeface="Arial Narrow" charset="0"/>
                  <a:ea typeface="SimSun" charset="0"/>
                  <a:cs typeface="SimSun" charset="0"/>
                </a:rPr>
                <a:t>(</a:t>
              </a:r>
              <a:r>
                <a:rPr lang="zh-CN" altLang="en-US" sz="2000">
                  <a:solidFill>
                    <a:srgbClr val="F1F7E9"/>
                  </a:solidFill>
                  <a:latin typeface="微軟正黑體" charset="0"/>
                  <a:ea typeface="微軟正黑體" charset="0"/>
                  <a:cs typeface="微軟正黑體" charset="0"/>
                </a:rPr>
                <a:t>旧约的献祭仅仅覆盖了罪</a:t>
              </a:r>
              <a:r>
                <a:rPr lang="en-US" altLang="zh-CN" sz="2000">
                  <a:solidFill>
                    <a:srgbClr val="F1F7E9"/>
                  </a:solidFill>
                  <a:latin typeface="Arial Narrow" charset="0"/>
                  <a:ea typeface="SimSun" charset="0"/>
                  <a:cs typeface="SimSun" charset="0"/>
                </a:rPr>
                <a:t>)</a:t>
              </a:r>
            </a:p>
          </p:txBody>
        </p:sp>
        <p:sp>
          <p:nvSpPr>
            <p:cNvPr id="54293" name="Rectangle 1045"/>
            <p:cNvSpPr>
              <a:spLocks noChangeArrowheads="1"/>
            </p:cNvSpPr>
            <p:nvPr/>
          </p:nvSpPr>
          <p:spPr bwMode="auto">
            <a:xfrm>
              <a:off x="43" y="3989"/>
              <a:ext cx="907" cy="633"/>
            </a:xfrm>
            <a:prstGeom prst="rect">
              <a:avLst/>
            </a:prstGeom>
            <a:noFill/>
            <a:ln w="12700" cap="sq">
              <a:solidFill>
                <a:srgbClr val="00000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a:r>
                <a:rPr lang="zh-CN" altLang="en-US" sz="2000" b="1" i="1">
                  <a:solidFill>
                    <a:srgbClr val="F1F7E9"/>
                  </a:solidFill>
                  <a:latin typeface="微軟正黑體" charset="0"/>
                  <a:ea typeface="微軟正黑體" charset="0"/>
                  <a:cs typeface="微軟正黑體" charset="0"/>
                </a:rPr>
                <a:t>信徒得救的表现</a:t>
              </a:r>
              <a:endParaRPr lang="en-US" sz="2000" b="1" i="1">
                <a:solidFill>
                  <a:srgbClr val="F1F7E9"/>
                </a:solidFill>
                <a:latin typeface="微軟正黑體" charset="0"/>
                <a:ea typeface="微軟正黑體" charset="0"/>
                <a:cs typeface="微軟正黑體" charset="0"/>
              </a:endParaRPr>
            </a:p>
          </p:txBody>
        </p:sp>
        <p:sp>
          <p:nvSpPr>
            <p:cNvPr id="54294" name="Rectangle 1046"/>
            <p:cNvSpPr>
              <a:spLocks noChangeArrowheads="1"/>
            </p:cNvSpPr>
            <p:nvPr/>
          </p:nvSpPr>
          <p:spPr bwMode="auto">
            <a:xfrm>
              <a:off x="950" y="3989"/>
              <a:ext cx="1512" cy="633"/>
            </a:xfrm>
            <a:prstGeom prst="rect">
              <a:avLst/>
            </a:prstGeom>
            <a:noFill/>
            <a:ln w="12700" cap="sq">
              <a:solidFill>
                <a:srgbClr val="00000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a:r>
                <a:rPr lang="zh-CN" altLang="en-US" sz="2000">
                  <a:solidFill>
                    <a:srgbClr val="F1F7E9"/>
                  </a:solidFill>
                  <a:latin typeface="微軟正黑體" charset="0"/>
                  <a:ea typeface="微軟正黑體" charset="0"/>
                  <a:cs typeface="微軟正黑體" charset="0"/>
                </a:rPr>
                <a:t>遵守道德律法，动物献祭，摩西律法</a:t>
              </a:r>
              <a:r>
                <a:rPr lang="zh-CN" altLang="en-US" sz="2000">
                  <a:solidFill>
                    <a:srgbClr val="F1F7E9"/>
                  </a:solidFill>
                  <a:latin typeface="Arial Narrow" charset="0"/>
                  <a:ea typeface="SimSun" charset="0"/>
                  <a:cs typeface="SimSun" charset="0"/>
                </a:rPr>
                <a:t> </a:t>
              </a:r>
              <a:r>
                <a:rPr lang="en-US" altLang="zh-CN" sz="2000">
                  <a:solidFill>
                    <a:srgbClr val="F1F7E9"/>
                  </a:solidFill>
                  <a:latin typeface="Arial Narrow" charset="0"/>
                  <a:ea typeface="SimSun" charset="0"/>
                  <a:cs typeface="SimSun" charset="0"/>
                </a:rPr>
                <a:t>(</a:t>
              </a:r>
              <a:r>
                <a:rPr lang="zh-CN" altLang="en-US" sz="2000">
                  <a:solidFill>
                    <a:srgbClr val="F1F7E9"/>
                  </a:solidFill>
                  <a:latin typeface="微軟正黑體" charset="0"/>
                  <a:ea typeface="微軟正黑體" charset="0"/>
                  <a:cs typeface="微軟正黑體" charset="0"/>
                </a:rPr>
                <a:t>民法和礼仪</a:t>
              </a:r>
              <a:r>
                <a:rPr lang="en-US" altLang="zh-CN" sz="2000">
                  <a:solidFill>
                    <a:srgbClr val="F1F7E9"/>
                  </a:solidFill>
                  <a:latin typeface="Arial Narrow" charset="0"/>
                  <a:ea typeface="SimSun" charset="0"/>
                  <a:cs typeface="SimSun" charset="0"/>
                </a:rPr>
                <a:t>)</a:t>
              </a:r>
            </a:p>
          </p:txBody>
        </p:sp>
        <p:sp>
          <p:nvSpPr>
            <p:cNvPr id="54295" name="Rectangle 1047"/>
            <p:cNvSpPr>
              <a:spLocks noChangeArrowheads="1"/>
            </p:cNvSpPr>
            <p:nvPr/>
          </p:nvSpPr>
          <p:spPr bwMode="auto">
            <a:xfrm>
              <a:off x="2462" y="3989"/>
              <a:ext cx="1404" cy="633"/>
            </a:xfrm>
            <a:prstGeom prst="rect">
              <a:avLst/>
            </a:prstGeom>
            <a:noFill/>
            <a:ln w="12700" cap="sq">
              <a:solidFill>
                <a:srgbClr val="00000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a:r>
                <a:rPr lang="zh-CN" altLang="en-US" sz="2000">
                  <a:solidFill>
                    <a:srgbClr val="F1F7E9"/>
                  </a:solidFill>
                  <a:latin typeface="微軟正黑體" charset="0"/>
                  <a:ea typeface="微軟正黑體" charset="0"/>
                  <a:cs typeface="微軟正黑體" charset="0"/>
                </a:rPr>
                <a:t>遵守道德律法，守圣餐，洗礼等。因着圣灵的工作</a:t>
              </a:r>
              <a:r>
                <a:rPr lang="en-US" sz="2000">
                  <a:solidFill>
                    <a:srgbClr val="F1F7E9"/>
                  </a:solidFill>
                  <a:latin typeface="微軟正黑體" charset="0"/>
                  <a:ea typeface="微軟正黑體" charset="0"/>
                  <a:cs typeface="微軟正黑體" charset="0"/>
                </a:rPr>
                <a:t> </a:t>
              </a:r>
              <a:r>
                <a:rPr lang="en-US" altLang="zh-CN" sz="2000">
                  <a:solidFill>
                    <a:srgbClr val="F1F7E9"/>
                  </a:solidFill>
                  <a:latin typeface="Arial Narrow" charset="0"/>
                  <a:ea typeface="SimSun" charset="0"/>
                  <a:cs typeface="SimSun" charset="0"/>
                </a:rPr>
                <a:t>(</a:t>
              </a:r>
              <a:r>
                <a:rPr lang="zh-CN" altLang="en-US" sz="2000">
                  <a:solidFill>
                    <a:srgbClr val="F1F7E9"/>
                  </a:solidFill>
                  <a:latin typeface="微軟正黑體" charset="0"/>
                  <a:ea typeface="微軟正黑體" charset="0"/>
                  <a:cs typeface="微軟正黑體" charset="0"/>
                </a:rPr>
                <a:t>罗</a:t>
              </a:r>
              <a:r>
                <a:rPr lang="zh-CN" altLang="en-US" sz="2000">
                  <a:solidFill>
                    <a:srgbClr val="F1F7E9"/>
                  </a:solidFill>
                  <a:latin typeface="Arial Narrow" charset="0"/>
                  <a:ea typeface="SimSun" charset="0"/>
                  <a:cs typeface="SimSun" charset="0"/>
                </a:rPr>
                <a:t> </a:t>
              </a:r>
              <a:r>
                <a:rPr lang="en-US" altLang="zh-CN" sz="2000">
                  <a:solidFill>
                    <a:srgbClr val="F1F7E9"/>
                  </a:solidFill>
                  <a:latin typeface="Arial Narrow" charset="0"/>
                  <a:ea typeface="SimSun" charset="0"/>
                  <a:cs typeface="SimSun" charset="0"/>
                </a:rPr>
                <a:t>8:9)</a:t>
              </a:r>
            </a:p>
          </p:txBody>
        </p:sp>
      </p:grpSp>
    </p:spTree>
    <p:extLst>
      <p:ext uri="{BB962C8B-B14F-4D97-AF65-F5344CB8AC3E}">
        <p14:creationId xmlns:p14="http://schemas.microsoft.com/office/powerpoint/2010/main" val="167666263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318466" name="Picture 8" descr="Temple Alta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73025"/>
            <a:ext cx="9144000" cy="6931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3794" name="Rectangle 2"/>
          <p:cNvSpPr>
            <a:spLocks noGrp="1" noChangeArrowheads="1"/>
          </p:cNvSpPr>
          <p:nvPr>
            <p:ph type="title"/>
          </p:nvPr>
        </p:nvSpPr>
        <p:spPr>
          <a:xfrm>
            <a:off x="685800" y="-274638"/>
            <a:ext cx="7772400" cy="1143001"/>
          </a:xfrm>
          <a:effectLst>
            <a:outerShdw blurRad="63500" dist="38099" dir="2700000" algn="ctr" rotWithShape="0">
              <a:schemeClr val="accent2">
                <a:alpha val="74998"/>
              </a:schemeClr>
            </a:outerShdw>
          </a:effectLst>
        </p:spPr>
        <p:txBody>
          <a:bodyPr/>
          <a:lstStyle/>
          <a:p>
            <a:pPr>
              <a:defRPr/>
            </a:pPr>
            <a:r>
              <a:rPr lang="zh-CN" altLang="en-US" b="1" dirty="0">
                <a:solidFill>
                  <a:schemeClr val="bg2"/>
                </a:solidFill>
                <a:latin typeface="华文宋体"/>
                <a:ea typeface="华文宋体"/>
                <a:cs typeface="华文宋体"/>
              </a:rPr>
              <a:t>利未记合成</a:t>
            </a:r>
            <a:endParaRPr lang="en-US" b="1" dirty="0">
              <a:solidFill>
                <a:schemeClr val="bg2"/>
              </a:solidFill>
              <a:latin typeface="华文宋体"/>
              <a:ea typeface="华文宋体"/>
              <a:cs typeface="华文宋体"/>
            </a:endParaRPr>
          </a:p>
        </p:txBody>
      </p:sp>
      <p:sp>
        <p:nvSpPr>
          <p:cNvPr id="318468" name="Text Box 4"/>
          <p:cNvSpPr txBox="1">
            <a:spLocks noChangeArrowheads="1"/>
          </p:cNvSpPr>
          <p:nvPr/>
        </p:nvSpPr>
        <p:spPr bwMode="auto">
          <a:xfrm>
            <a:off x="7010400" y="-26988"/>
            <a:ext cx="2100305" cy="461665"/>
          </a:xfrm>
          <a:prstGeom prst="rect">
            <a:avLst/>
          </a:prstGeom>
          <a:solidFill>
            <a:srgbClr val="000000"/>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zh-CN" altLang="en-US" dirty="0">
                <a:solidFill>
                  <a:srgbClr val="CBCBCB"/>
                </a:solidFill>
                <a:latin typeface="Arial" charset="0"/>
              </a:rPr>
              <a:t>旧约调查</a:t>
            </a:r>
            <a:r>
              <a:rPr lang="en-US" dirty="0">
                <a:solidFill>
                  <a:srgbClr val="CBCBCB"/>
                </a:solidFill>
                <a:latin typeface="Arial" charset="0"/>
              </a:rPr>
              <a:t>, 124</a:t>
            </a:r>
          </a:p>
        </p:txBody>
      </p:sp>
      <p:sp>
        <p:nvSpPr>
          <p:cNvPr id="33797" name="Text Box 5"/>
          <p:cNvSpPr txBox="1">
            <a:spLocks noChangeArrowheads="1"/>
          </p:cNvSpPr>
          <p:nvPr/>
        </p:nvSpPr>
        <p:spPr bwMode="auto">
          <a:xfrm>
            <a:off x="4191000" y="5445125"/>
            <a:ext cx="4495800" cy="946150"/>
          </a:xfrm>
          <a:prstGeom prst="rect">
            <a:avLst/>
          </a:prstGeom>
          <a:solidFill>
            <a:srgbClr val="FF0000"/>
          </a:solidFill>
          <a:ln w="9525">
            <a:noFill/>
            <a:miter lim="800000"/>
            <a:headEnd/>
            <a:tailEnd/>
          </a:ln>
          <a:effectLst>
            <a:outerShdw blurRad="63500" dist="161645" dir="2700000" algn="ctr" rotWithShape="0">
              <a:schemeClr val="bg2">
                <a:alpha val="74998"/>
              </a:schemeClr>
            </a:outerShdw>
          </a:effectLst>
        </p:spPr>
        <p:txBody>
          <a:bodyPr>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algn="ctr">
              <a:defRPr/>
            </a:pPr>
            <a:r>
              <a:rPr lang="en-US" altLang="zh-CN" sz="2800" dirty="0">
                <a:solidFill>
                  <a:srgbClr val="CCFFFF"/>
                </a:solidFill>
                <a:effectLst>
                  <a:outerShdw blurRad="38100" dist="38100" dir="2700000" algn="tl">
                    <a:srgbClr val="000000"/>
                  </a:outerShdw>
                </a:effectLst>
                <a:latin typeface="Arial Black" charset="0"/>
                <a:ea typeface="SimSun" charset="0"/>
                <a:cs typeface="SimSun" charset="0"/>
              </a:rPr>
              <a:t>11–27	</a:t>
            </a:r>
            <a:r>
              <a:rPr lang="zh-CN" altLang="en-US" sz="2800" b="1" dirty="0">
                <a:solidFill>
                  <a:srgbClr val="FFFFFF"/>
                </a:solidFill>
                <a:effectLst>
                  <a:outerShdw blurRad="38100" dist="38100" dir="2700000" algn="tl">
                    <a:srgbClr val="000000"/>
                  </a:outerShdw>
                </a:effectLst>
                <a:latin typeface="ＭＳ Ｐゴシック"/>
                <a:ea typeface="ＭＳ Ｐゴシック"/>
                <a:cs typeface="ＭＳ Ｐゴシック"/>
              </a:rPr>
              <a:t>分离</a:t>
            </a:r>
            <a:endParaRPr lang="en-US" altLang="zh-CN" sz="2800" b="1" dirty="0">
              <a:solidFill>
                <a:srgbClr val="FFFFFF"/>
              </a:solidFill>
              <a:effectLst>
                <a:outerShdw blurRad="38100" dist="38100" dir="2700000" algn="tl">
                  <a:srgbClr val="000000"/>
                </a:outerShdw>
              </a:effectLst>
              <a:latin typeface="ＭＳ Ｐゴシック"/>
              <a:ea typeface="ＭＳ Ｐゴシック"/>
              <a:cs typeface="ＭＳ Ｐゴシック"/>
            </a:endParaRPr>
          </a:p>
          <a:p>
            <a:pPr algn="ctr">
              <a:defRPr/>
            </a:pPr>
            <a:r>
              <a:rPr lang="en-US" altLang="zh-CN" sz="2800" dirty="0">
                <a:solidFill>
                  <a:srgbClr val="CCFFFF"/>
                </a:solidFill>
                <a:effectLst>
                  <a:outerShdw blurRad="38100" dist="38100" dir="2700000" algn="tl">
                    <a:srgbClr val="000000"/>
                  </a:outerShdw>
                </a:effectLst>
                <a:latin typeface="Arial Black" charset="0"/>
                <a:ea typeface="SimSun" charset="0"/>
                <a:cs typeface="SimSun" charset="0"/>
              </a:rPr>
              <a:t>				(</a:t>
            </a:r>
            <a:r>
              <a:rPr lang="zh-CN" altLang="en-US" sz="2800" b="1" dirty="0">
                <a:solidFill>
                  <a:srgbClr val="FFFFFF"/>
                </a:solidFill>
                <a:effectLst>
                  <a:outerShdw blurRad="38100" dist="38100" dir="2700000" algn="tl">
                    <a:srgbClr val="000000"/>
                  </a:outerShdw>
                </a:effectLst>
                <a:latin typeface="ＭＳ Ｐゴシック"/>
                <a:ea typeface="ＭＳ Ｐゴシック"/>
                <a:cs typeface="ＭＳ Ｐゴシック"/>
              </a:rPr>
              <a:t>与神同行</a:t>
            </a:r>
            <a:r>
              <a:rPr lang="en-US" altLang="zh-CN" sz="2800" dirty="0">
                <a:solidFill>
                  <a:srgbClr val="CCFFFF"/>
                </a:solidFill>
                <a:effectLst>
                  <a:outerShdw blurRad="38100" dist="38100" dir="2700000" algn="tl">
                    <a:srgbClr val="000000"/>
                  </a:outerShdw>
                </a:effectLst>
                <a:latin typeface="Arial Black" charset="0"/>
                <a:ea typeface="SimSun" charset="0"/>
                <a:cs typeface="SimSun" charset="0"/>
              </a:rPr>
              <a:t>)</a:t>
            </a:r>
          </a:p>
        </p:txBody>
      </p:sp>
      <p:sp>
        <p:nvSpPr>
          <p:cNvPr id="33798" name="Text Box 6"/>
          <p:cNvSpPr txBox="1">
            <a:spLocks noChangeArrowheads="1"/>
          </p:cNvSpPr>
          <p:nvPr/>
        </p:nvSpPr>
        <p:spPr bwMode="auto">
          <a:xfrm>
            <a:off x="152400" y="5445125"/>
            <a:ext cx="3924300" cy="954107"/>
          </a:xfrm>
          <a:prstGeom prst="rect">
            <a:avLst/>
          </a:prstGeom>
          <a:solidFill>
            <a:srgbClr val="FF0000"/>
          </a:solidFill>
          <a:ln w="9525">
            <a:noFill/>
            <a:miter lim="800000"/>
            <a:headEnd/>
            <a:tailEnd/>
          </a:ln>
          <a:effectLst>
            <a:outerShdw blurRad="63500" dist="161645" dir="2700000" algn="ctr" rotWithShape="0">
              <a:schemeClr val="bg2">
                <a:alpha val="74998"/>
              </a:schemeClr>
            </a:outerShdw>
          </a:effectLst>
        </p:spPr>
        <p:txBody>
          <a:bodyPr>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algn="ctr">
              <a:defRPr/>
            </a:pPr>
            <a:r>
              <a:rPr lang="en-US" altLang="zh-CN" sz="2800" dirty="0">
                <a:solidFill>
                  <a:srgbClr val="CCFFFF"/>
                </a:solidFill>
                <a:effectLst>
                  <a:outerShdw blurRad="38100" dist="38100" dir="2700000" algn="tl">
                    <a:srgbClr val="000000"/>
                  </a:outerShdw>
                </a:effectLst>
                <a:latin typeface="Arial Black" charset="0"/>
                <a:ea typeface="SimSun" charset="0"/>
                <a:cs typeface="SimSun" charset="0"/>
              </a:rPr>
              <a:t>1–10		</a:t>
            </a:r>
            <a:r>
              <a:rPr lang="zh-CN" altLang="en-US" sz="2800" b="1" dirty="0">
                <a:solidFill>
                  <a:srgbClr val="FFFFFF"/>
                </a:solidFill>
                <a:latin typeface="ArialMT"/>
              </a:rPr>
              <a:t>瘗</a:t>
            </a:r>
            <a:r>
              <a:rPr lang="en-US" altLang="zh-CN" sz="2800" dirty="0">
                <a:solidFill>
                  <a:srgbClr val="CCFFFF"/>
                </a:solidFill>
                <a:effectLst>
                  <a:outerShdw blurRad="38100" dist="38100" dir="2700000" algn="tl">
                    <a:srgbClr val="000000"/>
                  </a:outerShdw>
                </a:effectLst>
                <a:latin typeface="Arial Black" charset="0"/>
                <a:ea typeface="SimSun" charset="0"/>
                <a:cs typeface="SimSun" charset="0"/>
              </a:rPr>
              <a:t>					(</a:t>
            </a:r>
            <a:r>
              <a:rPr lang="zh-CN" altLang="en-US" sz="2800" b="1" dirty="0">
                <a:solidFill>
                  <a:schemeClr val="tx1"/>
                </a:solidFill>
              </a:rPr>
              <a:t>敬拜神</a:t>
            </a:r>
            <a:r>
              <a:rPr lang="en-US" altLang="zh-CN" sz="2800" dirty="0">
                <a:solidFill>
                  <a:srgbClr val="CCFFFF"/>
                </a:solidFill>
                <a:effectLst>
                  <a:outerShdw blurRad="38100" dist="38100" dir="2700000" algn="tl">
                    <a:srgbClr val="000000"/>
                  </a:outerShdw>
                </a:effectLst>
                <a:latin typeface="Arial Black" charset="0"/>
                <a:ea typeface="SimSun" charset="0"/>
                <a:cs typeface="SimSun" charset="0"/>
              </a:rPr>
              <a:t>) </a:t>
            </a:r>
          </a:p>
        </p:txBody>
      </p:sp>
      <p:sp>
        <p:nvSpPr>
          <p:cNvPr id="33799" name="Text Box 7"/>
          <p:cNvSpPr txBox="1">
            <a:spLocks noChangeArrowheads="1"/>
          </p:cNvSpPr>
          <p:nvPr/>
        </p:nvSpPr>
        <p:spPr bwMode="auto">
          <a:xfrm>
            <a:off x="1676400" y="873125"/>
            <a:ext cx="6096000" cy="523220"/>
          </a:xfrm>
          <a:prstGeom prst="rect">
            <a:avLst/>
          </a:prstGeom>
          <a:solidFill>
            <a:schemeClr val="tx1"/>
          </a:solidFill>
          <a:ln w="9525">
            <a:solidFill>
              <a:srgbClr val="000000"/>
            </a:solidFill>
            <a:miter lim="800000"/>
            <a:headEnd/>
            <a:tailEnd/>
          </a:ln>
          <a:effectLst>
            <a:outerShdw blurRad="63500" dist="38099" dir="2700000" algn="ctr" rotWithShape="0">
              <a:srgbClr val="66FFCC">
                <a:alpha val="74998"/>
              </a:srgbClr>
            </a:outerShdw>
          </a:effectLst>
        </p:spPr>
        <p:txBody>
          <a:bodyPr>
            <a:spAutoFit/>
          </a:bodyPr>
          <a:lstStyle/>
          <a:p>
            <a:pPr algn="ctr">
              <a:defRPr/>
            </a:pPr>
            <a:r>
              <a:rPr lang="zh-CN" altLang="en-US" sz="2800" b="1" dirty="0">
                <a:solidFill>
                  <a:srgbClr val="000000"/>
                </a:solidFill>
                <a:latin typeface="华文宋体"/>
                <a:ea typeface="华文宋体"/>
                <a:cs typeface="华文宋体"/>
              </a:rPr>
              <a:t>通过瘗和分离而成圣</a:t>
            </a:r>
            <a:endParaRPr lang="en-US" altLang="zh-CN" sz="2800" b="1" dirty="0">
              <a:solidFill>
                <a:srgbClr val="000000"/>
              </a:solidFill>
              <a:latin typeface="华文宋体"/>
              <a:ea typeface="华文宋体"/>
              <a:cs typeface="华文宋体"/>
            </a:endParaRPr>
          </a:p>
        </p:txBody>
      </p:sp>
    </p:spTree>
    <p:extLst>
      <p:ext uri="{BB962C8B-B14F-4D97-AF65-F5344CB8AC3E}">
        <p14:creationId xmlns:p14="http://schemas.microsoft.com/office/powerpoint/2010/main" val="890968243"/>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3798"/>
                                        </p:tgtEl>
                                        <p:attrNameLst>
                                          <p:attrName>style.visibility</p:attrName>
                                        </p:attrNameLst>
                                      </p:cBhvr>
                                      <p:to>
                                        <p:strVal val="visible"/>
                                      </p:to>
                                    </p:set>
                                    <p:anim calcmode="lin" valueType="num">
                                      <p:cBhvr additive="base">
                                        <p:cTn id="7" dur="500" fill="hold"/>
                                        <p:tgtEl>
                                          <p:spTgt spid="33798"/>
                                        </p:tgtEl>
                                        <p:attrNameLst>
                                          <p:attrName>ppt_x</p:attrName>
                                        </p:attrNameLst>
                                      </p:cBhvr>
                                      <p:tavLst>
                                        <p:tav tm="0">
                                          <p:val>
                                            <p:strVal val="0-#ppt_w/2"/>
                                          </p:val>
                                        </p:tav>
                                        <p:tav tm="100000">
                                          <p:val>
                                            <p:strVal val="#ppt_x"/>
                                          </p:val>
                                        </p:tav>
                                      </p:tavLst>
                                    </p:anim>
                                    <p:anim calcmode="lin" valueType="num">
                                      <p:cBhvr additive="base">
                                        <p:cTn id="8" dur="500" fill="hold"/>
                                        <p:tgtEl>
                                          <p:spTgt spid="33798"/>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3797"/>
                                        </p:tgtEl>
                                        <p:attrNameLst>
                                          <p:attrName>style.visibility</p:attrName>
                                        </p:attrNameLst>
                                      </p:cBhvr>
                                      <p:to>
                                        <p:strVal val="visible"/>
                                      </p:to>
                                    </p:set>
                                    <p:anim calcmode="lin" valueType="num">
                                      <p:cBhvr additive="base">
                                        <p:cTn id="13" dur="500" fill="hold"/>
                                        <p:tgtEl>
                                          <p:spTgt spid="33797"/>
                                        </p:tgtEl>
                                        <p:attrNameLst>
                                          <p:attrName>ppt_x</p:attrName>
                                        </p:attrNameLst>
                                      </p:cBhvr>
                                      <p:tavLst>
                                        <p:tav tm="0">
                                          <p:val>
                                            <p:strVal val="0-#ppt_w/2"/>
                                          </p:val>
                                        </p:tav>
                                        <p:tav tm="100000">
                                          <p:val>
                                            <p:strVal val="#ppt_x"/>
                                          </p:val>
                                        </p:tav>
                                      </p:tavLst>
                                    </p:anim>
                                    <p:anim calcmode="lin" valueType="num">
                                      <p:cBhvr additive="base">
                                        <p:cTn id="14" dur="500" fill="hold"/>
                                        <p:tgtEl>
                                          <p:spTgt spid="3379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7" grpId="0" animBg="1" autoUpdateAnimBg="0"/>
      <p:bldP spid="33798" grpId="0" animBg="1" autoUpdateAnimBg="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0513" name="Picture 3" descr="conceptual-picture-about-salvation.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6988" y="0"/>
            <a:ext cx="9170988" cy="6878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pPr>
              <a:defRPr/>
            </a:pPr>
            <a:r>
              <a:rPr lang="zh-CN" altLang="en-US" sz="3600" b="1" dirty="0">
                <a:effectLst>
                  <a:glow rad="266700">
                    <a:schemeClr val="bg1">
                      <a:alpha val="75000"/>
                    </a:schemeClr>
                  </a:glow>
                  <a:outerShdw blurRad="247650" dist="330200" dir="2700000" algn="tl">
                    <a:srgbClr val="000000"/>
                  </a:outerShdw>
                </a:effectLst>
                <a:latin typeface="华文宋体"/>
                <a:ea typeface="华文宋体"/>
                <a:cs typeface="华文宋体"/>
              </a:rPr>
              <a:t>换句话说</a:t>
            </a:r>
            <a:r>
              <a:rPr lang="en-US" sz="3600" b="1" dirty="0">
                <a:effectLst>
                  <a:glow rad="266700">
                    <a:schemeClr val="bg1">
                      <a:alpha val="75000"/>
                    </a:schemeClr>
                  </a:glow>
                  <a:outerShdw blurRad="247650" dist="330200" dir="2700000" algn="tl">
                    <a:srgbClr val="000000"/>
                  </a:outerShdw>
                </a:effectLst>
                <a:ea typeface="ＭＳ Ｐゴシック" charset="-128"/>
                <a:cs typeface="ＭＳ Ｐゴシック" charset="-128"/>
              </a:rPr>
              <a:t>…</a:t>
            </a:r>
          </a:p>
        </p:txBody>
      </p:sp>
      <p:sp>
        <p:nvSpPr>
          <p:cNvPr id="3" name="Content Placeholder 2"/>
          <p:cNvSpPr>
            <a:spLocks noGrp="1"/>
          </p:cNvSpPr>
          <p:nvPr>
            <p:ph idx="1"/>
          </p:nvPr>
        </p:nvSpPr>
        <p:spPr>
          <a:xfrm>
            <a:off x="1331913" y="1600200"/>
            <a:ext cx="6480175" cy="4530725"/>
          </a:xfrm>
        </p:spPr>
        <p:txBody>
          <a:bodyPr>
            <a:normAutofit/>
          </a:bodyPr>
          <a:lstStyle/>
          <a:p>
            <a:pPr marL="0" indent="0" algn="ctr">
              <a:buFont typeface="Wingdings" charset="2"/>
              <a:buNone/>
              <a:defRPr/>
            </a:pPr>
            <a:r>
              <a:rPr lang="zh-CN" altLang="en-US" sz="4800" dirty="0"/>
              <a:t>救恩一向是</a:t>
            </a:r>
            <a:r>
              <a:rPr lang="zh-CN" altLang="en-US" sz="4800" dirty="0">
                <a:solidFill>
                  <a:srgbClr val="FFFF00"/>
                </a:solidFill>
              </a:rPr>
              <a:t>由信心</a:t>
            </a:r>
            <a:endParaRPr lang="en-US" altLang="zh-CN" sz="4800" dirty="0">
              <a:solidFill>
                <a:srgbClr val="FFFF00"/>
              </a:solidFill>
            </a:endParaRPr>
          </a:p>
          <a:p>
            <a:pPr marL="0" indent="0" algn="ctr">
              <a:buFont typeface="Wingdings" charset="2"/>
              <a:buNone/>
              <a:defRPr/>
            </a:pPr>
            <a:r>
              <a:rPr lang="zh-CN" altLang="en-US" sz="4800" dirty="0"/>
              <a:t>而成全的</a:t>
            </a:r>
            <a:r>
              <a:rPr lang="en-US" sz="4800" b="1" dirty="0">
                <a:effectLst>
                  <a:glow rad="266700">
                    <a:schemeClr val="bg1">
                      <a:alpha val="75000"/>
                    </a:schemeClr>
                  </a:glow>
                  <a:outerShdw blurRad="247650" dist="330200" dir="2700000" algn="tl">
                    <a:srgbClr val="000000"/>
                  </a:outerShdw>
                </a:effectLst>
                <a:ea typeface="ＭＳ Ｐゴシック" charset="-128"/>
                <a:cs typeface="ＭＳ Ｐゴシック" charset="-128"/>
              </a:rPr>
              <a:t>!</a:t>
            </a:r>
          </a:p>
        </p:txBody>
      </p:sp>
      <p:sp>
        <p:nvSpPr>
          <p:cNvPr id="320516" name="Text Box 9"/>
          <p:cNvSpPr txBox="1">
            <a:spLocks noChangeArrowheads="1"/>
          </p:cNvSpPr>
          <p:nvPr/>
        </p:nvSpPr>
        <p:spPr bwMode="auto">
          <a:xfrm>
            <a:off x="8382000" y="76200"/>
            <a:ext cx="6985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FF"/>
                </a:solidFill>
                <a:latin typeface="Arial" charset="0"/>
                <a:cs typeface="Arial" charset="0"/>
              </a:rPr>
              <a:t>153</a:t>
            </a:r>
          </a:p>
        </p:txBody>
      </p:sp>
    </p:spTree>
    <p:extLst>
      <p:ext uri="{BB962C8B-B14F-4D97-AF65-F5344CB8AC3E}">
        <p14:creationId xmlns:p14="http://schemas.microsoft.com/office/powerpoint/2010/main" val="3827403122"/>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 name="Rectangle 111"/>
          <p:cNvSpPr>
            <a:spLocks noChangeArrowheads="1"/>
          </p:cNvSpPr>
          <p:nvPr/>
        </p:nvSpPr>
        <p:spPr bwMode="auto">
          <a:xfrm>
            <a:off x="1905000" y="0"/>
            <a:ext cx="4724400" cy="6858000"/>
          </a:xfrm>
          <a:prstGeom prst="rect">
            <a:avLst/>
          </a:prstGeom>
          <a:solidFill>
            <a:srgbClr val="000066"/>
          </a:solidFill>
          <a:ln>
            <a:noFill/>
          </a:ln>
          <a:extLst>
            <a:ext uri="{91240B29-F687-4f45-9708-019B960494DF}">
              <a14:hiddenLine xmlns:a14="http://schemas.microsoft.com/office/drawing/2010/main" xmlns="" w="12700">
                <a:solidFill>
                  <a:srgbClr val="000000"/>
                </a:solidFill>
                <a:round/>
                <a:headEnd type="none" w="sm" len="sm"/>
                <a:tailEnd type="none" w="sm" len="sm"/>
              </a14:hiddenLine>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Arial" charset="0"/>
              <a:ea typeface="SimSun" charset="0"/>
              <a:cs typeface="Arial" charset="0"/>
            </a:endParaRPr>
          </a:p>
        </p:txBody>
      </p:sp>
      <p:sp>
        <p:nvSpPr>
          <p:cNvPr id="221" name="Text Box 2"/>
          <p:cNvSpPr txBox="1">
            <a:spLocks noChangeArrowheads="1"/>
          </p:cNvSpPr>
          <p:nvPr/>
        </p:nvSpPr>
        <p:spPr bwMode="auto">
          <a:xfrm>
            <a:off x="8153400" y="71438"/>
            <a:ext cx="86995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Arial" charset="0"/>
                <a:ea typeface="SimSun" charset="0"/>
                <a:cs typeface="Arial" charset="0"/>
              </a:rPr>
              <a:t>173a</a:t>
            </a:r>
          </a:p>
        </p:txBody>
      </p:sp>
      <p:sp>
        <p:nvSpPr>
          <p:cNvPr id="222" name="Text Box 3"/>
          <p:cNvSpPr txBox="1">
            <a:spLocks noChangeArrowheads="1"/>
          </p:cNvSpPr>
          <p:nvPr/>
        </p:nvSpPr>
        <p:spPr bwMode="auto">
          <a:xfrm>
            <a:off x="6858000" y="2741613"/>
            <a:ext cx="2057400" cy="1384995"/>
          </a:xfrm>
          <a:prstGeom prst="rect">
            <a:avLst/>
          </a:prstGeom>
          <a:gradFill rotWithShape="1">
            <a:gsLst>
              <a:gs pos="0">
                <a:srgbClr val="660066"/>
              </a:gs>
              <a:gs pos="100000">
                <a:srgbClr val="000000"/>
              </a:gs>
            </a:gsLst>
            <a:path path="shape">
              <a:fillToRect l="50000" t="50000" r="50000" b="50000"/>
            </a:path>
          </a:gra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srgbClr val="FFFFFF"/>
                </a:solidFill>
                <a:effectLst/>
                <a:uLnTx/>
                <a:uFillTx/>
                <a:latin typeface="Arial" charset="0"/>
                <a:ea typeface="SimSun" charset="0"/>
                <a:cs typeface="Arial" charset="0"/>
              </a:rPr>
              <a:t>加拉太书</a:t>
            </a:r>
            <a:r>
              <a:rPr kumimoji="0" lang="en-US" altLang="zh-CN" sz="2800" b="1" i="0" u="none" strike="noStrike" kern="1200" cap="none" spc="0" normalizeH="0" baseline="0" noProof="0" dirty="0">
                <a:ln>
                  <a:noFill/>
                </a:ln>
                <a:solidFill>
                  <a:srgbClr val="FFFFFF"/>
                </a:solidFill>
                <a:effectLst/>
                <a:uLnTx/>
                <a:uFillTx/>
                <a:latin typeface="Arial" charset="0"/>
                <a:ea typeface="SimSun" charset="0"/>
                <a:cs typeface="Arial" charset="0"/>
              </a:rPr>
              <a:t> </a:t>
            </a:r>
            <a:r>
              <a:rPr kumimoji="0" lang="zh-CN" altLang="en-US" sz="2800" b="1" i="0" u="none" strike="noStrike" kern="1200" cap="none" spc="0" normalizeH="0" baseline="0" noProof="0" dirty="0">
                <a:ln>
                  <a:noFill/>
                </a:ln>
                <a:solidFill>
                  <a:srgbClr val="FFFFFF"/>
                </a:solidFill>
                <a:effectLst/>
                <a:uLnTx/>
                <a:uFillTx/>
                <a:latin typeface="Arial" charset="0"/>
                <a:ea typeface="SimSun" charset="0"/>
                <a:cs typeface="Arial" charset="0"/>
              </a:rPr>
              <a:t>对比</a:t>
            </a:r>
            <a:endParaRPr kumimoji="0" lang="en-US" altLang="zh-CN" sz="2800" b="1" i="0" u="none" strike="noStrike" kern="1200" cap="none" spc="0" normalizeH="0" baseline="0" noProof="0" dirty="0">
              <a:ln>
                <a:noFill/>
              </a:ln>
              <a:solidFill>
                <a:srgbClr val="FFFFFF"/>
              </a:solidFill>
              <a:effectLst/>
              <a:uLnTx/>
              <a:uFillTx/>
              <a:latin typeface="Arial" charset="0"/>
              <a:ea typeface="SimSun"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srgbClr val="FFFFFF"/>
                </a:solidFill>
                <a:effectLst/>
                <a:uLnTx/>
                <a:uFillTx/>
                <a:latin typeface="Arial" charset="0"/>
                <a:ea typeface="SimSun" charset="0"/>
                <a:cs typeface="Arial" charset="0"/>
              </a:rPr>
              <a:t>罗马书</a:t>
            </a:r>
            <a:endParaRPr kumimoji="0" lang="en-US" sz="2800" b="1" i="0" u="none" strike="noStrike" kern="1200" cap="none" spc="0" normalizeH="0" baseline="0" noProof="0" dirty="0">
              <a:ln>
                <a:noFill/>
              </a:ln>
              <a:solidFill>
                <a:srgbClr val="FFFFFF"/>
              </a:solidFill>
              <a:effectLst/>
              <a:uLnTx/>
              <a:uFillTx/>
              <a:latin typeface="Arial" charset="0"/>
              <a:ea typeface="SimSun" charset="0"/>
              <a:cs typeface="Arial" charset="0"/>
            </a:endParaRPr>
          </a:p>
        </p:txBody>
      </p:sp>
      <p:grpSp>
        <p:nvGrpSpPr>
          <p:cNvPr id="223" name="Group 386"/>
          <p:cNvGrpSpPr>
            <a:grpSpLocks/>
          </p:cNvGrpSpPr>
          <p:nvPr/>
        </p:nvGrpSpPr>
        <p:grpSpPr bwMode="auto">
          <a:xfrm>
            <a:off x="0" y="0"/>
            <a:ext cx="6683375" cy="6719888"/>
            <a:chOff x="-4" y="-4"/>
            <a:chExt cx="4210" cy="5433"/>
          </a:xfrm>
        </p:grpSpPr>
        <p:grpSp>
          <p:nvGrpSpPr>
            <p:cNvPr id="224" name="Group 384"/>
            <p:cNvGrpSpPr>
              <a:grpSpLocks/>
            </p:cNvGrpSpPr>
            <p:nvPr/>
          </p:nvGrpSpPr>
          <p:grpSpPr bwMode="auto">
            <a:xfrm>
              <a:off x="0" y="0"/>
              <a:ext cx="4206" cy="5425"/>
              <a:chOff x="0" y="0"/>
              <a:chExt cx="4206" cy="5425"/>
            </a:xfrm>
          </p:grpSpPr>
          <p:grpSp>
            <p:nvGrpSpPr>
              <p:cNvPr id="226" name="Group 311"/>
              <p:cNvGrpSpPr>
                <a:grpSpLocks/>
              </p:cNvGrpSpPr>
              <p:nvPr/>
            </p:nvGrpSpPr>
            <p:grpSpPr bwMode="auto">
              <a:xfrm>
                <a:off x="0" y="0"/>
                <a:ext cx="1209" cy="451"/>
                <a:chOff x="0" y="0"/>
                <a:chExt cx="1209" cy="451"/>
              </a:xfrm>
            </p:grpSpPr>
            <p:sp>
              <p:nvSpPr>
                <p:cNvPr id="325" name="Rectangle 310"/>
                <p:cNvSpPr>
                  <a:spLocks noChangeArrowheads="1"/>
                </p:cNvSpPr>
                <p:nvPr/>
              </p:nvSpPr>
              <p:spPr bwMode="auto">
                <a:xfrm>
                  <a:off x="0" y="0"/>
                  <a:ext cx="1209" cy="451"/>
                </a:xfrm>
                <a:prstGeom prst="rect">
                  <a:avLst/>
                </a:prstGeom>
                <a:solidFill>
                  <a:srgbClr val="000000"/>
                </a:solidFill>
                <a:ln w="12700">
                  <a:solidFill>
                    <a:srgbClr val="000000"/>
                  </a:solidFill>
                  <a:miter lim="800000"/>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Arial" charset="0"/>
                    <a:ea typeface="SimSun" charset="0"/>
                    <a:cs typeface="Arial" charset="0"/>
                  </a:endParaRPr>
                </a:p>
              </p:txBody>
            </p:sp>
            <p:grpSp>
              <p:nvGrpSpPr>
                <p:cNvPr id="326" name="Group 309"/>
                <p:cNvGrpSpPr>
                  <a:grpSpLocks/>
                </p:cNvGrpSpPr>
                <p:nvPr/>
              </p:nvGrpSpPr>
              <p:grpSpPr bwMode="auto">
                <a:xfrm>
                  <a:off x="0" y="0"/>
                  <a:ext cx="1209" cy="451"/>
                  <a:chOff x="0" y="0"/>
                  <a:chExt cx="1209" cy="451"/>
                </a:xfrm>
              </p:grpSpPr>
              <p:sp>
                <p:nvSpPr>
                  <p:cNvPr id="327" name="Rectangle 281"/>
                  <p:cNvSpPr>
                    <a:spLocks noChangeArrowheads="1"/>
                  </p:cNvSpPr>
                  <p:nvPr/>
                </p:nvSpPr>
                <p:spPr bwMode="auto">
                  <a:xfrm>
                    <a:off x="43" y="0"/>
                    <a:ext cx="1123" cy="451"/>
                  </a:xfrm>
                  <a:prstGeom prst="rect">
                    <a:avLst/>
                  </a:prstGeom>
                  <a:solidFill>
                    <a:srgbClr val="000000"/>
                  </a:solidFill>
                  <a:ln w="12700">
                    <a:solidFill>
                      <a:srgbClr val="000000"/>
                    </a:solidFill>
                    <a:miter lim="800000"/>
                    <a:headEnd type="none" w="sm" len="sm"/>
                    <a:tailEnd type="none" w="sm" len="sm"/>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1" i="1" u="none" strike="noStrike" kern="1200" cap="none" spc="0" normalizeH="0" baseline="0" noProof="0">
                        <a:ln>
                          <a:noFill/>
                        </a:ln>
                        <a:solidFill>
                          <a:srgbClr val="FFFFFF"/>
                        </a:solidFill>
                        <a:effectLst/>
                        <a:uLnTx/>
                        <a:uFillTx/>
                        <a:latin typeface="Arial" charset="0"/>
                        <a:ea typeface="SimSun" charset="0"/>
                        <a:cs typeface="Arial" charset="0"/>
                      </a:rPr>
                      <a:t>  </a:t>
                    </a:r>
                    <a:endParaRPr kumimoji="0" lang="en-US" altLang="zh-CN" sz="2000" b="1" i="0" u="none" strike="noStrike" kern="1200" cap="none" spc="0" normalizeH="0" baseline="0" noProof="0">
                      <a:ln>
                        <a:noFill/>
                      </a:ln>
                      <a:solidFill>
                        <a:srgbClr val="FFFFFF"/>
                      </a:solidFill>
                      <a:effectLst/>
                      <a:uLnTx/>
                      <a:uFillTx/>
                      <a:latin typeface="Arial" charset="0"/>
                      <a:ea typeface="SimSun" charset="0"/>
                      <a:cs typeface="Arial" charset="0"/>
                    </a:endParaRPr>
                  </a:p>
                </p:txBody>
              </p:sp>
              <p:sp>
                <p:nvSpPr>
                  <p:cNvPr id="328" name="Rectangle 308"/>
                  <p:cNvSpPr>
                    <a:spLocks noChangeArrowheads="1"/>
                  </p:cNvSpPr>
                  <p:nvPr/>
                </p:nvSpPr>
                <p:spPr bwMode="auto">
                  <a:xfrm>
                    <a:off x="0" y="0"/>
                    <a:ext cx="1209" cy="451"/>
                  </a:xfrm>
                  <a:prstGeom prst="rect">
                    <a:avLst/>
                  </a:prstGeom>
                  <a:noFill/>
                  <a:ln w="7">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Arial" charset="0"/>
                      <a:ea typeface="SimSun" charset="0"/>
                      <a:cs typeface="Arial" charset="0"/>
                    </a:endParaRPr>
                  </a:p>
                </p:txBody>
              </p:sp>
            </p:grpSp>
          </p:grpSp>
          <p:grpSp>
            <p:nvGrpSpPr>
              <p:cNvPr id="227" name="Group 315"/>
              <p:cNvGrpSpPr>
                <a:grpSpLocks/>
              </p:cNvGrpSpPr>
              <p:nvPr/>
            </p:nvGrpSpPr>
            <p:grpSpPr bwMode="auto">
              <a:xfrm>
                <a:off x="1209" y="0"/>
                <a:ext cx="1454" cy="451"/>
                <a:chOff x="1209" y="0"/>
                <a:chExt cx="1454" cy="451"/>
              </a:xfrm>
            </p:grpSpPr>
            <p:sp>
              <p:nvSpPr>
                <p:cNvPr id="321" name="Rectangle 314"/>
                <p:cNvSpPr>
                  <a:spLocks noChangeArrowheads="1"/>
                </p:cNvSpPr>
                <p:nvPr/>
              </p:nvSpPr>
              <p:spPr bwMode="auto">
                <a:xfrm>
                  <a:off x="1209" y="0"/>
                  <a:ext cx="1454" cy="451"/>
                </a:xfrm>
                <a:prstGeom prst="rect">
                  <a:avLst/>
                </a:prstGeom>
                <a:solidFill>
                  <a:srgbClr val="000000"/>
                </a:solidFill>
                <a:ln w="12700">
                  <a:solidFill>
                    <a:srgbClr val="000000"/>
                  </a:solidFill>
                  <a:miter lim="800000"/>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Arial" charset="0"/>
                    <a:ea typeface="SimSun" charset="0"/>
                    <a:cs typeface="Arial" charset="0"/>
                  </a:endParaRPr>
                </a:p>
              </p:txBody>
            </p:sp>
            <p:grpSp>
              <p:nvGrpSpPr>
                <p:cNvPr id="322" name="Group 313"/>
                <p:cNvGrpSpPr>
                  <a:grpSpLocks/>
                </p:cNvGrpSpPr>
                <p:nvPr/>
              </p:nvGrpSpPr>
              <p:grpSpPr bwMode="auto">
                <a:xfrm>
                  <a:off x="1209" y="0"/>
                  <a:ext cx="1454" cy="451"/>
                  <a:chOff x="1209" y="0"/>
                  <a:chExt cx="1454" cy="451"/>
                </a:xfrm>
              </p:grpSpPr>
              <p:sp>
                <p:nvSpPr>
                  <p:cNvPr id="323" name="Rectangle 282"/>
                  <p:cNvSpPr>
                    <a:spLocks noChangeArrowheads="1"/>
                  </p:cNvSpPr>
                  <p:nvPr/>
                </p:nvSpPr>
                <p:spPr bwMode="auto">
                  <a:xfrm>
                    <a:off x="1252" y="0"/>
                    <a:ext cx="1368" cy="451"/>
                  </a:xfrm>
                  <a:prstGeom prst="rect">
                    <a:avLst/>
                  </a:prstGeom>
                  <a:solidFill>
                    <a:srgbClr val="000000"/>
                  </a:solidFill>
                  <a:ln w="12700">
                    <a:solidFill>
                      <a:srgbClr val="000000"/>
                    </a:solidFill>
                    <a:miter lim="800000"/>
                    <a:headEnd type="none" w="sm" len="sm"/>
                    <a:tailEnd type="none" w="sm" len="sm"/>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srgbClr val="FFFFFF"/>
                        </a:solidFill>
                        <a:effectLst/>
                        <a:uLnTx/>
                        <a:uFillTx/>
                        <a:latin typeface="Arial" charset="0"/>
                        <a:ea typeface="SimSun" charset="0"/>
                        <a:cs typeface="Arial" charset="0"/>
                      </a:rPr>
                      <a:t>加拉太书</a:t>
                    </a:r>
                    <a:endParaRPr kumimoji="0" lang="en-US" altLang="zh-CN" sz="2800" b="1" i="0" u="none" strike="noStrike" kern="1200" cap="none" spc="0" normalizeH="0" baseline="0" noProof="0" dirty="0">
                      <a:ln>
                        <a:noFill/>
                      </a:ln>
                      <a:solidFill>
                        <a:srgbClr val="FFFFFF"/>
                      </a:solidFill>
                      <a:effectLst/>
                      <a:uLnTx/>
                      <a:uFillTx/>
                      <a:latin typeface="Arial" charset="0"/>
                      <a:ea typeface="SimSun" charset="0"/>
                      <a:cs typeface="Arial" charset="0"/>
                    </a:endParaRPr>
                  </a:p>
                </p:txBody>
              </p:sp>
              <p:sp>
                <p:nvSpPr>
                  <p:cNvPr id="324" name="Rectangle 312"/>
                  <p:cNvSpPr>
                    <a:spLocks noChangeArrowheads="1"/>
                  </p:cNvSpPr>
                  <p:nvPr/>
                </p:nvSpPr>
                <p:spPr bwMode="auto">
                  <a:xfrm>
                    <a:off x="1209" y="0"/>
                    <a:ext cx="1454" cy="451"/>
                  </a:xfrm>
                  <a:prstGeom prst="rect">
                    <a:avLst/>
                  </a:prstGeom>
                  <a:noFill/>
                  <a:ln w="7">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Arial" charset="0"/>
                      <a:ea typeface="SimSun" charset="0"/>
                      <a:cs typeface="Arial" charset="0"/>
                    </a:endParaRPr>
                  </a:p>
                </p:txBody>
              </p:sp>
            </p:grpSp>
          </p:grpSp>
          <p:grpSp>
            <p:nvGrpSpPr>
              <p:cNvPr id="228" name="Group 319"/>
              <p:cNvGrpSpPr>
                <a:grpSpLocks/>
              </p:cNvGrpSpPr>
              <p:nvPr/>
            </p:nvGrpSpPr>
            <p:grpSpPr bwMode="auto">
              <a:xfrm>
                <a:off x="2663" y="0"/>
                <a:ext cx="1490" cy="451"/>
                <a:chOff x="2663" y="0"/>
                <a:chExt cx="1490" cy="451"/>
              </a:xfrm>
            </p:grpSpPr>
            <p:sp>
              <p:nvSpPr>
                <p:cNvPr id="317" name="Rectangle 318"/>
                <p:cNvSpPr>
                  <a:spLocks noChangeArrowheads="1"/>
                </p:cNvSpPr>
                <p:nvPr/>
              </p:nvSpPr>
              <p:spPr bwMode="auto">
                <a:xfrm>
                  <a:off x="2663" y="0"/>
                  <a:ext cx="1490" cy="451"/>
                </a:xfrm>
                <a:prstGeom prst="rect">
                  <a:avLst/>
                </a:prstGeom>
                <a:solidFill>
                  <a:srgbClr val="000000"/>
                </a:solidFill>
                <a:ln w="12700">
                  <a:solidFill>
                    <a:srgbClr val="000000"/>
                  </a:solidFill>
                  <a:miter lim="800000"/>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Arial" charset="0"/>
                    <a:ea typeface="SimSun" charset="0"/>
                    <a:cs typeface="Arial" charset="0"/>
                  </a:endParaRPr>
                </a:p>
              </p:txBody>
            </p:sp>
            <p:grpSp>
              <p:nvGrpSpPr>
                <p:cNvPr id="318" name="Group 317"/>
                <p:cNvGrpSpPr>
                  <a:grpSpLocks/>
                </p:cNvGrpSpPr>
                <p:nvPr/>
              </p:nvGrpSpPr>
              <p:grpSpPr bwMode="auto">
                <a:xfrm>
                  <a:off x="2663" y="0"/>
                  <a:ext cx="1490" cy="451"/>
                  <a:chOff x="2663" y="0"/>
                  <a:chExt cx="1490" cy="451"/>
                </a:xfrm>
              </p:grpSpPr>
              <p:sp>
                <p:nvSpPr>
                  <p:cNvPr id="319" name="Rectangle 283"/>
                  <p:cNvSpPr>
                    <a:spLocks noChangeArrowheads="1"/>
                  </p:cNvSpPr>
                  <p:nvPr/>
                </p:nvSpPr>
                <p:spPr bwMode="auto">
                  <a:xfrm>
                    <a:off x="2706" y="0"/>
                    <a:ext cx="1404" cy="451"/>
                  </a:xfrm>
                  <a:prstGeom prst="rect">
                    <a:avLst/>
                  </a:prstGeom>
                  <a:solidFill>
                    <a:srgbClr val="000000"/>
                  </a:solidFill>
                  <a:ln w="12700">
                    <a:solidFill>
                      <a:srgbClr val="000000"/>
                    </a:solidFill>
                    <a:miter lim="800000"/>
                    <a:headEnd type="none" w="sm" len="sm"/>
                    <a:tailEnd type="none" w="sm" len="sm"/>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srgbClr val="FFFFFF"/>
                        </a:solidFill>
                        <a:effectLst/>
                        <a:uLnTx/>
                        <a:uFillTx/>
                        <a:latin typeface="Arial" charset="0"/>
                        <a:ea typeface="SimSun" charset="0"/>
                        <a:cs typeface="Arial" charset="0"/>
                      </a:rPr>
                      <a:t>罗马书</a:t>
                    </a:r>
                    <a:endParaRPr kumimoji="0" lang="en-US" altLang="zh-CN" sz="2800" b="1" i="0" u="none" strike="noStrike" kern="1200" cap="none" spc="0" normalizeH="0" baseline="0" noProof="0" dirty="0">
                      <a:ln>
                        <a:noFill/>
                      </a:ln>
                      <a:solidFill>
                        <a:srgbClr val="FFFFFF"/>
                      </a:solidFill>
                      <a:effectLst/>
                      <a:uLnTx/>
                      <a:uFillTx/>
                      <a:latin typeface="Arial" charset="0"/>
                      <a:ea typeface="SimSun" charset="0"/>
                      <a:cs typeface="Arial" charset="0"/>
                    </a:endParaRPr>
                  </a:p>
                </p:txBody>
              </p:sp>
              <p:sp>
                <p:nvSpPr>
                  <p:cNvPr id="320" name="Rectangle 316"/>
                  <p:cNvSpPr>
                    <a:spLocks noChangeArrowheads="1"/>
                  </p:cNvSpPr>
                  <p:nvPr/>
                </p:nvSpPr>
                <p:spPr bwMode="auto">
                  <a:xfrm>
                    <a:off x="2663" y="0"/>
                    <a:ext cx="1490" cy="451"/>
                  </a:xfrm>
                  <a:prstGeom prst="rect">
                    <a:avLst/>
                  </a:prstGeom>
                  <a:noFill/>
                  <a:ln w="7">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Arial" charset="0"/>
                      <a:ea typeface="SimSun" charset="0"/>
                      <a:cs typeface="Arial" charset="0"/>
                    </a:endParaRPr>
                  </a:p>
                </p:txBody>
              </p:sp>
            </p:grpSp>
          </p:grpSp>
          <p:grpSp>
            <p:nvGrpSpPr>
              <p:cNvPr id="229" name="Group 323"/>
              <p:cNvGrpSpPr>
                <a:grpSpLocks/>
              </p:cNvGrpSpPr>
              <p:nvPr/>
            </p:nvGrpSpPr>
            <p:grpSpPr bwMode="auto">
              <a:xfrm>
                <a:off x="0" y="451"/>
                <a:ext cx="1209" cy="653"/>
                <a:chOff x="0" y="451"/>
                <a:chExt cx="1209" cy="653"/>
              </a:xfrm>
            </p:grpSpPr>
            <p:sp>
              <p:nvSpPr>
                <p:cNvPr id="313" name="Rectangle 322"/>
                <p:cNvSpPr>
                  <a:spLocks noChangeArrowheads="1"/>
                </p:cNvSpPr>
                <p:nvPr/>
              </p:nvSpPr>
              <p:spPr bwMode="auto">
                <a:xfrm>
                  <a:off x="0" y="451"/>
                  <a:ext cx="1209" cy="653"/>
                </a:xfrm>
                <a:prstGeom prst="rect">
                  <a:avLst/>
                </a:prstGeom>
                <a:solidFill>
                  <a:srgbClr val="CCCCCC"/>
                </a:solidFill>
                <a:ln w="12700">
                  <a:solidFill>
                    <a:srgbClr val="000000"/>
                  </a:solidFill>
                  <a:miter lim="800000"/>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Arial" charset="0"/>
                    <a:ea typeface="SimSun" charset="0"/>
                    <a:cs typeface="Arial" charset="0"/>
                  </a:endParaRPr>
                </a:p>
              </p:txBody>
            </p:sp>
            <p:grpSp>
              <p:nvGrpSpPr>
                <p:cNvPr id="314" name="Group 321"/>
                <p:cNvGrpSpPr>
                  <a:grpSpLocks/>
                </p:cNvGrpSpPr>
                <p:nvPr/>
              </p:nvGrpSpPr>
              <p:grpSpPr bwMode="auto">
                <a:xfrm>
                  <a:off x="0" y="451"/>
                  <a:ext cx="1209" cy="653"/>
                  <a:chOff x="0" y="451"/>
                  <a:chExt cx="1209" cy="653"/>
                </a:xfrm>
              </p:grpSpPr>
              <p:sp>
                <p:nvSpPr>
                  <p:cNvPr id="315" name="Rectangle 284"/>
                  <p:cNvSpPr>
                    <a:spLocks noChangeArrowheads="1"/>
                  </p:cNvSpPr>
                  <p:nvPr/>
                </p:nvSpPr>
                <p:spPr bwMode="auto">
                  <a:xfrm>
                    <a:off x="43" y="451"/>
                    <a:ext cx="1123" cy="653"/>
                  </a:xfrm>
                  <a:prstGeom prst="rect">
                    <a:avLst/>
                  </a:prstGeom>
                  <a:solidFill>
                    <a:srgbClr val="CCCCCC"/>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dirty="0">
                        <a:ln>
                          <a:noFill/>
                        </a:ln>
                        <a:solidFill>
                          <a:srgbClr val="000000"/>
                        </a:solidFill>
                        <a:effectLst/>
                        <a:uLnTx/>
                        <a:uFillTx/>
                        <a:latin typeface="Arial" charset="0"/>
                        <a:ea typeface="SimSun" charset="0"/>
                        <a:cs typeface="Arial" charset="0"/>
                      </a:rPr>
                      <a:t>城市的影响力</a:t>
                    </a:r>
                    <a:endParaRPr kumimoji="0" lang="en-US" altLang="zh-CN" sz="2000" b="1" i="0" u="none" strike="noStrike" kern="1200" cap="none" spc="0" normalizeH="0" baseline="0" noProof="0" dirty="0">
                      <a:ln>
                        <a:noFill/>
                      </a:ln>
                      <a:solidFill>
                        <a:srgbClr val="000000"/>
                      </a:solidFill>
                      <a:effectLst/>
                      <a:uLnTx/>
                      <a:uFillTx/>
                      <a:latin typeface="Arial" charset="0"/>
                      <a:ea typeface="SimSun" charset="0"/>
                      <a:cs typeface="Arial" charset="0"/>
                    </a:endParaRPr>
                  </a:p>
                </p:txBody>
              </p:sp>
              <p:sp>
                <p:nvSpPr>
                  <p:cNvPr id="316" name="Rectangle 320"/>
                  <p:cNvSpPr>
                    <a:spLocks noChangeArrowheads="1"/>
                  </p:cNvSpPr>
                  <p:nvPr/>
                </p:nvSpPr>
                <p:spPr bwMode="auto">
                  <a:xfrm>
                    <a:off x="0" y="451"/>
                    <a:ext cx="1209" cy="653"/>
                  </a:xfrm>
                  <a:prstGeom prst="rect">
                    <a:avLst/>
                  </a:prstGeom>
                  <a:noFill/>
                  <a:ln w="7">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Arial" charset="0"/>
                      <a:ea typeface="SimSun" charset="0"/>
                      <a:cs typeface="Arial" charset="0"/>
                    </a:endParaRPr>
                  </a:p>
                </p:txBody>
              </p:sp>
            </p:grpSp>
          </p:grpSp>
          <p:grpSp>
            <p:nvGrpSpPr>
              <p:cNvPr id="230" name="Group 325"/>
              <p:cNvGrpSpPr>
                <a:grpSpLocks/>
              </p:cNvGrpSpPr>
              <p:nvPr/>
            </p:nvGrpSpPr>
            <p:grpSpPr bwMode="auto">
              <a:xfrm>
                <a:off x="1209" y="451"/>
                <a:ext cx="1454" cy="653"/>
                <a:chOff x="1209" y="451"/>
                <a:chExt cx="1454" cy="653"/>
              </a:xfrm>
            </p:grpSpPr>
            <p:sp>
              <p:nvSpPr>
                <p:cNvPr id="311" name="Rectangle 285"/>
                <p:cNvSpPr>
                  <a:spLocks noChangeArrowheads="1"/>
                </p:cNvSpPr>
                <p:nvPr/>
              </p:nvSpPr>
              <p:spPr bwMode="auto">
                <a:xfrm>
                  <a:off x="1252" y="451"/>
                  <a:ext cx="1368" cy="6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spc="0" normalizeH="0" baseline="0" noProof="0" dirty="0">
                      <a:ln>
                        <a:noFill/>
                      </a:ln>
                      <a:solidFill>
                        <a:srgbClr val="FFFFFF"/>
                      </a:solidFill>
                      <a:effectLst/>
                      <a:uLnTx/>
                      <a:uFillTx/>
                      <a:latin typeface="Arial" charset="0"/>
                      <a:ea typeface="SimSun" charset="0"/>
                      <a:cs typeface="Arial"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000" b="1" i="0" u="none" strike="noStrike" kern="1200" cap="none" spc="0" normalizeH="0" baseline="0" noProof="0" dirty="0">
                      <a:ln>
                        <a:noFill/>
                      </a:ln>
                      <a:solidFill>
                        <a:srgbClr val="FFFFFF"/>
                      </a:solidFill>
                      <a:effectLst/>
                      <a:uLnTx/>
                      <a:uFillTx/>
                      <a:latin typeface="Arial" charset="0"/>
                      <a:ea typeface="SimSun" charset="0"/>
                      <a:cs typeface="Arial" charset="0"/>
                    </a:rPr>
                    <a:t>少许</a:t>
                  </a:r>
                  <a:endParaRPr kumimoji="0" lang="en-US" altLang="zh-CN" sz="2000" b="1" i="0" u="none" strike="noStrike" kern="1200" cap="none" spc="0" normalizeH="0" baseline="0" noProof="0" dirty="0">
                    <a:ln>
                      <a:noFill/>
                    </a:ln>
                    <a:solidFill>
                      <a:srgbClr val="FFFFFF"/>
                    </a:solidFill>
                    <a:effectLst/>
                    <a:uLnTx/>
                    <a:uFillTx/>
                    <a:latin typeface="Arial" charset="0"/>
                    <a:ea typeface="SimSun" charset="0"/>
                    <a:cs typeface="Arial" charset="0"/>
                  </a:endParaRPr>
                </a:p>
              </p:txBody>
            </p:sp>
            <p:sp>
              <p:nvSpPr>
                <p:cNvPr id="312" name="Rectangle 324"/>
                <p:cNvSpPr>
                  <a:spLocks noChangeArrowheads="1"/>
                </p:cNvSpPr>
                <p:nvPr/>
              </p:nvSpPr>
              <p:spPr bwMode="auto">
                <a:xfrm>
                  <a:off x="1209" y="451"/>
                  <a:ext cx="1454" cy="653"/>
                </a:xfrm>
                <a:prstGeom prst="rect">
                  <a:avLst/>
                </a:prstGeom>
                <a:noFill/>
                <a:ln w="7">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Arial" charset="0"/>
                    <a:ea typeface="SimSun" charset="0"/>
                    <a:cs typeface="Arial" charset="0"/>
                  </a:endParaRPr>
                </a:p>
              </p:txBody>
            </p:sp>
          </p:grpSp>
          <p:grpSp>
            <p:nvGrpSpPr>
              <p:cNvPr id="231" name="Group 327"/>
              <p:cNvGrpSpPr>
                <a:grpSpLocks/>
              </p:cNvGrpSpPr>
              <p:nvPr/>
            </p:nvGrpSpPr>
            <p:grpSpPr bwMode="auto">
              <a:xfrm>
                <a:off x="2663" y="451"/>
                <a:ext cx="1490" cy="653"/>
                <a:chOff x="2663" y="451"/>
                <a:chExt cx="1490" cy="653"/>
              </a:xfrm>
            </p:grpSpPr>
            <p:sp>
              <p:nvSpPr>
                <p:cNvPr id="309" name="Rectangle 286"/>
                <p:cNvSpPr>
                  <a:spLocks noChangeArrowheads="1"/>
                </p:cNvSpPr>
                <p:nvPr/>
              </p:nvSpPr>
              <p:spPr bwMode="auto">
                <a:xfrm>
                  <a:off x="2706" y="451"/>
                  <a:ext cx="1404" cy="6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spc="0" normalizeH="0" baseline="0" noProof="0" dirty="0">
                      <a:ln>
                        <a:noFill/>
                      </a:ln>
                      <a:solidFill>
                        <a:srgbClr val="FFFFFF"/>
                      </a:solidFill>
                      <a:effectLst/>
                      <a:uLnTx/>
                      <a:uFillTx/>
                      <a:latin typeface="Arial" charset="0"/>
                      <a:ea typeface="SimSun" charset="0"/>
                      <a:cs typeface="Arial"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000" b="1" i="0" u="none" strike="noStrike" kern="1200" cap="none" spc="0" normalizeH="0" baseline="0" noProof="0" dirty="0">
                      <a:ln>
                        <a:noFill/>
                      </a:ln>
                      <a:solidFill>
                        <a:srgbClr val="FFFFFF"/>
                      </a:solidFill>
                      <a:effectLst/>
                      <a:uLnTx/>
                      <a:uFillTx/>
                      <a:latin typeface="Arial" charset="0"/>
                      <a:ea typeface="SimSun" charset="0"/>
                      <a:cs typeface="Arial" charset="0"/>
                    </a:rPr>
                    <a:t>强大</a:t>
                  </a:r>
                  <a:endParaRPr kumimoji="0" lang="en-US" altLang="zh-CN" sz="2000" b="1" i="0" u="none" strike="noStrike" kern="1200" cap="none" spc="0" normalizeH="0" baseline="0" noProof="0" dirty="0">
                    <a:ln>
                      <a:noFill/>
                    </a:ln>
                    <a:solidFill>
                      <a:srgbClr val="FFFFFF"/>
                    </a:solidFill>
                    <a:effectLst/>
                    <a:uLnTx/>
                    <a:uFillTx/>
                    <a:latin typeface="Arial" charset="0"/>
                    <a:ea typeface="SimSun" charset="0"/>
                    <a:cs typeface="Arial" charset="0"/>
                  </a:endParaRPr>
                </a:p>
              </p:txBody>
            </p:sp>
            <p:sp>
              <p:nvSpPr>
                <p:cNvPr id="310" name="Rectangle 326"/>
                <p:cNvSpPr>
                  <a:spLocks noChangeArrowheads="1"/>
                </p:cNvSpPr>
                <p:nvPr/>
              </p:nvSpPr>
              <p:spPr bwMode="auto">
                <a:xfrm>
                  <a:off x="2663" y="451"/>
                  <a:ext cx="1490" cy="653"/>
                </a:xfrm>
                <a:prstGeom prst="rect">
                  <a:avLst/>
                </a:prstGeom>
                <a:noFill/>
                <a:ln w="7">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Arial" charset="0"/>
                    <a:ea typeface="SimSun" charset="0"/>
                    <a:cs typeface="Arial" charset="0"/>
                  </a:endParaRPr>
                </a:p>
              </p:txBody>
            </p:sp>
          </p:grpSp>
          <p:grpSp>
            <p:nvGrpSpPr>
              <p:cNvPr id="232" name="Group 331"/>
              <p:cNvGrpSpPr>
                <a:grpSpLocks/>
              </p:cNvGrpSpPr>
              <p:nvPr/>
            </p:nvGrpSpPr>
            <p:grpSpPr bwMode="auto">
              <a:xfrm>
                <a:off x="0" y="1104"/>
                <a:ext cx="1209" cy="653"/>
                <a:chOff x="0" y="1104"/>
                <a:chExt cx="1209" cy="653"/>
              </a:xfrm>
            </p:grpSpPr>
            <p:sp>
              <p:nvSpPr>
                <p:cNvPr id="305" name="Rectangle 330"/>
                <p:cNvSpPr>
                  <a:spLocks noChangeArrowheads="1"/>
                </p:cNvSpPr>
                <p:nvPr/>
              </p:nvSpPr>
              <p:spPr bwMode="auto">
                <a:xfrm>
                  <a:off x="0" y="1104"/>
                  <a:ext cx="1209" cy="653"/>
                </a:xfrm>
                <a:prstGeom prst="rect">
                  <a:avLst/>
                </a:prstGeom>
                <a:solidFill>
                  <a:srgbClr val="CCCCCC"/>
                </a:solidFill>
                <a:ln w="12700">
                  <a:solidFill>
                    <a:srgbClr val="000000"/>
                  </a:solidFill>
                  <a:miter lim="800000"/>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Arial" charset="0"/>
                    <a:ea typeface="SimSun" charset="0"/>
                    <a:cs typeface="Arial" charset="0"/>
                  </a:endParaRPr>
                </a:p>
              </p:txBody>
            </p:sp>
            <p:grpSp>
              <p:nvGrpSpPr>
                <p:cNvPr id="306" name="Group 329"/>
                <p:cNvGrpSpPr>
                  <a:grpSpLocks/>
                </p:cNvGrpSpPr>
                <p:nvPr/>
              </p:nvGrpSpPr>
              <p:grpSpPr bwMode="auto">
                <a:xfrm>
                  <a:off x="0" y="1104"/>
                  <a:ext cx="1209" cy="653"/>
                  <a:chOff x="0" y="1104"/>
                  <a:chExt cx="1209" cy="653"/>
                </a:xfrm>
              </p:grpSpPr>
              <p:sp>
                <p:nvSpPr>
                  <p:cNvPr id="307" name="Rectangle 287"/>
                  <p:cNvSpPr>
                    <a:spLocks noChangeArrowheads="1"/>
                  </p:cNvSpPr>
                  <p:nvPr/>
                </p:nvSpPr>
                <p:spPr bwMode="auto">
                  <a:xfrm>
                    <a:off x="43" y="1104"/>
                    <a:ext cx="1123" cy="653"/>
                  </a:xfrm>
                  <a:prstGeom prst="rect">
                    <a:avLst/>
                  </a:prstGeom>
                  <a:solidFill>
                    <a:srgbClr val="CCCCCC"/>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dirty="0">
                        <a:ln>
                          <a:noFill/>
                        </a:ln>
                        <a:solidFill>
                          <a:srgbClr val="000000"/>
                        </a:solidFill>
                        <a:effectLst/>
                        <a:uLnTx/>
                        <a:uFillTx/>
                        <a:latin typeface="Arial" charset="0"/>
                        <a:ea typeface="SimSun" charset="0"/>
                        <a:cs typeface="Arial" charset="0"/>
                      </a:rPr>
                      <a:t>教会的数目</a:t>
                    </a:r>
                    <a:endParaRPr kumimoji="0" lang="en-US" altLang="zh-CN" sz="2000" b="1" i="0" u="none" strike="noStrike" kern="1200" cap="none" spc="0" normalizeH="0" baseline="0" noProof="0" dirty="0">
                      <a:ln>
                        <a:noFill/>
                      </a:ln>
                      <a:solidFill>
                        <a:srgbClr val="000000"/>
                      </a:solidFill>
                      <a:effectLst/>
                      <a:uLnTx/>
                      <a:uFillTx/>
                      <a:latin typeface="Arial" charset="0"/>
                      <a:ea typeface="SimSun" charset="0"/>
                      <a:cs typeface="Arial" charset="0"/>
                    </a:endParaRPr>
                  </a:p>
                </p:txBody>
              </p:sp>
              <p:sp>
                <p:nvSpPr>
                  <p:cNvPr id="308" name="Rectangle 328"/>
                  <p:cNvSpPr>
                    <a:spLocks noChangeArrowheads="1"/>
                  </p:cNvSpPr>
                  <p:nvPr/>
                </p:nvSpPr>
                <p:spPr bwMode="auto">
                  <a:xfrm>
                    <a:off x="0" y="1104"/>
                    <a:ext cx="1209" cy="653"/>
                  </a:xfrm>
                  <a:prstGeom prst="rect">
                    <a:avLst/>
                  </a:prstGeom>
                  <a:noFill/>
                  <a:ln w="7">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Arial" charset="0"/>
                      <a:ea typeface="SimSun" charset="0"/>
                      <a:cs typeface="Arial" charset="0"/>
                    </a:endParaRPr>
                  </a:p>
                </p:txBody>
              </p:sp>
            </p:grpSp>
          </p:grpSp>
          <p:grpSp>
            <p:nvGrpSpPr>
              <p:cNvPr id="233" name="Group 333"/>
              <p:cNvGrpSpPr>
                <a:grpSpLocks/>
              </p:cNvGrpSpPr>
              <p:nvPr/>
            </p:nvGrpSpPr>
            <p:grpSpPr bwMode="auto">
              <a:xfrm>
                <a:off x="1209" y="1104"/>
                <a:ext cx="1454" cy="653"/>
                <a:chOff x="1209" y="1104"/>
                <a:chExt cx="1454" cy="653"/>
              </a:xfrm>
            </p:grpSpPr>
            <p:sp>
              <p:nvSpPr>
                <p:cNvPr id="303" name="Rectangle 288"/>
                <p:cNvSpPr>
                  <a:spLocks noChangeArrowheads="1"/>
                </p:cNvSpPr>
                <p:nvPr/>
              </p:nvSpPr>
              <p:spPr bwMode="auto">
                <a:xfrm>
                  <a:off x="1252" y="1104"/>
                  <a:ext cx="1368" cy="6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0" i="0" u="none" strike="noStrike" kern="1200" cap="none" spc="0" normalizeH="0" baseline="0" noProof="0" dirty="0">
                      <a:ln>
                        <a:noFill/>
                      </a:ln>
                      <a:solidFill>
                        <a:srgbClr val="FFFFFF"/>
                      </a:solidFill>
                      <a:effectLst/>
                      <a:uLnTx/>
                      <a:uFillTx/>
                      <a:latin typeface="Times New Roman" charset="0"/>
                      <a:ea typeface="SimSun" charset="0"/>
                    </a:rPr>
                    <a:t>几个城市</a:t>
                  </a:r>
                  <a:endParaRPr kumimoji="0" lang="en-US" altLang="zh-CN" sz="2000" b="0" i="0" u="none" strike="noStrike" kern="1200" cap="none" spc="0" normalizeH="0" baseline="0" noProof="0" dirty="0">
                    <a:ln>
                      <a:noFill/>
                    </a:ln>
                    <a:solidFill>
                      <a:srgbClr val="FFFFFF"/>
                    </a:solidFill>
                    <a:effectLst/>
                    <a:uLnTx/>
                    <a:uFillTx/>
                    <a:latin typeface="Times New Roman" charset="0"/>
                    <a:ea typeface="SimSun"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spc="0" normalizeH="0" baseline="0" noProof="0" dirty="0">
                      <a:ln>
                        <a:noFill/>
                      </a:ln>
                      <a:solidFill>
                        <a:srgbClr val="FFFFFF"/>
                      </a:solidFill>
                      <a:effectLst/>
                      <a:uLnTx/>
                      <a:uFillTx/>
                      <a:latin typeface="Arial" charset="0"/>
                      <a:ea typeface="SimSun" charset="0"/>
                      <a:cs typeface="Arial" charset="0"/>
                    </a:rPr>
                    <a:t>(</a:t>
                  </a:r>
                  <a:r>
                    <a:rPr kumimoji="0" lang="zh-CN" altLang="en-US" sz="2000" b="0" i="0" u="none" strike="noStrike" kern="1200" cap="none" spc="0" normalizeH="0" baseline="0" noProof="0" dirty="0">
                      <a:ln>
                        <a:noFill/>
                      </a:ln>
                      <a:solidFill>
                        <a:srgbClr val="FFFFFF"/>
                      </a:solidFill>
                      <a:effectLst/>
                      <a:uLnTx/>
                      <a:uFillTx/>
                      <a:latin typeface="Times New Roman" charset="0"/>
                      <a:ea typeface="SimSun" charset="0"/>
                    </a:rPr>
                    <a:t>路司得</a:t>
                  </a:r>
                  <a:r>
                    <a:rPr kumimoji="0" lang="en-US" altLang="zh-CN" sz="2000" b="1" i="0" u="none" strike="noStrike" kern="1200" cap="none" spc="0" normalizeH="0" baseline="0" noProof="0" dirty="0">
                      <a:ln>
                        <a:noFill/>
                      </a:ln>
                      <a:solidFill>
                        <a:srgbClr val="FFFFFF"/>
                      </a:solidFill>
                      <a:effectLst/>
                      <a:uLnTx/>
                      <a:uFillTx/>
                      <a:latin typeface="Arial" charset="0"/>
                      <a:ea typeface="SimSun" charset="0"/>
                      <a:cs typeface="Arial" charset="0"/>
                    </a:rPr>
                    <a:t>,</a:t>
                  </a:r>
                  <a:r>
                    <a:rPr kumimoji="0" lang="zh-CN" altLang="en-US" sz="2000" b="0" i="0" u="none" strike="noStrike" kern="1200" cap="none" spc="0" normalizeH="0" baseline="0" noProof="0" dirty="0">
                      <a:ln>
                        <a:noFill/>
                      </a:ln>
                      <a:solidFill>
                        <a:srgbClr val="FFFFFF"/>
                      </a:solidFill>
                      <a:effectLst/>
                      <a:uLnTx/>
                      <a:uFillTx/>
                      <a:latin typeface="Times New Roman" charset="0"/>
                      <a:ea typeface="SimSun" charset="0"/>
                    </a:rPr>
                    <a:t>特庇</a:t>
                  </a:r>
                  <a:r>
                    <a:rPr kumimoji="0" lang="en-US" altLang="zh-CN" sz="2000" b="1" i="0" u="none" strike="noStrike" kern="1200" cap="none" spc="0" normalizeH="0" baseline="0" noProof="0" dirty="0">
                      <a:ln>
                        <a:noFill/>
                      </a:ln>
                      <a:solidFill>
                        <a:srgbClr val="FFFFFF"/>
                      </a:solidFill>
                      <a:effectLst/>
                      <a:uLnTx/>
                      <a:uFillTx/>
                      <a:latin typeface="Arial" charset="0"/>
                      <a:ea typeface="SimSun" charset="0"/>
                      <a:cs typeface="Arial" charset="0"/>
                    </a:rPr>
                    <a:t>)</a:t>
                  </a:r>
                </a:p>
              </p:txBody>
            </p:sp>
            <p:sp>
              <p:nvSpPr>
                <p:cNvPr id="304" name="Rectangle 332"/>
                <p:cNvSpPr>
                  <a:spLocks noChangeArrowheads="1"/>
                </p:cNvSpPr>
                <p:nvPr/>
              </p:nvSpPr>
              <p:spPr bwMode="auto">
                <a:xfrm>
                  <a:off x="1209" y="1104"/>
                  <a:ext cx="1454" cy="653"/>
                </a:xfrm>
                <a:prstGeom prst="rect">
                  <a:avLst/>
                </a:prstGeom>
                <a:noFill/>
                <a:ln w="7">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Arial" charset="0"/>
                    <a:ea typeface="SimSun" charset="0"/>
                    <a:cs typeface="Arial" charset="0"/>
                  </a:endParaRPr>
                </a:p>
              </p:txBody>
            </p:sp>
          </p:grpSp>
          <p:grpSp>
            <p:nvGrpSpPr>
              <p:cNvPr id="234" name="Group 335"/>
              <p:cNvGrpSpPr>
                <a:grpSpLocks/>
              </p:cNvGrpSpPr>
              <p:nvPr/>
            </p:nvGrpSpPr>
            <p:grpSpPr bwMode="auto">
              <a:xfrm>
                <a:off x="2663" y="1104"/>
                <a:ext cx="1490" cy="653"/>
                <a:chOff x="2663" y="1104"/>
                <a:chExt cx="1490" cy="653"/>
              </a:xfrm>
            </p:grpSpPr>
            <p:sp>
              <p:nvSpPr>
                <p:cNvPr id="301" name="Rectangle 289"/>
                <p:cNvSpPr>
                  <a:spLocks noChangeArrowheads="1"/>
                </p:cNvSpPr>
                <p:nvPr/>
              </p:nvSpPr>
              <p:spPr bwMode="auto">
                <a:xfrm>
                  <a:off x="2706" y="1104"/>
                  <a:ext cx="1404" cy="6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0" i="0" u="none" strike="noStrike" kern="1200" cap="none" spc="0" normalizeH="0" baseline="0" noProof="0" dirty="0">
                      <a:ln>
                        <a:noFill/>
                      </a:ln>
                      <a:solidFill>
                        <a:srgbClr val="FFFFFF"/>
                      </a:solidFill>
                      <a:effectLst/>
                      <a:uLnTx/>
                      <a:uFillTx/>
                      <a:latin typeface="Times New Roman" charset="0"/>
                      <a:ea typeface="SimSun" charset="0"/>
                    </a:rPr>
                    <a:t>一个城市</a:t>
                  </a:r>
                  <a:endParaRPr kumimoji="0" lang="en-US" altLang="zh-CN" sz="2000" b="0" i="0" u="none" strike="noStrike" kern="1200" cap="none" spc="0" normalizeH="0" baseline="0" noProof="0" dirty="0">
                    <a:ln>
                      <a:noFill/>
                    </a:ln>
                    <a:solidFill>
                      <a:srgbClr val="FFFFFF"/>
                    </a:solidFill>
                    <a:effectLst/>
                    <a:uLnTx/>
                    <a:uFillTx/>
                    <a:latin typeface="Times New Roman" charset="0"/>
                    <a:ea typeface="SimSun"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spc="0" normalizeH="0" baseline="0" noProof="0" dirty="0">
                      <a:ln>
                        <a:noFill/>
                      </a:ln>
                      <a:solidFill>
                        <a:srgbClr val="FFFFFF"/>
                      </a:solidFill>
                      <a:effectLst/>
                      <a:uLnTx/>
                      <a:uFillTx/>
                      <a:latin typeface="Arial" charset="0"/>
                      <a:ea typeface="SimSun" charset="0"/>
                      <a:cs typeface="Arial" charset="0"/>
                    </a:rPr>
                    <a:t>(</a:t>
                  </a:r>
                  <a:r>
                    <a:rPr kumimoji="0" lang="zh-CN" altLang="en-US" sz="2000" b="1" i="0" u="none" strike="noStrike" kern="1200" cap="none" spc="0" normalizeH="0" baseline="0" noProof="0" dirty="0">
                      <a:ln>
                        <a:noFill/>
                      </a:ln>
                      <a:solidFill>
                        <a:srgbClr val="FFFFFF"/>
                      </a:solidFill>
                      <a:effectLst/>
                      <a:uLnTx/>
                      <a:uFillTx/>
                      <a:latin typeface="Arial" charset="0"/>
                      <a:ea typeface="SimSun" charset="0"/>
                      <a:cs typeface="Arial" charset="0"/>
                    </a:rPr>
                    <a:t>罗马</a:t>
                  </a:r>
                  <a:r>
                    <a:rPr kumimoji="0" lang="en-US" altLang="zh-CN" sz="2000" b="1" i="0" u="none" strike="noStrike" kern="1200" cap="none" spc="0" normalizeH="0" baseline="0" noProof="0" dirty="0">
                      <a:ln>
                        <a:noFill/>
                      </a:ln>
                      <a:solidFill>
                        <a:srgbClr val="FFFFFF"/>
                      </a:solidFill>
                      <a:effectLst/>
                      <a:uLnTx/>
                      <a:uFillTx/>
                      <a:latin typeface="Arial" charset="0"/>
                      <a:ea typeface="SimSun" charset="0"/>
                      <a:cs typeface="Arial" charset="0"/>
                    </a:rPr>
                    <a:t>)</a:t>
                  </a:r>
                </a:p>
              </p:txBody>
            </p:sp>
            <p:sp>
              <p:nvSpPr>
                <p:cNvPr id="302" name="Rectangle 334"/>
                <p:cNvSpPr>
                  <a:spLocks noChangeArrowheads="1"/>
                </p:cNvSpPr>
                <p:nvPr/>
              </p:nvSpPr>
              <p:spPr bwMode="auto">
                <a:xfrm>
                  <a:off x="2663" y="1104"/>
                  <a:ext cx="1490" cy="653"/>
                </a:xfrm>
                <a:prstGeom prst="rect">
                  <a:avLst/>
                </a:prstGeom>
                <a:noFill/>
                <a:ln w="7">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Arial" charset="0"/>
                    <a:ea typeface="SimSun" charset="0"/>
                    <a:cs typeface="Arial" charset="0"/>
                  </a:endParaRPr>
                </a:p>
              </p:txBody>
            </p:sp>
          </p:grpSp>
          <p:grpSp>
            <p:nvGrpSpPr>
              <p:cNvPr id="235" name="Group 339"/>
              <p:cNvGrpSpPr>
                <a:grpSpLocks/>
              </p:cNvGrpSpPr>
              <p:nvPr/>
            </p:nvGrpSpPr>
            <p:grpSpPr bwMode="auto">
              <a:xfrm>
                <a:off x="0" y="1757"/>
                <a:ext cx="1209" cy="653"/>
                <a:chOff x="0" y="1757"/>
                <a:chExt cx="1209" cy="653"/>
              </a:xfrm>
            </p:grpSpPr>
            <p:sp>
              <p:nvSpPr>
                <p:cNvPr id="297" name="Rectangle 338"/>
                <p:cNvSpPr>
                  <a:spLocks noChangeArrowheads="1"/>
                </p:cNvSpPr>
                <p:nvPr/>
              </p:nvSpPr>
              <p:spPr bwMode="auto">
                <a:xfrm>
                  <a:off x="0" y="1757"/>
                  <a:ext cx="1209" cy="653"/>
                </a:xfrm>
                <a:prstGeom prst="rect">
                  <a:avLst/>
                </a:prstGeom>
                <a:solidFill>
                  <a:srgbClr val="CCCCCC"/>
                </a:solidFill>
                <a:ln w="12700">
                  <a:solidFill>
                    <a:srgbClr val="000000"/>
                  </a:solidFill>
                  <a:miter lim="800000"/>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Arial" charset="0"/>
                    <a:ea typeface="SimSun" charset="0"/>
                    <a:cs typeface="Arial" charset="0"/>
                  </a:endParaRPr>
                </a:p>
              </p:txBody>
            </p:sp>
            <p:grpSp>
              <p:nvGrpSpPr>
                <p:cNvPr id="298" name="Group 337"/>
                <p:cNvGrpSpPr>
                  <a:grpSpLocks/>
                </p:cNvGrpSpPr>
                <p:nvPr/>
              </p:nvGrpSpPr>
              <p:grpSpPr bwMode="auto">
                <a:xfrm>
                  <a:off x="0" y="1757"/>
                  <a:ext cx="1209" cy="653"/>
                  <a:chOff x="0" y="1757"/>
                  <a:chExt cx="1209" cy="653"/>
                </a:xfrm>
              </p:grpSpPr>
              <p:sp>
                <p:nvSpPr>
                  <p:cNvPr id="299" name="Rectangle 290"/>
                  <p:cNvSpPr>
                    <a:spLocks noChangeArrowheads="1"/>
                  </p:cNvSpPr>
                  <p:nvPr/>
                </p:nvSpPr>
                <p:spPr bwMode="auto">
                  <a:xfrm>
                    <a:off x="43" y="1757"/>
                    <a:ext cx="1123" cy="653"/>
                  </a:xfrm>
                  <a:prstGeom prst="rect">
                    <a:avLst/>
                  </a:prstGeom>
                  <a:solidFill>
                    <a:srgbClr val="CCCCCC"/>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dirty="0">
                        <a:ln>
                          <a:noFill/>
                        </a:ln>
                        <a:solidFill>
                          <a:srgbClr val="000000"/>
                        </a:solidFill>
                        <a:effectLst/>
                        <a:uLnTx/>
                        <a:uFillTx/>
                        <a:latin typeface="Arial" charset="0"/>
                        <a:ea typeface="SimSun" charset="0"/>
                        <a:cs typeface="Arial" charset="0"/>
                      </a:rPr>
                      <a:t>教会的成立</a:t>
                    </a:r>
                    <a:endParaRPr kumimoji="0" lang="en-US" altLang="zh-CN" sz="2000" b="1" i="0" u="none" strike="noStrike" kern="1200" cap="none" spc="0" normalizeH="0" baseline="0" noProof="0" dirty="0">
                      <a:ln>
                        <a:noFill/>
                      </a:ln>
                      <a:solidFill>
                        <a:srgbClr val="000000"/>
                      </a:solidFill>
                      <a:effectLst/>
                      <a:uLnTx/>
                      <a:uFillTx/>
                      <a:latin typeface="Arial" charset="0"/>
                      <a:ea typeface="SimSun" charset="0"/>
                      <a:cs typeface="Arial" charset="0"/>
                    </a:endParaRPr>
                  </a:p>
                </p:txBody>
              </p:sp>
              <p:sp>
                <p:nvSpPr>
                  <p:cNvPr id="300" name="Rectangle 336"/>
                  <p:cNvSpPr>
                    <a:spLocks noChangeArrowheads="1"/>
                  </p:cNvSpPr>
                  <p:nvPr/>
                </p:nvSpPr>
                <p:spPr bwMode="auto">
                  <a:xfrm>
                    <a:off x="0" y="1757"/>
                    <a:ext cx="1209" cy="653"/>
                  </a:xfrm>
                  <a:prstGeom prst="rect">
                    <a:avLst/>
                  </a:prstGeom>
                  <a:noFill/>
                  <a:ln w="7">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Arial" charset="0"/>
                      <a:ea typeface="SimSun" charset="0"/>
                      <a:cs typeface="Arial" charset="0"/>
                    </a:endParaRPr>
                  </a:p>
                </p:txBody>
              </p:sp>
            </p:grpSp>
          </p:grpSp>
          <p:grpSp>
            <p:nvGrpSpPr>
              <p:cNvPr id="236" name="Group 341"/>
              <p:cNvGrpSpPr>
                <a:grpSpLocks/>
              </p:cNvGrpSpPr>
              <p:nvPr/>
            </p:nvGrpSpPr>
            <p:grpSpPr bwMode="auto">
              <a:xfrm>
                <a:off x="1209" y="1757"/>
                <a:ext cx="1454" cy="653"/>
                <a:chOff x="1209" y="1757"/>
                <a:chExt cx="1454" cy="653"/>
              </a:xfrm>
            </p:grpSpPr>
            <p:sp>
              <p:nvSpPr>
                <p:cNvPr id="295" name="Rectangle 291"/>
                <p:cNvSpPr>
                  <a:spLocks noChangeArrowheads="1"/>
                </p:cNvSpPr>
                <p:nvPr/>
              </p:nvSpPr>
              <p:spPr bwMode="auto">
                <a:xfrm>
                  <a:off x="1252" y="1757"/>
                  <a:ext cx="1368" cy="6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spc="0" normalizeH="0" baseline="0" noProof="0" dirty="0">
                      <a:ln>
                        <a:noFill/>
                      </a:ln>
                      <a:solidFill>
                        <a:srgbClr val="FFFFFF"/>
                      </a:solidFill>
                      <a:effectLst/>
                      <a:uLnTx/>
                      <a:uFillTx/>
                      <a:latin typeface="Arial" charset="0"/>
                      <a:ea typeface="SimSun" charset="0"/>
                      <a:cs typeface="Arial" charset="0"/>
                    </a:rPr>
                    <a:t>AD 48-49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dirty="0">
                      <a:ln>
                        <a:noFill/>
                      </a:ln>
                      <a:solidFill>
                        <a:srgbClr val="FFFFFF"/>
                      </a:solidFill>
                      <a:effectLst/>
                      <a:uLnTx/>
                      <a:uFillTx/>
                      <a:latin typeface="Arial" charset="0"/>
                      <a:ea typeface="SimSun" charset="0"/>
                      <a:cs typeface="Arial" charset="0"/>
                    </a:rPr>
                    <a:t>第一次的旅程</a:t>
                  </a:r>
                  <a:endParaRPr kumimoji="0" lang="en-US" altLang="zh-CN" sz="2000" b="1" i="0" u="none" strike="noStrike" kern="1200" cap="none" spc="0" normalizeH="0" baseline="0" noProof="0" dirty="0">
                    <a:ln>
                      <a:noFill/>
                    </a:ln>
                    <a:solidFill>
                      <a:srgbClr val="FFFFFF"/>
                    </a:solidFill>
                    <a:effectLst/>
                    <a:uLnTx/>
                    <a:uFillTx/>
                    <a:latin typeface="Arial" charset="0"/>
                    <a:ea typeface="SimSun" charset="0"/>
                    <a:cs typeface="Arial" charset="0"/>
                  </a:endParaRPr>
                </a:p>
              </p:txBody>
            </p:sp>
            <p:sp>
              <p:nvSpPr>
                <p:cNvPr id="296" name="Rectangle 340"/>
                <p:cNvSpPr>
                  <a:spLocks noChangeArrowheads="1"/>
                </p:cNvSpPr>
                <p:nvPr/>
              </p:nvSpPr>
              <p:spPr bwMode="auto">
                <a:xfrm>
                  <a:off x="1209" y="1757"/>
                  <a:ext cx="1454" cy="653"/>
                </a:xfrm>
                <a:prstGeom prst="rect">
                  <a:avLst/>
                </a:prstGeom>
                <a:noFill/>
                <a:ln w="7">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Arial" charset="0"/>
                    <a:ea typeface="SimSun" charset="0"/>
                    <a:cs typeface="Arial" charset="0"/>
                  </a:endParaRPr>
                </a:p>
              </p:txBody>
            </p:sp>
          </p:grpSp>
          <p:grpSp>
            <p:nvGrpSpPr>
              <p:cNvPr id="237" name="Group 343"/>
              <p:cNvGrpSpPr>
                <a:grpSpLocks/>
              </p:cNvGrpSpPr>
              <p:nvPr/>
            </p:nvGrpSpPr>
            <p:grpSpPr bwMode="auto">
              <a:xfrm>
                <a:off x="2663" y="1757"/>
                <a:ext cx="1490" cy="653"/>
                <a:chOff x="2663" y="1757"/>
                <a:chExt cx="1490" cy="653"/>
              </a:xfrm>
            </p:grpSpPr>
            <p:sp>
              <p:nvSpPr>
                <p:cNvPr id="293" name="Rectangle 292"/>
                <p:cNvSpPr>
                  <a:spLocks noChangeArrowheads="1"/>
                </p:cNvSpPr>
                <p:nvPr/>
              </p:nvSpPr>
              <p:spPr bwMode="auto">
                <a:xfrm>
                  <a:off x="2706" y="1757"/>
                  <a:ext cx="1404" cy="6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spc="0" normalizeH="0" baseline="0" noProof="0" dirty="0">
                      <a:ln>
                        <a:noFill/>
                      </a:ln>
                      <a:solidFill>
                        <a:srgbClr val="FFFFFF"/>
                      </a:solidFill>
                      <a:effectLst/>
                      <a:uLnTx/>
                      <a:uFillTx/>
                      <a:latin typeface="Arial" charset="0"/>
                      <a:ea typeface="SimSun" charset="0"/>
                      <a:cs typeface="Arial" charset="0"/>
                    </a:rPr>
                    <a:t>AD 33-56</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spc="0" normalizeH="0" baseline="0" noProof="0" dirty="0">
                      <a:ln>
                        <a:noFill/>
                      </a:ln>
                      <a:solidFill>
                        <a:srgbClr val="FFFFFF"/>
                      </a:solidFill>
                      <a:effectLst/>
                      <a:uLnTx/>
                      <a:uFillTx/>
                      <a:latin typeface="Arial" charset="0"/>
                      <a:ea typeface="SimSun" charset="0"/>
                      <a:cs typeface="Arial" charset="0"/>
                    </a:rPr>
                    <a:t> (</a:t>
                  </a:r>
                  <a:r>
                    <a:rPr kumimoji="0" lang="zh-CN" altLang="en-US" sz="2000" b="0" i="0" u="none" strike="noStrike" kern="1200" cap="none" spc="0" normalizeH="0" baseline="0" noProof="0" dirty="0">
                      <a:ln>
                        <a:noFill/>
                      </a:ln>
                      <a:solidFill>
                        <a:srgbClr val="FFFFFF"/>
                      </a:solidFill>
                      <a:effectLst/>
                      <a:uLnTx/>
                      <a:uFillTx/>
                      <a:latin typeface="Times New Roman" charset="0"/>
                      <a:ea typeface="SimSun" charset="0"/>
                    </a:rPr>
                    <a:t>未知</a:t>
                  </a:r>
                  <a:r>
                    <a:rPr kumimoji="0" lang="en-US" altLang="zh-CN" sz="2000" b="1" i="0" u="none" strike="noStrike" kern="1200" cap="none" spc="0" normalizeH="0" baseline="0" noProof="0" dirty="0">
                      <a:ln>
                        <a:noFill/>
                      </a:ln>
                      <a:solidFill>
                        <a:srgbClr val="FFFFFF"/>
                      </a:solidFill>
                      <a:effectLst/>
                      <a:uLnTx/>
                      <a:uFillTx/>
                      <a:latin typeface="Arial" charset="0"/>
                      <a:ea typeface="SimSun" charset="0"/>
                      <a:cs typeface="Arial" charset="0"/>
                    </a:rPr>
                    <a:t>)</a:t>
                  </a:r>
                </a:p>
              </p:txBody>
            </p:sp>
            <p:sp>
              <p:nvSpPr>
                <p:cNvPr id="294" name="Rectangle 342"/>
                <p:cNvSpPr>
                  <a:spLocks noChangeArrowheads="1"/>
                </p:cNvSpPr>
                <p:nvPr/>
              </p:nvSpPr>
              <p:spPr bwMode="auto">
                <a:xfrm>
                  <a:off x="2663" y="1757"/>
                  <a:ext cx="1490" cy="653"/>
                </a:xfrm>
                <a:prstGeom prst="rect">
                  <a:avLst/>
                </a:prstGeom>
                <a:noFill/>
                <a:ln w="7">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Arial" charset="0"/>
                    <a:ea typeface="SimSun" charset="0"/>
                    <a:cs typeface="Arial" charset="0"/>
                  </a:endParaRPr>
                </a:p>
              </p:txBody>
            </p:sp>
          </p:grpSp>
          <p:grpSp>
            <p:nvGrpSpPr>
              <p:cNvPr id="238" name="Group 347"/>
              <p:cNvGrpSpPr>
                <a:grpSpLocks/>
              </p:cNvGrpSpPr>
              <p:nvPr/>
            </p:nvGrpSpPr>
            <p:grpSpPr bwMode="auto">
              <a:xfrm>
                <a:off x="0" y="2410"/>
                <a:ext cx="1209" cy="653"/>
                <a:chOff x="0" y="2410"/>
                <a:chExt cx="1209" cy="653"/>
              </a:xfrm>
            </p:grpSpPr>
            <p:sp>
              <p:nvSpPr>
                <p:cNvPr id="289" name="Rectangle 346"/>
                <p:cNvSpPr>
                  <a:spLocks noChangeArrowheads="1"/>
                </p:cNvSpPr>
                <p:nvPr/>
              </p:nvSpPr>
              <p:spPr bwMode="auto">
                <a:xfrm>
                  <a:off x="0" y="2410"/>
                  <a:ext cx="1209" cy="653"/>
                </a:xfrm>
                <a:prstGeom prst="rect">
                  <a:avLst/>
                </a:prstGeom>
                <a:solidFill>
                  <a:srgbClr val="CCCCCC"/>
                </a:solidFill>
                <a:ln w="12700">
                  <a:solidFill>
                    <a:srgbClr val="000000"/>
                  </a:solidFill>
                  <a:miter lim="800000"/>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Arial" charset="0"/>
                    <a:ea typeface="SimSun" charset="0"/>
                    <a:cs typeface="Arial" charset="0"/>
                  </a:endParaRPr>
                </a:p>
              </p:txBody>
            </p:sp>
            <p:grpSp>
              <p:nvGrpSpPr>
                <p:cNvPr id="290" name="Group 345"/>
                <p:cNvGrpSpPr>
                  <a:grpSpLocks/>
                </p:cNvGrpSpPr>
                <p:nvPr/>
              </p:nvGrpSpPr>
              <p:grpSpPr bwMode="auto">
                <a:xfrm>
                  <a:off x="0" y="2410"/>
                  <a:ext cx="1209" cy="653"/>
                  <a:chOff x="0" y="2410"/>
                  <a:chExt cx="1209" cy="653"/>
                </a:xfrm>
              </p:grpSpPr>
              <p:sp>
                <p:nvSpPr>
                  <p:cNvPr id="291" name="Rectangle 293"/>
                  <p:cNvSpPr>
                    <a:spLocks noChangeArrowheads="1"/>
                  </p:cNvSpPr>
                  <p:nvPr/>
                </p:nvSpPr>
                <p:spPr bwMode="auto">
                  <a:xfrm>
                    <a:off x="43" y="2410"/>
                    <a:ext cx="1123" cy="653"/>
                  </a:xfrm>
                  <a:prstGeom prst="rect">
                    <a:avLst/>
                  </a:prstGeom>
                  <a:solidFill>
                    <a:srgbClr val="CCCCCC"/>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CN" sz="2000" b="1" i="1" u="none" strike="noStrike" kern="1200" cap="none" spc="0" normalizeH="0" baseline="0" noProof="0" dirty="0">
                      <a:ln>
                        <a:noFill/>
                      </a:ln>
                      <a:solidFill>
                        <a:srgbClr val="FFFFFF"/>
                      </a:solidFill>
                      <a:effectLst/>
                      <a:uLnTx/>
                      <a:uFillTx/>
                      <a:latin typeface="Arial" charset="0"/>
                      <a:ea typeface="SimSun"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1" u="none" strike="noStrike" kern="1200" cap="none" spc="0" normalizeH="0" baseline="0" noProof="0" dirty="0">
                        <a:ln>
                          <a:noFill/>
                        </a:ln>
                        <a:solidFill>
                          <a:srgbClr val="8A8AE7">
                            <a:lumMod val="10000"/>
                          </a:srgbClr>
                        </a:solidFill>
                        <a:effectLst/>
                        <a:uLnTx/>
                        <a:uFillTx/>
                        <a:latin typeface="Arial" charset="0"/>
                        <a:ea typeface="SimSun" charset="0"/>
                        <a:cs typeface="Arial" charset="0"/>
                      </a:rPr>
                      <a:t>创办人</a:t>
                    </a:r>
                    <a:endParaRPr kumimoji="0" lang="en-US" altLang="zh-CN" sz="2000" b="1" i="1" u="none" strike="noStrike" kern="1200" cap="none" spc="0" normalizeH="0" baseline="0" noProof="0" dirty="0">
                      <a:ln>
                        <a:noFill/>
                      </a:ln>
                      <a:solidFill>
                        <a:srgbClr val="8A8AE7">
                          <a:lumMod val="10000"/>
                        </a:srgbClr>
                      </a:solidFill>
                      <a:effectLst/>
                      <a:uLnTx/>
                      <a:uFillTx/>
                      <a:latin typeface="Arial" charset="0"/>
                      <a:ea typeface="SimSun" charset="0"/>
                      <a:cs typeface="Arial" charset="0"/>
                    </a:endParaRPr>
                  </a:p>
                </p:txBody>
              </p:sp>
              <p:sp>
                <p:nvSpPr>
                  <p:cNvPr id="292" name="Rectangle 344"/>
                  <p:cNvSpPr>
                    <a:spLocks noChangeArrowheads="1"/>
                  </p:cNvSpPr>
                  <p:nvPr/>
                </p:nvSpPr>
                <p:spPr bwMode="auto">
                  <a:xfrm>
                    <a:off x="0" y="2410"/>
                    <a:ext cx="1209" cy="653"/>
                  </a:xfrm>
                  <a:prstGeom prst="rect">
                    <a:avLst/>
                  </a:prstGeom>
                  <a:noFill/>
                  <a:ln w="7">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Arial" charset="0"/>
                      <a:ea typeface="SimSun" charset="0"/>
                      <a:cs typeface="Arial" charset="0"/>
                    </a:endParaRPr>
                  </a:p>
                </p:txBody>
              </p:sp>
            </p:grpSp>
          </p:grpSp>
          <p:grpSp>
            <p:nvGrpSpPr>
              <p:cNvPr id="239" name="Group 349"/>
              <p:cNvGrpSpPr>
                <a:grpSpLocks/>
              </p:cNvGrpSpPr>
              <p:nvPr/>
            </p:nvGrpSpPr>
            <p:grpSpPr bwMode="auto">
              <a:xfrm>
                <a:off x="1209" y="2410"/>
                <a:ext cx="1454" cy="653"/>
                <a:chOff x="1209" y="2410"/>
                <a:chExt cx="1454" cy="653"/>
              </a:xfrm>
            </p:grpSpPr>
            <p:sp>
              <p:nvSpPr>
                <p:cNvPr id="287" name="Rectangle 294"/>
                <p:cNvSpPr>
                  <a:spLocks noChangeArrowheads="1"/>
                </p:cNvSpPr>
                <p:nvPr/>
              </p:nvSpPr>
              <p:spPr bwMode="auto">
                <a:xfrm>
                  <a:off x="1252" y="2410"/>
                  <a:ext cx="1368" cy="6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CN" sz="2000" b="1" i="0" u="none" strike="noStrike" kern="1200" cap="none" spc="0" normalizeH="0" baseline="0" noProof="0" dirty="0">
                    <a:ln>
                      <a:noFill/>
                    </a:ln>
                    <a:solidFill>
                      <a:srgbClr val="FFFFFF"/>
                    </a:solidFill>
                    <a:effectLst/>
                    <a:uLnTx/>
                    <a:uFillTx/>
                    <a:latin typeface="Arial" charset="0"/>
                    <a:ea typeface="SimSun"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1" u="none" strike="noStrike" kern="1200" cap="none" spc="0" normalizeH="0" baseline="0" noProof="0" dirty="0">
                      <a:ln>
                        <a:noFill/>
                      </a:ln>
                      <a:solidFill>
                        <a:srgbClr val="FFFFFF"/>
                      </a:solidFill>
                      <a:effectLst/>
                      <a:uLnTx/>
                      <a:uFillTx/>
                      <a:latin typeface="Arial" charset="0"/>
                      <a:ea typeface="SimSun" charset="0"/>
                      <a:cs typeface="Arial" charset="0"/>
                    </a:rPr>
                    <a:t>保罗</a:t>
                  </a:r>
                  <a:endParaRPr kumimoji="0" lang="en-US" altLang="zh-CN" sz="2000" b="1" i="0" u="none" strike="noStrike" kern="1200" cap="none" spc="0" normalizeH="0" baseline="0" noProof="0" dirty="0">
                    <a:ln>
                      <a:noFill/>
                    </a:ln>
                    <a:solidFill>
                      <a:srgbClr val="FFFFFF"/>
                    </a:solidFill>
                    <a:effectLst/>
                    <a:uLnTx/>
                    <a:uFillTx/>
                    <a:latin typeface="Arial" charset="0"/>
                    <a:ea typeface="SimSun" charset="0"/>
                    <a:cs typeface="Arial" charset="0"/>
                  </a:endParaRPr>
                </a:p>
              </p:txBody>
            </p:sp>
            <p:sp>
              <p:nvSpPr>
                <p:cNvPr id="288" name="Rectangle 348"/>
                <p:cNvSpPr>
                  <a:spLocks noChangeArrowheads="1"/>
                </p:cNvSpPr>
                <p:nvPr/>
              </p:nvSpPr>
              <p:spPr bwMode="auto">
                <a:xfrm>
                  <a:off x="1209" y="2410"/>
                  <a:ext cx="1454" cy="653"/>
                </a:xfrm>
                <a:prstGeom prst="rect">
                  <a:avLst/>
                </a:prstGeom>
                <a:noFill/>
                <a:ln w="7">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Arial" charset="0"/>
                    <a:ea typeface="SimSun" charset="0"/>
                    <a:cs typeface="Arial" charset="0"/>
                  </a:endParaRPr>
                </a:p>
              </p:txBody>
            </p:sp>
          </p:grpSp>
          <p:grpSp>
            <p:nvGrpSpPr>
              <p:cNvPr id="240" name="Group 351"/>
              <p:cNvGrpSpPr>
                <a:grpSpLocks/>
              </p:cNvGrpSpPr>
              <p:nvPr/>
            </p:nvGrpSpPr>
            <p:grpSpPr bwMode="auto">
              <a:xfrm>
                <a:off x="2650" y="2410"/>
                <a:ext cx="1522" cy="653"/>
                <a:chOff x="2650" y="2410"/>
                <a:chExt cx="1522" cy="653"/>
              </a:xfrm>
            </p:grpSpPr>
            <p:sp>
              <p:nvSpPr>
                <p:cNvPr id="285" name="Rectangle 295"/>
                <p:cNvSpPr>
                  <a:spLocks noChangeArrowheads="1"/>
                </p:cNvSpPr>
                <p:nvPr/>
              </p:nvSpPr>
              <p:spPr bwMode="auto">
                <a:xfrm>
                  <a:off x="2650" y="2410"/>
                  <a:ext cx="1522" cy="6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dirty="0">
                      <a:ln>
                        <a:noFill/>
                      </a:ln>
                      <a:solidFill>
                        <a:srgbClr val="FFFFFF"/>
                      </a:solidFill>
                      <a:effectLst/>
                      <a:uLnTx/>
                      <a:uFillTx/>
                      <a:latin typeface="Arial" charset="0"/>
                      <a:ea typeface="SimSun" charset="0"/>
                      <a:cs typeface="Arial" charset="0"/>
                    </a:rPr>
                    <a:t>五旬节</a:t>
                  </a:r>
                  <a:r>
                    <a:rPr kumimoji="0" lang="en-US" altLang="zh-CN" sz="2000" b="1" i="0" u="none" strike="noStrike" kern="1200" cap="none" spc="0" normalizeH="0" baseline="0" noProof="0" dirty="0">
                      <a:ln>
                        <a:noFill/>
                      </a:ln>
                      <a:solidFill>
                        <a:srgbClr val="FFFFFF"/>
                      </a:solidFill>
                      <a:effectLst/>
                      <a:uLnTx/>
                      <a:uFillTx/>
                      <a:latin typeface="Arial" charset="0"/>
                      <a:ea typeface="SimSun" charset="0"/>
                      <a:cs typeface="Arial" charset="0"/>
                    </a:rPr>
                    <a:t>? </a:t>
                  </a:r>
                  <a:r>
                    <a:rPr kumimoji="0" lang="zh-CN" altLang="en-US" sz="2000" b="1" i="0" u="none" strike="noStrike" kern="1200" cap="none" spc="0" normalizeH="0" baseline="0" noProof="0" dirty="0">
                      <a:ln>
                        <a:noFill/>
                      </a:ln>
                      <a:solidFill>
                        <a:srgbClr val="FFFFFF"/>
                      </a:solidFill>
                      <a:effectLst/>
                      <a:uLnTx/>
                      <a:uFillTx/>
                      <a:latin typeface="Arial" charset="0"/>
                      <a:ea typeface="SimSun" charset="0"/>
                      <a:cs typeface="Arial" charset="0"/>
                    </a:rPr>
                    <a:t>或保罗的门徒</a:t>
                  </a:r>
                  <a:r>
                    <a:rPr kumimoji="0" lang="en-US" altLang="zh-CN" sz="2000" b="1" i="0" u="none" strike="noStrike" kern="1200" cap="none" spc="0" normalizeH="0" baseline="0" noProof="0" dirty="0">
                      <a:ln>
                        <a:noFill/>
                      </a:ln>
                      <a:solidFill>
                        <a:srgbClr val="FFFFFF"/>
                      </a:solidFill>
                      <a:effectLst/>
                      <a:uLnTx/>
                      <a:uFillTx/>
                      <a:latin typeface="Arial" charset="0"/>
                      <a:ea typeface="SimSun" charset="0"/>
                      <a:cs typeface="Arial" charset="0"/>
                    </a:rPr>
                    <a:t>?</a:t>
                  </a:r>
                </a:p>
              </p:txBody>
            </p:sp>
            <p:sp>
              <p:nvSpPr>
                <p:cNvPr id="286" name="Rectangle 350"/>
                <p:cNvSpPr>
                  <a:spLocks noChangeArrowheads="1"/>
                </p:cNvSpPr>
                <p:nvPr/>
              </p:nvSpPr>
              <p:spPr bwMode="auto">
                <a:xfrm>
                  <a:off x="2663" y="2410"/>
                  <a:ext cx="1490" cy="653"/>
                </a:xfrm>
                <a:prstGeom prst="rect">
                  <a:avLst/>
                </a:prstGeom>
                <a:noFill/>
                <a:ln w="7">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Arial" charset="0"/>
                    <a:ea typeface="SimSun" charset="0"/>
                    <a:cs typeface="Arial" charset="0"/>
                  </a:endParaRPr>
                </a:p>
              </p:txBody>
            </p:sp>
          </p:grpSp>
          <p:grpSp>
            <p:nvGrpSpPr>
              <p:cNvPr id="241" name="Group 355"/>
              <p:cNvGrpSpPr>
                <a:grpSpLocks/>
              </p:cNvGrpSpPr>
              <p:nvPr/>
            </p:nvGrpSpPr>
            <p:grpSpPr bwMode="auto">
              <a:xfrm>
                <a:off x="0" y="3063"/>
                <a:ext cx="1209" cy="653"/>
                <a:chOff x="0" y="3063"/>
                <a:chExt cx="1209" cy="653"/>
              </a:xfrm>
            </p:grpSpPr>
            <p:sp>
              <p:nvSpPr>
                <p:cNvPr id="281" name="Rectangle 354"/>
                <p:cNvSpPr>
                  <a:spLocks noChangeArrowheads="1"/>
                </p:cNvSpPr>
                <p:nvPr/>
              </p:nvSpPr>
              <p:spPr bwMode="auto">
                <a:xfrm>
                  <a:off x="0" y="3063"/>
                  <a:ext cx="1209" cy="653"/>
                </a:xfrm>
                <a:prstGeom prst="rect">
                  <a:avLst/>
                </a:prstGeom>
                <a:solidFill>
                  <a:srgbClr val="CCCCCC"/>
                </a:solidFill>
                <a:ln w="12700">
                  <a:solidFill>
                    <a:srgbClr val="000000"/>
                  </a:solidFill>
                  <a:miter lim="800000"/>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Arial" charset="0"/>
                    <a:ea typeface="SimSun" charset="0"/>
                    <a:cs typeface="Arial" charset="0"/>
                  </a:endParaRPr>
                </a:p>
              </p:txBody>
            </p:sp>
            <p:grpSp>
              <p:nvGrpSpPr>
                <p:cNvPr id="282" name="Group 353"/>
                <p:cNvGrpSpPr>
                  <a:grpSpLocks/>
                </p:cNvGrpSpPr>
                <p:nvPr/>
              </p:nvGrpSpPr>
              <p:grpSpPr bwMode="auto">
                <a:xfrm>
                  <a:off x="0" y="3063"/>
                  <a:ext cx="1209" cy="653"/>
                  <a:chOff x="0" y="3063"/>
                  <a:chExt cx="1209" cy="653"/>
                </a:xfrm>
              </p:grpSpPr>
              <p:sp>
                <p:nvSpPr>
                  <p:cNvPr id="283" name="Rectangle 296"/>
                  <p:cNvSpPr>
                    <a:spLocks noChangeArrowheads="1"/>
                  </p:cNvSpPr>
                  <p:nvPr/>
                </p:nvSpPr>
                <p:spPr bwMode="auto">
                  <a:xfrm>
                    <a:off x="43" y="3063"/>
                    <a:ext cx="1123" cy="653"/>
                  </a:xfrm>
                  <a:prstGeom prst="rect">
                    <a:avLst/>
                  </a:prstGeom>
                  <a:solidFill>
                    <a:srgbClr val="CCCCCC"/>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1" u="none" strike="noStrike" kern="1200" cap="none" spc="0" normalizeH="0" baseline="0" noProof="0" dirty="0">
                        <a:ln>
                          <a:noFill/>
                        </a:ln>
                        <a:solidFill>
                          <a:srgbClr val="0B171F"/>
                        </a:solidFill>
                        <a:effectLst/>
                        <a:uLnTx/>
                        <a:uFillTx/>
                        <a:latin typeface="Arial" charset="0"/>
                        <a:ea typeface="SimSun" charset="0"/>
                        <a:cs typeface="Arial" charset="0"/>
                      </a:rPr>
                      <a:t>写作时间与</a:t>
                    </a:r>
                    <a:endParaRPr kumimoji="0" lang="en-US" altLang="zh-CN" sz="2000" b="1" i="1" u="none" strike="noStrike" kern="1200" cap="none" spc="0" normalizeH="0" baseline="0" noProof="0" dirty="0">
                      <a:ln>
                        <a:noFill/>
                      </a:ln>
                      <a:solidFill>
                        <a:srgbClr val="0B171F"/>
                      </a:solidFill>
                      <a:effectLst/>
                      <a:uLnTx/>
                      <a:uFillTx/>
                      <a:latin typeface="Arial" charset="0"/>
                      <a:ea typeface="SimSun"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1" u="none" strike="noStrike" kern="1200" cap="none" spc="0" normalizeH="0" baseline="0" noProof="0" dirty="0">
                        <a:ln>
                          <a:noFill/>
                        </a:ln>
                        <a:solidFill>
                          <a:srgbClr val="0B171F"/>
                        </a:solidFill>
                        <a:effectLst/>
                        <a:uLnTx/>
                        <a:uFillTx/>
                        <a:latin typeface="Arial" charset="0"/>
                        <a:ea typeface="SimSun" charset="0"/>
                        <a:cs typeface="Arial" charset="0"/>
                      </a:rPr>
                      <a:t>地点</a:t>
                    </a:r>
                    <a:endParaRPr kumimoji="0" lang="en-US" altLang="zh-CN" sz="2000" b="1" i="1" u="none" strike="noStrike" kern="1200" cap="none" spc="0" normalizeH="0" baseline="0" noProof="0" dirty="0">
                      <a:ln>
                        <a:noFill/>
                      </a:ln>
                      <a:solidFill>
                        <a:srgbClr val="0B171F"/>
                      </a:solidFill>
                      <a:effectLst/>
                      <a:uLnTx/>
                      <a:uFillTx/>
                      <a:latin typeface="Arial" charset="0"/>
                      <a:ea typeface="SimSun" charset="0"/>
                      <a:cs typeface="Arial" charset="0"/>
                    </a:endParaRPr>
                  </a:p>
                </p:txBody>
              </p:sp>
              <p:sp>
                <p:nvSpPr>
                  <p:cNvPr id="284" name="Rectangle 352"/>
                  <p:cNvSpPr>
                    <a:spLocks noChangeArrowheads="1"/>
                  </p:cNvSpPr>
                  <p:nvPr/>
                </p:nvSpPr>
                <p:spPr bwMode="auto">
                  <a:xfrm>
                    <a:off x="0" y="3063"/>
                    <a:ext cx="1209" cy="653"/>
                  </a:xfrm>
                  <a:prstGeom prst="rect">
                    <a:avLst/>
                  </a:prstGeom>
                  <a:noFill/>
                  <a:ln w="7">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Arial" charset="0"/>
                      <a:ea typeface="SimSun" charset="0"/>
                      <a:cs typeface="Arial" charset="0"/>
                    </a:endParaRPr>
                  </a:p>
                </p:txBody>
              </p:sp>
            </p:grpSp>
          </p:grpSp>
          <p:grpSp>
            <p:nvGrpSpPr>
              <p:cNvPr id="242" name="Group 357"/>
              <p:cNvGrpSpPr>
                <a:grpSpLocks/>
              </p:cNvGrpSpPr>
              <p:nvPr/>
            </p:nvGrpSpPr>
            <p:grpSpPr bwMode="auto">
              <a:xfrm>
                <a:off x="1209" y="3063"/>
                <a:ext cx="1454" cy="653"/>
                <a:chOff x="1209" y="3063"/>
                <a:chExt cx="1454" cy="653"/>
              </a:xfrm>
            </p:grpSpPr>
            <p:sp>
              <p:nvSpPr>
                <p:cNvPr id="279" name="Rectangle 297"/>
                <p:cNvSpPr>
                  <a:spLocks noChangeArrowheads="1"/>
                </p:cNvSpPr>
                <p:nvPr/>
              </p:nvSpPr>
              <p:spPr bwMode="auto">
                <a:xfrm>
                  <a:off x="1252" y="3063"/>
                  <a:ext cx="1368" cy="6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spc="0" normalizeH="0" baseline="0" noProof="0" dirty="0">
                      <a:ln>
                        <a:noFill/>
                      </a:ln>
                      <a:solidFill>
                        <a:srgbClr val="FFFFFF"/>
                      </a:solidFill>
                      <a:effectLst/>
                      <a:uLnTx/>
                      <a:uFillTx/>
                      <a:latin typeface="Arial" charset="0"/>
                      <a:ea typeface="SimSun" charset="0"/>
                      <a:cs typeface="Arial" charset="0"/>
                    </a:rPr>
                    <a:t>AD 49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000" b="0" i="0" u="none" strike="noStrike" kern="1200" cap="none" spc="0" normalizeH="0" baseline="0" noProof="0" dirty="0">
                      <a:ln>
                        <a:noFill/>
                      </a:ln>
                      <a:solidFill>
                        <a:srgbClr val="FFFFFF"/>
                      </a:solidFill>
                      <a:effectLst/>
                      <a:uLnTx/>
                      <a:uFillTx/>
                      <a:latin typeface="Times New Roman" charset="0"/>
                      <a:ea typeface="SimSun" charset="0"/>
                    </a:rPr>
                    <a:t>安提阿</a:t>
                  </a:r>
                  <a:endParaRPr kumimoji="0" lang="en-US" altLang="zh-CN" sz="2000" b="1" i="0" u="none" strike="noStrike" kern="1200" cap="none" spc="0" normalizeH="0" baseline="0" noProof="0" dirty="0">
                    <a:ln>
                      <a:noFill/>
                    </a:ln>
                    <a:solidFill>
                      <a:srgbClr val="FFFFFF"/>
                    </a:solidFill>
                    <a:effectLst/>
                    <a:uLnTx/>
                    <a:uFillTx/>
                    <a:latin typeface="Arial" charset="0"/>
                    <a:ea typeface="SimSun" charset="0"/>
                    <a:cs typeface="Arial" charset="0"/>
                  </a:endParaRPr>
                </a:p>
              </p:txBody>
            </p:sp>
            <p:sp>
              <p:nvSpPr>
                <p:cNvPr id="280" name="Rectangle 356"/>
                <p:cNvSpPr>
                  <a:spLocks noChangeArrowheads="1"/>
                </p:cNvSpPr>
                <p:nvPr/>
              </p:nvSpPr>
              <p:spPr bwMode="auto">
                <a:xfrm>
                  <a:off x="1209" y="3063"/>
                  <a:ext cx="1454" cy="653"/>
                </a:xfrm>
                <a:prstGeom prst="rect">
                  <a:avLst/>
                </a:prstGeom>
                <a:noFill/>
                <a:ln w="7">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Arial" charset="0"/>
                    <a:ea typeface="SimSun" charset="0"/>
                    <a:cs typeface="Arial" charset="0"/>
                  </a:endParaRPr>
                </a:p>
              </p:txBody>
            </p:sp>
          </p:grpSp>
          <p:grpSp>
            <p:nvGrpSpPr>
              <p:cNvPr id="243" name="Group 359"/>
              <p:cNvGrpSpPr>
                <a:grpSpLocks/>
              </p:cNvGrpSpPr>
              <p:nvPr/>
            </p:nvGrpSpPr>
            <p:grpSpPr bwMode="auto">
              <a:xfrm>
                <a:off x="2663" y="3063"/>
                <a:ext cx="1490" cy="653"/>
                <a:chOff x="2663" y="3063"/>
                <a:chExt cx="1490" cy="653"/>
              </a:xfrm>
            </p:grpSpPr>
            <p:sp>
              <p:nvSpPr>
                <p:cNvPr id="277" name="Rectangle 298"/>
                <p:cNvSpPr>
                  <a:spLocks noChangeArrowheads="1"/>
                </p:cNvSpPr>
                <p:nvPr/>
              </p:nvSpPr>
              <p:spPr bwMode="auto">
                <a:xfrm>
                  <a:off x="2706" y="3063"/>
                  <a:ext cx="1404" cy="6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spc="0" normalizeH="0" baseline="0" noProof="0" dirty="0">
                      <a:ln>
                        <a:noFill/>
                      </a:ln>
                      <a:solidFill>
                        <a:srgbClr val="FFFFFF"/>
                      </a:solidFill>
                      <a:effectLst/>
                      <a:uLnTx/>
                      <a:uFillTx/>
                      <a:latin typeface="Arial" charset="0"/>
                      <a:ea typeface="SimSun" charset="0"/>
                      <a:cs typeface="Arial" charset="0"/>
                    </a:rPr>
                    <a:t>AD 56-57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000" b="1" i="0" u="none" strike="noStrike" kern="1200" cap="none" spc="0" normalizeH="0" baseline="0" noProof="0" dirty="0">
                      <a:ln>
                        <a:noFill/>
                      </a:ln>
                      <a:solidFill>
                        <a:srgbClr val="FFFFFF"/>
                      </a:solidFill>
                      <a:effectLst/>
                      <a:uLnTx/>
                      <a:uFillTx/>
                      <a:latin typeface="Arial" charset="0"/>
                      <a:ea typeface="SimSun" charset="0"/>
                      <a:cs typeface="Arial" charset="0"/>
                    </a:rPr>
                    <a:t>哥林多</a:t>
                  </a:r>
                  <a:endParaRPr kumimoji="0" lang="en-US" altLang="zh-CN" sz="2000" b="1" i="0" u="none" strike="noStrike" kern="1200" cap="none" spc="0" normalizeH="0" baseline="0" noProof="0" dirty="0">
                    <a:ln>
                      <a:noFill/>
                    </a:ln>
                    <a:solidFill>
                      <a:srgbClr val="FFFFFF"/>
                    </a:solidFill>
                    <a:effectLst/>
                    <a:uLnTx/>
                    <a:uFillTx/>
                    <a:latin typeface="Arial" charset="0"/>
                    <a:ea typeface="SimSun" charset="0"/>
                    <a:cs typeface="Arial" charset="0"/>
                  </a:endParaRPr>
                </a:p>
              </p:txBody>
            </p:sp>
            <p:sp>
              <p:nvSpPr>
                <p:cNvPr id="278" name="Rectangle 358"/>
                <p:cNvSpPr>
                  <a:spLocks noChangeArrowheads="1"/>
                </p:cNvSpPr>
                <p:nvPr/>
              </p:nvSpPr>
              <p:spPr bwMode="auto">
                <a:xfrm>
                  <a:off x="2663" y="3063"/>
                  <a:ext cx="1490" cy="653"/>
                </a:xfrm>
                <a:prstGeom prst="rect">
                  <a:avLst/>
                </a:prstGeom>
                <a:noFill/>
                <a:ln w="7">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Arial" charset="0"/>
                    <a:ea typeface="SimSun" charset="0"/>
                    <a:cs typeface="Arial" charset="0"/>
                  </a:endParaRPr>
                </a:p>
              </p:txBody>
            </p:sp>
          </p:grpSp>
          <p:grpSp>
            <p:nvGrpSpPr>
              <p:cNvPr id="244" name="Group 363"/>
              <p:cNvGrpSpPr>
                <a:grpSpLocks/>
              </p:cNvGrpSpPr>
              <p:nvPr/>
            </p:nvGrpSpPr>
            <p:grpSpPr bwMode="auto">
              <a:xfrm>
                <a:off x="0" y="3716"/>
                <a:ext cx="1209" cy="653"/>
                <a:chOff x="0" y="3716"/>
                <a:chExt cx="1209" cy="653"/>
              </a:xfrm>
            </p:grpSpPr>
            <p:sp>
              <p:nvSpPr>
                <p:cNvPr id="273" name="Rectangle 362"/>
                <p:cNvSpPr>
                  <a:spLocks noChangeArrowheads="1"/>
                </p:cNvSpPr>
                <p:nvPr/>
              </p:nvSpPr>
              <p:spPr bwMode="auto">
                <a:xfrm>
                  <a:off x="0" y="3716"/>
                  <a:ext cx="1209" cy="653"/>
                </a:xfrm>
                <a:prstGeom prst="rect">
                  <a:avLst/>
                </a:prstGeom>
                <a:solidFill>
                  <a:srgbClr val="CCCCCC"/>
                </a:solidFill>
                <a:ln w="12700">
                  <a:solidFill>
                    <a:srgbClr val="000000"/>
                  </a:solidFill>
                  <a:miter lim="800000"/>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Arial" charset="0"/>
                    <a:ea typeface="SimSun" charset="0"/>
                    <a:cs typeface="Arial" charset="0"/>
                  </a:endParaRPr>
                </a:p>
              </p:txBody>
            </p:sp>
            <p:grpSp>
              <p:nvGrpSpPr>
                <p:cNvPr id="274" name="Group 361"/>
                <p:cNvGrpSpPr>
                  <a:grpSpLocks/>
                </p:cNvGrpSpPr>
                <p:nvPr/>
              </p:nvGrpSpPr>
              <p:grpSpPr bwMode="auto">
                <a:xfrm>
                  <a:off x="0" y="3716"/>
                  <a:ext cx="1209" cy="653"/>
                  <a:chOff x="0" y="3716"/>
                  <a:chExt cx="1209" cy="653"/>
                </a:xfrm>
              </p:grpSpPr>
              <p:sp>
                <p:nvSpPr>
                  <p:cNvPr id="275" name="Rectangle 299"/>
                  <p:cNvSpPr>
                    <a:spLocks noChangeArrowheads="1"/>
                  </p:cNvSpPr>
                  <p:nvPr/>
                </p:nvSpPr>
                <p:spPr bwMode="auto">
                  <a:xfrm>
                    <a:off x="43" y="3716"/>
                    <a:ext cx="1123" cy="653"/>
                  </a:xfrm>
                  <a:prstGeom prst="rect">
                    <a:avLst/>
                  </a:prstGeom>
                  <a:solidFill>
                    <a:srgbClr val="CCCCCC"/>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CN" sz="2000" b="1" i="1" u="none" strike="noStrike" kern="1200" cap="none" spc="0" normalizeH="0" baseline="0" noProof="0" dirty="0">
                      <a:ln>
                        <a:noFill/>
                      </a:ln>
                      <a:solidFill>
                        <a:srgbClr val="0B171F"/>
                      </a:solidFill>
                      <a:effectLst/>
                      <a:uLnTx/>
                      <a:uFillTx/>
                      <a:latin typeface="Arial" charset="0"/>
                      <a:ea typeface="SimSun"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1" u="none" strike="noStrike" kern="1200" cap="none" spc="0" normalizeH="0" baseline="0" noProof="0" dirty="0">
                        <a:ln>
                          <a:noFill/>
                        </a:ln>
                        <a:solidFill>
                          <a:srgbClr val="0B171F"/>
                        </a:solidFill>
                        <a:effectLst/>
                        <a:uLnTx/>
                        <a:uFillTx/>
                        <a:latin typeface="Arial" charset="0"/>
                        <a:ea typeface="SimSun" charset="0"/>
                        <a:cs typeface="Arial" charset="0"/>
                      </a:rPr>
                      <a:t>对保罗的印象</a:t>
                    </a:r>
                    <a:endParaRPr kumimoji="0" lang="en-US" altLang="zh-CN" sz="2000" b="1" i="1" u="none" strike="noStrike" kern="1200" cap="none" spc="0" normalizeH="0" baseline="0" noProof="0" dirty="0">
                      <a:ln>
                        <a:noFill/>
                      </a:ln>
                      <a:solidFill>
                        <a:srgbClr val="0B171F"/>
                      </a:solidFill>
                      <a:effectLst/>
                      <a:uLnTx/>
                      <a:uFillTx/>
                      <a:latin typeface="Arial" charset="0"/>
                      <a:ea typeface="SimSun" charset="0"/>
                      <a:cs typeface="Arial" charset="0"/>
                    </a:endParaRPr>
                  </a:p>
                </p:txBody>
              </p:sp>
              <p:sp>
                <p:nvSpPr>
                  <p:cNvPr id="276" name="Rectangle 360"/>
                  <p:cNvSpPr>
                    <a:spLocks noChangeArrowheads="1"/>
                  </p:cNvSpPr>
                  <p:nvPr/>
                </p:nvSpPr>
                <p:spPr bwMode="auto">
                  <a:xfrm>
                    <a:off x="0" y="3716"/>
                    <a:ext cx="1209" cy="653"/>
                  </a:xfrm>
                  <a:prstGeom prst="rect">
                    <a:avLst/>
                  </a:prstGeom>
                  <a:noFill/>
                  <a:ln w="7">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Arial" charset="0"/>
                      <a:ea typeface="SimSun" charset="0"/>
                      <a:cs typeface="Arial" charset="0"/>
                    </a:endParaRPr>
                  </a:p>
                </p:txBody>
              </p:sp>
            </p:grpSp>
          </p:grpSp>
          <p:grpSp>
            <p:nvGrpSpPr>
              <p:cNvPr id="245" name="Group 365"/>
              <p:cNvGrpSpPr>
                <a:grpSpLocks/>
              </p:cNvGrpSpPr>
              <p:nvPr/>
            </p:nvGrpSpPr>
            <p:grpSpPr bwMode="auto">
              <a:xfrm>
                <a:off x="1164" y="3716"/>
                <a:ext cx="1520" cy="653"/>
                <a:chOff x="1164" y="3716"/>
                <a:chExt cx="1520" cy="653"/>
              </a:xfrm>
            </p:grpSpPr>
            <p:sp>
              <p:nvSpPr>
                <p:cNvPr id="271" name="Rectangle 300"/>
                <p:cNvSpPr>
                  <a:spLocks noChangeArrowheads="1"/>
                </p:cNvSpPr>
                <p:nvPr/>
              </p:nvSpPr>
              <p:spPr bwMode="auto">
                <a:xfrm>
                  <a:off x="1164" y="3716"/>
                  <a:ext cx="1520" cy="6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dirty="0">
                      <a:ln>
                        <a:noFill/>
                      </a:ln>
                      <a:solidFill>
                        <a:srgbClr val="FFFFFF"/>
                      </a:solidFill>
                      <a:effectLst/>
                      <a:uLnTx/>
                      <a:uFillTx/>
                      <a:latin typeface="Arial" charset="0"/>
                      <a:ea typeface="SimSun" charset="0"/>
                      <a:cs typeface="Arial" charset="0"/>
                    </a:rPr>
                    <a:t>怀疑</a:t>
                  </a:r>
                  <a:r>
                    <a:rPr kumimoji="0" lang="en-US" altLang="zh-CN" sz="2000" b="1" i="0" u="none" strike="noStrike" kern="1200" cap="none" spc="0" normalizeH="0" baseline="0" noProof="0" dirty="0">
                      <a:ln>
                        <a:noFill/>
                      </a:ln>
                      <a:solidFill>
                        <a:srgbClr val="FFFFFF"/>
                      </a:solidFill>
                      <a:effectLst/>
                      <a:uLnTx/>
                      <a:uFillTx/>
                      <a:latin typeface="Arial" charset="0"/>
                      <a:ea typeface="SimSun" charset="0"/>
                      <a:cs typeface="Arial" charset="0"/>
                    </a:rPr>
                    <a:t>(</a:t>
                  </a:r>
                  <a:r>
                    <a:rPr kumimoji="0" lang="zh-CN" altLang="en-US" sz="2000" b="1" i="0" u="none" strike="noStrike" kern="1200" cap="none" spc="0" normalizeH="0" baseline="0" noProof="0" dirty="0">
                      <a:ln>
                        <a:noFill/>
                      </a:ln>
                      <a:solidFill>
                        <a:srgbClr val="FFFFFF"/>
                      </a:solidFill>
                      <a:effectLst/>
                      <a:uLnTx/>
                      <a:uFillTx/>
                      <a:latin typeface="Arial" charset="0"/>
                      <a:ea typeface="SimSun" charset="0"/>
                      <a:cs typeface="Arial" charset="0"/>
                    </a:rPr>
                    <a:t>众多认识他</a:t>
                  </a:r>
                  <a:r>
                    <a:rPr kumimoji="0" lang="en-US" altLang="zh-CN" sz="2000" b="1" i="0" u="none" strike="noStrike" kern="1200" cap="none" spc="0" normalizeH="0" baseline="0" noProof="0" dirty="0">
                      <a:ln>
                        <a:noFill/>
                      </a:ln>
                      <a:solidFill>
                        <a:srgbClr val="FFFFFF"/>
                      </a:solidFill>
                      <a:effectLst/>
                      <a:uLnTx/>
                      <a:uFillTx/>
                      <a:latin typeface="Arial" charset="0"/>
                      <a:ea typeface="SimSun" charset="0"/>
                      <a:cs typeface="Arial" charset="0"/>
                    </a:rPr>
                    <a:t>)</a:t>
                  </a:r>
                </a:p>
              </p:txBody>
            </p:sp>
            <p:sp>
              <p:nvSpPr>
                <p:cNvPr id="272" name="Rectangle 364"/>
                <p:cNvSpPr>
                  <a:spLocks noChangeArrowheads="1"/>
                </p:cNvSpPr>
                <p:nvPr/>
              </p:nvSpPr>
              <p:spPr bwMode="auto">
                <a:xfrm>
                  <a:off x="1209" y="3716"/>
                  <a:ext cx="1454" cy="653"/>
                </a:xfrm>
                <a:prstGeom prst="rect">
                  <a:avLst/>
                </a:prstGeom>
                <a:noFill/>
                <a:ln w="7">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Arial" charset="0"/>
                    <a:ea typeface="SimSun" charset="0"/>
                    <a:cs typeface="Arial" charset="0"/>
                  </a:endParaRPr>
                </a:p>
              </p:txBody>
            </p:sp>
          </p:grpSp>
          <p:grpSp>
            <p:nvGrpSpPr>
              <p:cNvPr id="246" name="Group 367"/>
              <p:cNvGrpSpPr>
                <a:grpSpLocks/>
              </p:cNvGrpSpPr>
              <p:nvPr/>
            </p:nvGrpSpPr>
            <p:grpSpPr bwMode="auto">
              <a:xfrm>
                <a:off x="2636" y="3716"/>
                <a:ext cx="1570" cy="653"/>
                <a:chOff x="2636" y="3716"/>
                <a:chExt cx="1570" cy="653"/>
              </a:xfrm>
            </p:grpSpPr>
            <p:sp>
              <p:nvSpPr>
                <p:cNvPr id="269" name="Rectangle 301"/>
                <p:cNvSpPr>
                  <a:spLocks noChangeArrowheads="1"/>
                </p:cNvSpPr>
                <p:nvPr/>
              </p:nvSpPr>
              <p:spPr bwMode="auto">
                <a:xfrm>
                  <a:off x="2636" y="3716"/>
                  <a:ext cx="1570" cy="6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dirty="0">
                      <a:ln>
                        <a:noFill/>
                      </a:ln>
                      <a:solidFill>
                        <a:srgbClr val="FFFFFF"/>
                      </a:solidFill>
                      <a:effectLst/>
                      <a:uLnTx/>
                      <a:uFillTx/>
                      <a:latin typeface="Arial" charset="0"/>
                      <a:ea typeface="SimSun" charset="0"/>
                      <a:cs typeface="Arial" charset="0"/>
                    </a:rPr>
                    <a:t>信任</a:t>
                  </a:r>
                  <a:r>
                    <a:rPr kumimoji="0" lang="en-US" altLang="zh-CN" sz="2000" b="1" i="0" u="none" strike="noStrike" kern="1200" cap="none" spc="0" normalizeH="0" baseline="0" noProof="0" dirty="0">
                      <a:ln>
                        <a:noFill/>
                      </a:ln>
                      <a:solidFill>
                        <a:srgbClr val="FFFFFF"/>
                      </a:solidFill>
                      <a:effectLst/>
                      <a:uLnTx/>
                      <a:uFillTx/>
                      <a:latin typeface="Arial" charset="0"/>
                      <a:ea typeface="SimSun" charset="0"/>
                      <a:cs typeface="Arial" charset="0"/>
                    </a:rPr>
                    <a:t>(</a:t>
                  </a:r>
                  <a:r>
                    <a:rPr kumimoji="0" lang="zh-CN" altLang="en-US" sz="2000" b="1" i="0" u="none" strike="noStrike" kern="1200" cap="none" spc="0" normalizeH="0" baseline="0" noProof="0" dirty="0">
                      <a:ln>
                        <a:noFill/>
                      </a:ln>
                      <a:solidFill>
                        <a:srgbClr val="FFFFFF"/>
                      </a:solidFill>
                      <a:effectLst/>
                      <a:uLnTx/>
                      <a:uFillTx/>
                      <a:latin typeface="Arial" charset="0"/>
                      <a:ea typeface="SimSun" charset="0"/>
                      <a:cs typeface="Arial" charset="0"/>
                    </a:rPr>
                    <a:t>众多不认识他</a:t>
                  </a:r>
                  <a:r>
                    <a:rPr kumimoji="0" lang="en-US" altLang="zh-CN" sz="2000" b="1" i="0" u="none" strike="noStrike" kern="1200" cap="none" spc="0" normalizeH="0" baseline="0" noProof="0" dirty="0">
                      <a:ln>
                        <a:noFill/>
                      </a:ln>
                      <a:solidFill>
                        <a:srgbClr val="FFFFFF"/>
                      </a:solidFill>
                      <a:effectLst/>
                      <a:uLnTx/>
                      <a:uFillTx/>
                      <a:latin typeface="Arial" charset="0"/>
                      <a:ea typeface="SimSun" charset="0"/>
                      <a:cs typeface="Arial" charset="0"/>
                    </a:rPr>
                    <a:t>)</a:t>
                  </a:r>
                </a:p>
              </p:txBody>
            </p:sp>
            <p:sp>
              <p:nvSpPr>
                <p:cNvPr id="270" name="Rectangle 366"/>
                <p:cNvSpPr>
                  <a:spLocks noChangeArrowheads="1"/>
                </p:cNvSpPr>
                <p:nvPr/>
              </p:nvSpPr>
              <p:spPr bwMode="auto">
                <a:xfrm>
                  <a:off x="2663" y="3716"/>
                  <a:ext cx="1490" cy="653"/>
                </a:xfrm>
                <a:prstGeom prst="rect">
                  <a:avLst/>
                </a:prstGeom>
                <a:noFill/>
                <a:ln w="7">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Arial" charset="0"/>
                    <a:ea typeface="SimSun" charset="0"/>
                    <a:cs typeface="Arial" charset="0"/>
                  </a:endParaRPr>
                </a:p>
              </p:txBody>
            </p:sp>
          </p:grpSp>
          <p:grpSp>
            <p:nvGrpSpPr>
              <p:cNvPr id="247" name="Group 371"/>
              <p:cNvGrpSpPr>
                <a:grpSpLocks/>
              </p:cNvGrpSpPr>
              <p:nvPr/>
            </p:nvGrpSpPr>
            <p:grpSpPr bwMode="auto">
              <a:xfrm>
                <a:off x="0" y="4369"/>
                <a:ext cx="1209" cy="528"/>
                <a:chOff x="0" y="4369"/>
                <a:chExt cx="1209" cy="528"/>
              </a:xfrm>
            </p:grpSpPr>
            <p:sp>
              <p:nvSpPr>
                <p:cNvPr id="265" name="Rectangle 370"/>
                <p:cNvSpPr>
                  <a:spLocks noChangeArrowheads="1"/>
                </p:cNvSpPr>
                <p:nvPr/>
              </p:nvSpPr>
              <p:spPr bwMode="auto">
                <a:xfrm>
                  <a:off x="0" y="4369"/>
                  <a:ext cx="1209" cy="528"/>
                </a:xfrm>
                <a:prstGeom prst="rect">
                  <a:avLst/>
                </a:prstGeom>
                <a:solidFill>
                  <a:srgbClr val="CCCCCC"/>
                </a:solidFill>
                <a:ln w="12700">
                  <a:solidFill>
                    <a:srgbClr val="000000"/>
                  </a:solidFill>
                  <a:miter lim="800000"/>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Arial" charset="0"/>
                    <a:ea typeface="SimSun" charset="0"/>
                    <a:cs typeface="Arial" charset="0"/>
                  </a:endParaRPr>
                </a:p>
              </p:txBody>
            </p:sp>
            <p:grpSp>
              <p:nvGrpSpPr>
                <p:cNvPr id="266" name="Group 369"/>
                <p:cNvGrpSpPr>
                  <a:grpSpLocks/>
                </p:cNvGrpSpPr>
                <p:nvPr/>
              </p:nvGrpSpPr>
              <p:grpSpPr bwMode="auto">
                <a:xfrm>
                  <a:off x="0" y="4369"/>
                  <a:ext cx="1209" cy="528"/>
                  <a:chOff x="0" y="4369"/>
                  <a:chExt cx="1209" cy="528"/>
                </a:xfrm>
              </p:grpSpPr>
              <p:sp>
                <p:nvSpPr>
                  <p:cNvPr id="267" name="Rectangle 302"/>
                  <p:cNvSpPr>
                    <a:spLocks noChangeArrowheads="1"/>
                  </p:cNvSpPr>
                  <p:nvPr/>
                </p:nvSpPr>
                <p:spPr bwMode="auto">
                  <a:xfrm>
                    <a:off x="43" y="4369"/>
                    <a:ext cx="1123" cy="528"/>
                  </a:xfrm>
                  <a:prstGeom prst="rect">
                    <a:avLst/>
                  </a:prstGeom>
                  <a:solidFill>
                    <a:srgbClr val="CCCCCC"/>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dirty="0">
                        <a:ln>
                          <a:noFill/>
                        </a:ln>
                        <a:solidFill>
                          <a:srgbClr val="000000"/>
                        </a:solidFill>
                        <a:effectLst/>
                        <a:uLnTx/>
                        <a:uFillTx/>
                        <a:latin typeface="Arial" charset="0"/>
                        <a:ea typeface="SimSun" charset="0"/>
                        <a:cs typeface="Arial" charset="0"/>
                      </a:rPr>
                      <a:t>保罗的对手</a:t>
                    </a:r>
                    <a:endParaRPr kumimoji="0" lang="en-US" altLang="zh-CN" sz="2000" b="1" i="0" u="none" strike="noStrike" kern="1200" cap="none" spc="0" normalizeH="0" baseline="0" noProof="0" dirty="0">
                      <a:ln>
                        <a:noFill/>
                      </a:ln>
                      <a:solidFill>
                        <a:srgbClr val="000000"/>
                      </a:solidFill>
                      <a:effectLst/>
                      <a:uLnTx/>
                      <a:uFillTx/>
                      <a:latin typeface="Arial" charset="0"/>
                      <a:ea typeface="SimSun" charset="0"/>
                      <a:cs typeface="Arial" charset="0"/>
                    </a:endParaRPr>
                  </a:p>
                </p:txBody>
              </p:sp>
              <p:sp>
                <p:nvSpPr>
                  <p:cNvPr id="268" name="Rectangle 368"/>
                  <p:cNvSpPr>
                    <a:spLocks noChangeArrowheads="1"/>
                  </p:cNvSpPr>
                  <p:nvPr/>
                </p:nvSpPr>
                <p:spPr bwMode="auto">
                  <a:xfrm>
                    <a:off x="0" y="4369"/>
                    <a:ext cx="1209" cy="528"/>
                  </a:xfrm>
                  <a:prstGeom prst="rect">
                    <a:avLst/>
                  </a:prstGeom>
                  <a:noFill/>
                  <a:ln w="7">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Arial" charset="0"/>
                      <a:ea typeface="SimSun" charset="0"/>
                      <a:cs typeface="Arial" charset="0"/>
                    </a:endParaRPr>
                  </a:p>
                </p:txBody>
              </p:sp>
            </p:grpSp>
          </p:grpSp>
          <p:grpSp>
            <p:nvGrpSpPr>
              <p:cNvPr id="248" name="Group 373"/>
              <p:cNvGrpSpPr>
                <a:grpSpLocks/>
              </p:cNvGrpSpPr>
              <p:nvPr/>
            </p:nvGrpSpPr>
            <p:grpSpPr bwMode="auto">
              <a:xfrm>
                <a:off x="1209" y="4369"/>
                <a:ext cx="1454" cy="528"/>
                <a:chOff x="1209" y="4369"/>
                <a:chExt cx="1454" cy="528"/>
              </a:xfrm>
            </p:grpSpPr>
            <p:sp>
              <p:nvSpPr>
                <p:cNvPr id="263" name="Rectangle 303"/>
                <p:cNvSpPr>
                  <a:spLocks noChangeArrowheads="1"/>
                </p:cNvSpPr>
                <p:nvPr/>
              </p:nvSpPr>
              <p:spPr bwMode="auto">
                <a:xfrm>
                  <a:off x="1252" y="4369"/>
                  <a:ext cx="1368" cy="5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CN" sz="900" b="1" i="0" u="none" strike="noStrike" kern="1200" cap="none" spc="0" normalizeH="0" baseline="0" noProof="0" dirty="0">
                    <a:ln>
                      <a:noFill/>
                    </a:ln>
                    <a:solidFill>
                      <a:srgbClr val="FFFFFF"/>
                    </a:solidFill>
                    <a:effectLst/>
                    <a:uLnTx/>
                    <a:uFillTx/>
                    <a:latin typeface="Arial" charset="0"/>
                    <a:ea typeface="SimSun"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0" i="0" u="none" strike="noStrike" kern="1200" cap="none" spc="0" normalizeH="0" baseline="0" noProof="0" dirty="0">
                      <a:ln>
                        <a:noFill/>
                      </a:ln>
                      <a:solidFill>
                        <a:srgbClr val="FFFFFF"/>
                      </a:solidFill>
                      <a:effectLst/>
                      <a:uLnTx/>
                      <a:uFillTx/>
                      <a:latin typeface="Times New Roman" charset="0"/>
                      <a:ea typeface="SimSun" charset="0"/>
                    </a:rPr>
                    <a:t>犹太化</a:t>
                  </a:r>
                  <a:endParaRPr kumimoji="0" lang="en-US" altLang="zh-CN" sz="2000" b="1" i="0" u="none" strike="noStrike" kern="1200" cap="none" spc="0" normalizeH="0" baseline="0" noProof="0" dirty="0">
                    <a:ln>
                      <a:noFill/>
                    </a:ln>
                    <a:solidFill>
                      <a:srgbClr val="FFFFFF"/>
                    </a:solidFill>
                    <a:effectLst/>
                    <a:uLnTx/>
                    <a:uFillTx/>
                    <a:latin typeface="Arial" charset="0"/>
                    <a:ea typeface="SimSun" charset="0"/>
                    <a:cs typeface="Arial" charset="0"/>
                  </a:endParaRPr>
                </a:p>
              </p:txBody>
            </p:sp>
            <p:sp>
              <p:nvSpPr>
                <p:cNvPr id="264" name="Rectangle 372"/>
                <p:cNvSpPr>
                  <a:spLocks noChangeArrowheads="1"/>
                </p:cNvSpPr>
                <p:nvPr/>
              </p:nvSpPr>
              <p:spPr bwMode="auto">
                <a:xfrm>
                  <a:off x="1209" y="4369"/>
                  <a:ext cx="1454" cy="528"/>
                </a:xfrm>
                <a:prstGeom prst="rect">
                  <a:avLst/>
                </a:prstGeom>
                <a:noFill/>
                <a:ln w="7">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Arial" charset="0"/>
                    <a:ea typeface="SimSun" charset="0"/>
                    <a:cs typeface="Arial" charset="0"/>
                  </a:endParaRPr>
                </a:p>
              </p:txBody>
            </p:sp>
          </p:grpSp>
          <p:grpSp>
            <p:nvGrpSpPr>
              <p:cNvPr id="249" name="Group 375"/>
              <p:cNvGrpSpPr>
                <a:grpSpLocks/>
              </p:cNvGrpSpPr>
              <p:nvPr/>
            </p:nvGrpSpPr>
            <p:grpSpPr bwMode="auto">
              <a:xfrm>
                <a:off x="2663" y="4369"/>
                <a:ext cx="1490" cy="528"/>
                <a:chOff x="2663" y="4369"/>
                <a:chExt cx="1490" cy="528"/>
              </a:xfrm>
            </p:grpSpPr>
            <p:sp>
              <p:nvSpPr>
                <p:cNvPr id="261" name="Rectangle 304"/>
                <p:cNvSpPr>
                  <a:spLocks noChangeArrowheads="1"/>
                </p:cNvSpPr>
                <p:nvPr/>
              </p:nvSpPr>
              <p:spPr bwMode="auto">
                <a:xfrm>
                  <a:off x="2706" y="4369"/>
                  <a:ext cx="1404" cy="5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CN" sz="900" b="1" i="0" u="none" strike="noStrike" kern="1200" cap="none" spc="0" normalizeH="0" baseline="0" noProof="0" dirty="0">
                    <a:ln>
                      <a:noFill/>
                    </a:ln>
                    <a:solidFill>
                      <a:srgbClr val="FFFFFF"/>
                    </a:solidFill>
                    <a:effectLst/>
                    <a:uLnTx/>
                    <a:uFillTx/>
                    <a:latin typeface="Arial" charset="0"/>
                    <a:ea typeface="SimSun"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dirty="0">
                      <a:ln>
                        <a:noFill/>
                      </a:ln>
                      <a:solidFill>
                        <a:srgbClr val="FFFFFF"/>
                      </a:solidFill>
                      <a:effectLst/>
                      <a:uLnTx/>
                      <a:uFillTx/>
                      <a:latin typeface="Arial" charset="0"/>
                      <a:ea typeface="SimSun" charset="0"/>
                      <a:cs typeface="Arial" charset="0"/>
                    </a:rPr>
                    <a:t>无</a:t>
                  </a:r>
                  <a:endParaRPr kumimoji="0" lang="en-US" altLang="zh-CN" sz="2000" b="1" i="0" u="none" strike="noStrike" kern="1200" cap="none" spc="0" normalizeH="0" baseline="0" noProof="0" dirty="0">
                    <a:ln>
                      <a:noFill/>
                    </a:ln>
                    <a:solidFill>
                      <a:srgbClr val="FFFFFF"/>
                    </a:solidFill>
                    <a:effectLst/>
                    <a:uLnTx/>
                    <a:uFillTx/>
                    <a:latin typeface="Arial" charset="0"/>
                    <a:ea typeface="SimSun" charset="0"/>
                    <a:cs typeface="Arial" charset="0"/>
                  </a:endParaRPr>
                </a:p>
              </p:txBody>
            </p:sp>
            <p:sp>
              <p:nvSpPr>
                <p:cNvPr id="262" name="Rectangle 374"/>
                <p:cNvSpPr>
                  <a:spLocks noChangeArrowheads="1"/>
                </p:cNvSpPr>
                <p:nvPr/>
              </p:nvSpPr>
              <p:spPr bwMode="auto">
                <a:xfrm>
                  <a:off x="2663" y="4369"/>
                  <a:ext cx="1490" cy="528"/>
                </a:xfrm>
                <a:prstGeom prst="rect">
                  <a:avLst/>
                </a:prstGeom>
                <a:noFill/>
                <a:ln w="7">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Arial" charset="0"/>
                    <a:ea typeface="SimSun" charset="0"/>
                    <a:cs typeface="Arial" charset="0"/>
                  </a:endParaRPr>
                </a:p>
              </p:txBody>
            </p:sp>
          </p:grpSp>
          <p:grpSp>
            <p:nvGrpSpPr>
              <p:cNvPr id="250" name="Group 379"/>
              <p:cNvGrpSpPr>
                <a:grpSpLocks/>
              </p:cNvGrpSpPr>
              <p:nvPr/>
            </p:nvGrpSpPr>
            <p:grpSpPr bwMode="auto">
              <a:xfrm>
                <a:off x="0" y="4897"/>
                <a:ext cx="1209" cy="528"/>
                <a:chOff x="0" y="4897"/>
                <a:chExt cx="1209" cy="528"/>
              </a:xfrm>
            </p:grpSpPr>
            <p:sp>
              <p:nvSpPr>
                <p:cNvPr id="257" name="Rectangle 378"/>
                <p:cNvSpPr>
                  <a:spLocks noChangeArrowheads="1"/>
                </p:cNvSpPr>
                <p:nvPr/>
              </p:nvSpPr>
              <p:spPr bwMode="auto">
                <a:xfrm>
                  <a:off x="0" y="4897"/>
                  <a:ext cx="1209" cy="528"/>
                </a:xfrm>
                <a:prstGeom prst="rect">
                  <a:avLst/>
                </a:prstGeom>
                <a:solidFill>
                  <a:srgbClr val="CCCCCC"/>
                </a:solidFill>
                <a:ln w="12700">
                  <a:solidFill>
                    <a:srgbClr val="000000"/>
                  </a:solidFill>
                  <a:miter lim="800000"/>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Arial" charset="0"/>
                    <a:ea typeface="SimSun" charset="0"/>
                    <a:cs typeface="Arial" charset="0"/>
                  </a:endParaRPr>
                </a:p>
              </p:txBody>
            </p:sp>
            <p:grpSp>
              <p:nvGrpSpPr>
                <p:cNvPr id="258" name="Group 377"/>
                <p:cNvGrpSpPr>
                  <a:grpSpLocks/>
                </p:cNvGrpSpPr>
                <p:nvPr/>
              </p:nvGrpSpPr>
              <p:grpSpPr bwMode="auto">
                <a:xfrm>
                  <a:off x="0" y="4897"/>
                  <a:ext cx="1209" cy="528"/>
                  <a:chOff x="0" y="4897"/>
                  <a:chExt cx="1209" cy="528"/>
                </a:xfrm>
              </p:grpSpPr>
              <p:sp>
                <p:nvSpPr>
                  <p:cNvPr id="259" name="Rectangle 305"/>
                  <p:cNvSpPr>
                    <a:spLocks noChangeArrowheads="1"/>
                  </p:cNvSpPr>
                  <p:nvPr/>
                </p:nvSpPr>
                <p:spPr bwMode="auto">
                  <a:xfrm>
                    <a:off x="43" y="4897"/>
                    <a:ext cx="1123" cy="528"/>
                  </a:xfrm>
                  <a:prstGeom prst="rect">
                    <a:avLst/>
                  </a:prstGeom>
                  <a:solidFill>
                    <a:srgbClr val="CCCCCC"/>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dirty="0">
                        <a:ln>
                          <a:noFill/>
                        </a:ln>
                        <a:solidFill>
                          <a:srgbClr val="000000"/>
                        </a:solidFill>
                        <a:effectLst/>
                        <a:uLnTx/>
                        <a:uFillTx/>
                        <a:latin typeface="Arial" charset="0"/>
                        <a:ea typeface="SimSun" charset="0"/>
                        <a:cs typeface="Arial" charset="0"/>
                      </a:rPr>
                      <a:t>犹太人与外邦人的关系</a:t>
                    </a:r>
                    <a:endParaRPr kumimoji="0" lang="en-US" altLang="zh-CN" sz="2000" b="1" i="0" u="none" strike="noStrike" kern="1200" cap="none" spc="0" normalizeH="0" baseline="0" noProof="0" dirty="0">
                      <a:ln>
                        <a:noFill/>
                      </a:ln>
                      <a:solidFill>
                        <a:srgbClr val="000000"/>
                      </a:solidFill>
                      <a:effectLst/>
                      <a:uLnTx/>
                      <a:uFillTx/>
                      <a:latin typeface="Arial" charset="0"/>
                      <a:ea typeface="SimSun" charset="0"/>
                      <a:cs typeface="Arial" charset="0"/>
                    </a:endParaRPr>
                  </a:p>
                </p:txBody>
              </p:sp>
              <p:sp>
                <p:nvSpPr>
                  <p:cNvPr id="260" name="Rectangle 376"/>
                  <p:cNvSpPr>
                    <a:spLocks noChangeArrowheads="1"/>
                  </p:cNvSpPr>
                  <p:nvPr/>
                </p:nvSpPr>
                <p:spPr bwMode="auto">
                  <a:xfrm>
                    <a:off x="0" y="4897"/>
                    <a:ext cx="1209" cy="528"/>
                  </a:xfrm>
                  <a:prstGeom prst="rect">
                    <a:avLst/>
                  </a:prstGeom>
                  <a:noFill/>
                  <a:ln w="7">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Arial" charset="0"/>
                      <a:ea typeface="SimSun" charset="0"/>
                      <a:cs typeface="Arial" charset="0"/>
                    </a:endParaRPr>
                  </a:p>
                </p:txBody>
              </p:sp>
            </p:grpSp>
          </p:grpSp>
          <p:grpSp>
            <p:nvGrpSpPr>
              <p:cNvPr id="251" name="Group 381"/>
              <p:cNvGrpSpPr>
                <a:grpSpLocks/>
              </p:cNvGrpSpPr>
              <p:nvPr/>
            </p:nvGrpSpPr>
            <p:grpSpPr bwMode="auto">
              <a:xfrm>
                <a:off x="1209" y="4897"/>
                <a:ext cx="1454" cy="528"/>
                <a:chOff x="1209" y="4897"/>
                <a:chExt cx="1454" cy="528"/>
              </a:xfrm>
            </p:grpSpPr>
            <p:sp>
              <p:nvSpPr>
                <p:cNvPr id="255" name="Rectangle 306"/>
                <p:cNvSpPr>
                  <a:spLocks noChangeArrowheads="1"/>
                </p:cNvSpPr>
                <p:nvPr/>
              </p:nvSpPr>
              <p:spPr bwMode="auto">
                <a:xfrm>
                  <a:off x="1252" y="4897"/>
                  <a:ext cx="1368" cy="5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CN" sz="900" b="1" i="0" u="none" strike="noStrike" kern="1200" cap="none" spc="0" normalizeH="0" baseline="0" noProof="0" dirty="0">
                    <a:ln>
                      <a:noFill/>
                    </a:ln>
                    <a:solidFill>
                      <a:srgbClr val="FFFFFF"/>
                    </a:solidFill>
                    <a:effectLst/>
                    <a:uLnTx/>
                    <a:uFillTx/>
                    <a:latin typeface="Arial" charset="0"/>
                    <a:ea typeface="SimSun"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0" i="0" u="none" strike="noStrike" kern="1200" cap="none" spc="0" normalizeH="0" baseline="0" noProof="0" dirty="0">
                      <a:ln>
                        <a:noFill/>
                      </a:ln>
                      <a:solidFill>
                        <a:srgbClr val="FFFFFF"/>
                      </a:solidFill>
                      <a:effectLst/>
                      <a:uLnTx/>
                      <a:uFillTx/>
                      <a:latin typeface="Times New Roman" charset="0"/>
                      <a:ea typeface="SimSun" charset="0"/>
                    </a:rPr>
                    <a:t>严重的裂痕</a:t>
                  </a:r>
                  <a:endParaRPr kumimoji="0" lang="en-US" altLang="zh-CN" sz="2000" b="1" i="0" u="none" strike="noStrike" kern="1200" cap="none" spc="0" normalizeH="0" baseline="0" noProof="0" dirty="0">
                    <a:ln>
                      <a:noFill/>
                    </a:ln>
                    <a:solidFill>
                      <a:srgbClr val="FFFFFF"/>
                    </a:solidFill>
                    <a:effectLst/>
                    <a:uLnTx/>
                    <a:uFillTx/>
                    <a:latin typeface="Arial" charset="0"/>
                    <a:ea typeface="SimSun" charset="0"/>
                    <a:cs typeface="Arial" charset="0"/>
                  </a:endParaRPr>
                </a:p>
              </p:txBody>
            </p:sp>
            <p:sp>
              <p:nvSpPr>
                <p:cNvPr id="256" name="Rectangle 380"/>
                <p:cNvSpPr>
                  <a:spLocks noChangeArrowheads="1"/>
                </p:cNvSpPr>
                <p:nvPr/>
              </p:nvSpPr>
              <p:spPr bwMode="auto">
                <a:xfrm>
                  <a:off x="1209" y="4897"/>
                  <a:ext cx="1454" cy="528"/>
                </a:xfrm>
                <a:prstGeom prst="rect">
                  <a:avLst/>
                </a:prstGeom>
                <a:noFill/>
                <a:ln w="7">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Arial" charset="0"/>
                    <a:ea typeface="SimSun" charset="0"/>
                    <a:cs typeface="Arial" charset="0"/>
                  </a:endParaRPr>
                </a:p>
              </p:txBody>
            </p:sp>
          </p:grpSp>
          <p:grpSp>
            <p:nvGrpSpPr>
              <p:cNvPr id="252" name="Group 383"/>
              <p:cNvGrpSpPr>
                <a:grpSpLocks/>
              </p:cNvGrpSpPr>
              <p:nvPr/>
            </p:nvGrpSpPr>
            <p:grpSpPr bwMode="auto">
              <a:xfrm>
                <a:off x="2663" y="4897"/>
                <a:ext cx="1490" cy="528"/>
                <a:chOff x="2663" y="4897"/>
                <a:chExt cx="1490" cy="528"/>
              </a:xfrm>
            </p:grpSpPr>
            <p:sp>
              <p:nvSpPr>
                <p:cNvPr id="253" name="Rectangle 307"/>
                <p:cNvSpPr>
                  <a:spLocks noChangeArrowheads="1"/>
                </p:cNvSpPr>
                <p:nvPr/>
              </p:nvSpPr>
              <p:spPr bwMode="auto">
                <a:xfrm>
                  <a:off x="2706" y="4897"/>
                  <a:ext cx="1404" cy="5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0" i="0" u="none" strike="noStrike" kern="1200" cap="none" spc="0" normalizeH="0" baseline="0" noProof="0" dirty="0">
                      <a:ln>
                        <a:noFill/>
                      </a:ln>
                      <a:solidFill>
                        <a:srgbClr val="FFFFFF"/>
                      </a:solidFill>
                      <a:effectLst/>
                      <a:uLnTx/>
                      <a:uFillTx/>
                      <a:latin typeface="Times New Roman" charset="0"/>
                      <a:ea typeface="SimSun" charset="0"/>
                    </a:rPr>
                    <a:t>轻微的批评</a:t>
                  </a:r>
                  <a:endParaRPr kumimoji="0" lang="en-US" altLang="zh-CN" sz="2000" b="1" i="0" u="none" strike="noStrike" kern="1200" cap="none" spc="0" normalizeH="0" baseline="0" noProof="0" dirty="0">
                    <a:ln>
                      <a:noFill/>
                    </a:ln>
                    <a:solidFill>
                      <a:srgbClr val="FFFFFF"/>
                    </a:solidFill>
                    <a:effectLst/>
                    <a:uLnTx/>
                    <a:uFillTx/>
                    <a:latin typeface="Arial" charset="0"/>
                    <a:ea typeface="SimSun" charset="0"/>
                    <a:cs typeface="Arial" charset="0"/>
                  </a:endParaRPr>
                </a:p>
              </p:txBody>
            </p:sp>
            <p:sp>
              <p:nvSpPr>
                <p:cNvPr id="254" name="Rectangle 382"/>
                <p:cNvSpPr>
                  <a:spLocks noChangeArrowheads="1"/>
                </p:cNvSpPr>
                <p:nvPr/>
              </p:nvSpPr>
              <p:spPr bwMode="auto">
                <a:xfrm>
                  <a:off x="2663" y="4897"/>
                  <a:ext cx="1490" cy="528"/>
                </a:xfrm>
                <a:prstGeom prst="rect">
                  <a:avLst/>
                </a:prstGeom>
                <a:noFill/>
                <a:ln w="7">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Arial" charset="0"/>
                    <a:ea typeface="SimSun" charset="0"/>
                    <a:cs typeface="Arial" charset="0"/>
                  </a:endParaRPr>
                </a:p>
              </p:txBody>
            </p:sp>
          </p:grpSp>
        </p:grpSp>
        <p:sp>
          <p:nvSpPr>
            <p:cNvPr id="225" name="Rectangle 385"/>
            <p:cNvSpPr>
              <a:spLocks noChangeArrowheads="1"/>
            </p:cNvSpPr>
            <p:nvPr/>
          </p:nvSpPr>
          <p:spPr bwMode="auto">
            <a:xfrm>
              <a:off x="-4" y="-4"/>
              <a:ext cx="4161" cy="5433"/>
            </a:xfrm>
            <a:prstGeom prst="rect">
              <a:avLst/>
            </a:prstGeom>
            <a:noFill/>
            <a:ln w="14287">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Arial" charset="0"/>
                <a:ea typeface="SimSun" charset="0"/>
                <a:cs typeface="Arial" charset="0"/>
              </a:endParaRPr>
            </a:p>
          </p:txBody>
        </p:sp>
      </p:grpSp>
    </p:spTree>
    <p:extLst>
      <p:ext uri="{BB962C8B-B14F-4D97-AF65-F5344CB8AC3E}">
        <p14:creationId xmlns:p14="http://schemas.microsoft.com/office/powerpoint/2010/main" val="1470727788"/>
      </p:ext>
    </p:extLst>
  </p:cSld>
  <p:clrMapOvr>
    <a:overrideClrMapping bg1="dk2" tx1="lt1" bg2="dk1" tx2="lt2" accent1="accent1" accent2="accent2" accent3="accent3" accent4="accent4" accent5="accent5" accent6="accent6" hlink="hlink" folHlink="folHlink"/>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04"/>
          <p:cNvSpPr>
            <a:spLocks noChangeArrowheads="1"/>
          </p:cNvSpPr>
          <p:nvPr/>
        </p:nvSpPr>
        <p:spPr bwMode="auto">
          <a:xfrm>
            <a:off x="1905000" y="0"/>
            <a:ext cx="4724400" cy="6858000"/>
          </a:xfrm>
          <a:prstGeom prst="rect">
            <a:avLst/>
          </a:prstGeom>
          <a:solidFill>
            <a:srgbClr val="000066"/>
          </a:solidFill>
          <a:ln>
            <a:noFill/>
          </a:ln>
          <a:extLst>
            <a:ext uri="{91240B29-F687-4f45-9708-019B960494DF}">
              <a14:hiddenLine xmlns:a14="http://schemas.microsoft.com/office/drawing/2010/main" xmlns="" w="12700">
                <a:solidFill>
                  <a:srgbClr val="000000"/>
                </a:solidFill>
                <a:round/>
                <a:headEnd type="none" w="sm" len="sm"/>
                <a:tailEnd type="none" w="sm" len="sm"/>
              </a14:hiddenLine>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charset="0"/>
              <a:ea typeface="SimSun" charset="0"/>
              <a:cs typeface="Arial" charset="0"/>
            </a:endParaRPr>
          </a:p>
        </p:txBody>
      </p:sp>
      <p:sp>
        <p:nvSpPr>
          <p:cNvPr id="3" name="Text Box 2"/>
          <p:cNvSpPr txBox="1">
            <a:spLocks noChangeArrowheads="1"/>
          </p:cNvSpPr>
          <p:nvPr/>
        </p:nvSpPr>
        <p:spPr bwMode="auto">
          <a:xfrm>
            <a:off x="8197850" y="76200"/>
            <a:ext cx="8699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charset="0"/>
                <a:ea typeface="SimSun" charset="0"/>
                <a:cs typeface="Arial" charset="0"/>
              </a:rPr>
              <a:t>173a</a:t>
            </a:r>
          </a:p>
        </p:txBody>
      </p:sp>
      <p:grpSp>
        <p:nvGrpSpPr>
          <p:cNvPr id="4" name="Group 208"/>
          <p:cNvGrpSpPr>
            <a:grpSpLocks/>
          </p:cNvGrpSpPr>
          <p:nvPr/>
        </p:nvGrpSpPr>
        <p:grpSpPr bwMode="auto">
          <a:xfrm>
            <a:off x="-36512" y="76200"/>
            <a:ext cx="6629400" cy="6781800"/>
            <a:chOff x="144" y="-267"/>
            <a:chExt cx="4176" cy="4404"/>
          </a:xfrm>
        </p:grpSpPr>
        <p:grpSp>
          <p:nvGrpSpPr>
            <p:cNvPr id="5" name="Group 189"/>
            <p:cNvGrpSpPr>
              <a:grpSpLocks/>
            </p:cNvGrpSpPr>
            <p:nvPr/>
          </p:nvGrpSpPr>
          <p:grpSpPr bwMode="auto">
            <a:xfrm>
              <a:off x="159" y="183"/>
              <a:ext cx="4161" cy="3954"/>
              <a:chOff x="-4" y="-4"/>
              <a:chExt cx="4161" cy="3954"/>
            </a:xfrm>
          </p:grpSpPr>
          <p:grpSp>
            <p:nvGrpSpPr>
              <p:cNvPr id="24" name="Group 187"/>
              <p:cNvGrpSpPr>
                <a:grpSpLocks/>
              </p:cNvGrpSpPr>
              <p:nvPr/>
            </p:nvGrpSpPr>
            <p:grpSpPr bwMode="auto">
              <a:xfrm>
                <a:off x="0" y="0"/>
                <a:ext cx="4157" cy="3946"/>
                <a:chOff x="0" y="0"/>
                <a:chExt cx="4157" cy="3946"/>
              </a:xfrm>
            </p:grpSpPr>
            <p:grpSp>
              <p:nvGrpSpPr>
                <p:cNvPr id="26" name="Group 134"/>
                <p:cNvGrpSpPr>
                  <a:grpSpLocks/>
                </p:cNvGrpSpPr>
                <p:nvPr/>
              </p:nvGrpSpPr>
              <p:grpSpPr bwMode="auto">
                <a:xfrm>
                  <a:off x="0" y="0"/>
                  <a:ext cx="1209" cy="528"/>
                  <a:chOff x="0" y="0"/>
                  <a:chExt cx="1209" cy="528"/>
                </a:xfrm>
              </p:grpSpPr>
              <p:sp>
                <p:nvSpPr>
                  <p:cNvPr id="99" name="Rectangle 133"/>
                  <p:cNvSpPr>
                    <a:spLocks noChangeArrowheads="1"/>
                  </p:cNvSpPr>
                  <p:nvPr/>
                </p:nvSpPr>
                <p:spPr bwMode="auto">
                  <a:xfrm>
                    <a:off x="0" y="0"/>
                    <a:ext cx="1209" cy="528"/>
                  </a:xfrm>
                  <a:prstGeom prst="rect">
                    <a:avLst/>
                  </a:prstGeom>
                  <a:solidFill>
                    <a:srgbClr val="CCCCCC"/>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charset="0"/>
                      <a:ea typeface="SimSun" charset="0"/>
                      <a:cs typeface="Arial" charset="0"/>
                    </a:endParaRPr>
                  </a:p>
                </p:txBody>
              </p:sp>
              <p:grpSp>
                <p:nvGrpSpPr>
                  <p:cNvPr id="100" name="Group 132"/>
                  <p:cNvGrpSpPr>
                    <a:grpSpLocks/>
                  </p:cNvGrpSpPr>
                  <p:nvPr/>
                </p:nvGrpSpPr>
                <p:grpSpPr bwMode="auto">
                  <a:xfrm>
                    <a:off x="0" y="0"/>
                    <a:ext cx="1209" cy="528"/>
                    <a:chOff x="0" y="0"/>
                    <a:chExt cx="1209" cy="528"/>
                  </a:xfrm>
                </p:grpSpPr>
                <p:sp>
                  <p:nvSpPr>
                    <p:cNvPr id="101" name="Rectangle 110"/>
                    <p:cNvSpPr>
                      <a:spLocks noChangeArrowheads="1"/>
                    </p:cNvSpPr>
                    <p:nvPr/>
                  </p:nvSpPr>
                  <p:spPr bwMode="auto">
                    <a:xfrm>
                      <a:off x="43" y="0"/>
                      <a:ext cx="1123" cy="528"/>
                    </a:xfrm>
                    <a:prstGeom prst="rect">
                      <a:avLst/>
                    </a:prstGeom>
                    <a:solidFill>
                      <a:srgbClr val="CCCCCC"/>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dirty="0">
                          <a:ln>
                            <a:noFill/>
                          </a:ln>
                          <a:solidFill>
                            <a:srgbClr val="000000"/>
                          </a:solidFill>
                          <a:effectLst/>
                          <a:uLnTx/>
                          <a:uFillTx/>
                          <a:latin typeface="Arial" charset="0"/>
                          <a:ea typeface="SimSun" charset="0"/>
                          <a:cs typeface="Arial" charset="0"/>
                        </a:rPr>
                        <a:t>读者</a:t>
                      </a:r>
                      <a:endParaRPr kumimoji="0" lang="en-US" altLang="zh-CN" sz="2000" b="1" i="0" u="none" strike="noStrike" kern="1200" cap="none" spc="0" normalizeH="0" baseline="0" noProof="0" dirty="0">
                        <a:ln>
                          <a:noFill/>
                        </a:ln>
                        <a:solidFill>
                          <a:srgbClr val="000000"/>
                        </a:solidFill>
                        <a:effectLst/>
                        <a:uLnTx/>
                        <a:uFillTx/>
                        <a:latin typeface="Arial" charset="0"/>
                        <a:ea typeface="SimSun" charset="0"/>
                        <a:cs typeface="Arial" charset="0"/>
                      </a:endParaRPr>
                    </a:p>
                  </p:txBody>
                </p:sp>
                <p:sp>
                  <p:nvSpPr>
                    <p:cNvPr id="102" name="Rectangle 131"/>
                    <p:cNvSpPr>
                      <a:spLocks noChangeArrowheads="1"/>
                    </p:cNvSpPr>
                    <p:nvPr/>
                  </p:nvSpPr>
                  <p:spPr bwMode="auto">
                    <a:xfrm>
                      <a:off x="0" y="0"/>
                      <a:ext cx="1209" cy="528"/>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charset="0"/>
                        <a:ea typeface="SimSun" charset="0"/>
                        <a:cs typeface="Arial" charset="0"/>
                      </a:endParaRPr>
                    </a:p>
                  </p:txBody>
                </p:sp>
              </p:grpSp>
            </p:grpSp>
            <p:grpSp>
              <p:nvGrpSpPr>
                <p:cNvPr id="27" name="Group 136"/>
                <p:cNvGrpSpPr>
                  <a:grpSpLocks/>
                </p:cNvGrpSpPr>
                <p:nvPr/>
              </p:nvGrpSpPr>
              <p:grpSpPr bwMode="auto">
                <a:xfrm>
                  <a:off x="1209" y="0"/>
                  <a:ext cx="1454" cy="528"/>
                  <a:chOff x="1209" y="0"/>
                  <a:chExt cx="1454" cy="528"/>
                </a:xfrm>
              </p:grpSpPr>
              <p:sp>
                <p:nvSpPr>
                  <p:cNvPr id="97" name="Rectangle 111"/>
                  <p:cNvSpPr>
                    <a:spLocks noChangeArrowheads="1"/>
                  </p:cNvSpPr>
                  <p:nvPr/>
                </p:nvSpPr>
                <p:spPr bwMode="auto">
                  <a:xfrm>
                    <a:off x="1252" y="0"/>
                    <a:ext cx="1368" cy="5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dirty="0">
                        <a:ln>
                          <a:noFill/>
                        </a:ln>
                        <a:solidFill>
                          <a:srgbClr val="FFFFFF"/>
                        </a:solidFill>
                        <a:effectLst/>
                        <a:uLnTx/>
                        <a:uFillTx/>
                        <a:latin typeface="Arial" charset="0"/>
                        <a:ea typeface="SimSun" charset="0"/>
                        <a:cs typeface="Arial" charset="0"/>
                      </a:rPr>
                      <a:t>多数外邦人</a:t>
                    </a:r>
                    <a:endParaRPr kumimoji="0" lang="en-US" altLang="zh-CN" sz="2000" b="1" i="0" u="none" strike="noStrike" kern="1200" cap="none" spc="0" normalizeH="0" baseline="0" noProof="0" dirty="0">
                      <a:ln>
                        <a:noFill/>
                      </a:ln>
                      <a:solidFill>
                        <a:srgbClr val="FFFFFF"/>
                      </a:solidFill>
                      <a:effectLst/>
                      <a:uLnTx/>
                      <a:uFillTx/>
                      <a:latin typeface="Arial" charset="0"/>
                      <a:ea typeface="SimSun" charset="0"/>
                      <a:cs typeface="Arial" charset="0"/>
                    </a:endParaRPr>
                  </a:p>
                </p:txBody>
              </p:sp>
              <p:sp>
                <p:nvSpPr>
                  <p:cNvPr id="98" name="Rectangle 135"/>
                  <p:cNvSpPr>
                    <a:spLocks noChangeArrowheads="1"/>
                  </p:cNvSpPr>
                  <p:nvPr/>
                </p:nvSpPr>
                <p:spPr bwMode="auto">
                  <a:xfrm>
                    <a:off x="1209" y="0"/>
                    <a:ext cx="1454" cy="528"/>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charset="0"/>
                      <a:ea typeface="SimSun" charset="0"/>
                      <a:cs typeface="Arial" charset="0"/>
                    </a:endParaRPr>
                  </a:p>
                </p:txBody>
              </p:sp>
            </p:grpSp>
            <p:grpSp>
              <p:nvGrpSpPr>
                <p:cNvPr id="28" name="Group 138"/>
                <p:cNvGrpSpPr>
                  <a:grpSpLocks/>
                </p:cNvGrpSpPr>
                <p:nvPr/>
              </p:nvGrpSpPr>
              <p:grpSpPr bwMode="auto">
                <a:xfrm>
                  <a:off x="2663" y="0"/>
                  <a:ext cx="1490" cy="528"/>
                  <a:chOff x="2663" y="0"/>
                  <a:chExt cx="1490" cy="528"/>
                </a:xfrm>
              </p:grpSpPr>
              <p:sp>
                <p:nvSpPr>
                  <p:cNvPr id="95" name="Rectangle 112"/>
                  <p:cNvSpPr>
                    <a:spLocks noChangeArrowheads="1"/>
                  </p:cNvSpPr>
                  <p:nvPr/>
                </p:nvSpPr>
                <p:spPr bwMode="auto">
                  <a:xfrm>
                    <a:off x="2706" y="0"/>
                    <a:ext cx="1404" cy="5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dirty="0">
                        <a:ln>
                          <a:noFill/>
                        </a:ln>
                        <a:solidFill>
                          <a:srgbClr val="FFFFFF"/>
                        </a:solidFill>
                        <a:effectLst/>
                        <a:uLnTx/>
                        <a:uFillTx/>
                        <a:latin typeface="Arial" charset="0"/>
                        <a:ea typeface="SimSun" charset="0"/>
                        <a:cs typeface="Arial" charset="0"/>
                      </a:rPr>
                      <a:t>犹太人与外邦人的混合</a:t>
                    </a:r>
                    <a:endParaRPr kumimoji="0" lang="en-US" altLang="zh-CN" sz="2000" b="1" i="0" u="none" strike="noStrike" kern="1200" cap="none" spc="0" normalizeH="0" baseline="0" noProof="0" dirty="0">
                      <a:ln>
                        <a:noFill/>
                      </a:ln>
                      <a:solidFill>
                        <a:srgbClr val="FFFFFF"/>
                      </a:solidFill>
                      <a:effectLst/>
                      <a:uLnTx/>
                      <a:uFillTx/>
                      <a:latin typeface="Arial" charset="0"/>
                      <a:ea typeface="SimSun" charset="0"/>
                      <a:cs typeface="Arial" charset="0"/>
                    </a:endParaRPr>
                  </a:p>
                </p:txBody>
              </p:sp>
              <p:sp>
                <p:nvSpPr>
                  <p:cNvPr id="96" name="Rectangle 137"/>
                  <p:cNvSpPr>
                    <a:spLocks noChangeArrowheads="1"/>
                  </p:cNvSpPr>
                  <p:nvPr/>
                </p:nvSpPr>
                <p:spPr bwMode="auto">
                  <a:xfrm>
                    <a:off x="2663" y="0"/>
                    <a:ext cx="1490" cy="528"/>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charset="0"/>
                      <a:ea typeface="SimSun" charset="0"/>
                      <a:cs typeface="Arial" charset="0"/>
                    </a:endParaRPr>
                  </a:p>
                </p:txBody>
              </p:sp>
            </p:grpSp>
            <p:grpSp>
              <p:nvGrpSpPr>
                <p:cNvPr id="29" name="Group 142"/>
                <p:cNvGrpSpPr>
                  <a:grpSpLocks/>
                </p:cNvGrpSpPr>
                <p:nvPr/>
              </p:nvGrpSpPr>
              <p:grpSpPr bwMode="auto">
                <a:xfrm>
                  <a:off x="0" y="528"/>
                  <a:ext cx="1209" cy="528"/>
                  <a:chOff x="0" y="528"/>
                  <a:chExt cx="1209" cy="528"/>
                </a:xfrm>
              </p:grpSpPr>
              <p:sp>
                <p:nvSpPr>
                  <p:cNvPr id="91" name="Rectangle 141"/>
                  <p:cNvSpPr>
                    <a:spLocks noChangeArrowheads="1"/>
                  </p:cNvSpPr>
                  <p:nvPr/>
                </p:nvSpPr>
                <p:spPr bwMode="auto">
                  <a:xfrm>
                    <a:off x="0" y="528"/>
                    <a:ext cx="1209" cy="528"/>
                  </a:xfrm>
                  <a:prstGeom prst="rect">
                    <a:avLst/>
                  </a:prstGeom>
                  <a:solidFill>
                    <a:srgbClr val="CCCCCC"/>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charset="0"/>
                      <a:ea typeface="SimSun" charset="0"/>
                      <a:cs typeface="Arial" charset="0"/>
                    </a:endParaRPr>
                  </a:p>
                </p:txBody>
              </p:sp>
              <p:grpSp>
                <p:nvGrpSpPr>
                  <p:cNvPr id="92" name="Group 140"/>
                  <p:cNvGrpSpPr>
                    <a:grpSpLocks/>
                  </p:cNvGrpSpPr>
                  <p:nvPr/>
                </p:nvGrpSpPr>
                <p:grpSpPr bwMode="auto">
                  <a:xfrm>
                    <a:off x="0" y="528"/>
                    <a:ext cx="1209" cy="528"/>
                    <a:chOff x="0" y="528"/>
                    <a:chExt cx="1209" cy="528"/>
                  </a:xfrm>
                </p:grpSpPr>
                <p:sp>
                  <p:nvSpPr>
                    <p:cNvPr id="93" name="Rectangle 113"/>
                    <p:cNvSpPr>
                      <a:spLocks noChangeArrowheads="1"/>
                    </p:cNvSpPr>
                    <p:nvPr/>
                  </p:nvSpPr>
                  <p:spPr bwMode="auto">
                    <a:xfrm>
                      <a:off x="43" y="528"/>
                      <a:ext cx="1123" cy="528"/>
                    </a:xfrm>
                    <a:prstGeom prst="rect">
                      <a:avLst/>
                    </a:prstGeom>
                    <a:solidFill>
                      <a:srgbClr val="CCCCCC"/>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0" i="0" u="none" strike="noStrike" kern="1200" cap="none" spc="0" normalizeH="0" baseline="0" noProof="0" dirty="0">
                          <a:ln>
                            <a:noFill/>
                          </a:ln>
                          <a:solidFill>
                            <a:srgbClr val="000000"/>
                          </a:solidFill>
                          <a:effectLst/>
                          <a:uLnTx/>
                          <a:uFillTx/>
                          <a:latin typeface="Times New Roman" charset="0"/>
                          <a:ea typeface="SimSun" charset="0"/>
                        </a:rPr>
                        <a:t>神学上的错误</a:t>
                      </a:r>
                      <a:endParaRPr kumimoji="0" lang="en-US" altLang="zh-CN" sz="2000" b="1" i="0" u="none" strike="noStrike" kern="1200" cap="none" spc="0" normalizeH="0" baseline="0" noProof="0" dirty="0">
                        <a:ln>
                          <a:noFill/>
                        </a:ln>
                        <a:solidFill>
                          <a:srgbClr val="000000"/>
                        </a:solidFill>
                        <a:effectLst/>
                        <a:uLnTx/>
                        <a:uFillTx/>
                        <a:latin typeface="Arial" charset="0"/>
                        <a:ea typeface="SimSun" charset="0"/>
                        <a:cs typeface="Arial" charset="0"/>
                      </a:endParaRPr>
                    </a:p>
                  </p:txBody>
                </p:sp>
                <p:sp>
                  <p:nvSpPr>
                    <p:cNvPr id="94" name="Rectangle 139"/>
                    <p:cNvSpPr>
                      <a:spLocks noChangeArrowheads="1"/>
                    </p:cNvSpPr>
                    <p:nvPr/>
                  </p:nvSpPr>
                  <p:spPr bwMode="auto">
                    <a:xfrm>
                      <a:off x="0" y="528"/>
                      <a:ext cx="1209" cy="528"/>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charset="0"/>
                        <a:ea typeface="SimSun" charset="0"/>
                        <a:cs typeface="Arial" charset="0"/>
                      </a:endParaRPr>
                    </a:p>
                  </p:txBody>
                </p:sp>
              </p:grpSp>
            </p:grpSp>
            <p:grpSp>
              <p:nvGrpSpPr>
                <p:cNvPr id="30" name="Group 144"/>
                <p:cNvGrpSpPr>
                  <a:grpSpLocks/>
                </p:cNvGrpSpPr>
                <p:nvPr/>
              </p:nvGrpSpPr>
              <p:grpSpPr bwMode="auto">
                <a:xfrm>
                  <a:off x="1209" y="528"/>
                  <a:ext cx="1454" cy="528"/>
                  <a:chOff x="1209" y="528"/>
                  <a:chExt cx="1454" cy="528"/>
                </a:xfrm>
              </p:grpSpPr>
              <p:sp>
                <p:nvSpPr>
                  <p:cNvPr id="89" name="Rectangle 114"/>
                  <p:cNvSpPr>
                    <a:spLocks noChangeArrowheads="1"/>
                  </p:cNvSpPr>
                  <p:nvPr/>
                </p:nvSpPr>
                <p:spPr bwMode="auto">
                  <a:xfrm>
                    <a:off x="1252" y="528"/>
                    <a:ext cx="1368" cy="5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0" i="0" u="none" strike="noStrike" kern="1200" cap="none" spc="0" normalizeH="0" baseline="0" noProof="0" dirty="0">
                        <a:ln>
                          <a:noFill/>
                        </a:ln>
                        <a:solidFill>
                          <a:srgbClr val="FFFFFF"/>
                        </a:solidFill>
                        <a:effectLst/>
                        <a:uLnTx/>
                        <a:uFillTx/>
                        <a:latin typeface="Times New Roman" charset="0"/>
                        <a:ea typeface="SimSun" charset="0"/>
                      </a:rPr>
                      <a:t>严重：救恩</a:t>
                    </a:r>
                    <a:endParaRPr kumimoji="0" lang="en-US" altLang="zh-CN" sz="2000" b="1" i="0" u="none" strike="noStrike" kern="1200" cap="none" spc="0" normalizeH="0" baseline="0" noProof="0" dirty="0">
                      <a:ln>
                        <a:noFill/>
                      </a:ln>
                      <a:solidFill>
                        <a:srgbClr val="FFFFFF"/>
                      </a:solidFill>
                      <a:effectLst/>
                      <a:uLnTx/>
                      <a:uFillTx/>
                      <a:latin typeface="Arial" charset="0"/>
                      <a:ea typeface="SimSun" charset="0"/>
                      <a:cs typeface="Arial" charset="0"/>
                    </a:endParaRPr>
                  </a:p>
                </p:txBody>
              </p:sp>
              <p:sp>
                <p:nvSpPr>
                  <p:cNvPr id="90" name="Rectangle 143"/>
                  <p:cNvSpPr>
                    <a:spLocks noChangeArrowheads="1"/>
                  </p:cNvSpPr>
                  <p:nvPr/>
                </p:nvSpPr>
                <p:spPr bwMode="auto">
                  <a:xfrm>
                    <a:off x="1209" y="528"/>
                    <a:ext cx="1454" cy="528"/>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charset="0"/>
                      <a:ea typeface="SimSun" charset="0"/>
                      <a:cs typeface="Arial" charset="0"/>
                    </a:endParaRPr>
                  </a:p>
                </p:txBody>
              </p:sp>
            </p:grpSp>
            <p:grpSp>
              <p:nvGrpSpPr>
                <p:cNvPr id="31" name="Group 146"/>
                <p:cNvGrpSpPr>
                  <a:grpSpLocks/>
                </p:cNvGrpSpPr>
                <p:nvPr/>
              </p:nvGrpSpPr>
              <p:grpSpPr bwMode="auto">
                <a:xfrm>
                  <a:off x="2621" y="528"/>
                  <a:ext cx="1532" cy="528"/>
                  <a:chOff x="2621" y="528"/>
                  <a:chExt cx="1532" cy="528"/>
                </a:xfrm>
              </p:grpSpPr>
              <p:sp>
                <p:nvSpPr>
                  <p:cNvPr id="87" name="Rectangle 115"/>
                  <p:cNvSpPr>
                    <a:spLocks noChangeArrowheads="1"/>
                  </p:cNvSpPr>
                  <p:nvPr/>
                </p:nvSpPr>
                <p:spPr bwMode="auto">
                  <a:xfrm>
                    <a:off x="2621" y="528"/>
                    <a:ext cx="1489" cy="5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dirty="0">
                        <a:ln>
                          <a:noFill/>
                        </a:ln>
                        <a:solidFill>
                          <a:srgbClr val="FFFFFF"/>
                        </a:solidFill>
                        <a:effectLst/>
                        <a:uLnTx/>
                        <a:uFillTx/>
                        <a:latin typeface="Arial" charset="0"/>
                        <a:ea typeface="SimSun" charset="0"/>
                        <a:cs typeface="Arial" charset="0"/>
                      </a:rPr>
                      <a:t>轻微</a:t>
                    </a:r>
                    <a:r>
                      <a:rPr kumimoji="0" lang="en-US" altLang="zh-CN" sz="2000" b="1" i="0" u="none" strike="noStrike" kern="1200" cap="none" spc="0" normalizeH="0" baseline="0" noProof="0" dirty="0">
                        <a:ln>
                          <a:noFill/>
                        </a:ln>
                        <a:solidFill>
                          <a:srgbClr val="FFFFFF"/>
                        </a:solidFill>
                        <a:effectLst/>
                        <a:uLnTx/>
                        <a:uFillTx/>
                        <a:latin typeface="Arial" charset="0"/>
                        <a:ea typeface="SimSun" charset="0"/>
                        <a:cs typeface="Arial" charset="0"/>
                      </a:rPr>
                      <a:t>: </a:t>
                    </a:r>
                    <a:r>
                      <a:rPr kumimoji="0" lang="zh-CN" altLang="en-US" sz="2000" b="1" i="0" u="none" strike="noStrike" kern="1200" cap="none" spc="0" normalizeH="0" baseline="0" noProof="0" dirty="0">
                        <a:ln>
                          <a:noFill/>
                        </a:ln>
                        <a:solidFill>
                          <a:srgbClr val="FFFFFF"/>
                        </a:solidFill>
                        <a:effectLst/>
                        <a:uLnTx/>
                        <a:uFillTx/>
                        <a:latin typeface="Arial" charset="0"/>
                        <a:ea typeface="SimSun" charset="0"/>
                        <a:cs typeface="Arial" charset="0"/>
                      </a:rPr>
                      <a:t>基督徒的自由</a:t>
                    </a:r>
                    <a:endParaRPr kumimoji="0" lang="en-US" altLang="zh-CN" sz="2000" b="1" i="0" u="none" strike="noStrike" kern="1200" cap="none" spc="0" normalizeH="0" baseline="0" noProof="0" dirty="0">
                      <a:ln>
                        <a:noFill/>
                      </a:ln>
                      <a:solidFill>
                        <a:srgbClr val="FFFFFF"/>
                      </a:solidFill>
                      <a:effectLst/>
                      <a:uLnTx/>
                      <a:uFillTx/>
                      <a:latin typeface="Arial" charset="0"/>
                      <a:ea typeface="SimSun" charset="0"/>
                      <a:cs typeface="Arial" charset="0"/>
                    </a:endParaRPr>
                  </a:p>
                </p:txBody>
              </p:sp>
              <p:sp>
                <p:nvSpPr>
                  <p:cNvPr id="88" name="Rectangle 145"/>
                  <p:cNvSpPr>
                    <a:spLocks noChangeArrowheads="1"/>
                  </p:cNvSpPr>
                  <p:nvPr/>
                </p:nvSpPr>
                <p:spPr bwMode="auto">
                  <a:xfrm>
                    <a:off x="2663" y="528"/>
                    <a:ext cx="1490" cy="528"/>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charset="0"/>
                      <a:ea typeface="SimSun" charset="0"/>
                      <a:cs typeface="Arial" charset="0"/>
                    </a:endParaRPr>
                  </a:p>
                </p:txBody>
              </p:sp>
            </p:grpSp>
            <p:grpSp>
              <p:nvGrpSpPr>
                <p:cNvPr id="32" name="Group 150"/>
                <p:cNvGrpSpPr>
                  <a:grpSpLocks/>
                </p:cNvGrpSpPr>
                <p:nvPr/>
              </p:nvGrpSpPr>
              <p:grpSpPr bwMode="auto">
                <a:xfrm>
                  <a:off x="0" y="1056"/>
                  <a:ext cx="1209" cy="528"/>
                  <a:chOff x="0" y="1056"/>
                  <a:chExt cx="1209" cy="528"/>
                </a:xfrm>
              </p:grpSpPr>
              <p:sp>
                <p:nvSpPr>
                  <p:cNvPr id="83" name="Rectangle 149"/>
                  <p:cNvSpPr>
                    <a:spLocks noChangeArrowheads="1"/>
                  </p:cNvSpPr>
                  <p:nvPr/>
                </p:nvSpPr>
                <p:spPr bwMode="auto">
                  <a:xfrm>
                    <a:off x="0" y="1056"/>
                    <a:ext cx="1209" cy="528"/>
                  </a:xfrm>
                  <a:prstGeom prst="rect">
                    <a:avLst/>
                  </a:prstGeom>
                  <a:solidFill>
                    <a:srgbClr val="CCCCCC"/>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charset="0"/>
                      <a:ea typeface="SimSun" charset="0"/>
                      <a:cs typeface="Arial" charset="0"/>
                    </a:endParaRPr>
                  </a:p>
                </p:txBody>
              </p:sp>
              <p:grpSp>
                <p:nvGrpSpPr>
                  <p:cNvPr id="84" name="Group 148"/>
                  <p:cNvGrpSpPr>
                    <a:grpSpLocks/>
                  </p:cNvGrpSpPr>
                  <p:nvPr/>
                </p:nvGrpSpPr>
                <p:grpSpPr bwMode="auto">
                  <a:xfrm>
                    <a:off x="0" y="1056"/>
                    <a:ext cx="1209" cy="528"/>
                    <a:chOff x="0" y="1056"/>
                    <a:chExt cx="1209" cy="528"/>
                  </a:xfrm>
                </p:grpSpPr>
                <p:sp>
                  <p:nvSpPr>
                    <p:cNvPr id="85" name="Rectangle 116"/>
                    <p:cNvSpPr>
                      <a:spLocks noChangeArrowheads="1"/>
                    </p:cNvSpPr>
                    <p:nvPr/>
                  </p:nvSpPr>
                  <p:spPr bwMode="auto">
                    <a:xfrm>
                      <a:off x="43" y="1056"/>
                      <a:ext cx="1123" cy="528"/>
                    </a:xfrm>
                    <a:prstGeom prst="rect">
                      <a:avLst/>
                    </a:prstGeom>
                    <a:solidFill>
                      <a:srgbClr val="CCCCCC"/>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1" u="none" strike="noStrike" kern="1200" cap="none" spc="0" normalizeH="0" baseline="0" noProof="0" dirty="0">
                          <a:ln>
                            <a:noFill/>
                          </a:ln>
                          <a:solidFill>
                            <a:srgbClr val="000000"/>
                          </a:solidFill>
                          <a:effectLst/>
                          <a:uLnTx/>
                          <a:uFillTx/>
                          <a:latin typeface="Arial" charset="0"/>
                          <a:ea typeface="SimSun" charset="0"/>
                          <a:cs typeface="Arial" charset="0"/>
                        </a:rPr>
                        <a:t>主题</a:t>
                      </a:r>
                      <a:endParaRPr kumimoji="0" lang="en-US" altLang="zh-CN" sz="2000" b="1" i="1" u="none" strike="noStrike" kern="1200" cap="none" spc="0" normalizeH="0" baseline="0" noProof="0" dirty="0">
                        <a:ln>
                          <a:noFill/>
                        </a:ln>
                        <a:solidFill>
                          <a:srgbClr val="000000"/>
                        </a:solidFill>
                        <a:effectLst/>
                        <a:uLnTx/>
                        <a:uFillTx/>
                        <a:latin typeface="Arial" charset="0"/>
                        <a:ea typeface="SimSun"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1" i="1" u="none" strike="noStrike" kern="1200" cap="none" spc="0" normalizeH="0" baseline="0" noProof="0" dirty="0">
                          <a:ln>
                            <a:noFill/>
                          </a:ln>
                          <a:solidFill>
                            <a:srgbClr val="000000"/>
                          </a:solidFill>
                          <a:effectLst/>
                          <a:uLnTx/>
                          <a:uFillTx/>
                          <a:latin typeface="Arial" charset="0"/>
                          <a:ea typeface="SimSun" charset="0"/>
                          <a:cs typeface="Arial" charset="0"/>
                        </a:rPr>
                        <a:t>(</a:t>
                      </a:r>
                      <a:r>
                        <a:rPr kumimoji="0" lang="zh-CN" altLang="en-US" sz="2000" b="0" i="0" u="none" strike="noStrike" kern="1200" cap="none" spc="0" normalizeH="0" baseline="0" noProof="0" dirty="0">
                          <a:ln>
                            <a:noFill/>
                          </a:ln>
                          <a:solidFill>
                            <a:srgbClr val="000000"/>
                          </a:solidFill>
                          <a:effectLst/>
                          <a:uLnTx/>
                          <a:uFillTx/>
                          <a:latin typeface="Times New Roman" charset="0"/>
                          <a:ea typeface="SimSun" charset="0"/>
                        </a:rPr>
                        <a:t>关键词</a:t>
                      </a:r>
                      <a:r>
                        <a:rPr kumimoji="0" lang="en-US" altLang="zh-CN" sz="2000" b="1" i="1" u="none" strike="noStrike" kern="1200" cap="none" spc="0" normalizeH="0" baseline="0" noProof="0" dirty="0">
                          <a:ln>
                            <a:noFill/>
                          </a:ln>
                          <a:solidFill>
                            <a:srgbClr val="000000"/>
                          </a:solidFill>
                          <a:effectLst/>
                          <a:uLnTx/>
                          <a:uFillTx/>
                          <a:latin typeface="Arial" charset="0"/>
                          <a:ea typeface="SimSun" charset="0"/>
                          <a:cs typeface="Arial" charset="0"/>
                        </a:rPr>
                        <a:t>)</a:t>
                      </a:r>
                      <a:endParaRPr kumimoji="0" lang="en-US" altLang="zh-CN" sz="2000" b="1" i="0" u="none" strike="noStrike" kern="1200" cap="none" spc="0" normalizeH="0" baseline="0" noProof="0" dirty="0">
                        <a:ln>
                          <a:noFill/>
                        </a:ln>
                        <a:solidFill>
                          <a:srgbClr val="000000"/>
                        </a:solidFill>
                        <a:effectLst/>
                        <a:uLnTx/>
                        <a:uFillTx/>
                        <a:latin typeface="Arial" charset="0"/>
                        <a:ea typeface="SimSun" charset="0"/>
                        <a:cs typeface="Arial" charset="0"/>
                      </a:endParaRPr>
                    </a:p>
                  </p:txBody>
                </p:sp>
                <p:sp>
                  <p:nvSpPr>
                    <p:cNvPr id="86" name="Rectangle 147"/>
                    <p:cNvSpPr>
                      <a:spLocks noChangeArrowheads="1"/>
                    </p:cNvSpPr>
                    <p:nvPr/>
                  </p:nvSpPr>
                  <p:spPr bwMode="auto">
                    <a:xfrm>
                      <a:off x="0" y="1056"/>
                      <a:ext cx="1209" cy="528"/>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charset="0"/>
                        <a:ea typeface="SimSun" charset="0"/>
                        <a:cs typeface="Arial" charset="0"/>
                      </a:endParaRPr>
                    </a:p>
                  </p:txBody>
                </p:sp>
              </p:grpSp>
            </p:grpSp>
            <p:grpSp>
              <p:nvGrpSpPr>
                <p:cNvPr id="33" name="Group 152"/>
                <p:cNvGrpSpPr>
                  <a:grpSpLocks/>
                </p:cNvGrpSpPr>
                <p:nvPr/>
              </p:nvGrpSpPr>
              <p:grpSpPr bwMode="auto">
                <a:xfrm>
                  <a:off x="1209" y="1056"/>
                  <a:ext cx="1454" cy="528"/>
                  <a:chOff x="1209" y="1056"/>
                  <a:chExt cx="1454" cy="528"/>
                </a:xfrm>
              </p:grpSpPr>
              <p:sp>
                <p:nvSpPr>
                  <p:cNvPr id="81" name="Rectangle 117"/>
                  <p:cNvSpPr>
                    <a:spLocks noChangeArrowheads="1"/>
                  </p:cNvSpPr>
                  <p:nvPr/>
                </p:nvSpPr>
                <p:spPr bwMode="auto">
                  <a:xfrm>
                    <a:off x="1252" y="1056"/>
                    <a:ext cx="1368" cy="5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dirty="0">
                        <a:ln>
                          <a:noFill/>
                        </a:ln>
                        <a:solidFill>
                          <a:srgbClr val="FFFFFF"/>
                        </a:solidFill>
                        <a:effectLst/>
                        <a:uLnTx/>
                        <a:uFillTx/>
                        <a:latin typeface="Arial" charset="0"/>
                        <a:ea typeface="SimSun" charset="0"/>
                        <a:cs typeface="Arial" charset="0"/>
                      </a:rPr>
                      <a:t>称义</a:t>
                    </a:r>
                    <a:endParaRPr kumimoji="0" lang="en-US" altLang="zh-CN" sz="2000" b="1" i="0" u="none" strike="noStrike" kern="1200" cap="none" spc="0" normalizeH="0" baseline="0" noProof="0" dirty="0">
                      <a:ln>
                        <a:noFill/>
                      </a:ln>
                      <a:solidFill>
                        <a:srgbClr val="FFFFFF"/>
                      </a:solidFill>
                      <a:effectLst/>
                      <a:uLnTx/>
                      <a:uFillTx/>
                      <a:latin typeface="Arial" charset="0"/>
                      <a:ea typeface="SimSun"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spc="0" normalizeH="0" baseline="0" noProof="0" dirty="0">
                        <a:ln>
                          <a:noFill/>
                        </a:ln>
                        <a:solidFill>
                          <a:srgbClr val="FFFFFF"/>
                        </a:solidFill>
                        <a:effectLst/>
                        <a:uLnTx/>
                        <a:uFillTx/>
                        <a:latin typeface="Arial" charset="0"/>
                        <a:ea typeface="SimSun" charset="0"/>
                        <a:cs typeface="Arial" charset="0"/>
                      </a:rPr>
                      <a:t>(2:16)</a:t>
                    </a:r>
                  </a:p>
                </p:txBody>
              </p:sp>
              <p:sp>
                <p:nvSpPr>
                  <p:cNvPr id="82" name="Rectangle 151"/>
                  <p:cNvSpPr>
                    <a:spLocks noChangeArrowheads="1"/>
                  </p:cNvSpPr>
                  <p:nvPr/>
                </p:nvSpPr>
                <p:spPr bwMode="auto">
                  <a:xfrm>
                    <a:off x="1209" y="1056"/>
                    <a:ext cx="1454" cy="528"/>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charset="0"/>
                      <a:ea typeface="SimSun" charset="0"/>
                      <a:cs typeface="Arial" charset="0"/>
                    </a:endParaRPr>
                  </a:p>
                </p:txBody>
              </p:sp>
            </p:grpSp>
            <p:grpSp>
              <p:nvGrpSpPr>
                <p:cNvPr id="34" name="Group 154"/>
                <p:cNvGrpSpPr>
                  <a:grpSpLocks/>
                </p:cNvGrpSpPr>
                <p:nvPr/>
              </p:nvGrpSpPr>
              <p:grpSpPr bwMode="auto">
                <a:xfrm>
                  <a:off x="2663" y="1056"/>
                  <a:ext cx="1490" cy="528"/>
                  <a:chOff x="2663" y="1056"/>
                  <a:chExt cx="1490" cy="528"/>
                </a:xfrm>
              </p:grpSpPr>
              <p:sp>
                <p:nvSpPr>
                  <p:cNvPr id="79" name="Rectangle 118"/>
                  <p:cNvSpPr>
                    <a:spLocks noChangeArrowheads="1"/>
                  </p:cNvSpPr>
                  <p:nvPr/>
                </p:nvSpPr>
                <p:spPr bwMode="auto">
                  <a:xfrm>
                    <a:off x="2706" y="1056"/>
                    <a:ext cx="1404" cy="5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dirty="0">
                        <a:ln>
                          <a:noFill/>
                        </a:ln>
                        <a:solidFill>
                          <a:srgbClr val="FFFFFF"/>
                        </a:solidFill>
                        <a:effectLst/>
                        <a:uLnTx/>
                        <a:uFillTx/>
                        <a:latin typeface="Arial" charset="0"/>
                        <a:ea typeface="SimSun" charset="0"/>
                        <a:cs typeface="Arial" charset="0"/>
                      </a:rPr>
                      <a:t>神的义</a:t>
                    </a:r>
                    <a:endParaRPr kumimoji="0" lang="en-US" altLang="zh-CN" sz="2000" b="1" i="0" u="none" strike="noStrike" kern="1200" cap="none" spc="0" normalizeH="0" baseline="0" noProof="0" dirty="0">
                      <a:ln>
                        <a:noFill/>
                      </a:ln>
                      <a:solidFill>
                        <a:srgbClr val="FFFFFF"/>
                      </a:solidFill>
                      <a:effectLst/>
                      <a:uLnTx/>
                      <a:uFillTx/>
                      <a:latin typeface="Arial" charset="0"/>
                      <a:ea typeface="SimSun"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spc="0" normalizeH="0" baseline="0" noProof="0" dirty="0">
                        <a:ln>
                          <a:noFill/>
                        </a:ln>
                        <a:solidFill>
                          <a:srgbClr val="FFFFFF"/>
                        </a:solidFill>
                        <a:effectLst/>
                        <a:uLnTx/>
                        <a:uFillTx/>
                        <a:latin typeface="Arial" charset="0"/>
                        <a:ea typeface="SimSun" charset="0"/>
                        <a:cs typeface="Arial" charset="0"/>
                      </a:rPr>
                      <a:t>(1:17)</a:t>
                    </a:r>
                  </a:p>
                </p:txBody>
              </p:sp>
              <p:sp>
                <p:nvSpPr>
                  <p:cNvPr id="80" name="Rectangle 153"/>
                  <p:cNvSpPr>
                    <a:spLocks noChangeArrowheads="1"/>
                  </p:cNvSpPr>
                  <p:nvPr/>
                </p:nvSpPr>
                <p:spPr bwMode="auto">
                  <a:xfrm>
                    <a:off x="2663" y="1056"/>
                    <a:ext cx="1490" cy="528"/>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charset="0"/>
                      <a:ea typeface="SimSun" charset="0"/>
                      <a:cs typeface="Arial" charset="0"/>
                    </a:endParaRPr>
                  </a:p>
                </p:txBody>
              </p:sp>
            </p:grpSp>
            <p:grpSp>
              <p:nvGrpSpPr>
                <p:cNvPr id="35" name="Group 158"/>
                <p:cNvGrpSpPr>
                  <a:grpSpLocks/>
                </p:cNvGrpSpPr>
                <p:nvPr/>
              </p:nvGrpSpPr>
              <p:grpSpPr bwMode="auto">
                <a:xfrm>
                  <a:off x="0" y="1584"/>
                  <a:ext cx="1209" cy="528"/>
                  <a:chOff x="0" y="1584"/>
                  <a:chExt cx="1209" cy="528"/>
                </a:xfrm>
              </p:grpSpPr>
              <p:sp>
                <p:nvSpPr>
                  <p:cNvPr id="75" name="Rectangle 157"/>
                  <p:cNvSpPr>
                    <a:spLocks noChangeArrowheads="1"/>
                  </p:cNvSpPr>
                  <p:nvPr/>
                </p:nvSpPr>
                <p:spPr bwMode="auto">
                  <a:xfrm>
                    <a:off x="0" y="1584"/>
                    <a:ext cx="1209" cy="528"/>
                  </a:xfrm>
                  <a:prstGeom prst="rect">
                    <a:avLst/>
                  </a:prstGeom>
                  <a:solidFill>
                    <a:srgbClr val="CCCCCC"/>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charset="0"/>
                      <a:ea typeface="SimSun" charset="0"/>
                      <a:cs typeface="Arial" charset="0"/>
                    </a:endParaRPr>
                  </a:p>
                </p:txBody>
              </p:sp>
              <p:grpSp>
                <p:nvGrpSpPr>
                  <p:cNvPr id="76" name="Group 156"/>
                  <p:cNvGrpSpPr>
                    <a:grpSpLocks/>
                  </p:cNvGrpSpPr>
                  <p:nvPr/>
                </p:nvGrpSpPr>
                <p:grpSpPr bwMode="auto">
                  <a:xfrm>
                    <a:off x="0" y="1584"/>
                    <a:ext cx="1209" cy="528"/>
                    <a:chOff x="0" y="1584"/>
                    <a:chExt cx="1209" cy="528"/>
                  </a:xfrm>
                </p:grpSpPr>
                <p:sp>
                  <p:nvSpPr>
                    <p:cNvPr id="77" name="Rectangle 119"/>
                    <p:cNvSpPr>
                      <a:spLocks noChangeArrowheads="1"/>
                    </p:cNvSpPr>
                    <p:nvPr/>
                  </p:nvSpPr>
                  <p:spPr bwMode="auto">
                    <a:xfrm>
                      <a:off x="43" y="1584"/>
                      <a:ext cx="1123" cy="528"/>
                    </a:xfrm>
                    <a:prstGeom prst="rect">
                      <a:avLst/>
                    </a:prstGeom>
                    <a:solidFill>
                      <a:srgbClr val="CCCCCC"/>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dirty="0">
                          <a:ln>
                            <a:noFill/>
                          </a:ln>
                          <a:solidFill>
                            <a:srgbClr val="000000"/>
                          </a:solidFill>
                          <a:effectLst/>
                          <a:uLnTx/>
                          <a:uFillTx/>
                          <a:latin typeface="Arial" charset="0"/>
                          <a:ea typeface="SimSun" charset="0"/>
                          <a:cs typeface="Arial" charset="0"/>
                        </a:rPr>
                        <a:t>遣词与语气</a:t>
                      </a:r>
                      <a:endParaRPr kumimoji="0" lang="en-US" altLang="zh-CN" sz="2000" b="1" i="0" u="none" strike="noStrike" kern="1200" cap="none" spc="0" normalizeH="0" baseline="0" noProof="0" dirty="0">
                        <a:ln>
                          <a:noFill/>
                        </a:ln>
                        <a:solidFill>
                          <a:srgbClr val="000000"/>
                        </a:solidFill>
                        <a:effectLst/>
                        <a:uLnTx/>
                        <a:uFillTx/>
                        <a:latin typeface="Arial" charset="0"/>
                        <a:ea typeface="SimSun" charset="0"/>
                        <a:cs typeface="Arial" charset="0"/>
                      </a:endParaRPr>
                    </a:p>
                  </p:txBody>
                </p:sp>
                <p:sp>
                  <p:nvSpPr>
                    <p:cNvPr id="78" name="Rectangle 155"/>
                    <p:cNvSpPr>
                      <a:spLocks noChangeArrowheads="1"/>
                    </p:cNvSpPr>
                    <p:nvPr/>
                  </p:nvSpPr>
                  <p:spPr bwMode="auto">
                    <a:xfrm>
                      <a:off x="0" y="1584"/>
                      <a:ext cx="1209" cy="528"/>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charset="0"/>
                        <a:ea typeface="SimSun" charset="0"/>
                        <a:cs typeface="Arial" charset="0"/>
                      </a:endParaRPr>
                    </a:p>
                  </p:txBody>
                </p:sp>
              </p:grpSp>
            </p:grpSp>
            <p:grpSp>
              <p:nvGrpSpPr>
                <p:cNvPr id="36" name="Group 160"/>
                <p:cNvGrpSpPr>
                  <a:grpSpLocks/>
                </p:cNvGrpSpPr>
                <p:nvPr/>
              </p:nvGrpSpPr>
              <p:grpSpPr bwMode="auto">
                <a:xfrm>
                  <a:off x="1209" y="1584"/>
                  <a:ext cx="1454" cy="528"/>
                  <a:chOff x="1209" y="1584"/>
                  <a:chExt cx="1454" cy="528"/>
                </a:xfrm>
              </p:grpSpPr>
              <p:sp>
                <p:nvSpPr>
                  <p:cNvPr id="73" name="Rectangle 120"/>
                  <p:cNvSpPr>
                    <a:spLocks noChangeArrowheads="1"/>
                  </p:cNvSpPr>
                  <p:nvPr/>
                </p:nvSpPr>
                <p:spPr bwMode="auto">
                  <a:xfrm>
                    <a:off x="1252" y="1584"/>
                    <a:ext cx="1368" cy="5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0" i="0" u="none" strike="noStrike" kern="1200" cap="none" spc="0" normalizeH="0" baseline="0" noProof="0" dirty="0">
                        <a:ln>
                          <a:noFill/>
                        </a:ln>
                        <a:solidFill>
                          <a:srgbClr val="FFFFFF"/>
                        </a:solidFill>
                        <a:effectLst/>
                        <a:uLnTx/>
                        <a:uFillTx/>
                        <a:latin typeface="Times New Roman" charset="0"/>
                        <a:ea typeface="SimSun" charset="0"/>
                      </a:rPr>
                      <a:t>简单但严重</a:t>
                    </a:r>
                    <a:endParaRPr kumimoji="0" lang="en-US" altLang="zh-CN" sz="2000" b="1" i="0" u="none" strike="noStrike" kern="1200" cap="none" spc="0" normalizeH="0" baseline="0" noProof="0" dirty="0">
                      <a:ln>
                        <a:noFill/>
                      </a:ln>
                      <a:solidFill>
                        <a:srgbClr val="FFFFFF"/>
                      </a:solidFill>
                      <a:effectLst/>
                      <a:uLnTx/>
                      <a:uFillTx/>
                      <a:latin typeface="Arial" charset="0"/>
                      <a:ea typeface="SimSun" charset="0"/>
                      <a:cs typeface="Arial" charset="0"/>
                    </a:endParaRPr>
                  </a:p>
                </p:txBody>
              </p:sp>
              <p:sp>
                <p:nvSpPr>
                  <p:cNvPr id="74" name="Rectangle 159"/>
                  <p:cNvSpPr>
                    <a:spLocks noChangeArrowheads="1"/>
                  </p:cNvSpPr>
                  <p:nvPr/>
                </p:nvSpPr>
                <p:spPr bwMode="auto">
                  <a:xfrm>
                    <a:off x="1209" y="1584"/>
                    <a:ext cx="1454" cy="528"/>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charset="0"/>
                      <a:ea typeface="SimSun" charset="0"/>
                      <a:cs typeface="Arial" charset="0"/>
                    </a:endParaRPr>
                  </a:p>
                </p:txBody>
              </p:sp>
            </p:grpSp>
            <p:grpSp>
              <p:nvGrpSpPr>
                <p:cNvPr id="37" name="Group 162"/>
                <p:cNvGrpSpPr>
                  <a:grpSpLocks/>
                </p:cNvGrpSpPr>
                <p:nvPr/>
              </p:nvGrpSpPr>
              <p:grpSpPr bwMode="auto">
                <a:xfrm>
                  <a:off x="2663" y="1584"/>
                  <a:ext cx="1490" cy="528"/>
                  <a:chOff x="2663" y="1584"/>
                  <a:chExt cx="1490" cy="528"/>
                </a:xfrm>
              </p:grpSpPr>
              <p:sp>
                <p:nvSpPr>
                  <p:cNvPr id="71" name="Rectangle 121"/>
                  <p:cNvSpPr>
                    <a:spLocks noChangeArrowheads="1"/>
                  </p:cNvSpPr>
                  <p:nvPr/>
                </p:nvSpPr>
                <p:spPr bwMode="auto">
                  <a:xfrm>
                    <a:off x="2706" y="1584"/>
                    <a:ext cx="1404" cy="5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TW" altLang="en-US" sz="2000" b="0" i="0" u="none" strike="noStrike" kern="1200" cap="none" spc="0" normalizeH="0" baseline="0" noProof="0" dirty="0">
                        <a:ln>
                          <a:noFill/>
                        </a:ln>
                        <a:solidFill>
                          <a:srgbClr val="FFFFFF"/>
                        </a:solidFill>
                        <a:effectLst/>
                        <a:uLnTx/>
                        <a:uFillTx/>
                        <a:latin typeface="Times New Roman" charset="0"/>
                        <a:ea typeface="SimSun" charset="0"/>
                      </a:rPr>
                      <a:t>技术性</a:t>
                    </a:r>
                    <a:r>
                      <a:rPr kumimoji="0" lang="zh-CN" altLang="en-US" sz="2000" b="0" i="0" u="none" strike="noStrike" kern="1200" cap="none" spc="0" normalizeH="0" baseline="0" noProof="0" dirty="0">
                        <a:ln>
                          <a:noFill/>
                        </a:ln>
                        <a:solidFill>
                          <a:srgbClr val="FFFFFF"/>
                        </a:solidFill>
                        <a:effectLst/>
                        <a:uLnTx/>
                        <a:uFillTx/>
                        <a:latin typeface="Times New Roman" charset="0"/>
                        <a:ea typeface="SimSun" charset="0"/>
                      </a:rPr>
                      <a:t>和富有结构</a:t>
                    </a:r>
                    <a:endParaRPr kumimoji="0" lang="en-US" altLang="zh-CN" sz="2000" b="1" i="0" u="none" strike="noStrike" kern="1200" cap="none" spc="0" normalizeH="0" baseline="0" noProof="0" dirty="0">
                      <a:ln>
                        <a:noFill/>
                      </a:ln>
                      <a:solidFill>
                        <a:srgbClr val="FFFFFF"/>
                      </a:solidFill>
                      <a:effectLst/>
                      <a:uLnTx/>
                      <a:uFillTx/>
                      <a:latin typeface="Arial" charset="0"/>
                      <a:ea typeface="SimSun" charset="0"/>
                      <a:cs typeface="Arial" charset="0"/>
                    </a:endParaRPr>
                  </a:p>
                </p:txBody>
              </p:sp>
              <p:sp>
                <p:nvSpPr>
                  <p:cNvPr id="72" name="Rectangle 161"/>
                  <p:cNvSpPr>
                    <a:spLocks noChangeArrowheads="1"/>
                  </p:cNvSpPr>
                  <p:nvPr/>
                </p:nvSpPr>
                <p:spPr bwMode="auto">
                  <a:xfrm>
                    <a:off x="2663" y="1584"/>
                    <a:ext cx="1490" cy="528"/>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charset="0"/>
                      <a:ea typeface="SimSun" charset="0"/>
                      <a:cs typeface="Arial" charset="0"/>
                    </a:endParaRPr>
                  </a:p>
                </p:txBody>
              </p:sp>
            </p:grpSp>
            <p:grpSp>
              <p:nvGrpSpPr>
                <p:cNvPr id="38" name="Group 166"/>
                <p:cNvGrpSpPr>
                  <a:grpSpLocks/>
                </p:cNvGrpSpPr>
                <p:nvPr/>
              </p:nvGrpSpPr>
              <p:grpSpPr bwMode="auto">
                <a:xfrm>
                  <a:off x="0" y="2112"/>
                  <a:ext cx="1209" cy="653"/>
                  <a:chOff x="0" y="2112"/>
                  <a:chExt cx="1209" cy="653"/>
                </a:xfrm>
              </p:grpSpPr>
              <p:sp>
                <p:nvSpPr>
                  <p:cNvPr id="67" name="Rectangle 165"/>
                  <p:cNvSpPr>
                    <a:spLocks noChangeArrowheads="1"/>
                  </p:cNvSpPr>
                  <p:nvPr/>
                </p:nvSpPr>
                <p:spPr bwMode="auto">
                  <a:xfrm>
                    <a:off x="0" y="2112"/>
                    <a:ext cx="1209" cy="653"/>
                  </a:xfrm>
                  <a:prstGeom prst="rect">
                    <a:avLst/>
                  </a:prstGeom>
                  <a:solidFill>
                    <a:srgbClr val="CCCCCC"/>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charset="0"/>
                      <a:ea typeface="SimSun" charset="0"/>
                      <a:cs typeface="Arial" charset="0"/>
                    </a:endParaRPr>
                  </a:p>
                </p:txBody>
              </p:sp>
              <p:grpSp>
                <p:nvGrpSpPr>
                  <p:cNvPr id="68" name="Group 164"/>
                  <p:cNvGrpSpPr>
                    <a:grpSpLocks/>
                  </p:cNvGrpSpPr>
                  <p:nvPr/>
                </p:nvGrpSpPr>
                <p:grpSpPr bwMode="auto">
                  <a:xfrm>
                    <a:off x="0" y="2112"/>
                    <a:ext cx="1209" cy="653"/>
                    <a:chOff x="0" y="2112"/>
                    <a:chExt cx="1209" cy="653"/>
                  </a:xfrm>
                </p:grpSpPr>
                <p:sp>
                  <p:nvSpPr>
                    <p:cNvPr id="69" name="Rectangle 122"/>
                    <p:cNvSpPr>
                      <a:spLocks noChangeArrowheads="1"/>
                    </p:cNvSpPr>
                    <p:nvPr/>
                  </p:nvSpPr>
                  <p:spPr bwMode="auto">
                    <a:xfrm>
                      <a:off x="43" y="2112"/>
                      <a:ext cx="1123" cy="653"/>
                    </a:xfrm>
                    <a:prstGeom prst="rect">
                      <a:avLst/>
                    </a:prstGeom>
                    <a:solidFill>
                      <a:srgbClr val="CCCCCC"/>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0" i="0" u="none" strike="noStrike" kern="1200" cap="none" spc="0" normalizeH="0" baseline="0" noProof="0" dirty="0">
                          <a:ln>
                            <a:noFill/>
                          </a:ln>
                          <a:solidFill>
                            <a:srgbClr val="000000"/>
                          </a:solidFill>
                          <a:effectLst/>
                          <a:uLnTx/>
                          <a:uFillTx/>
                          <a:latin typeface="Times New Roman" charset="0"/>
                          <a:ea typeface="SimSun" charset="0"/>
                        </a:rPr>
                        <a:t>形式</a:t>
                      </a:r>
                      <a:endParaRPr kumimoji="0" lang="en-US" altLang="zh-CN" sz="2000" b="1" i="0" u="none" strike="noStrike" kern="1200" cap="none" spc="0" normalizeH="0" baseline="0" noProof="0" dirty="0">
                        <a:ln>
                          <a:noFill/>
                        </a:ln>
                        <a:solidFill>
                          <a:srgbClr val="000000"/>
                        </a:solidFill>
                        <a:effectLst/>
                        <a:uLnTx/>
                        <a:uFillTx/>
                        <a:latin typeface="Arial" charset="0"/>
                        <a:ea typeface="SimSun" charset="0"/>
                        <a:cs typeface="Arial" charset="0"/>
                      </a:endParaRPr>
                    </a:p>
                  </p:txBody>
                </p:sp>
                <p:sp>
                  <p:nvSpPr>
                    <p:cNvPr id="70" name="Rectangle 163"/>
                    <p:cNvSpPr>
                      <a:spLocks noChangeArrowheads="1"/>
                    </p:cNvSpPr>
                    <p:nvPr/>
                  </p:nvSpPr>
                  <p:spPr bwMode="auto">
                    <a:xfrm>
                      <a:off x="0" y="2112"/>
                      <a:ext cx="1209" cy="653"/>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charset="0"/>
                        <a:ea typeface="SimSun" charset="0"/>
                        <a:cs typeface="Arial" charset="0"/>
                      </a:endParaRPr>
                    </a:p>
                  </p:txBody>
                </p:sp>
              </p:grpSp>
            </p:grpSp>
            <p:grpSp>
              <p:nvGrpSpPr>
                <p:cNvPr id="39" name="Group 168"/>
                <p:cNvGrpSpPr>
                  <a:grpSpLocks/>
                </p:cNvGrpSpPr>
                <p:nvPr/>
              </p:nvGrpSpPr>
              <p:grpSpPr bwMode="auto">
                <a:xfrm>
                  <a:off x="1209" y="2112"/>
                  <a:ext cx="1454" cy="653"/>
                  <a:chOff x="1209" y="2112"/>
                  <a:chExt cx="1454" cy="653"/>
                </a:xfrm>
              </p:grpSpPr>
              <p:sp>
                <p:nvSpPr>
                  <p:cNvPr id="65" name="Rectangle 123"/>
                  <p:cNvSpPr>
                    <a:spLocks noChangeArrowheads="1"/>
                  </p:cNvSpPr>
                  <p:nvPr/>
                </p:nvSpPr>
                <p:spPr bwMode="auto">
                  <a:xfrm>
                    <a:off x="1252" y="2112"/>
                    <a:ext cx="1368" cy="6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dirty="0">
                        <a:ln>
                          <a:noFill/>
                        </a:ln>
                        <a:solidFill>
                          <a:srgbClr val="FFFFFF"/>
                        </a:solidFill>
                        <a:effectLst/>
                        <a:uLnTx/>
                        <a:uFillTx/>
                        <a:latin typeface="Arial" charset="0"/>
                        <a:ea typeface="SimSun" charset="0"/>
                        <a:cs typeface="Arial" charset="0"/>
                      </a:rPr>
                      <a:t>修订版</a:t>
                    </a:r>
                    <a:r>
                      <a:rPr kumimoji="0" lang="en-US" altLang="zh-CN" sz="2000" b="1" i="0" u="none" strike="noStrike" kern="1200" cap="none" spc="0" normalizeH="0" baseline="0" noProof="0" dirty="0">
                        <a:ln>
                          <a:noFill/>
                        </a:ln>
                        <a:solidFill>
                          <a:srgbClr val="FFFFFF"/>
                        </a:solidFill>
                        <a:effectLst/>
                        <a:uLnTx/>
                        <a:uFillTx/>
                        <a:latin typeface="Arial" charset="0"/>
                        <a:ea typeface="SimSun" charset="0"/>
                        <a:cs typeface="Arial" charset="0"/>
                      </a:rPr>
                      <a:t>(</a:t>
                    </a:r>
                    <a:r>
                      <a:rPr kumimoji="0" lang="zh-CN" altLang="en-US" sz="2000" b="1" i="0" u="none" strike="noStrike" kern="1200" cap="none" spc="0" normalizeH="0" baseline="0" noProof="0" dirty="0">
                        <a:ln>
                          <a:noFill/>
                        </a:ln>
                        <a:solidFill>
                          <a:srgbClr val="FFFFFF"/>
                        </a:solidFill>
                        <a:effectLst/>
                        <a:uLnTx/>
                        <a:uFillTx/>
                        <a:latin typeface="Arial" charset="0"/>
                        <a:ea typeface="SimSun" charset="0"/>
                        <a:cs typeface="Arial" charset="0"/>
                      </a:rPr>
                      <a:t>例如</a:t>
                    </a:r>
                    <a:r>
                      <a:rPr kumimoji="0" lang="en-US" altLang="zh-CN" sz="2000" b="1" i="0" u="none" strike="noStrike" kern="1200" cap="none" spc="0" normalizeH="0" baseline="0" noProof="0" dirty="0">
                        <a:ln>
                          <a:noFill/>
                        </a:ln>
                        <a:solidFill>
                          <a:srgbClr val="FFFFFF"/>
                        </a:solidFill>
                        <a:effectLst/>
                        <a:uLnTx/>
                        <a:uFillTx/>
                        <a:latin typeface="Arial" charset="0"/>
                        <a:ea typeface="SimSun" charset="0"/>
                        <a:cs typeface="Arial" charset="0"/>
                      </a:rPr>
                      <a:t>. </a:t>
                    </a:r>
                    <a:r>
                      <a:rPr kumimoji="0" lang="zh-CN" altLang="en-US" sz="2000" b="1" i="0" u="none" strike="noStrike" kern="1200" cap="none" spc="0" normalizeH="0" baseline="0" noProof="0" dirty="0">
                        <a:ln>
                          <a:noFill/>
                        </a:ln>
                        <a:solidFill>
                          <a:srgbClr val="FFFFFF"/>
                        </a:solidFill>
                        <a:effectLst/>
                        <a:uLnTx/>
                        <a:uFillTx/>
                        <a:latin typeface="Arial" charset="0"/>
                        <a:ea typeface="SimSun" charset="0"/>
                        <a:cs typeface="Arial" charset="0"/>
                      </a:rPr>
                      <a:t>没有感恩</a:t>
                    </a:r>
                    <a:r>
                      <a:rPr kumimoji="0" lang="en-US" altLang="zh-CN" sz="2000" b="1" i="0" u="none" strike="noStrike" kern="1200" cap="none" spc="0" normalizeH="0" baseline="0" noProof="0" dirty="0">
                        <a:ln>
                          <a:noFill/>
                        </a:ln>
                        <a:solidFill>
                          <a:srgbClr val="FFFFFF"/>
                        </a:solidFill>
                        <a:effectLst/>
                        <a:uLnTx/>
                        <a:uFillTx/>
                        <a:latin typeface="Arial" charset="0"/>
                        <a:ea typeface="SimSun" charset="0"/>
                        <a:cs typeface="Arial" charset="0"/>
                      </a:rPr>
                      <a:t>)</a:t>
                    </a:r>
                  </a:p>
                </p:txBody>
              </p:sp>
              <p:sp>
                <p:nvSpPr>
                  <p:cNvPr id="66" name="Rectangle 167"/>
                  <p:cNvSpPr>
                    <a:spLocks noChangeArrowheads="1"/>
                  </p:cNvSpPr>
                  <p:nvPr/>
                </p:nvSpPr>
                <p:spPr bwMode="auto">
                  <a:xfrm>
                    <a:off x="1209" y="2112"/>
                    <a:ext cx="1454" cy="653"/>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charset="0"/>
                      <a:ea typeface="SimSun" charset="0"/>
                      <a:cs typeface="Arial" charset="0"/>
                    </a:endParaRPr>
                  </a:p>
                </p:txBody>
              </p:sp>
            </p:grpSp>
            <p:grpSp>
              <p:nvGrpSpPr>
                <p:cNvPr id="40" name="Group 170"/>
                <p:cNvGrpSpPr>
                  <a:grpSpLocks/>
                </p:cNvGrpSpPr>
                <p:nvPr/>
              </p:nvGrpSpPr>
              <p:grpSpPr bwMode="auto">
                <a:xfrm>
                  <a:off x="2663" y="2112"/>
                  <a:ext cx="1490" cy="653"/>
                  <a:chOff x="2663" y="2112"/>
                  <a:chExt cx="1490" cy="653"/>
                </a:xfrm>
              </p:grpSpPr>
              <p:sp>
                <p:nvSpPr>
                  <p:cNvPr id="63" name="Rectangle 124"/>
                  <p:cNvSpPr>
                    <a:spLocks noChangeArrowheads="1"/>
                  </p:cNvSpPr>
                  <p:nvPr/>
                </p:nvSpPr>
                <p:spPr bwMode="auto">
                  <a:xfrm>
                    <a:off x="2706" y="2112"/>
                    <a:ext cx="1404" cy="6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dirty="0">
                        <a:ln>
                          <a:noFill/>
                        </a:ln>
                        <a:solidFill>
                          <a:srgbClr val="FFFFFF"/>
                        </a:solidFill>
                        <a:effectLst/>
                        <a:uLnTx/>
                        <a:uFillTx/>
                        <a:latin typeface="Arial" charset="0"/>
                        <a:ea typeface="SimSun" charset="0"/>
                        <a:cs typeface="Arial" charset="0"/>
                      </a:rPr>
                      <a:t>传统</a:t>
                    </a:r>
                    <a:r>
                      <a:rPr kumimoji="0" lang="en-US" altLang="zh-CN" sz="2000" b="1" i="0" u="none" strike="noStrike" kern="1200" cap="none" spc="0" normalizeH="0" baseline="0" noProof="0" dirty="0">
                        <a:ln>
                          <a:noFill/>
                        </a:ln>
                        <a:solidFill>
                          <a:srgbClr val="FFFFFF"/>
                        </a:solidFill>
                        <a:effectLst/>
                        <a:uLnTx/>
                        <a:uFillTx/>
                        <a:latin typeface="Arial" charset="0"/>
                        <a:ea typeface="SimSun" charset="0"/>
                        <a:cs typeface="Arial" charset="0"/>
                      </a:rPr>
                      <a:t>(</a:t>
                    </a:r>
                    <a:r>
                      <a:rPr kumimoji="0" lang="zh-CN" altLang="en-US" sz="2000" b="1" i="0" u="none" strike="noStrike" kern="1200" cap="none" spc="0" normalizeH="0" baseline="0" noProof="0" dirty="0">
                        <a:ln>
                          <a:noFill/>
                        </a:ln>
                        <a:solidFill>
                          <a:srgbClr val="FFFFFF"/>
                        </a:solidFill>
                        <a:effectLst/>
                        <a:uLnTx/>
                        <a:uFillTx/>
                        <a:latin typeface="Arial" charset="0"/>
                        <a:ea typeface="SimSun" charset="0"/>
                        <a:cs typeface="Arial" charset="0"/>
                      </a:rPr>
                      <a:t>例如</a:t>
                    </a:r>
                    <a:r>
                      <a:rPr kumimoji="0" lang="en-US" altLang="zh-CN" sz="2000" b="1" i="0" u="none" strike="noStrike" kern="1200" cap="none" spc="0" normalizeH="0" baseline="0" noProof="0" dirty="0">
                        <a:ln>
                          <a:noFill/>
                        </a:ln>
                        <a:solidFill>
                          <a:srgbClr val="FFFFFF"/>
                        </a:solidFill>
                        <a:effectLst/>
                        <a:uLnTx/>
                        <a:uFillTx/>
                        <a:latin typeface="Arial" charset="0"/>
                        <a:ea typeface="SimSun" charset="0"/>
                        <a:cs typeface="Arial" charset="0"/>
                      </a:rPr>
                      <a:t>., </a:t>
                    </a:r>
                    <a:r>
                      <a:rPr kumimoji="0" lang="zh-CN" altLang="en-US" sz="2000" b="1" i="0" u="none" strike="noStrike" kern="1200" cap="none" spc="0" normalizeH="0" baseline="0" noProof="0" dirty="0">
                        <a:ln>
                          <a:noFill/>
                        </a:ln>
                        <a:solidFill>
                          <a:srgbClr val="FFFFFF"/>
                        </a:solidFill>
                        <a:effectLst/>
                        <a:uLnTx/>
                        <a:uFillTx/>
                        <a:latin typeface="Arial" charset="0"/>
                        <a:ea typeface="SimSun" charset="0"/>
                        <a:cs typeface="Arial" charset="0"/>
                      </a:rPr>
                      <a:t>名字</a:t>
                    </a:r>
                    <a:r>
                      <a:rPr kumimoji="0" lang="en-US" altLang="zh-CN" sz="2000" b="1" i="0" u="none" strike="noStrike" kern="1200" cap="none" spc="0" normalizeH="0" baseline="0" noProof="0" dirty="0">
                        <a:ln>
                          <a:noFill/>
                        </a:ln>
                        <a:solidFill>
                          <a:srgbClr val="FFFFFF"/>
                        </a:solidFill>
                        <a:effectLst/>
                        <a:uLnTx/>
                        <a:uFillTx/>
                        <a:latin typeface="Arial" charset="0"/>
                        <a:ea typeface="SimSun" charset="0"/>
                        <a:cs typeface="Arial" charset="0"/>
                      </a:rPr>
                      <a:t>, </a:t>
                    </a:r>
                    <a:r>
                      <a:rPr kumimoji="0" lang="zh-CN" altLang="en-US" sz="2000" b="1" i="0" u="none" strike="noStrike" kern="1200" cap="none" spc="0" normalizeH="0" baseline="0" noProof="0" dirty="0">
                        <a:ln>
                          <a:noFill/>
                        </a:ln>
                        <a:solidFill>
                          <a:srgbClr val="FFFFFF"/>
                        </a:solidFill>
                        <a:effectLst/>
                        <a:uLnTx/>
                        <a:uFillTx/>
                        <a:latin typeface="Arial" charset="0"/>
                        <a:ea typeface="SimSun" charset="0"/>
                        <a:cs typeface="Arial" charset="0"/>
                      </a:rPr>
                      <a:t>问安</a:t>
                    </a:r>
                    <a:r>
                      <a:rPr kumimoji="0" lang="en-US" altLang="zh-CN" sz="2000" b="1" i="0" u="none" strike="noStrike" kern="1200" cap="none" spc="0" normalizeH="0" baseline="0" noProof="0" dirty="0">
                        <a:ln>
                          <a:noFill/>
                        </a:ln>
                        <a:solidFill>
                          <a:srgbClr val="FFFFFF"/>
                        </a:solidFill>
                        <a:effectLst/>
                        <a:uLnTx/>
                        <a:uFillTx/>
                        <a:latin typeface="Arial" charset="0"/>
                        <a:ea typeface="SimSun" charset="0"/>
                        <a:cs typeface="Arial" charset="0"/>
                      </a:rPr>
                      <a:t>)</a:t>
                    </a:r>
                  </a:p>
                </p:txBody>
              </p:sp>
              <p:sp>
                <p:nvSpPr>
                  <p:cNvPr id="64" name="Rectangle 169"/>
                  <p:cNvSpPr>
                    <a:spLocks noChangeArrowheads="1"/>
                  </p:cNvSpPr>
                  <p:nvPr/>
                </p:nvSpPr>
                <p:spPr bwMode="auto">
                  <a:xfrm>
                    <a:off x="2663" y="2112"/>
                    <a:ext cx="1490" cy="653"/>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charset="0"/>
                      <a:ea typeface="SimSun" charset="0"/>
                      <a:cs typeface="Arial" charset="0"/>
                    </a:endParaRPr>
                  </a:p>
                </p:txBody>
              </p:sp>
            </p:grpSp>
            <p:grpSp>
              <p:nvGrpSpPr>
                <p:cNvPr id="41" name="Group 174"/>
                <p:cNvGrpSpPr>
                  <a:grpSpLocks/>
                </p:cNvGrpSpPr>
                <p:nvPr/>
              </p:nvGrpSpPr>
              <p:grpSpPr bwMode="auto">
                <a:xfrm>
                  <a:off x="0" y="2765"/>
                  <a:ext cx="1209" cy="653"/>
                  <a:chOff x="0" y="2765"/>
                  <a:chExt cx="1209" cy="653"/>
                </a:xfrm>
              </p:grpSpPr>
              <p:sp>
                <p:nvSpPr>
                  <p:cNvPr id="59" name="Rectangle 173"/>
                  <p:cNvSpPr>
                    <a:spLocks noChangeArrowheads="1"/>
                  </p:cNvSpPr>
                  <p:nvPr/>
                </p:nvSpPr>
                <p:spPr bwMode="auto">
                  <a:xfrm>
                    <a:off x="0" y="2765"/>
                    <a:ext cx="1209" cy="653"/>
                  </a:xfrm>
                  <a:prstGeom prst="rect">
                    <a:avLst/>
                  </a:prstGeom>
                  <a:solidFill>
                    <a:srgbClr val="CCCCCC"/>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charset="0"/>
                      <a:ea typeface="SimSun" charset="0"/>
                      <a:cs typeface="Arial" charset="0"/>
                    </a:endParaRPr>
                  </a:p>
                </p:txBody>
              </p:sp>
              <p:grpSp>
                <p:nvGrpSpPr>
                  <p:cNvPr id="60" name="Group 172"/>
                  <p:cNvGrpSpPr>
                    <a:grpSpLocks/>
                  </p:cNvGrpSpPr>
                  <p:nvPr/>
                </p:nvGrpSpPr>
                <p:grpSpPr bwMode="auto">
                  <a:xfrm>
                    <a:off x="0" y="2765"/>
                    <a:ext cx="1209" cy="653"/>
                    <a:chOff x="0" y="2765"/>
                    <a:chExt cx="1209" cy="653"/>
                  </a:xfrm>
                </p:grpSpPr>
                <p:sp>
                  <p:nvSpPr>
                    <p:cNvPr id="61" name="Rectangle 125"/>
                    <p:cNvSpPr>
                      <a:spLocks noChangeArrowheads="1"/>
                    </p:cNvSpPr>
                    <p:nvPr/>
                  </p:nvSpPr>
                  <p:spPr bwMode="auto">
                    <a:xfrm>
                      <a:off x="43" y="2765"/>
                      <a:ext cx="1123" cy="653"/>
                    </a:xfrm>
                    <a:prstGeom prst="rect">
                      <a:avLst/>
                    </a:prstGeom>
                    <a:solidFill>
                      <a:srgbClr val="CCCCCC"/>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dirty="0">
                          <a:ln>
                            <a:noFill/>
                          </a:ln>
                          <a:solidFill>
                            <a:srgbClr val="000000"/>
                          </a:solidFill>
                          <a:effectLst/>
                          <a:uLnTx/>
                          <a:uFillTx/>
                          <a:latin typeface="Arial" charset="0"/>
                          <a:ea typeface="SimSun" charset="0"/>
                          <a:cs typeface="Arial" charset="0"/>
                        </a:rPr>
                        <a:t>引用旧约</a:t>
                      </a:r>
                      <a:endParaRPr kumimoji="0" lang="en-US" altLang="zh-CN" sz="2000" b="1" i="0" u="none" strike="noStrike" kern="1200" cap="none" spc="0" normalizeH="0" baseline="0" noProof="0" dirty="0">
                        <a:ln>
                          <a:noFill/>
                        </a:ln>
                        <a:solidFill>
                          <a:srgbClr val="000000"/>
                        </a:solidFill>
                        <a:effectLst/>
                        <a:uLnTx/>
                        <a:uFillTx/>
                        <a:latin typeface="Arial" charset="0"/>
                        <a:ea typeface="SimSun" charset="0"/>
                        <a:cs typeface="Arial" charset="0"/>
                      </a:endParaRPr>
                    </a:p>
                  </p:txBody>
                </p:sp>
                <p:sp>
                  <p:nvSpPr>
                    <p:cNvPr id="62" name="Rectangle 171"/>
                    <p:cNvSpPr>
                      <a:spLocks noChangeArrowheads="1"/>
                    </p:cNvSpPr>
                    <p:nvPr/>
                  </p:nvSpPr>
                  <p:spPr bwMode="auto">
                    <a:xfrm>
                      <a:off x="0" y="2765"/>
                      <a:ext cx="1209" cy="653"/>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charset="0"/>
                        <a:ea typeface="SimSun" charset="0"/>
                        <a:cs typeface="Arial" charset="0"/>
                      </a:endParaRPr>
                    </a:p>
                  </p:txBody>
                </p:sp>
              </p:grpSp>
            </p:grpSp>
            <p:grpSp>
              <p:nvGrpSpPr>
                <p:cNvPr id="42" name="Group 176"/>
                <p:cNvGrpSpPr>
                  <a:grpSpLocks/>
                </p:cNvGrpSpPr>
                <p:nvPr/>
              </p:nvGrpSpPr>
              <p:grpSpPr bwMode="auto">
                <a:xfrm>
                  <a:off x="1209" y="2765"/>
                  <a:ext cx="1454" cy="653"/>
                  <a:chOff x="1209" y="2765"/>
                  <a:chExt cx="1454" cy="653"/>
                </a:xfrm>
              </p:grpSpPr>
              <p:sp>
                <p:nvSpPr>
                  <p:cNvPr id="57" name="Rectangle 126"/>
                  <p:cNvSpPr>
                    <a:spLocks noChangeArrowheads="1"/>
                  </p:cNvSpPr>
                  <p:nvPr/>
                </p:nvSpPr>
                <p:spPr bwMode="auto">
                  <a:xfrm>
                    <a:off x="1252" y="2765"/>
                    <a:ext cx="1368" cy="6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dirty="0">
                        <a:ln>
                          <a:noFill/>
                        </a:ln>
                        <a:solidFill>
                          <a:srgbClr val="FFFFFF"/>
                        </a:solidFill>
                        <a:effectLst/>
                        <a:uLnTx/>
                        <a:uFillTx/>
                        <a:latin typeface="Arial" charset="0"/>
                        <a:ea typeface="SimSun" charset="0"/>
                        <a:cs typeface="Arial" charset="0"/>
                      </a:rPr>
                      <a:t>少</a:t>
                    </a:r>
                    <a:endParaRPr kumimoji="0" lang="en-US" altLang="zh-CN" sz="2000" b="1" i="0" u="none" strike="noStrike" kern="1200" cap="none" spc="0" normalizeH="0" baseline="0" noProof="0" dirty="0">
                      <a:ln>
                        <a:noFill/>
                      </a:ln>
                      <a:solidFill>
                        <a:srgbClr val="FFFFFF"/>
                      </a:solidFill>
                      <a:effectLst/>
                      <a:uLnTx/>
                      <a:uFillTx/>
                      <a:latin typeface="Arial" charset="0"/>
                      <a:ea typeface="SimSun"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000" b="1" i="0" u="none" strike="noStrike" kern="1200" cap="none" spc="0" normalizeH="0" baseline="0" noProof="0" dirty="0">
                        <a:ln>
                          <a:noFill/>
                        </a:ln>
                        <a:solidFill>
                          <a:srgbClr val="FFFFFF"/>
                        </a:solidFill>
                        <a:effectLst/>
                        <a:uLnTx/>
                        <a:uFillTx/>
                        <a:latin typeface="Arial" charset="0"/>
                        <a:ea typeface="SimSun" charset="0"/>
                        <a:cs typeface="Arial" charset="0"/>
                      </a:rPr>
                      <a:t>(</a:t>
                    </a:r>
                    <a:r>
                      <a:rPr kumimoji="0" lang="zh-CN" altLang="en-US" sz="2000" b="1" i="0" u="none" strike="noStrike" kern="1200" cap="none" spc="0" normalizeH="0" baseline="0" noProof="0" dirty="0">
                        <a:ln>
                          <a:noFill/>
                        </a:ln>
                        <a:solidFill>
                          <a:srgbClr val="FFFFFF"/>
                        </a:solidFill>
                        <a:effectLst/>
                        <a:uLnTx/>
                        <a:uFillTx/>
                        <a:latin typeface="Arial" charset="0"/>
                        <a:ea typeface="SimSun" charset="0"/>
                        <a:cs typeface="Arial" charset="0"/>
                      </a:rPr>
                      <a:t>只有</a:t>
                    </a:r>
                    <a:r>
                      <a:rPr kumimoji="0" lang="en-US" altLang="zh-CN" sz="2000" b="1" i="0" u="none" strike="noStrike" kern="1200" cap="none" spc="0" normalizeH="0" baseline="0" noProof="0" dirty="0">
                        <a:ln>
                          <a:noFill/>
                        </a:ln>
                        <a:solidFill>
                          <a:srgbClr val="FFFFFF"/>
                        </a:solidFill>
                        <a:effectLst/>
                        <a:uLnTx/>
                        <a:uFillTx/>
                        <a:latin typeface="Arial" charset="0"/>
                        <a:ea typeface="SimSun" charset="0"/>
                        <a:cs typeface="Arial" charset="0"/>
                      </a:rPr>
                      <a:t>12, </a:t>
                    </a:r>
                    <a:r>
                      <a:rPr kumimoji="0" lang="zh-CN" altLang="en-US" sz="2000" b="1" i="0" u="none" strike="noStrike" kern="1200" cap="none" spc="0" normalizeH="0" baseline="0" noProof="0" dirty="0">
                        <a:ln>
                          <a:noFill/>
                        </a:ln>
                        <a:solidFill>
                          <a:srgbClr val="FFFFFF"/>
                        </a:solidFill>
                        <a:effectLst/>
                        <a:uLnTx/>
                        <a:uFillTx/>
                        <a:latin typeface="Arial" charset="0"/>
                        <a:ea typeface="SimSun" charset="0"/>
                        <a:cs typeface="Arial" charset="0"/>
                      </a:rPr>
                      <a:t>或每章</a:t>
                    </a:r>
                    <a:r>
                      <a:rPr kumimoji="0" lang="en-US" altLang="zh-CN" sz="2000" b="1" i="0" u="none" strike="noStrike" kern="1200" cap="none" spc="0" normalizeH="0" baseline="0" noProof="0" dirty="0">
                        <a:ln>
                          <a:noFill/>
                        </a:ln>
                        <a:solidFill>
                          <a:srgbClr val="FFFFFF"/>
                        </a:solidFill>
                        <a:effectLst/>
                        <a:uLnTx/>
                        <a:uFillTx/>
                        <a:latin typeface="Arial" charset="0"/>
                        <a:ea typeface="SimSun" charset="0"/>
                        <a:cs typeface="Arial" charset="0"/>
                      </a:rPr>
                      <a:t>2</a:t>
                    </a:r>
                    <a:r>
                      <a:rPr kumimoji="0" lang="zh-CN" altLang="en-US" sz="2000" b="1" i="0" u="none" strike="noStrike" kern="1200" cap="none" spc="0" normalizeH="0" baseline="0" noProof="0" dirty="0">
                        <a:ln>
                          <a:noFill/>
                        </a:ln>
                        <a:solidFill>
                          <a:srgbClr val="FFFFFF"/>
                        </a:solidFill>
                        <a:effectLst/>
                        <a:uLnTx/>
                        <a:uFillTx/>
                        <a:latin typeface="Arial" charset="0"/>
                        <a:ea typeface="SimSun" charset="0"/>
                        <a:cs typeface="Arial" charset="0"/>
                      </a:rPr>
                      <a:t>次</a:t>
                    </a:r>
                    <a:r>
                      <a:rPr kumimoji="0" lang="en-US" altLang="zh-CN" sz="2000" b="1" i="0" u="none" strike="noStrike" kern="1200" cap="none" spc="0" normalizeH="0" baseline="0" noProof="0" dirty="0">
                        <a:ln>
                          <a:noFill/>
                        </a:ln>
                        <a:solidFill>
                          <a:srgbClr val="FFFFFF"/>
                        </a:solidFill>
                        <a:effectLst/>
                        <a:uLnTx/>
                        <a:uFillTx/>
                        <a:latin typeface="Arial" charset="0"/>
                        <a:ea typeface="SimSun" charset="0"/>
                        <a:cs typeface="Arial" charset="0"/>
                      </a:rPr>
                      <a:t>)</a:t>
                    </a:r>
                  </a:p>
                </p:txBody>
              </p:sp>
              <p:sp>
                <p:nvSpPr>
                  <p:cNvPr id="58" name="Rectangle 175"/>
                  <p:cNvSpPr>
                    <a:spLocks noChangeArrowheads="1"/>
                  </p:cNvSpPr>
                  <p:nvPr/>
                </p:nvSpPr>
                <p:spPr bwMode="auto">
                  <a:xfrm>
                    <a:off x="1209" y="2765"/>
                    <a:ext cx="1454" cy="653"/>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charset="0"/>
                      <a:ea typeface="SimSun" charset="0"/>
                      <a:cs typeface="Arial" charset="0"/>
                    </a:endParaRPr>
                  </a:p>
                </p:txBody>
              </p:sp>
            </p:grpSp>
            <p:grpSp>
              <p:nvGrpSpPr>
                <p:cNvPr id="43" name="Group 178"/>
                <p:cNvGrpSpPr>
                  <a:grpSpLocks/>
                </p:cNvGrpSpPr>
                <p:nvPr/>
              </p:nvGrpSpPr>
              <p:grpSpPr bwMode="auto">
                <a:xfrm>
                  <a:off x="2573" y="2765"/>
                  <a:ext cx="1584" cy="653"/>
                  <a:chOff x="2573" y="2765"/>
                  <a:chExt cx="1584" cy="653"/>
                </a:xfrm>
              </p:grpSpPr>
              <p:sp>
                <p:nvSpPr>
                  <p:cNvPr id="55" name="Rectangle 127"/>
                  <p:cNvSpPr>
                    <a:spLocks noChangeArrowheads="1"/>
                  </p:cNvSpPr>
                  <p:nvPr/>
                </p:nvSpPr>
                <p:spPr bwMode="auto">
                  <a:xfrm>
                    <a:off x="2573" y="2765"/>
                    <a:ext cx="1584" cy="6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dirty="0">
                        <a:ln>
                          <a:noFill/>
                        </a:ln>
                        <a:solidFill>
                          <a:srgbClr val="FFFFFF"/>
                        </a:solidFill>
                        <a:effectLst/>
                        <a:uLnTx/>
                        <a:uFillTx/>
                        <a:latin typeface="Arial" charset="0"/>
                        <a:ea typeface="SimSun" charset="0"/>
                        <a:cs typeface="Arial" charset="0"/>
                      </a:rPr>
                      <a:t>与其他保罗书信类同</a:t>
                    </a:r>
                    <a:r>
                      <a:rPr kumimoji="0" lang="en-US" altLang="zh-CN" sz="2000" b="1" i="0" u="none" strike="noStrike" kern="1200" cap="none" spc="0" normalizeH="0" baseline="0" noProof="0" dirty="0">
                        <a:ln>
                          <a:noFill/>
                        </a:ln>
                        <a:solidFill>
                          <a:srgbClr val="FFFFFF"/>
                        </a:solidFill>
                        <a:effectLst/>
                        <a:uLnTx/>
                        <a:uFillTx/>
                        <a:latin typeface="Arial" charset="0"/>
                        <a:ea typeface="SimSun" charset="0"/>
                        <a:cs typeface="Arial" charset="0"/>
                      </a:rPr>
                      <a:t>(</a:t>
                    </a:r>
                    <a:r>
                      <a:rPr kumimoji="0" lang="zh-CN" altLang="en-US" sz="2000" b="1" i="0" u="none" strike="noStrike" kern="1200" cap="none" spc="0" normalizeH="0" baseline="0" noProof="0" dirty="0">
                        <a:ln>
                          <a:noFill/>
                        </a:ln>
                        <a:solidFill>
                          <a:srgbClr val="FFFFFF"/>
                        </a:solidFill>
                        <a:effectLst/>
                        <a:uLnTx/>
                        <a:uFillTx/>
                        <a:latin typeface="Arial" charset="0"/>
                        <a:ea typeface="SimSun" charset="0"/>
                        <a:cs typeface="Arial" charset="0"/>
                      </a:rPr>
                      <a:t>总计</a:t>
                    </a:r>
                    <a:r>
                      <a:rPr kumimoji="0" lang="en-US" altLang="zh-CN" sz="2000" b="1" i="0" u="none" strike="noStrike" kern="1200" cap="none" spc="0" normalizeH="0" baseline="0" noProof="0" dirty="0">
                        <a:ln>
                          <a:noFill/>
                        </a:ln>
                        <a:solidFill>
                          <a:srgbClr val="FFFFFF"/>
                        </a:solidFill>
                        <a:effectLst/>
                        <a:uLnTx/>
                        <a:uFillTx/>
                        <a:latin typeface="Arial" charset="0"/>
                        <a:ea typeface="SimSun" charset="0"/>
                        <a:cs typeface="Arial" charset="0"/>
                      </a:rPr>
                      <a:t>63!)</a:t>
                    </a:r>
                  </a:p>
                </p:txBody>
              </p:sp>
              <p:sp>
                <p:nvSpPr>
                  <p:cNvPr id="56" name="Rectangle 177"/>
                  <p:cNvSpPr>
                    <a:spLocks noChangeArrowheads="1"/>
                  </p:cNvSpPr>
                  <p:nvPr/>
                </p:nvSpPr>
                <p:spPr bwMode="auto">
                  <a:xfrm>
                    <a:off x="2663" y="2765"/>
                    <a:ext cx="1490" cy="653"/>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charset="0"/>
                      <a:ea typeface="SimSun" charset="0"/>
                      <a:cs typeface="Arial" charset="0"/>
                    </a:endParaRPr>
                  </a:p>
                </p:txBody>
              </p:sp>
            </p:grpSp>
            <p:grpSp>
              <p:nvGrpSpPr>
                <p:cNvPr id="44" name="Group 182"/>
                <p:cNvGrpSpPr>
                  <a:grpSpLocks/>
                </p:cNvGrpSpPr>
                <p:nvPr/>
              </p:nvGrpSpPr>
              <p:grpSpPr bwMode="auto">
                <a:xfrm>
                  <a:off x="0" y="3418"/>
                  <a:ext cx="1209" cy="528"/>
                  <a:chOff x="0" y="3418"/>
                  <a:chExt cx="1209" cy="528"/>
                </a:xfrm>
              </p:grpSpPr>
              <p:sp>
                <p:nvSpPr>
                  <p:cNvPr id="51" name="Rectangle 181"/>
                  <p:cNvSpPr>
                    <a:spLocks noChangeArrowheads="1"/>
                  </p:cNvSpPr>
                  <p:nvPr/>
                </p:nvSpPr>
                <p:spPr bwMode="auto">
                  <a:xfrm>
                    <a:off x="0" y="3418"/>
                    <a:ext cx="1209" cy="528"/>
                  </a:xfrm>
                  <a:prstGeom prst="rect">
                    <a:avLst/>
                  </a:prstGeom>
                  <a:solidFill>
                    <a:srgbClr val="CCCCCC"/>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charset="0"/>
                      <a:ea typeface="SimSun" charset="0"/>
                      <a:cs typeface="Arial" charset="0"/>
                    </a:endParaRPr>
                  </a:p>
                </p:txBody>
              </p:sp>
              <p:grpSp>
                <p:nvGrpSpPr>
                  <p:cNvPr id="52" name="Group 180"/>
                  <p:cNvGrpSpPr>
                    <a:grpSpLocks/>
                  </p:cNvGrpSpPr>
                  <p:nvPr/>
                </p:nvGrpSpPr>
                <p:grpSpPr bwMode="auto">
                  <a:xfrm>
                    <a:off x="0" y="3418"/>
                    <a:ext cx="1209" cy="528"/>
                    <a:chOff x="0" y="3418"/>
                    <a:chExt cx="1209" cy="528"/>
                  </a:xfrm>
                </p:grpSpPr>
                <p:sp>
                  <p:nvSpPr>
                    <p:cNvPr id="53" name="Rectangle 128"/>
                    <p:cNvSpPr>
                      <a:spLocks noChangeArrowheads="1"/>
                    </p:cNvSpPr>
                    <p:nvPr/>
                  </p:nvSpPr>
                  <p:spPr bwMode="auto">
                    <a:xfrm>
                      <a:off x="43" y="3418"/>
                      <a:ext cx="1123" cy="528"/>
                    </a:xfrm>
                    <a:prstGeom prst="rect">
                      <a:avLst/>
                    </a:prstGeom>
                    <a:solidFill>
                      <a:srgbClr val="CCCCCC"/>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0" i="0" u="none" strike="noStrike" kern="1200" cap="none" spc="0" normalizeH="0" baseline="0" noProof="0" dirty="0">
                          <a:ln>
                            <a:noFill/>
                          </a:ln>
                          <a:solidFill>
                            <a:srgbClr val="000000"/>
                          </a:solidFill>
                          <a:effectLst/>
                          <a:uLnTx/>
                          <a:uFillTx/>
                          <a:latin typeface="Times New Roman" charset="0"/>
                          <a:ea typeface="SimSun" charset="0"/>
                        </a:rPr>
                        <a:t>信仰焦点</a:t>
                      </a:r>
                      <a:endParaRPr kumimoji="0" lang="en-US" altLang="zh-CN" sz="2000" b="1" i="0" u="none" strike="noStrike" kern="1200" cap="none" spc="0" normalizeH="0" baseline="0" noProof="0" dirty="0">
                        <a:ln>
                          <a:noFill/>
                        </a:ln>
                        <a:solidFill>
                          <a:srgbClr val="000000"/>
                        </a:solidFill>
                        <a:effectLst/>
                        <a:uLnTx/>
                        <a:uFillTx/>
                        <a:latin typeface="Arial" charset="0"/>
                        <a:ea typeface="SimSun" charset="0"/>
                        <a:cs typeface="Arial" charset="0"/>
                      </a:endParaRPr>
                    </a:p>
                  </p:txBody>
                </p:sp>
                <p:sp>
                  <p:nvSpPr>
                    <p:cNvPr id="54" name="Rectangle 179"/>
                    <p:cNvSpPr>
                      <a:spLocks noChangeArrowheads="1"/>
                    </p:cNvSpPr>
                    <p:nvPr/>
                  </p:nvSpPr>
                  <p:spPr bwMode="auto">
                    <a:xfrm>
                      <a:off x="0" y="3418"/>
                      <a:ext cx="1209" cy="528"/>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charset="0"/>
                        <a:ea typeface="SimSun" charset="0"/>
                        <a:cs typeface="Arial" charset="0"/>
                      </a:endParaRPr>
                    </a:p>
                  </p:txBody>
                </p:sp>
              </p:grpSp>
            </p:grpSp>
            <p:grpSp>
              <p:nvGrpSpPr>
                <p:cNvPr id="45" name="Group 184"/>
                <p:cNvGrpSpPr>
                  <a:grpSpLocks/>
                </p:cNvGrpSpPr>
                <p:nvPr/>
              </p:nvGrpSpPr>
              <p:grpSpPr bwMode="auto">
                <a:xfrm>
                  <a:off x="1209" y="3418"/>
                  <a:ext cx="1454" cy="528"/>
                  <a:chOff x="1209" y="3418"/>
                  <a:chExt cx="1454" cy="528"/>
                </a:xfrm>
              </p:grpSpPr>
              <p:sp>
                <p:nvSpPr>
                  <p:cNvPr id="49" name="Rectangle 129"/>
                  <p:cNvSpPr>
                    <a:spLocks noChangeArrowheads="1"/>
                  </p:cNvSpPr>
                  <p:nvPr/>
                </p:nvSpPr>
                <p:spPr bwMode="auto">
                  <a:xfrm>
                    <a:off x="1252" y="3418"/>
                    <a:ext cx="1368" cy="5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dirty="0">
                        <a:ln>
                          <a:noFill/>
                        </a:ln>
                        <a:solidFill>
                          <a:srgbClr val="FFFFFF"/>
                        </a:solidFill>
                        <a:effectLst/>
                        <a:uLnTx/>
                        <a:uFillTx/>
                        <a:latin typeface="Arial" charset="0"/>
                        <a:ea typeface="SimSun" charset="0"/>
                        <a:cs typeface="Arial" charset="0"/>
                      </a:rPr>
                      <a:t>单一</a:t>
                    </a:r>
                    <a:r>
                      <a:rPr kumimoji="0" lang="en-US" altLang="zh-CN" sz="2000" b="1" i="0" u="none" strike="noStrike" kern="1200" cap="none" spc="0" normalizeH="0" baseline="0" noProof="0" dirty="0">
                        <a:ln>
                          <a:noFill/>
                        </a:ln>
                        <a:solidFill>
                          <a:srgbClr val="FFFFFF"/>
                        </a:solidFill>
                        <a:effectLst/>
                        <a:uLnTx/>
                        <a:uFillTx/>
                        <a:latin typeface="Arial" charset="0"/>
                        <a:ea typeface="SimSun" charset="0"/>
                        <a:cs typeface="Arial" charset="0"/>
                      </a:rPr>
                      <a:t>:</a:t>
                    </a:r>
                    <a:r>
                      <a:rPr kumimoji="0" lang="zh-CN" altLang="en-US" sz="2000" b="1" i="0" u="none" strike="noStrike" kern="1200" cap="none" spc="0" normalizeH="0" baseline="0" noProof="0" dirty="0">
                        <a:ln>
                          <a:noFill/>
                        </a:ln>
                        <a:solidFill>
                          <a:srgbClr val="FFFFFF"/>
                        </a:solidFill>
                        <a:effectLst/>
                        <a:uLnTx/>
                        <a:uFillTx/>
                        <a:latin typeface="Arial" charset="0"/>
                        <a:ea typeface="SimSun" charset="0"/>
                        <a:cs typeface="Arial" charset="0"/>
                      </a:rPr>
                      <a:t>称义</a:t>
                    </a:r>
                    <a:endParaRPr kumimoji="0" lang="en-US" altLang="zh-CN" sz="2000" b="1" i="0" u="none" strike="noStrike" kern="1200" cap="none" spc="0" normalizeH="0" baseline="0" noProof="0" dirty="0">
                      <a:ln>
                        <a:noFill/>
                      </a:ln>
                      <a:solidFill>
                        <a:srgbClr val="FFFFFF"/>
                      </a:solidFill>
                      <a:effectLst/>
                      <a:uLnTx/>
                      <a:uFillTx/>
                      <a:latin typeface="Arial" charset="0"/>
                      <a:ea typeface="SimSun"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zh-CN" sz="2000" b="1" i="0" u="none" strike="noStrike" kern="1200" cap="none" spc="0" normalizeH="0" baseline="0" noProof="0" dirty="0">
                      <a:ln>
                        <a:noFill/>
                      </a:ln>
                      <a:solidFill>
                        <a:srgbClr val="FFFFFF"/>
                      </a:solidFill>
                      <a:effectLst/>
                      <a:uLnTx/>
                      <a:uFillTx/>
                      <a:latin typeface="Arial" charset="0"/>
                      <a:ea typeface="SimSun" charset="0"/>
                      <a:cs typeface="Arial" charset="0"/>
                    </a:endParaRPr>
                  </a:p>
                </p:txBody>
              </p:sp>
              <p:sp>
                <p:nvSpPr>
                  <p:cNvPr id="50" name="Rectangle 183"/>
                  <p:cNvSpPr>
                    <a:spLocks noChangeArrowheads="1"/>
                  </p:cNvSpPr>
                  <p:nvPr/>
                </p:nvSpPr>
                <p:spPr bwMode="auto">
                  <a:xfrm>
                    <a:off x="1209" y="3418"/>
                    <a:ext cx="1454" cy="528"/>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charset="0"/>
                      <a:ea typeface="SimSun" charset="0"/>
                      <a:cs typeface="Arial" charset="0"/>
                    </a:endParaRPr>
                  </a:p>
                </p:txBody>
              </p:sp>
            </p:grpSp>
            <p:grpSp>
              <p:nvGrpSpPr>
                <p:cNvPr id="46" name="Group 186"/>
                <p:cNvGrpSpPr>
                  <a:grpSpLocks/>
                </p:cNvGrpSpPr>
                <p:nvPr/>
              </p:nvGrpSpPr>
              <p:grpSpPr bwMode="auto">
                <a:xfrm>
                  <a:off x="2663" y="3418"/>
                  <a:ext cx="1490" cy="528"/>
                  <a:chOff x="2663" y="3418"/>
                  <a:chExt cx="1490" cy="528"/>
                </a:xfrm>
              </p:grpSpPr>
              <p:sp>
                <p:nvSpPr>
                  <p:cNvPr id="47" name="Rectangle 130"/>
                  <p:cNvSpPr>
                    <a:spLocks noChangeArrowheads="1"/>
                  </p:cNvSpPr>
                  <p:nvPr/>
                </p:nvSpPr>
                <p:spPr bwMode="auto">
                  <a:xfrm>
                    <a:off x="2706" y="3418"/>
                    <a:ext cx="1404" cy="5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dirty="0">
                        <a:ln>
                          <a:noFill/>
                        </a:ln>
                        <a:solidFill>
                          <a:srgbClr val="FFFFFF"/>
                        </a:solidFill>
                        <a:effectLst/>
                        <a:uLnTx/>
                        <a:uFillTx/>
                        <a:latin typeface="Arial" charset="0"/>
                        <a:ea typeface="SimSun" charset="0"/>
                        <a:cs typeface="Arial" charset="0"/>
                      </a:rPr>
                      <a:t>广泛</a:t>
                    </a:r>
                    <a:r>
                      <a:rPr kumimoji="0" lang="en-US" altLang="zh-CN" sz="2000" b="1" i="0" u="none" strike="noStrike" kern="1200" cap="none" spc="0" normalizeH="0" baseline="0" noProof="0" dirty="0">
                        <a:ln>
                          <a:noFill/>
                        </a:ln>
                        <a:solidFill>
                          <a:srgbClr val="FFFFFF"/>
                        </a:solidFill>
                        <a:effectLst/>
                        <a:uLnTx/>
                        <a:uFillTx/>
                        <a:latin typeface="Arial" charset="0"/>
                        <a:ea typeface="SimSun" charset="0"/>
                        <a:cs typeface="Arial" charset="0"/>
                      </a:rPr>
                      <a:t>: </a:t>
                    </a:r>
                    <a:r>
                      <a:rPr kumimoji="0" lang="zh-CN" altLang="en-US" sz="2000" b="1" i="0" u="none" strike="noStrike" kern="1200" cap="none" spc="0" normalizeH="0" baseline="0" noProof="0" dirty="0">
                        <a:ln>
                          <a:noFill/>
                        </a:ln>
                        <a:solidFill>
                          <a:srgbClr val="FFFFFF"/>
                        </a:solidFill>
                        <a:effectLst/>
                        <a:uLnTx/>
                        <a:uFillTx/>
                        <a:latin typeface="Arial" charset="0"/>
                        <a:ea typeface="SimSun" charset="0"/>
                        <a:cs typeface="Arial" charset="0"/>
                      </a:rPr>
                      <a:t>众多主题</a:t>
                    </a:r>
                    <a:r>
                      <a:rPr kumimoji="0" lang="en-US" altLang="zh-CN" sz="2000" b="1" i="0" u="none" strike="noStrike" kern="1200" cap="none" spc="0" normalizeH="0" baseline="0" noProof="0" dirty="0">
                        <a:ln>
                          <a:noFill/>
                        </a:ln>
                        <a:solidFill>
                          <a:srgbClr val="FFFFFF"/>
                        </a:solidFill>
                        <a:effectLst/>
                        <a:uLnTx/>
                        <a:uFillTx/>
                        <a:latin typeface="Arial" charset="0"/>
                        <a:ea typeface="SimSun" charset="0"/>
                        <a:cs typeface="Arial"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zh-CN" sz="2000" b="1" i="0" u="none" strike="noStrike" kern="1200" cap="none" spc="0" normalizeH="0" baseline="0" noProof="0" dirty="0">
                      <a:ln>
                        <a:noFill/>
                      </a:ln>
                      <a:solidFill>
                        <a:srgbClr val="FFFFFF"/>
                      </a:solidFill>
                      <a:effectLst/>
                      <a:uLnTx/>
                      <a:uFillTx/>
                      <a:latin typeface="Arial" charset="0"/>
                      <a:ea typeface="SimSun" charset="0"/>
                      <a:cs typeface="Arial" charset="0"/>
                    </a:endParaRPr>
                  </a:p>
                </p:txBody>
              </p:sp>
              <p:sp>
                <p:nvSpPr>
                  <p:cNvPr id="48" name="Rectangle 185"/>
                  <p:cNvSpPr>
                    <a:spLocks noChangeArrowheads="1"/>
                  </p:cNvSpPr>
                  <p:nvPr/>
                </p:nvSpPr>
                <p:spPr bwMode="auto">
                  <a:xfrm>
                    <a:off x="2663" y="3418"/>
                    <a:ext cx="1490" cy="528"/>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charset="0"/>
                      <a:ea typeface="SimSun" charset="0"/>
                      <a:cs typeface="Arial" charset="0"/>
                    </a:endParaRPr>
                  </a:p>
                </p:txBody>
              </p:sp>
            </p:grpSp>
          </p:grpSp>
          <p:sp>
            <p:nvSpPr>
              <p:cNvPr id="25" name="Rectangle 188"/>
              <p:cNvSpPr>
                <a:spLocks noChangeArrowheads="1"/>
              </p:cNvSpPr>
              <p:nvPr/>
            </p:nvSpPr>
            <p:spPr bwMode="auto">
              <a:xfrm>
                <a:off x="-4" y="-4"/>
                <a:ext cx="4161" cy="3954"/>
              </a:xfrm>
              <a:prstGeom prst="rect">
                <a:avLst/>
              </a:prstGeom>
              <a:noFill/>
              <a:ln w="14287">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charset="0"/>
                  <a:ea typeface="SimSun" charset="0"/>
                  <a:cs typeface="Arial" charset="0"/>
                </a:endParaRPr>
              </a:p>
            </p:txBody>
          </p:sp>
        </p:grpSp>
        <p:grpSp>
          <p:nvGrpSpPr>
            <p:cNvPr id="6" name="Group 207"/>
            <p:cNvGrpSpPr>
              <a:grpSpLocks/>
            </p:cNvGrpSpPr>
            <p:nvPr/>
          </p:nvGrpSpPr>
          <p:grpSpPr bwMode="auto">
            <a:xfrm>
              <a:off x="144" y="-267"/>
              <a:ext cx="4161" cy="459"/>
              <a:chOff x="-4" y="-4"/>
              <a:chExt cx="4161" cy="459"/>
            </a:xfrm>
          </p:grpSpPr>
          <p:grpSp>
            <p:nvGrpSpPr>
              <p:cNvPr id="7" name="Group 205"/>
              <p:cNvGrpSpPr>
                <a:grpSpLocks/>
              </p:cNvGrpSpPr>
              <p:nvPr/>
            </p:nvGrpSpPr>
            <p:grpSpPr bwMode="auto">
              <a:xfrm>
                <a:off x="0" y="0"/>
                <a:ext cx="4153" cy="451"/>
                <a:chOff x="0" y="0"/>
                <a:chExt cx="4153" cy="451"/>
              </a:xfrm>
            </p:grpSpPr>
            <p:grpSp>
              <p:nvGrpSpPr>
                <p:cNvPr id="9" name="Group 196"/>
                <p:cNvGrpSpPr>
                  <a:grpSpLocks/>
                </p:cNvGrpSpPr>
                <p:nvPr/>
              </p:nvGrpSpPr>
              <p:grpSpPr bwMode="auto">
                <a:xfrm>
                  <a:off x="0" y="0"/>
                  <a:ext cx="1209" cy="451"/>
                  <a:chOff x="0" y="0"/>
                  <a:chExt cx="1209" cy="451"/>
                </a:xfrm>
              </p:grpSpPr>
              <p:sp>
                <p:nvSpPr>
                  <p:cNvPr id="20" name="Rectangle 195"/>
                  <p:cNvSpPr>
                    <a:spLocks noChangeArrowheads="1"/>
                  </p:cNvSpPr>
                  <p:nvPr/>
                </p:nvSpPr>
                <p:spPr bwMode="auto">
                  <a:xfrm>
                    <a:off x="0" y="0"/>
                    <a:ext cx="1209" cy="451"/>
                  </a:xfrm>
                  <a:prstGeom prst="rect">
                    <a:avLst/>
                  </a:prstGeom>
                  <a:solidFill>
                    <a:srgbClr val="000000"/>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charset="0"/>
                      <a:ea typeface="SimSun" charset="0"/>
                      <a:cs typeface="Arial" charset="0"/>
                    </a:endParaRPr>
                  </a:p>
                </p:txBody>
              </p:sp>
              <p:grpSp>
                <p:nvGrpSpPr>
                  <p:cNvPr id="21" name="Group 194"/>
                  <p:cNvGrpSpPr>
                    <a:grpSpLocks/>
                  </p:cNvGrpSpPr>
                  <p:nvPr/>
                </p:nvGrpSpPr>
                <p:grpSpPr bwMode="auto">
                  <a:xfrm>
                    <a:off x="0" y="0"/>
                    <a:ext cx="1209" cy="451"/>
                    <a:chOff x="0" y="0"/>
                    <a:chExt cx="1209" cy="451"/>
                  </a:xfrm>
                </p:grpSpPr>
                <p:sp>
                  <p:nvSpPr>
                    <p:cNvPr id="22" name="Rectangle 190"/>
                    <p:cNvSpPr>
                      <a:spLocks noChangeArrowheads="1"/>
                    </p:cNvSpPr>
                    <p:nvPr/>
                  </p:nvSpPr>
                  <p:spPr bwMode="auto">
                    <a:xfrm>
                      <a:off x="43" y="0"/>
                      <a:ext cx="1123" cy="451"/>
                    </a:xfrm>
                    <a:prstGeom prst="rect">
                      <a:avLst/>
                    </a:prstGeom>
                    <a:solidFill>
                      <a:srgbClr val="000000"/>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1" i="1" u="none" strike="noStrike" kern="1200" cap="none" spc="0" normalizeH="0" baseline="0" noProof="0">
                          <a:ln>
                            <a:noFill/>
                          </a:ln>
                          <a:solidFill>
                            <a:srgbClr val="FFFFFF"/>
                          </a:solidFill>
                          <a:effectLst/>
                          <a:uLnTx/>
                          <a:uFillTx/>
                          <a:latin typeface="Arial" charset="0"/>
                          <a:ea typeface="SimSun" charset="0"/>
                          <a:cs typeface="Arial" charset="0"/>
                        </a:rPr>
                        <a:t>  </a:t>
                      </a:r>
                      <a:endParaRPr kumimoji="0" lang="en-US" altLang="zh-CN" sz="2000" b="1" i="0" u="none" strike="noStrike" kern="1200" cap="none" spc="0" normalizeH="0" baseline="0" noProof="0">
                        <a:ln>
                          <a:noFill/>
                        </a:ln>
                        <a:solidFill>
                          <a:srgbClr val="FFFFFF"/>
                        </a:solidFill>
                        <a:effectLst/>
                        <a:uLnTx/>
                        <a:uFillTx/>
                        <a:latin typeface="Arial" charset="0"/>
                        <a:ea typeface="SimSun"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zh-CN" sz="2000" b="1" i="0" u="none" strike="noStrike" kern="1200" cap="none" spc="0" normalizeH="0" baseline="0" noProof="0">
                        <a:ln>
                          <a:noFill/>
                        </a:ln>
                        <a:solidFill>
                          <a:srgbClr val="FFFFFF"/>
                        </a:solidFill>
                        <a:effectLst/>
                        <a:uLnTx/>
                        <a:uFillTx/>
                        <a:latin typeface="Arial" charset="0"/>
                        <a:ea typeface="SimSun" charset="0"/>
                        <a:cs typeface="Arial" charset="0"/>
                      </a:endParaRPr>
                    </a:p>
                  </p:txBody>
                </p:sp>
                <p:sp>
                  <p:nvSpPr>
                    <p:cNvPr id="23" name="Rectangle 193"/>
                    <p:cNvSpPr>
                      <a:spLocks noChangeArrowheads="1"/>
                    </p:cNvSpPr>
                    <p:nvPr/>
                  </p:nvSpPr>
                  <p:spPr bwMode="auto">
                    <a:xfrm>
                      <a:off x="0" y="0"/>
                      <a:ext cx="1209" cy="451"/>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charset="0"/>
                        <a:ea typeface="SimSun" charset="0"/>
                        <a:cs typeface="Arial" charset="0"/>
                      </a:endParaRPr>
                    </a:p>
                  </p:txBody>
                </p:sp>
              </p:grpSp>
            </p:grpSp>
            <p:grpSp>
              <p:nvGrpSpPr>
                <p:cNvPr id="10" name="Group 200"/>
                <p:cNvGrpSpPr>
                  <a:grpSpLocks/>
                </p:cNvGrpSpPr>
                <p:nvPr/>
              </p:nvGrpSpPr>
              <p:grpSpPr bwMode="auto">
                <a:xfrm>
                  <a:off x="1209" y="0"/>
                  <a:ext cx="1454" cy="451"/>
                  <a:chOff x="1209" y="0"/>
                  <a:chExt cx="1454" cy="451"/>
                </a:xfrm>
              </p:grpSpPr>
              <p:sp>
                <p:nvSpPr>
                  <p:cNvPr id="16" name="Rectangle 199"/>
                  <p:cNvSpPr>
                    <a:spLocks noChangeArrowheads="1"/>
                  </p:cNvSpPr>
                  <p:nvPr/>
                </p:nvSpPr>
                <p:spPr bwMode="auto">
                  <a:xfrm>
                    <a:off x="1209" y="0"/>
                    <a:ext cx="1454" cy="451"/>
                  </a:xfrm>
                  <a:prstGeom prst="rect">
                    <a:avLst/>
                  </a:prstGeom>
                  <a:solidFill>
                    <a:srgbClr val="000000"/>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charset="0"/>
                      <a:ea typeface="SimSun" charset="0"/>
                      <a:cs typeface="Arial" charset="0"/>
                    </a:endParaRPr>
                  </a:p>
                </p:txBody>
              </p:sp>
              <p:grpSp>
                <p:nvGrpSpPr>
                  <p:cNvPr id="17" name="Group 198"/>
                  <p:cNvGrpSpPr>
                    <a:grpSpLocks/>
                  </p:cNvGrpSpPr>
                  <p:nvPr/>
                </p:nvGrpSpPr>
                <p:grpSpPr bwMode="auto">
                  <a:xfrm>
                    <a:off x="1209" y="0"/>
                    <a:ext cx="1454" cy="451"/>
                    <a:chOff x="1209" y="0"/>
                    <a:chExt cx="1454" cy="451"/>
                  </a:xfrm>
                </p:grpSpPr>
                <p:sp>
                  <p:nvSpPr>
                    <p:cNvPr id="18" name="Rectangle 191"/>
                    <p:cNvSpPr>
                      <a:spLocks noChangeArrowheads="1"/>
                    </p:cNvSpPr>
                    <p:nvPr/>
                  </p:nvSpPr>
                  <p:spPr bwMode="auto">
                    <a:xfrm>
                      <a:off x="1252" y="0"/>
                      <a:ext cx="1368" cy="451"/>
                    </a:xfrm>
                    <a:prstGeom prst="rect">
                      <a:avLst/>
                    </a:prstGeom>
                    <a:solidFill>
                      <a:srgbClr val="000000"/>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dirty="0">
                          <a:ln>
                            <a:noFill/>
                          </a:ln>
                          <a:solidFill>
                            <a:srgbClr val="FFFFFF"/>
                          </a:solidFill>
                          <a:effectLst/>
                          <a:uLnTx/>
                          <a:uFillTx/>
                          <a:latin typeface="Arial" charset="0"/>
                          <a:ea typeface="SimSun" charset="0"/>
                          <a:cs typeface="Arial" charset="0"/>
                        </a:rPr>
                        <a:t>加拉太书</a:t>
                      </a:r>
                      <a:endParaRPr kumimoji="0" lang="en-US" altLang="zh-CN" sz="2000" b="1" i="0" u="none" strike="noStrike" kern="1200" cap="none" spc="0" normalizeH="0" baseline="0" noProof="0" dirty="0">
                        <a:ln>
                          <a:noFill/>
                        </a:ln>
                        <a:solidFill>
                          <a:srgbClr val="FFFFFF"/>
                        </a:solidFill>
                        <a:effectLst/>
                        <a:uLnTx/>
                        <a:uFillTx/>
                        <a:latin typeface="Arial" charset="0"/>
                        <a:ea typeface="SimSun" charset="0"/>
                        <a:cs typeface="Arial" charset="0"/>
                      </a:endParaRPr>
                    </a:p>
                  </p:txBody>
                </p:sp>
                <p:sp>
                  <p:nvSpPr>
                    <p:cNvPr id="19" name="Rectangle 197"/>
                    <p:cNvSpPr>
                      <a:spLocks noChangeArrowheads="1"/>
                    </p:cNvSpPr>
                    <p:nvPr/>
                  </p:nvSpPr>
                  <p:spPr bwMode="auto">
                    <a:xfrm>
                      <a:off x="1209" y="0"/>
                      <a:ext cx="1454" cy="451"/>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charset="0"/>
                        <a:ea typeface="SimSun" charset="0"/>
                        <a:cs typeface="Arial" charset="0"/>
                      </a:endParaRPr>
                    </a:p>
                  </p:txBody>
                </p:sp>
              </p:grpSp>
            </p:grpSp>
            <p:grpSp>
              <p:nvGrpSpPr>
                <p:cNvPr id="11" name="Group 204"/>
                <p:cNvGrpSpPr>
                  <a:grpSpLocks/>
                </p:cNvGrpSpPr>
                <p:nvPr/>
              </p:nvGrpSpPr>
              <p:grpSpPr bwMode="auto">
                <a:xfrm>
                  <a:off x="2663" y="0"/>
                  <a:ext cx="1490" cy="451"/>
                  <a:chOff x="2663" y="0"/>
                  <a:chExt cx="1490" cy="451"/>
                </a:xfrm>
              </p:grpSpPr>
              <p:sp>
                <p:nvSpPr>
                  <p:cNvPr id="12" name="Rectangle 203"/>
                  <p:cNvSpPr>
                    <a:spLocks noChangeArrowheads="1"/>
                  </p:cNvSpPr>
                  <p:nvPr/>
                </p:nvSpPr>
                <p:spPr bwMode="auto">
                  <a:xfrm>
                    <a:off x="2663" y="0"/>
                    <a:ext cx="1490" cy="451"/>
                  </a:xfrm>
                  <a:prstGeom prst="rect">
                    <a:avLst/>
                  </a:prstGeom>
                  <a:solidFill>
                    <a:srgbClr val="000000"/>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charset="0"/>
                      <a:ea typeface="SimSun" charset="0"/>
                      <a:cs typeface="Arial" charset="0"/>
                    </a:endParaRPr>
                  </a:p>
                </p:txBody>
              </p:sp>
              <p:grpSp>
                <p:nvGrpSpPr>
                  <p:cNvPr id="13" name="Group 202"/>
                  <p:cNvGrpSpPr>
                    <a:grpSpLocks/>
                  </p:cNvGrpSpPr>
                  <p:nvPr/>
                </p:nvGrpSpPr>
                <p:grpSpPr bwMode="auto">
                  <a:xfrm>
                    <a:off x="2663" y="0"/>
                    <a:ext cx="1490" cy="451"/>
                    <a:chOff x="2663" y="0"/>
                    <a:chExt cx="1490" cy="451"/>
                  </a:xfrm>
                </p:grpSpPr>
                <p:sp>
                  <p:nvSpPr>
                    <p:cNvPr id="14" name="Rectangle 192"/>
                    <p:cNvSpPr>
                      <a:spLocks noChangeArrowheads="1"/>
                    </p:cNvSpPr>
                    <p:nvPr/>
                  </p:nvSpPr>
                  <p:spPr bwMode="auto">
                    <a:xfrm>
                      <a:off x="2706" y="0"/>
                      <a:ext cx="1404" cy="451"/>
                    </a:xfrm>
                    <a:prstGeom prst="rect">
                      <a:avLst/>
                    </a:prstGeom>
                    <a:solidFill>
                      <a:srgbClr val="000000"/>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dirty="0">
                          <a:ln>
                            <a:noFill/>
                          </a:ln>
                          <a:solidFill>
                            <a:srgbClr val="FFFFFF"/>
                          </a:solidFill>
                          <a:effectLst/>
                          <a:uLnTx/>
                          <a:uFillTx/>
                          <a:latin typeface="Arial" charset="0"/>
                          <a:ea typeface="SimSun" charset="0"/>
                          <a:cs typeface="Arial" charset="0"/>
                        </a:rPr>
                        <a:t>罗马书</a:t>
                      </a:r>
                      <a:endParaRPr kumimoji="0" lang="en-US" altLang="zh-CN" sz="2000" b="1" i="0" u="none" strike="noStrike" kern="1200" cap="none" spc="0" normalizeH="0" baseline="0" noProof="0" dirty="0">
                        <a:ln>
                          <a:noFill/>
                        </a:ln>
                        <a:solidFill>
                          <a:srgbClr val="FFFFFF"/>
                        </a:solidFill>
                        <a:effectLst/>
                        <a:uLnTx/>
                        <a:uFillTx/>
                        <a:latin typeface="Arial" charset="0"/>
                        <a:ea typeface="SimSun" charset="0"/>
                        <a:cs typeface="Arial" charset="0"/>
                      </a:endParaRPr>
                    </a:p>
                  </p:txBody>
                </p:sp>
                <p:sp>
                  <p:nvSpPr>
                    <p:cNvPr id="15" name="Rectangle 201"/>
                    <p:cNvSpPr>
                      <a:spLocks noChangeArrowheads="1"/>
                    </p:cNvSpPr>
                    <p:nvPr/>
                  </p:nvSpPr>
                  <p:spPr bwMode="auto">
                    <a:xfrm>
                      <a:off x="2663" y="0"/>
                      <a:ext cx="1490" cy="451"/>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charset="0"/>
                        <a:ea typeface="SimSun" charset="0"/>
                        <a:cs typeface="Arial" charset="0"/>
                      </a:endParaRPr>
                    </a:p>
                  </p:txBody>
                </p:sp>
              </p:grpSp>
            </p:grpSp>
          </p:grpSp>
          <p:sp>
            <p:nvSpPr>
              <p:cNvPr id="8" name="Rectangle 206"/>
              <p:cNvSpPr>
                <a:spLocks noChangeArrowheads="1"/>
              </p:cNvSpPr>
              <p:nvPr/>
            </p:nvSpPr>
            <p:spPr bwMode="auto">
              <a:xfrm>
                <a:off x="-4" y="-4"/>
                <a:ext cx="4161" cy="459"/>
              </a:xfrm>
              <a:prstGeom prst="rect">
                <a:avLst/>
              </a:prstGeom>
              <a:noFill/>
              <a:ln w="14287">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charset="0"/>
                  <a:ea typeface="SimSun" charset="0"/>
                  <a:cs typeface="Arial" charset="0"/>
                </a:endParaRPr>
              </a:p>
            </p:txBody>
          </p:sp>
        </p:grpSp>
      </p:grpSp>
      <p:sp>
        <p:nvSpPr>
          <p:cNvPr id="103" name="Text Box 209"/>
          <p:cNvSpPr txBox="1">
            <a:spLocks noChangeArrowheads="1"/>
          </p:cNvSpPr>
          <p:nvPr/>
        </p:nvSpPr>
        <p:spPr bwMode="auto">
          <a:xfrm>
            <a:off x="6858000" y="2741613"/>
            <a:ext cx="2133600" cy="1384300"/>
          </a:xfrm>
          <a:prstGeom prst="rect">
            <a:avLst/>
          </a:prstGeom>
          <a:gradFill rotWithShape="1">
            <a:gsLst>
              <a:gs pos="0">
                <a:srgbClr val="660066"/>
              </a:gs>
              <a:gs pos="100000">
                <a:srgbClr val="000000"/>
              </a:gs>
            </a:gsLst>
            <a:path path="shape">
              <a:fillToRect l="50000" t="50000" r="50000" b="50000"/>
            </a:path>
          </a:gra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srgbClr val="FFFFFF"/>
                </a:solidFill>
                <a:effectLst/>
                <a:uLnTx/>
                <a:uFillTx/>
                <a:latin typeface="Arial" charset="0"/>
                <a:ea typeface="SimSun" charset="0"/>
                <a:cs typeface="Arial" charset="0"/>
              </a:rPr>
              <a:t>加拉太书</a:t>
            </a:r>
            <a:r>
              <a:rPr kumimoji="0" lang="en-US" altLang="zh-CN" sz="2800" b="1" i="0" u="none" strike="noStrike" kern="1200" cap="none" spc="0" normalizeH="0" baseline="0" noProof="0" dirty="0">
                <a:ln>
                  <a:noFill/>
                </a:ln>
                <a:solidFill>
                  <a:srgbClr val="FFFFFF"/>
                </a:solidFill>
                <a:effectLst/>
                <a:uLnTx/>
                <a:uFillTx/>
                <a:latin typeface="Arial" charset="0"/>
                <a:ea typeface="SimSun" charset="0"/>
                <a:cs typeface="Arial"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srgbClr val="FFFFFF"/>
                </a:solidFill>
                <a:effectLst/>
                <a:uLnTx/>
                <a:uFillTx/>
                <a:latin typeface="Arial" charset="0"/>
                <a:ea typeface="SimSun" charset="0"/>
                <a:cs typeface="Arial" charset="0"/>
              </a:rPr>
              <a:t>对比</a:t>
            </a:r>
            <a:endParaRPr kumimoji="0" lang="en-US" altLang="zh-CN" sz="2800" b="1" i="0" u="none" strike="noStrike" kern="1200" cap="none" spc="0" normalizeH="0" baseline="0" noProof="0" dirty="0">
              <a:ln>
                <a:noFill/>
              </a:ln>
              <a:solidFill>
                <a:srgbClr val="FFFFFF"/>
              </a:solidFill>
              <a:effectLst/>
              <a:uLnTx/>
              <a:uFillTx/>
              <a:latin typeface="Arial" charset="0"/>
              <a:ea typeface="SimSun"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srgbClr val="FFFFFF"/>
                </a:solidFill>
                <a:effectLst/>
                <a:uLnTx/>
                <a:uFillTx/>
                <a:latin typeface="Arial" charset="0"/>
                <a:ea typeface="SimSun" charset="0"/>
                <a:cs typeface="Arial" charset="0"/>
              </a:rPr>
              <a:t>罗马书</a:t>
            </a:r>
            <a:endParaRPr kumimoji="0" lang="en-US" sz="2800" b="1" i="0" u="none" strike="noStrike" kern="1200" cap="none" spc="0" normalizeH="0" baseline="0" noProof="0" dirty="0">
              <a:ln>
                <a:noFill/>
              </a:ln>
              <a:solidFill>
                <a:srgbClr val="FFFFFF"/>
              </a:solidFill>
              <a:effectLst/>
              <a:uLnTx/>
              <a:uFillTx/>
              <a:latin typeface="Arial" charset="0"/>
              <a:ea typeface="SimSun" charset="0"/>
              <a:cs typeface="Arial" charset="0"/>
            </a:endParaRPr>
          </a:p>
        </p:txBody>
      </p:sp>
    </p:spTree>
    <p:extLst>
      <p:ext uri="{BB962C8B-B14F-4D97-AF65-F5344CB8AC3E}">
        <p14:creationId xmlns:p14="http://schemas.microsoft.com/office/powerpoint/2010/main" val="219892608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Google Shape;674;p106">
            <a:extLst>
              <a:ext uri="{FF2B5EF4-FFF2-40B4-BE49-F238E27FC236}">
                <a16:creationId xmlns:a16="http://schemas.microsoft.com/office/drawing/2014/main" id="{FAC6114B-4693-44F2-B634-9160AA9D3E2B}"/>
              </a:ext>
            </a:extLst>
          </p:cNvPr>
          <p:cNvSpPr/>
          <p:nvPr/>
        </p:nvSpPr>
        <p:spPr>
          <a:xfrm>
            <a:off x="395536" y="457200"/>
            <a:ext cx="8280920" cy="3539430"/>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800"/>
              <a:buFont typeface="Arial"/>
              <a:buNone/>
              <a:tabLst/>
              <a:defRPr/>
            </a:pPr>
            <a:r>
              <a:rPr kumimoji="0" lang="en-US" sz="2800" b="1" i="0" u="none" strike="noStrike" kern="0" cap="none" spc="0" normalizeH="0" baseline="3000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sym typeface="Arial"/>
              </a:rPr>
              <a:t>1 </a:t>
            </a:r>
            <a:r>
              <a:rPr kumimoji="0" lang="en-US" sz="28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sym typeface="Arial"/>
              </a:rPr>
              <a:t>Paul, an apostle—sent not from men nor by a man, but by Jesus Christ and God the Father, who raised him from the dead— </a:t>
            </a:r>
            <a:r>
              <a:rPr kumimoji="0" lang="en-US" sz="2800" b="1" i="0" u="none" strike="noStrike" kern="0" cap="none" spc="0" normalizeH="0" baseline="3000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sym typeface="Arial"/>
              </a:rPr>
              <a:t>2 </a:t>
            </a:r>
            <a:r>
              <a:rPr kumimoji="0" lang="en-US" sz="28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sym typeface="Arial"/>
              </a:rPr>
              <a:t>and all the brothers and sisters with me, To the churches in Galatia: </a:t>
            </a:r>
            <a:r>
              <a:rPr kumimoji="0" lang="en-US" sz="2800" b="1" i="0" u="none" strike="noStrike" kern="0" cap="none" spc="0" normalizeH="0" baseline="3000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sym typeface="Arial"/>
              </a:rPr>
              <a:t>3 </a:t>
            </a:r>
            <a:r>
              <a:rPr kumimoji="0" lang="en-US" sz="28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sym typeface="Arial"/>
              </a:rPr>
              <a:t>Grace and peace to you from God our Father and the Lord Jesus Christ, </a:t>
            </a:r>
            <a:r>
              <a:rPr kumimoji="0" lang="en-US" sz="2800" b="1" i="0" u="none" strike="noStrike" kern="0" cap="none" spc="0" normalizeH="0" baseline="3000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sym typeface="Arial"/>
              </a:rPr>
              <a:t>4 </a:t>
            </a:r>
            <a:r>
              <a:rPr kumimoji="0" lang="en-US" sz="28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sym typeface="Arial"/>
              </a:rPr>
              <a:t>who gave himself for our sins to rescue us from the present evil age, according to the will of our God and Father, </a:t>
            </a:r>
            <a:endParaRPr kumimoji="0" sz="2800" b="0"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sym typeface="Arial"/>
            </a:endParaRPr>
          </a:p>
        </p:txBody>
      </p:sp>
      <p:sp>
        <p:nvSpPr>
          <p:cNvPr id="6" name="Google Shape;675;p106">
            <a:extLst>
              <a:ext uri="{FF2B5EF4-FFF2-40B4-BE49-F238E27FC236}">
                <a16:creationId xmlns:a16="http://schemas.microsoft.com/office/drawing/2014/main" id="{C90E6EE2-1B1E-4035-B745-A2464A76A27C}"/>
              </a:ext>
            </a:extLst>
          </p:cNvPr>
          <p:cNvSpPr/>
          <p:nvPr/>
        </p:nvSpPr>
        <p:spPr>
          <a:xfrm>
            <a:off x="0" y="6200745"/>
            <a:ext cx="9143999" cy="584775"/>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800"/>
              <a:buFont typeface="Arial"/>
              <a:buNone/>
              <a:tabLst/>
              <a:defRPr/>
            </a:pPr>
            <a:r>
              <a:rPr kumimoji="0" lang="en-US" sz="28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sym typeface="Arial"/>
              </a:rPr>
              <a:t>Galatians 1:1-9 </a:t>
            </a:r>
          </a:p>
        </p:txBody>
      </p:sp>
    </p:spTree>
    <p:extLst>
      <p:ext uri="{BB962C8B-B14F-4D97-AF65-F5344CB8AC3E}">
        <p14:creationId xmlns:p14="http://schemas.microsoft.com/office/powerpoint/2010/main" val="3309558845"/>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show="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Google Shape;674;p106">
            <a:extLst>
              <a:ext uri="{FF2B5EF4-FFF2-40B4-BE49-F238E27FC236}">
                <a16:creationId xmlns:a16="http://schemas.microsoft.com/office/drawing/2014/main" id="{FAC6114B-4693-44F2-B634-9160AA9D3E2B}"/>
              </a:ext>
            </a:extLst>
          </p:cNvPr>
          <p:cNvSpPr/>
          <p:nvPr/>
        </p:nvSpPr>
        <p:spPr>
          <a:xfrm>
            <a:off x="395536" y="457200"/>
            <a:ext cx="8280920" cy="3539430"/>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800"/>
              <a:buFont typeface="Arial"/>
              <a:buNone/>
              <a:tabLst/>
              <a:defRPr/>
            </a:pPr>
            <a:r>
              <a:rPr kumimoji="0" lang="en-US" sz="2800" b="1" i="0" u="none" strike="noStrike" kern="0" cap="none" spc="0" normalizeH="0" baseline="30000" noProof="0" dirty="0">
                <a:ln>
                  <a:noFill/>
                </a:ln>
                <a:solidFill>
                  <a:srgbClr val="FFFFFF"/>
                </a:solidFill>
                <a:effectLst>
                  <a:glow rad="127000">
                    <a:srgbClr val="000000"/>
                  </a:glow>
                </a:effectLst>
                <a:uLnTx/>
                <a:uFillTx/>
                <a:latin typeface="Arial"/>
                <a:ea typeface="ＭＳ Ｐゴシック" charset="0"/>
                <a:cs typeface="Arial"/>
                <a:sym typeface="Arial"/>
              </a:rPr>
              <a:t>5 </a:t>
            </a:r>
            <a:r>
              <a:rPr kumimoji="0" lang="en-US" sz="2800" b="1" i="0" u="none" strike="noStrike" kern="0" cap="none" spc="0" normalizeH="0" baseline="0" noProof="0" dirty="0">
                <a:ln>
                  <a:noFill/>
                </a:ln>
                <a:solidFill>
                  <a:srgbClr val="FFFFFF"/>
                </a:solidFill>
                <a:effectLst>
                  <a:glow rad="127000">
                    <a:srgbClr val="000000"/>
                  </a:glow>
                </a:effectLst>
                <a:uLnTx/>
                <a:uFillTx/>
                <a:latin typeface="Arial"/>
                <a:ea typeface="ＭＳ Ｐゴシック" charset="0"/>
                <a:cs typeface="Arial"/>
                <a:sym typeface="Arial"/>
              </a:rPr>
              <a:t>to whom be glory for ever and ever. Amen.</a:t>
            </a:r>
          </a:p>
          <a:p>
            <a:pPr marL="0" marR="0" lvl="0" indent="0" algn="ctr" defTabSz="914400" rtl="0" eaLnBrk="1" fontAlgn="auto" latinLnBrk="0" hangingPunct="1">
              <a:lnSpc>
                <a:spcPct val="100000"/>
              </a:lnSpc>
              <a:spcBef>
                <a:spcPts val="0"/>
              </a:spcBef>
              <a:spcAft>
                <a:spcPts val="0"/>
              </a:spcAft>
              <a:buClr>
                <a:srgbClr val="000000"/>
              </a:buClr>
              <a:buSzPts val="2800"/>
              <a:buFont typeface="Arial"/>
              <a:buNone/>
              <a:tabLst/>
              <a:defRPr/>
            </a:pPr>
            <a:r>
              <a:rPr kumimoji="0" lang="en-US" sz="2800" b="1" i="0" u="none" strike="noStrike" kern="0" cap="none" spc="0" normalizeH="0" baseline="30000" noProof="0" dirty="0">
                <a:ln>
                  <a:noFill/>
                </a:ln>
                <a:solidFill>
                  <a:srgbClr val="FFFFFF"/>
                </a:solidFill>
                <a:effectLst>
                  <a:glow rad="127000">
                    <a:srgbClr val="000000"/>
                  </a:glow>
                </a:effectLst>
                <a:uLnTx/>
                <a:uFillTx/>
                <a:latin typeface="Arial"/>
                <a:ea typeface="ＭＳ Ｐゴシック" charset="0"/>
                <a:cs typeface="Arial"/>
                <a:sym typeface="Arial"/>
              </a:rPr>
              <a:t>6 </a:t>
            </a:r>
            <a:r>
              <a:rPr kumimoji="0" lang="en-US" sz="2800" b="1" i="0" u="none" strike="noStrike" kern="0" cap="none" spc="0" normalizeH="0" baseline="0" noProof="0" dirty="0">
                <a:ln>
                  <a:noFill/>
                </a:ln>
                <a:solidFill>
                  <a:srgbClr val="FFFFFF"/>
                </a:solidFill>
                <a:effectLst>
                  <a:glow rad="127000">
                    <a:srgbClr val="000000"/>
                  </a:glow>
                </a:effectLst>
                <a:uLnTx/>
                <a:uFillTx/>
                <a:latin typeface="Arial"/>
                <a:ea typeface="ＭＳ Ｐゴシック" charset="0"/>
                <a:cs typeface="Arial"/>
                <a:sym typeface="Arial"/>
              </a:rPr>
              <a:t>I am astonished that you are so quickly deserting the one who called you to live in the grace of Christ and are turning to a different gospel— </a:t>
            </a:r>
            <a:r>
              <a:rPr kumimoji="0" lang="en-US" sz="2800" b="1" i="0" u="none" strike="noStrike" kern="0" cap="none" spc="0" normalizeH="0" baseline="30000" noProof="0" dirty="0">
                <a:ln>
                  <a:noFill/>
                </a:ln>
                <a:solidFill>
                  <a:srgbClr val="FFFFFF"/>
                </a:solidFill>
                <a:effectLst>
                  <a:glow rad="127000">
                    <a:srgbClr val="000000"/>
                  </a:glow>
                </a:effectLst>
                <a:uLnTx/>
                <a:uFillTx/>
                <a:latin typeface="Arial"/>
                <a:ea typeface="ＭＳ Ｐゴシック" charset="0"/>
                <a:cs typeface="Arial"/>
                <a:sym typeface="Arial"/>
              </a:rPr>
              <a:t>7 </a:t>
            </a:r>
            <a:r>
              <a:rPr kumimoji="0" lang="en-US" sz="2800" b="1" i="0" u="none" strike="noStrike" kern="0" cap="none" spc="0" normalizeH="0" baseline="0" noProof="0" dirty="0">
                <a:ln>
                  <a:noFill/>
                </a:ln>
                <a:solidFill>
                  <a:srgbClr val="FFFFFF"/>
                </a:solidFill>
                <a:effectLst>
                  <a:glow rad="127000">
                    <a:srgbClr val="000000"/>
                  </a:glow>
                </a:effectLst>
                <a:uLnTx/>
                <a:uFillTx/>
                <a:latin typeface="Arial"/>
                <a:ea typeface="ＭＳ Ｐゴシック" charset="0"/>
                <a:cs typeface="Arial"/>
                <a:sym typeface="Arial"/>
              </a:rPr>
              <a:t>which is really no gospel at all. Evidently some people are throwing you into confusion and are trying to pervert the gospel of Christ. </a:t>
            </a:r>
            <a:r>
              <a:rPr kumimoji="0" lang="en-US" sz="2800" b="1" i="0" u="none" strike="noStrike" kern="0" cap="none" spc="0" normalizeH="0" baseline="30000" noProof="0" dirty="0">
                <a:ln>
                  <a:noFill/>
                </a:ln>
                <a:solidFill>
                  <a:srgbClr val="FFFFFF"/>
                </a:solidFill>
                <a:effectLst>
                  <a:glow rad="127000">
                    <a:srgbClr val="000000"/>
                  </a:glow>
                </a:effectLst>
                <a:uLnTx/>
                <a:uFillTx/>
                <a:latin typeface="Arial"/>
                <a:ea typeface="ＭＳ Ｐゴシック" charset="0"/>
                <a:cs typeface="Arial"/>
                <a:sym typeface="Arial"/>
              </a:rPr>
              <a:t>8 </a:t>
            </a:r>
            <a:r>
              <a:rPr kumimoji="0" lang="en-US" sz="2800" b="1" i="0" u="none" strike="noStrike" kern="0" cap="none" spc="0" normalizeH="0" baseline="0" noProof="0" dirty="0">
                <a:ln>
                  <a:noFill/>
                </a:ln>
                <a:solidFill>
                  <a:srgbClr val="FFFFFF"/>
                </a:solidFill>
                <a:effectLst>
                  <a:glow rad="127000">
                    <a:srgbClr val="000000"/>
                  </a:glow>
                </a:effectLst>
                <a:uLnTx/>
                <a:uFillTx/>
                <a:latin typeface="Arial"/>
                <a:ea typeface="ＭＳ Ｐゴシック" charset="0"/>
                <a:cs typeface="Arial"/>
                <a:sym typeface="Arial"/>
              </a:rPr>
              <a:t>But even if we or an angel from heaven should preach a gospel other than the one we preached to you, let them be under God’s curse! </a:t>
            </a:r>
            <a:endParaRPr kumimoji="0" lang="en-US" sz="2800" b="0" i="0" u="none" strike="noStrike" kern="0" cap="none" spc="0" normalizeH="0" baseline="0" noProof="0" dirty="0">
              <a:ln>
                <a:noFill/>
              </a:ln>
              <a:solidFill>
                <a:srgbClr val="FFFFFF"/>
              </a:solidFill>
              <a:effectLst>
                <a:glow rad="127000">
                  <a:srgbClr val="000000"/>
                </a:glow>
              </a:effectLst>
              <a:uLnTx/>
              <a:uFillTx/>
              <a:latin typeface="Arial"/>
              <a:ea typeface="ＭＳ Ｐゴシック" charset="0"/>
              <a:cs typeface="Arial"/>
              <a:sym typeface="Arial"/>
            </a:endParaRPr>
          </a:p>
        </p:txBody>
      </p:sp>
      <p:sp>
        <p:nvSpPr>
          <p:cNvPr id="6" name="Google Shape;675;p106">
            <a:extLst>
              <a:ext uri="{FF2B5EF4-FFF2-40B4-BE49-F238E27FC236}">
                <a16:creationId xmlns:a16="http://schemas.microsoft.com/office/drawing/2014/main" id="{C90E6EE2-1B1E-4035-B745-A2464A76A27C}"/>
              </a:ext>
            </a:extLst>
          </p:cNvPr>
          <p:cNvSpPr/>
          <p:nvPr/>
        </p:nvSpPr>
        <p:spPr>
          <a:xfrm>
            <a:off x="0" y="6200745"/>
            <a:ext cx="9143999" cy="584775"/>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800"/>
              <a:buFont typeface="Arial"/>
              <a:buNone/>
              <a:tabLst/>
              <a:defRPr/>
            </a:pPr>
            <a:r>
              <a:rPr kumimoji="0" lang="en-US" sz="2800" b="1" i="0" u="none" strike="noStrike" kern="0" cap="none" spc="0" normalizeH="0" baseline="0" noProof="0" dirty="0">
                <a:ln>
                  <a:noFill/>
                </a:ln>
                <a:solidFill>
                  <a:srgbClr val="FFFFFF"/>
                </a:solidFill>
                <a:effectLst>
                  <a:glow rad="127000">
                    <a:srgbClr val="000000"/>
                  </a:glow>
                </a:effectLst>
                <a:uLnTx/>
                <a:uFillTx/>
                <a:latin typeface="Arial"/>
                <a:ea typeface="ＭＳ Ｐゴシック" charset="0"/>
                <a:cs typeface="Arial"/>
                <a:sym typeface="Arial"/>
              </a:rPr>
              <a:t>Galatians 1:1-9 </a:t>
            </a:r>
          </a:p>
        </p:txBody>
      </p:sp>
    </p:spTree>
    <p:extLst>
      <p:ext uri="{BB962C8B-B14F-4D97-AF65-F5344CB8AC3E}">
        <p14:creationId xmlns:p14="http://schemas.microsoft.com/office/powerpoint/2010/main" val="3649472029"/>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show="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Google Shape;674;p106">
            <a:extLst>
              <a:ext uri="{FF2B5EF4-FFF2-40B4-BE49-F238E27FC236}">
                <a16:creationId xmlns:a16="http://schemas.microsoft.com/office/drawing/2014/main" id="{FAC6114B-4693-44F2-B634-9160AA9D3E2B}"/>
              </a:ext>
            </a:extLst>
          </p:cNvPr>
          <p:cNvSpPr/>
          <p:nvPr/>
        </p:nvSpPr>
        <p:spPr>
          <a:xfrm>
            <a:off x="395536" y="457200"/>
            <a:ext cx="8280920" cy="3539430"/>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800"/>
              <a:buFont typeface="Arial"/>
              <a:buNone/>
              <a:tabLst/>
              <a:defRPr/>
            </a:pPr>
            <a:r>
              <a:rPr kumimoji="0" lang="en-US" sz="2800" b="1" i="0" u="none" strike="noStrike" kern="0" cap="none" spc="0" normalizeH="0" baseline="30000" noProof="0" dirty="0">
                <a:ln>
                  <a:noFill/>
                </a:ln>
                <a:solidFill>
                  <a:srgbClr val="FFFFFF"/>
                </a:solidFill>
                <a:effectLst>
                  <a:glow rad="127000">
                    <a:srgbClr val="000000"/>
                  </a:glow>
                </a:effectLst>
                <a:uLnTx/>
                <a:uFillTx/>
                <a:latin typeface="Arial"/>
                <a:ea typeface="ＭＳ Ｐゴシック" charset="0"/>
                <a:cs typeface="Arial"/>
                <a:sym typeface="Arial"/>
              </a:rPr>
              <a:t>9 </a:t>
            </a:r>
            <a:r>
              <a:rPr kumimoji="0" lang="en-US" sz="2800" b="1" i="0" u="none" strike="noStrike" kern="0" cap="none" spc="0" normalizeH="0" baseline="0" noProof="0" dirty="0">
                <a:ln>
                  <a:noFill/>
                </a:ln>
                <a:solidFill>
                  <a:srgbClr val="FFFFFF"/>
                </a:solidFill>
                <a:effectLst>
                  <a:glow rad="127000">
                    <a:srgbClr val="000000"/>
                  </a:glow>
                </a:effectLst>
                <a:uLnTx/>
                <a:uFillTx/>
                <a:latin typeface="Arial"/>
                <a:ea typeface="ＭＳ Ｐゴシック" charset="0"/>
                <a:cs typeface="Arial"/>
                <a:sym typeface="Arial"/>
              </a:rPr>
              <a:t>As we have already said, so now I say again: If anybody is preaching to you a gospel other than what you accepted, let them be under God’s curse!</a:t>
            </a:r>
            <a:endParaRPr kumimoji="0" lang="en-US" sz="2800" b="0" i="0" u="none" strike="noStrike" kern="0" cap="none" spc="0" normalizeH="0" baseline="0" noProof="0" dirty="0">
              <a:ln>
                <a:noFill/>
              </a:ln>
              <a:solidFill>
                <a:srgbClr val="FFFFFF"/>
              </a:solidFill>
              <a:effectLst>
                <a:glow rad="127000">
                  <a:srgbClr val="000000"/>
                </a:glow>
              </a:effectLst>
              <a:uLnTx/>
              <a:uFillTx/>
              <a:latin typeface="Arial"/>
              <a:ea typeface="ＭＳ Ｐゴシック" charset="0"/>
              <a:cs typeface="Arial"/>
              <a:sym typeface="Arial"/>
            </a:endParaRPr>
          </a:p>
        </p:txBody>
      </p:sp>
      <p:sp>
        <p:nvSpPr>
          <p:cNvPr id="6" name="Google Shape;675;p106">
            <a:extLst>
              <a:ext uri="{FF2B5EF4-FFF2-40B4-BE49-F238E27FC236}">
                <a16:creationId xmlns:a16="http://schemas.microsoft.com/office/drawing/2014/main" id="{C90E6EE2-1B1E-4035-B745-A2464A76A27C}"/>
              </a:ext>
            </a:extLst>
          </p:cNvPr>
          <p:cNvSpPr/>
          <p:nvPr/>
        </p:nvSpPr>
        <p:spPr>
          <a:xfrm>
            <a:off x="0" y="6200745"/>
            <a:ext cx="9143999" cy="584775"/>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800"/>
              <a:buFont typeface="Arial"/>
              <a:buNone/>
              <a:tabLst/>
              <a:defRPr/>
            </a:pPr>
            <a:r>
              <a:rPr kumimoji="0" lang="en-US" sz="2800" b="1" i="0" u="none" strike="noStrike" kern="0" cap="none" spc="0" normalizeH="0" baseline="0" noProof="0" dirty="0">
                <a:ln>
                  <a:noFill/>
                </a:ln>
                <a:solidFill>
                  <a:srgbClr val="FFFFFF"/>
                </a:solidFill>
                <a:effectLst>
                  <a:glow rad="127000">
                    <a:srgbClr val="000000"/>
                  </a:glow>
                </a:effectLst>
                <a:uLnTx/>
                <a:uFillTx/>
                <a:latin typeface="Arial"/>
                <a:ea typeface="ＭＳ Ｐゴシック" charset="0"/>
                <a:cs typeface="Arial"/>
                <a:sym typeface="Arial"/>
              </a:rPr>
              <a:t>Galatians 1:1-9 </a:t>
            </a:r>
          </a:p>
        </p:txBody>
      </p:sp>
    </p:spTree>
    <p:extLst>
      <p:ext uri="{BB962C8B-B14F-4D97-AF65-F5344CB8AC3E}">
        <p14:creationId xmlns:p14="http://schemas.microsoft.com/office/powerpoint/2010/main" val="292698655"/>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14338" name="Text Box 2"/>
          <p:cNvSpPr txBox="1">
            <a:spLocks noChangeArrowheads="1"/>
          </p:cNvSpPr>
          <p:nvPr/>
        </p:nvSpPr>
        <p:spPr bwMode="auto">
          <a:xfrm>
            <a:off x="1752600" y="609600"/>
            <a:ext cx="6400800" cy="708025"/>
          </a:xfrm>
          <a:prstGeom prst="rect">
            <a:avLst/>
          </a:prstGeom>
          <a:noFill/>
          <a:ln w="9525">
            <a:noFill/>
            <a:miter lim="800000"/>
            <a:headEnd/>
            <a:tailEnd/>
          </a:ln>
          <a:effectLst>
            <a:outerShdw blurRad="63500" dist="17961"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4000" b="1">
                <a:latin typeface="ＭＳ Ｐゴシック" charset="0"/>
              </a:rPr>
              <a:t>加拉太的问题</a:t>
            </a:r>
            <a:endParaRPr lang="en-GB" sz="4000" b="1">
              <a:latin typeface="ＭＳ Ｐゴシック" charset="0"/>
            </a:endParaRPr>
          </a:p>
        </p:txBody>
      </p:sp>
      <p:sp>
        <p:nvSpPr>
          <p:cNvPr id="14340" name="Rectangle 4"/>
          <p:cNvSpPr>
            <a:spLocks noChangeArrowheads="1"/>
          </p:cNvSpPr>
          <p:nvPr/>
        </p:nvSpPr>
        <p:spPr bwMode="auto">
          <a:xfrm>
            <a:off x="990600" y="1752600"/>
            <a:ext cx="7467600" cy="464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indent="-342900">
              <a:spcBef>
                <a:spcPct val="20000"/>
              </a:spcBef>
              <a:buFontTx/>
              <a:buBlip>
                <a:blip r:embed="rId4"/>
              </a:buBlip>
            </a:pPr>
            <a:r>
              <a:rPr lang="en-US" sz="3200" b="1">
                <a:latin typeface="ＭＳ ゴシック" charset="0"/>
                <a:ea typeface="ＭＳ ゴシック" charset="0"/>
                <a:cs typeface="ＭＳ ゴシック" charset="0"/>
              </a:rPr>
              <a:t>基督里的自由和团结是保罗给加拉太书信的</a:t>
            </a:r>
            <a:r>
              <a:rPr lang="en-US" sz="3200">
                <a:latin typeface="ＭＳ ゴシック" charset="0"/>
                <a:ea typeface="ＭＳ ゴシック" charset="0"/>
                <a:cs typeface="ＭＳ ゴシック" charset="0"/>
              </a:rPr>
              <a:t>重要</a:t>
            </a:r>
            <a:r>
              <a:rPr lang="en-US" sz="3200" b="1">
                <a:latin typeface="ＭＳ ゴシック" charset="0"/>
                <a:ea typeface="ＭＳ ゴシック" charset="0"/>
                <a:cs typeface="ＭＳ ゴシック" charset="0"/>
              </a:rPr>
              <a:t>主题</a:t>
            </a:r>
            <a:r>
              <a:rPr lang="en-US" altLang="ja-JP" sz="3200" b="1">
                <a:latin typeface="ＭＳ ゴシック" charset="0"/>
                <a:ea typeface="ＭＳ ゴシック" charset="0"/>
                <a:cs typeface="ＭＳ ゴシック" charset="0"/>
              </a:rPr>
              <a:t>.</a:t>
            </a:r>
            <a:endParaRPr lang="en-US" altLang="ja-JP" sz="3200">
              <a:latin typeface="ＭＳ ゴシック" charset="0"/>
              <a:ea typeface="ＭＳ ゴシック" charset="0"/>
              <a:cs typeface="ＭＳ ゴシック" charset="0"/>
            </a:endParaRPr>
          </a:p>
          <a:p>
            <a:pPr marL="342900" indent="-342900">
              <a:spcBef>
                <a:spcPct val="20000"/>
              </a:spcBef>
              <a:buFontTx/>
              <a:buBlip>
                <a:blip r:embed="rId4"/>
              </a:buBlip>
            </a:pPr>
            <a:r>
              <a:rPr lang="en-US" sz="3200" b="1">
                <a:latin typeface="ＭＳ ゴシック" charset="0"/>
                <a:ea typeface="ＭＳ ゴシック" charset="0"/>
                <a:cs typeface="ＭＳ ゴシック" charset="0"/>
              </a:rPr>
              <a:t>保罗的</a:t>
            </a:r>
            <a:r>
              <a:rPr lang="en-US" sz="3200">
                <a:latin typeface="ＭＳ ゴシック" charset="0"/>
                <a:ea typeface="ＭＳ ゴシック" charset="0"/>
                <a:cs typeface="ＭＳ ゴシック" charset="0"/>
              </a:rPr>
              <a:t>信</a:t>
            </a:r>
            <a:r>
              <a:rPr lang="en-US" sz="3200" b="1">
                <a:latin typeface="ＭＳ ゴシック" charset="0"/>
                <a:ea typeface="ＭＳ ゴシック" charset="0"/>
                <a:cs typeface="ＭＳ ゴシック" charset="0"/>
              </a:rPr>
              <a:t>是</a:t>
            </a:r>
            <a:r>
              <a:rPr lang="en-US" sz="3200">
                <a:latin typeface="ＭＳ ゴシック" charset="0"/>
                <a:ea typeface="ＭＳ ゴシック" charset="0"/>
                <a:cs typeface="ＭＳ ゴシック" charset="0"/>
              </a:rPr>
              <a:t>为基督徒而写</a:t>
            </a:r>
            <a:r>
              <a:rPr lang="en-US" sz="3200" b="1">
                <a:latin typeface="ＭＳ ゴシック" charset="0"/>
                <a:ea typeface="ＭＳ ゴシック" charset="0"/>
                <a:cs typeface="ＭＳ ゴシック" charset="0"/>
              </a:rPr>
              <a:t>的</a:t>
            </a:r>
            <a:r>
              <a:rPr lang="en-US" altLang="ja-JP" sz="3200">
                <a:latin typeface="ＭＳ ゴシック" charset="0"/>
                <a:ea typeface="ＭＳ ゴシック" charset="0"/>
                <a:cs typeface="ＭＳ ゴシック" charset="0"/>
              </a:rPr>
              <a:t>, </a:t>
            </a:r>
            <a:r>
              <a:rPr lang="en-US" sz="3200">
                <a:latin typeface="ＭＳ ゴシック" charset="0"/>
                <a:ea typeface="ＭＳ ゴシック" charset="0"/>
                <a:cs typeface="ＭＳ ゴシック" charset="0"/>
              </a:rPr>
              <a:t>因</a:t>
            </a:r>
            <a:r>
              <a:rPr lang="en-US" sz="3200">
                <a:ea typeface="ＭＳ ゴシック" charset="0"/>
                <a:cs typeface="ＭＳ ゴシック" charset="0"/>
              </a:rPr>
              <a:t>有一</a:t>
            </a:r>
            <a:r>
              <a:rPr lang="en-US" sz="3200">
                <a:latin typeface="ＭＳ ゴシック" charset="0"/>
                <a:ea typeface="ＭＳ ゴシック" charset="0"/>
                <a:cs typeface="ＭＳ ゴシック" charset="0"/>
              </a:rPr>
              <a:t>些基督徒为守着律法而导致教会分裂与使犹太人</a:t>
            </a:r>
            <a:r>
              <a:rPr lang="en-US" sz="3200" b="1">
                <a:latin typeface="ＭＳ ゴシック" charset="0"/>
                <a:ea typeface="ＭＳ ゴシック" charset="0"/>
                <a:cs typeface="ＭＳ ゴシック" charset="0"/>
              </a:rPr>
              <a:t>和</a:t>
            </a:r>
            <a:r>
              <a:rPr lang="en-US" sz="3200">
                <a:latin typeface="ＭＳ ゴシック" charset="0"/>
                <a:ea typeface="ＭＳ ゴシック" charset="0"/>
                <a:cs typeface="ＭＳ ゴシック" charset="0"/>
              </a:rPr>
              <a:t>外邦人有隔离</a:t>
            </a:r>
            <a:r>
              <a:rPr lang="en-US" altLang="ja-JP" sz="3200">
                <a:latin typeface="ＭＳ ゴシック" charset="0"/>
                <a:ea typeface="ＭＳ ゴシック" charset="0"/>
                <a:cs typeface="ＭＳ ゴシック" charset="0"/>
              </a:rPr>
              <a:t>.</a:t>
            </a:r>
          </a:p>
          <a:p>
            <a:pPr marL="342900" indent="-342900">
              <a:spcBef>
                <a:spcPct val="20000"/>
              </a:spcBef>
              <a:buFontTx/>
              <a:buBlip>
                <a:blip r:embed="rId4"/>
              </a:buBlip>
            </a:pPr>
            <a:r>
              <a:rPr lang="en-US" sz="3200">
                <a:latin typeface="ＭＳ ゴシック" charset="0"/>
                <a:ea typeface="ＭＳ ゴシック" charset="0"/>
                <a:cs typeface="ＭＳ ゴシック" charset="0"/>
              </a:rPr>
              <a:t>假师傅</a:t>
            </a:r>
            <a:r>
              <a:rPr lang="zh-CN" altLang="en-US" sz="3200" b="1">
                <a:latin typeface="ＭＳ ゴシック" charset="0"/>
                <a:ea typeface="ＭＳ ゴシック" charset="0"/>
                <a:cs typeface="ＭＳ ゴシック" charset="0"/>
              </a:rPr>
              <a:t>教导人</a:t>
            </a:r>
            <a:r>
              <a:rPr lang="en-US" sz="3200">
                <a:latin typeface="ＭＳ ゴシック" charset="0"/>
                <a:ea typeface="ＭＳ ゴシック" charset="0"/>
                <a:cs typeface="ＭＳ ゴシック" charset="0"/>
              </a:rPr>
              <a:t>不仅</a:t>
            </a:r>
            <a:r>
              <a:rPr lang="zh-CN" altLang="en-US" sz="3200" b="1">
                <a:latin typeface="ＭＳ ゴシック" charset="0"/>
                <a:ea typeface="ＭＳ ゴシック" charset="0"/>
                <a:cs typeface="ＭＳ ゴシック" charset="0"/>
              </a:rPr>
              <a:t>单单靠信心</a:t>
            </a:r>
            <a:r>
              <a:rPr lang="en-US" sz="3200">
                <a:latin typeface="ＭＳ ゴシック" charset="0"/>
                <a:ea typeface="ＭＳ ゴシック" charset="0"/>
                <a:cs typeface="ＭＳ ゴシック" charset="0"/>
              </a:rPr>
              <a:t>才可得救</a:t>
            </a:r>
            <a:r>
              <a:rPr lang="en-US" altLang="ja-JP" sz="3200">
                <a:latin typeface="ＭＳ ゴシック" charset="0"/>
                <a:ea typeface="ＭＳ ゴシック" charset="0"/>
                <a:cs typeface="ＭＳ ゴシック" charset="0"/>
              </a:rPr>
              <a:t>,</a:t>
            </a:r>
            <a:r>
              <a:rPr lang="zh-CN" altLang="en-US" sz="3200" b="1">
                <a:latin typeface="ＭＳ ゴシック" charset="0"/>
                <a:ea typeface="ＭＳ ゴシック" charset="0"/>
                <a:cs typeface="ＭＳ ゴシック" charset="0"/>
              </a:rPr>
              <a:t>人</a:t>
            </a:r>
            <a:r>
              <a:rPr lang="en-US" sz="3200">
                <a:latin typeface="ＭＳ ゴシック" charset="0"/>
                <a:ea typeface="ＭＳ ゴシック" charset="0"/>
                <a:cs typeface="ＭＳ ゴシック" charset="0"/>
              </a:rPr>
              <a:t>亦要</a:t>
            </a:r>
            <a:r>
              <a:rPr lang="zh-CN" altLang="en-US" sz="3200" b="1">
                <a:latin typeface="ＭＳ ゴシック" charset="0"/>
                <a:ea typeface="ＭＳ ゴシック" charset="0"/>
                <a:cs typeface="ＭＳ ゴシック" charset="0"/>
              </a:rPr>
              <a:t>靠行律法</a:t>
            </a:r>
            <a:r>
              <a:rPr lang="en-US" sz="3200">
                <a:latin typeface="ＭＳ ゴシック" charset="0"/>
                <a:ea typeface="ＭＳ ゴシック" charset="0"/>
                <a:cs typeface="ＭＳ ゴシック" charset="0"/>
              </a:rPr>
              <a:t>才能得救</a:t>
            </a:r>
            <a:r>
              <a:rPr lang="en-US" altLang="ja-JP" sz="3200">
                <a:latin typeface="ＭＳ ゴシック" charset="0"/>
                <a:ea typeface="ＭＳ ゴシック" charset="0"/>
                <a:cs typeface="ＭＳ ゴシック" charset="0"/>
              </a:rPr>
              <a:t>.</a:t>
            </a:r>
            <a:endParaRPr lang="en-US" sz="3200">
              <a:latin typeface="ＭＳ ゴシック" charset="0"/>
              <a:ea typeface="ＭＳ ゴシック" charset="0"/>
              <a:cs typeface="ＭＳ ゴシック" charset="0"/>
            </a:endParaRP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4340">
                                            <p:txEl>
                                              <p:pRg st="0" end="0"/>
                                            </p:txEl>
                                          </p:spTgt>
                                        </p:tgtEl>
                                        <p:attrNameLst>
                                          <p:attrName>style.visibility</p:attrName>
                                        </p:attrNameLst>
                                      </p:cBhvr>
                                      <p:to>
                                        <p:strVal val="visible"/>
                                      </p:to>
                                    </p:set>
                                    <p:anim calcmode="lin" valueType="num">
                                      <p:cBhvr additive="base">
                                        <p:cTn id="7" dur="500" fill="hold"/>
                                        <p:tgtEl>
                                          <p:spTgt spid="14340">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4340">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4340">
                                            <p:txEl>
                                              <p:pRg st="1" end="1"/>
                                            </p:txEl>
                                          </p:spTgt>
                                        </p:tgtEl>
                                        <p:attrNameLst>
                                          <p:attrName>style.visibility</p:attrName>
                                        </p:attrNameLst>
                                      </p:cBhvr>
                                      <p:to>
                                        <p:strVal val="visible"/>
                                      </p:to>
                                    </p:set>
                                    <p:anim calcmode="lin" valueType="num">
                                      <p:cBhvr additive="base">
                                        <p:cTn id="13" dur="500" fill="hold"/>
                                        <p:tgtEl>
                                          <p:spTgt spid="14340">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4340">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4340">
                                            <p:txEl>
                                              <p:pRg st="2" end="2"/>
                                            </p:txEl>
                                          </p:spTgt>
                                        </p:tgtEl>
                                        <p:attrNameLst>
                                          <p:attrName>style.visibility</p:attrName>
                                        </p:attrNameLst>
                                      </p:cBhvr>
                                      <p:to>
                                        <p:strVal val="visible"/>
                                      </p:to>
                                    </p:set>
                                    <p:anim calcmode="lin" valueType="num">
                                      <p:cBhvr additive="base">
                                        <p:cTn id="19" dur="500" fill="hold"/>
                                        <p:tgtEl>
                                          <p:spTgt spid="14340">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4340">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0" grpId="0" build="p" autoUpdateAnimBg="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0966" y="102580"/>
            <a:ext cx="8236820" cy="799420"/>
          </a:xfrm>
          <a:solidFill>
            <a:schemeClr val="tx1"/>
          </a:solidFill>
        </p:spPr>
        <p:txBody>
          <a:bodyPr/>
          <a:lstStyle/>
          <a:p>
            <a:r>
              <a:rPr lang="zh-SG" altLang="en-US"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rPr>
              <a:t>国度陈述</a:t>
            </a:r>
            <a:endParaRPr lang="en-US"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Microsoft YaHei UI" panose="020B0503020204020204" pitchFamily="34" charset="-122"/>
              <a:ea typeface="Microsoft YaHei UI" panose="020B0503020204020204" pitchFamily="34" charset="-122"/>
            </a:endParaRPr>
          </a:p>
        </p:txBody>
      </p:sp>
      <p:sp>
        <p:nvSpPr>
          <p:cNvPr id="4" name="Rectangle 2"/>
          <p:cNvSpPr txBox="1">
            <a:spLocks noChangeArrowheads="1"/>
          </p:cNvSpPr>
          <p:nvPr/>
        </p:nvSpPr>
        <p:spPr bwMode="auto">
          <a:xfrm>
            <a:off x="586411" y="1602008"/>
            <a:ext cx="8146458" cy="237064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教师们误导性指导“信仰和行为”乃进入天国方程式。这意味必须遵行律法以证明归主</a:t>
            </a:r>
            <a:r>
              <a:rPr kumimoji="0" lang="en-US" altLang="zh-CN" sz="32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a:t>
            </a:r>
            <a:r>
              <a:rPr kumimoji="0" lang="zh-CN" altLang="en-US" sz="32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特别是割礼（</a:t>
            </a:r>
            <a:r>
              <a:rPr kumimoji="0" lang="en-US" altLang="zh-CN" sz="32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5:6)—</a:t>
            </a:r>
            <a:r>
              <a:rPr kumimoji="0" lang="zh-CN" altLang="en-US" sz="32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事实是信者便是新造人（</a:t>
            </a:r>
            <a:r>
              <a:rPr kumimoji="0" lang="en-US" altLang="zh-CN" sz="32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6:14-15</a:t>
            </a:r>
            <a:r>
              <a:rPr kumimoji="0" lang="zh-CN" altLang="en-US" sz="32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 </a:t>
            </a: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rPr>
              <a:t>27c</a:t>
            </a:r>
          </a:p>
        </p:txBody>
      </p:sp>
      <p:sp>
        <p:nvSpPr>
          <p:cNvPr id="7" name="Rectangle 2">
            <a:extLst>
              <a:ext uri="{FF2B5EF4-FFF2-40B4-BE49-F238E27FC236}">
                <a16:creationId xmlns:a16="http://schemas.microsoft.com/office/drawing/2014/main" id="{4DFA2CD7-3ECF-B14E-B8C1-24D4CEE63C56}"/>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加拉太书</a:t>
            </a:r>
          </a:p>
        </p:txBody>
      </p:sp>
    </p:spTree>
    <p:extLst>
      <p:ext uri="{BB962C8B-B14F-4D97-AF65-F5344CB8AC3E}">
        <p14:creationId xmlns:p14="http://schemas.microsoft.com/office/powerpoint/2010/main" val="403916500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Rectangle 185"/>
          <p:cNvSpPr>
            <a:spLocks noChangeArrowheads="1"/>
          </p:cNvSpPr>
          <p:nvPr/>
        </p:nvSpPr>
        <p:spPr bwMode="auto">
          <a:xfrm>
            <a:off x="1219200" y="2438400"/>
            <a:ext cx="3371850" cy="3930650"/>
          </a:xfrm>
          <a:prstGeom prst="rect">
            <a:avLst/>
          </a:prstGeom>
          <a:solidFill>
            <a:srgbClr val="000000"/>
          </a:solidFill>
          <a:ln w="9525">
            <a:solidFill>
              <a:schemeClr val="tx1"/>
            </a:solidFill>
            <a:miter lim="800000"/>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129026" name="Text Box 186"/>
          <p:cNvSpPr txBox="1">
            <a:spLocks noChangeArrowheads="1"/>
          </p:cNvSpPr>
          <p:nvPr/>
        </p:nvSpPr>
        <p:spPr bwMode="auto">
          <a:xfrm>
            <a:off x="3505200" y="838200"/>
            <a:ext cx="2514600" cy="1447800"/>
          </a:xfrm>
          <a:prstGeom prst="rect">
            <a:avLst/>
          </a:prstGeom>
          <a:solidFill>
            <a:srgbClr val="000000"/>
          </a:solidFill>
          <a:ln w="9525">
            <a:solidFill>
              <a:schemeClr val="tx1"/>
            </a:solidFill>
            <a:miter lim="800000"/>
            <a:headEnd/>
            <a:tailEnd/>
          </a:ln>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Times" charset="0"/>
              <a:ea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srgbClr val="FFFFFF"/>
                </a:solidFill>
                <a:effectLst/>
                <a:uLnTx/>
                <a:uFillTx/>
                <a:latin typeface="Times" charset="0"/>
                <a:ea typeface="宋体" charset="0"/>
                <a:cs typeface="宋体" charset="0"/>
              </a:rPr>
              <a:t>所有人类</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Times" charset="0"/>
                <a:ea typeface="宋体" charset="0"/>
                <a:cs typeface="宋体" charset="0"/>
              </a:rPr>
              <a:t>(</a:t>
            </a:r>
            <a:r>
              <a:rPr kumimoji="0" lang="zh-CN" altLang="en-US" sz="2000" b="0" i="0" u="none" strike="noStrike" kern="1200" cap="none" spc="0" normalizeH="0" baseline="0" noProof="0">
                <a:ln>
                  <a:noFill/>
                </a:ln>
                <a:solidFill>
                  <a:srgbClr val="FFFFFF"/>
                </a:solidFill>
                <a:effectLst/>
                <a:uLnTx/>
                <a:uFillTx/>
                <a:latin typeface="Times" charset="0"/>
                <a:ea typeface="宋体" charset="0"/>
                <a:cs typeface="宋体" charset="0"/>
              </a:rPr>
              <a:t>整个大长方形</a:t>
            </a:r>
            <a:r>
              <a:rPr kumimoji="0" lang="en-US" altLang="ja-JP" sz="2000" b="0" i="0" u="none" strike="noStrike" kern="1200" cap="none" spc="0" normalizeH="0" baseline="0" noProof="0">
                <a:ln>
                  <a:noFill/>
                </a:ln>
                <a:solidFill>
                  <a:srgbClr val="FFFFFF"/>
                </a:solidFill>
                <a:effectLst/>
                <a:uLnTx/>
                <a:uFillTx/>
                <a:latin typeface="Times" charset="0"/>
                <a:ea typeface="宋体" charset="0"/>
                <a:cs typeface="宋体" charset="0"/>
              </a:rPr>
              <a:t>)</a:t>
            </a:r>
            <a:endParaRPr kumimoji="0" lang="en-US" sz="2000" b="0" i="0" u="none" strike="noStrike" kern="1200" cap="none" spc="0" normalizeH="0" baseline="0" noProof="0">
              <a:ln>
                <a:noFill/>
              </a:ln>
              <a:solidFill>
                <a:srgbClr val="FFFFFF"/>
              </a:solidFill>
              <a:effectLst/>
              <a:uLnTx/>
              <a:uFillTx/>
              <a:latin typeface="Times" charset="0"/>
              <a:ea typeface="宋体" charset="0"/>
              <a:cs typeface="宋体" charset="0"/>
            </a:endParaRPr>
          </a:p>
        </p:txBody>
      </p:sp>
      <p:sp>
        <p:nvSpPr>
          <p:cNvPr id="129027" name="Rectangle 187"/>
          <p:cNvSpPr>
            <a:spLocks noChangeArrowheads="1"/>
          </p:cNvSpPr>
          <p:nvPr/>
        </p:nvSpPr>
        <p:spPr bwMode="auto">
          <a:xfrm>
            <a:off x="4591050" y="2438400"/>
            <a:ext cx="3371850" cy="3930650"/>
          </a:xfrm>
          <a:prstGeom prst="rect">
            <a:avLst/>
          </a:prstGeom>
          <a:solidFill>
            <a:srgbClr val="000000"/>
          </a:solidFill>
          <a:ln w="9525">
            <a:solidFill>
              <a:schemeClr val="tx1"/>
            </a:solidFill>
            <a:miter lim="800000"/>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129028" name="Text Box 188"/>
          <p:cNvSpPr txBox="1">
            <a:spLocks noChangeArrowheads="1"/>
          </p:cNvSpPr>
          <p:nvPr/>
        </p:nvSpPr>
        <p:spPr bwMode="auto">
          <a:xfrm>
            <a:off x="1676400" y="2655888"/>
            <a:ext cx="2041525" cy="1458912"/>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srgbClr val="FFFFFF"/>
                </a:solidFill>
                <a:effectLst/>
                <a:uLnTx/>
                <a:uFillTx/>
                <a:latin typeface="宋体" charset="0"/>
                <a:ea typeface="宋体" charset="0"/>
                <a:cs typeface="宋体" charset="0"/>
              </a:rPr>
              <a:t>犹太人</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Times" charset="0"/>
                <a:ea typeface="宋体" charset="0"/>
                <a:cs typeface="宋体" charset="0"/>
              </a:rPr>
              <a:t>(</a:t>
            </a:r>
            <a:r>
              <a:rPr kumimoji="0" lang="zh-CN" altLang="en-US" sz="2000" b="0" i="0" u="none" strike="noStrike" kern="1200" cap="none" spc="0" normalizeH="0" baseline="0" noProof="0">
                <a:ln>
                  <a:noFill/>
                </a:ln>
                <a:solidFill>
                  <a:srgbClr val="FFFFFF"/>
                </a:solidFill>
                <a:effectLst/>
                <a:uLnTx/>
                <a:uFillTx/>
                <a:latin typeface="Times" charset="0"/>
                <a:ea typeface="宋体" charset="0"/>
                <a:cs typeface="宋体" charset="0"/>
              </a:rPr>
              <a:t>这正方形与非信徒在圈子外</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000" b="0" i="0" u="none" strike="noStrike" kern="1200" cap="none" spc="0" normalizeH="0" baseline="0" noProof="0">
                <a:ln>
                  <a:noFill/>
                </a:ln>
                <a:solidFill>
                  <a:srgbClr val="FFFFFF"/>
                </a:solidFill>
                <a:effectLst/>
                <a:uLnTx/>
                <a:uFillTx/>
                <a:latin typeface="Times" charset="0"/>
                <a:ea typeface="宋体" charset="0"/>
                <a:cs typeface="宋体" charset="0"/>
              </a:rPr>
              <a:t>面</a:t>
            </a:r>
            <a:r>
              <a:rPr kumimoji="0" lang="en-US" altLang="ja-JP" sz="2000" b="0" i="0" u="none" strike="noStrike" kern="1200" cap="none" spc="0" normalizeH="0" baseline="0" noProof="0">
                <a:ln>
                  <a:noFill/>
                </a:ln>
                <a:solidFill>
                  <a:srgbClr val="FFFFFF"/>
                </a:solidFill>
                <a:effectLst/>
                <a:uLnTx/>
                <a:uFillTx/>
                <a:latin typeface="Times" charset="0"/>
                <a:ea typeface="宋体" charset="0"/>
                <a:cs typeface="宋体" charset="0"/>
              </a:rPr>
              <a:t>)</a:t>
            </a:r>
            <a:endParaRPr kumimoji="0" lang="en-US" sz="2000" b="0" i="0" u="none" strike="noStrike" kern="1200" cap="none" spc="0" normalizeH="0" baseline="0" noProof="0">
              <a:ln>
                <a:noFill/>
              </a:ln>
              <a:solidFill>
                <a:srgbClr val="FFFFFF"/>
              </a:solidFill>
              <a:effectLst/>
              <a:uLnTx/>
              <a:uFillTx/>
              <a:latin typeface="Times" charset="0"/>
              <a:ea typeface="宋体" charset="0"/>
              <a:cs typeface="宋体" charset="0"/>
            </a:endParaRPr>
          </a:p>
        </p:txBody>
      </p:sp>
      <p:sp>
        <p:nvSpPr>
          <p:cNvPr id="129029" name="Text Box 189"/>
          <p:cNvSpPr txBox="1">
            <a:spLocks noChangeArrowheads="1"/>
          </p:cNvSpPr>
          <p:nvPr/>
        </p:nvSpPr>
        <p:spPr bwMode="auto">
          <a:xfrm>
            <a:off x="5257800" y="2655888"/>
            <a:ext cx="2109788" cy="1382712"/>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srgbClr val="FFFFFF"/>
                </a:solidFill>
                <a:effectLst/>
                <a:uLnTx/>
                <a:uFillTx/>
                <a:latin typeface="Times" charset="0"/>
                <a:ea typeface="宋体" charset="0"/>
                <a:cs typeface="宋体" charset="0"/>
              </a:rPr>
              <a:t>外邦人</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Times New Roman" charset="0"/>
                <a:ea typeface="宋体" charset="0"/>
                <a:cs typeface="宋体" charset="0"/>
              </a:rPr>
              <a:t>(</a:t>
            </a:r>
            <a:r>
              <a:rPr kumimoji="0" lang="zh-CN" altLang="en-US" sz="2000" b="0" i="0" u="none" strike="noStrike" kern="1200" cap="none" spc="0" normalizeH="0" baseline="0" noProof="0">
                <a:ln>
                  <a:noFill/>
                </a:ln>
                <a:solidFill>
                  <a:srgbClr val="FFFFFF"/>
                </a:solidFill>
                <a:effectLst/>
                <a:uLnTx/>
                <a:uFillTx/>
                <a:latin typeface="Times New Roman" charset="0"/>
                <a:ea typeface="宋体" charset="0"/>
                <a:cs typeface="宋体" charset="0"/>
              </a:rPr>
              <a:t>这正方形与非信徒在圈子外</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0" i="0" u="none" strike="noStrike" kern="1200" cap="none" spc="0" normalizeH="0" baseline="0" noProof="0">
                <a:ln>
                  <a:noFill/>
                </a:ln>
                <a:solidFill>
                  <a:srgbClr val="FFFFFF"/>
                </a:solidFill>
                <a:effectLst/>
                <a:uLnTx/>
                <a:uFillTx/>
                <a:latin typeface="Times New Roman" charset="0"/>
                <a:ea typeface="宋体" charset="0"/>
                <a:cs typeface="宋体" charset="0"/>
              </a:rPr>
              <a:t>面</a:t>
            </a:r>
            <a:r>
              <a:rPr kumimoji="0" lang="en-US" altLang="ja-JP" sz="2000" b="0" i="0" u="none" strike="noStrike" kern="1200" cap="none" spc="0" normalizeH="0" baseline="0" noProof="0">
                <a:ln>
                  <a:noFill/>
                </a:ln>
                <a:solidFill>
                  <a:srgbClr val="FFFFFF"/>
                </a:solidFill>
                <a:effectLst/>
                <a:uLnTx/>
                <a:uFillTx/>
                <a:latin typeface="Times New Roman" charset="0"/>
                <a:ea typeface="宋体" charset="0"/>
                <a:cs typeface="宋体" charset="0"/>
              </a:rPr>
              <a:t>)</a:t>
            </a:r>
            <a:endParaRPr kumimoji="0" lang="en-US" sz="2000" b="0" i="0" u="none" strike="noStrike" kern="1200" cap="none" spc="0" normalizeH="0" baseline="0" noProof="0">
              <a:ln>
                <a:noFill/>
              </a:ln>
              <a:solidFill>
                <a:srgbClr val="FFFFFF"/>
              </a:solidFill>
              <a:effectLst/>
              <a:uLnTx/>
              <a:uFillTx/>
              <a:latin typeface="Times New Roman" charset="0"/>
              <a:ea typeface="宋体" charset="0"/>
              <a:cs typeface="宋体" charset="0"/>
            </a:endParaRPr>
          </a:p>
        </p:txBody>
      </p:sp>
      <p:sp>
        <p:nvSpPr>
          <p:cNvPr id="129030" name="Oval 190"/>
          <p:cNvSpPr>
            <a:spLocks noChangeArrowheads="1"/>
          </p:cNvSpPr>
          <p:nvPr/>
        </p:nvSpPr>
        <p:spPr bwMode="auto">
          <a:xfrm>
            <a:off x="3321050" y="3886200"/>
            <a:ext cx="2540000" cy="2514600"/>
          </a:xfrm>
          <a:prstGeom prst="ellipse">
            <a:avLst/>
          </a:prstGeom>
          <a:solidFill>
            <a:srgbClr val="FF9900"/>
          </a:solidFill>
          <a:ln w="9525">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129031" name="AutoShape 191"/>
          <p:cNvSpPr>
            <a:spLocks/>
          </p:cNvSpPr>
          <p:nvPr/>
        </p:nvSpPr>
        <p:spPr bwMode="auto">
          <a:xfrm>
            <a:off x="3836988" y="4246563"/>
            <a:ext cx="1428750" cy="1527175"/>
          </a:xfrm>
          <a:prstGeom prst="borderCallout1">
            <a:avLst>
              <a:gd name="adj1" fmla="val 13634"/>
              <a:gd name="adj2" fmla="val 108333"/>
              <a:gd name="adj3" fmla="val 19699"/>
              <a:gd name="adj4" fmla="val 138889"/>
            </a:avLst>
          </a:prstGeom>
          <a:solidFill>
            <a:srgbClr val="FF99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srgbClr val="000000"/>
                </a:solidFill>
                <a:effectLst/>
                <a:uLnTx/>
                <a:uFillTx/>
                <a:latin typeface="Times" charset="0"/>
                <a:ea typeface="宋体" charset="0"/>
                <a:cs typeface="宋体" charset="0"/>
              </a:rPr>
              <a:t>教会</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Times" charset="0"/>
                <a:ea typeface="宋体" charset="0"/>
                <a:cs typeface="宋体" charset="0"/>
              </a:rPr>
              <a:t>(</a:t>
            </a:r>
            <a:r>
              <a:rPr kumimoji="0" lang="zh-CN" altLang="en-US" sz="2000" b="1" i="0" u="none" strike="noStrike" kern="1200" cap="none" spc="0" normalizeH="0" baseline="0" noProof="0">
                <a:ln>
                  <a:noFill/>
                </a:ln>
                <a:solidFill>
                  <a:srgbClr val="000000"/>
                </a:solidFill>
                <a:effectLst/>
                <a:uLnTx/>
                <a:uFillTx/>
                <a:latin typeface="Times" charset="0"/>
                <a:ea typeface="宋体" charset="0"/>
                <a:cs typeface="宋体" charset="0"/>
              </a:rPr>
              <a:t>犹太人与外邦人在圈内</a:t>
            </a:r>
            <a:r>
              <a:rPr kumimoji="0" lang="en-US" altLang="ja-JP" sz="2000" b="1" i="0" u="none" strike="noStrike" kern="1200" cap="none" spc="0" normalizeH="0" baseline="0" noProof="0">
                <a:ln>
                  <a:noFill/>
                </a:ln>
                <a:solidFill>
                  <a:srgbClr val="000000"/>
                </a:solidFill>
                <a:effectLst/>
                <a:uLnTx/>
                <a:uFillTx/>
                <a:latin typeface="Times" charset="0"/>
                <a:ea typeface="宋体" charset="0"/>
                <a:cs typeface="宋体" charset="0"/>
              </a:rPr>
              <a:t>)</a:t>
            </a:r>
            <a:endParaRPr kumimoji="0" lang="en-US" sz="2000" b="1" i="0" u="none" strike="noStrike" kern="1200" cap="none" spc="0" normalizeH="0" baseline="0" noProof="0">
              <a:ln>
                <a:noFill/>
              </a:ln>
              <a:solidFill>
                <a:srgbClr val="000000"/>
              </a:solidFill>
              <a:effectLst/>
              <a:uLnTx/>
              <a:uFillTx/>
              <a:latin typeface="Times" charset="0"/>
              <a:ea typeface="宋体" charset="0"/>
              <a:cs typeface="宋体" charset="0"/>
            </a:endParaRPr>
          </a:p>
        </p:txBody>
      </p:sp>
      <p:sp>
        <p:nvSpPr>
          <p:cNvPr id="129032" name="Text Box 192"/>
          <p:cNvSpPr txBox="1">
            <a:spLocks noChangeArrowheads="1"/>
          </p:cNvSpPr>
          <p:nvPr/>
        </p:nvSpPr>
        <p:spPr bwMode="auto">
          <a:xfrm>
            <a:off x="1524000" y="4808538"/>
            <a:ext cx="1558925" cy="461962"/>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srgbClr val="FFFFFF"/>
                </a:solidFill>
                <a:effectLst/>
                <a:uLnTx/>
                <a:uFillTx/>
                <a:latin typeface="Times" charset="0"/>
                <a:ea typeface="宋体" charset="0"/>
                <a:cs typeface="宋体" charset="0"/>
              </a:rPr>
              <a:t>犹太派信徒</a:t>
            </a:r>
            <a:endParaRPr kumimoji="0" lang="zh-CN" altLang="en-US" sz="2000" b="0" i="0" u="none" strike="noStrike" kern="1200" cap="none" spc="0" normalizeH="0" baseline="0" noProof="0">
              <a:ln>
                <a:noFill/>
              </a:ln>
              <a:solidFill>
                <a:srgbClr val="FFFFFF"/>
              </a:solidFill>
              <a:effectLst/>
              <a:uLnTx/>
              <a:uFillTx/>
              <a:latin typeface="Times" charset="0"/>
              <a:ea typeface="宋体" charset="0"/>
              <a:cs typeface="宋体" charset="0"/>
            </a:endParaRPr>
          </a:p>
        </p:txBody>
      </p:sp>
      <p:sp>
        <p:nvSpPr>
          <p:cNvPr id="129033" name="Oval 193"/>
          <p:cNvSpPr>
            <a:spLocks noChangeArrowheads="1"/>
          </p:cNvSpPr>
          <p:nvPr/>
        </p:nvSpPr>
        <p:spPr bwMode="auto">
          <a:xfrm>
            <a:off x="1417638" y="4530725"/>
            <a:ext cx="1903412" cy="1017588"/>
          </a:xfrm>
          <a:prstGeom prst="ellipse">
            <a:avLst/>
          </a:prstGeom>
          <a:noFill/>
          <a:ln w="9525">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129034" name="Text Box 2"/>
          <p:cNvSpPr txBox="1">
            <a:spLocks noChangeArrowheads="1"/>
          </p:cNvSpPr>
          <p:nvPr/>
        </p:nvSpPr>
        <p:spPr bwMode="auto">
          <a:xfrm>
            <a:off x="7848600" y="228600"/>
            <a:ext cx="7937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rPr>
              <a:t>173b</a:t>
            </a:r>
          </a:p>
        </p:txBody>
      </p:sp>
      <p:sp>
        <p:nvSpPr>
          <p:cNvPr id="129035" name="Text Box 3"/>
          <p:cNvSpPr txBox="1">
            <a:spLocks noChangeArrowheads="1"/>
          </p:cNvSpPr>
          <p:nvPr/>
        </p:nvSpPr>
        <p:spPr bwMode="auto">
          <a:xfrm>
            <a:off x="1905000" y="228600"/>
            <a:ext cx="5334000" cy="519113"/>
          </a:xfrm>
          <a:prstGeom prst="rect">
            <a:avLst/>
          </a:prstGeom>
          <a:gradFill rotWithShape="1">
            <a:gsLst>
              <a:gs pos="0">
                <a:srgbClr val="660066"/>
              </a:gs>
              <a:gs pos="100000">
                <a:srgbClr val="2F002F"/>
              </a:gs>
            </a:gsLst>
            <a:lin ang="5400000" scaled="1"/>
          </a:gradFill>
          <a:ln>
            <a:noFill/>
          </a:ln>
          <a:extLs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800" b="1" i="0" u="none" strike="noStrike" kern="1200" cap="none" spc="0" normalizeH="0" baseline="0" noProof="0">
                <a:ln>
                  <a:noFill/>
                </a:ln>
                <a:solidFill>
                  <a:srgbClr val="FFFFFF"/>
                </a:solidFill>
                <a:effectLst/>
                <a:uLnTx/>
                <a:uFillTx/>
                <a:latin typeface="Times" charset="0"/>
                <a:ea typeface="宋体" charset="0"/>
                <a:cs typeface="宋体" charset="0"/>
              </a:rPr>
              <a:t>谁是今天的犹太派信徒？</a:t>
            </a:r>
          </a:p>
        </p:txBody>
      </p:sp>
      <p:sp>
        <p:nvSpPr>
          <p:cNvPr id="129036" name="Rectangle 112"/>
          <p:cNvSpPr>
            <a:spLocks noChangeArrowheads="1"/>
          </p:cNvSpPr>
          <p:nvPr/>
        </p:nvSpPr>
        <p:spPr bwMode="auto">
          <a:xfrm>
            <a:off x="465138" y="1695450"/>
            <a:ext cx="9144000" cy="3054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p>
            <a:pPr marL="0" marR="0" lvl="0" indent="0" algn="just" defTabSz="914400" rtl="0" eaLnBrk="1" fontAlgn="base" latinLnBrk="0" hangingPunct="1">
              <a:lnSpc>
                <a:spcPct val="100000"/>
              </a:lnSpc>
              <a:spcBef>
                <a:spcPct val="0"/>
              </a:spcBef>
              <a:spcAft>
                <a:spcPct val="0"/>
              </a:spcAft>
              <a:buClrTx/>
              <a:buSzTx/>
              <a:buFontTx/>
              <a:buNone/>
              <a:tabLst>
                <a:tab pos="457200" algn="r"/>
                <a:tab pos="2743200" algn="ctr"/>
                <a:tab pos="5486400" algn="r"/>
              </a:tabLst>
              <a:defRPr/>
            </a:pPr>
            <a:r>
              <a:rPr kumimoji="0" lang="en-US" altLang="zh-CN" sz="1100" b="0" i="0" u="none" strike="noStrike" kern="1200" cap="none" spc="0" normalizeH="0" baseline="0" noProof="0">
                <a:ln>
                  <a:noFill/>
                </a:ln>
                <a:solidFill>
                  <a:srgbClr val="FFFFFF"/>
                </a:solidFill>
                <a:effectLst/>
                <a:uLnTx/>
                <a:uFillTx/>
                <a:latin typeface="Times" charset="0"/>
                <a:ea typeface="宋体" charset="0"/>
                <a:cs typeface="宋体" charset="0"/>
              </a:rPr>
              <a:t> </a:t>
            </a:r>
            <a:endParaRPr kumimoji="0" lang="en-US" altLang="zh-CN" sz="1200" b="0" i="0" u="none" strike="noStrike" kern="1200" cap="none" spc="0" normalizeH="0" baseline="0" noProof="0">
              <a:ln>
                <a:noFill/>
              </a:ln>
              <a:solidFill>
                <a:srgbClr val="FFFFFF"/>
              </a:solidFill>
              <a:effectLst/>
              <a:uLnTx/>
              <a:uFillTx/>
              <a:latin typeface="Times" charset="0"/>
              <a:ea typeface="宋体" charset="0"/>
              <a:cs typeface="宋体"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100" b="0" i="0" u="none" strike="noStrike" kern="1200" cap="none" spc="0" normalizeH="0" baseline="0" noProof="0">
                <a:ln>
                  <a:noFill/>
                </a:ln>
                <a:solidFill>
                  <a:srgbClr val="FFFFFF"/>
                </a:solidFill>
                <a:effectLst/>
                <a:uLnTx/>
                <a:uFillTx/>
                <a:latin typeface="Times" charset="0"/>
                <a:ea typeface="宋体" charset="0"/>
                <a:cs typeface="宋体" charset="0"/>
              </a:rPr>
              <a:t> </a:t>
            </a:r>
            <a:endParaRPr kumimoji="0" lang="en-US" altLang="zh-CN" sz="1200" b="0" i="0" u="none" strike="noStrike" kern="1200" cap="none" spc="0" normalizeH="0" baseline="0" noProof="0">
              <a:ln>
                <a:noFill/>
              </a:ln>
              <a:solidFill>
                <a:srgbClr val="FFFFFF"/>
              </a:solidFill>
              <a:effectLst/>
              <a:uLnTx/>
              <a:uFillTx/>
              <a:latin typeface="Times" charset="0"/>
              <a:ea typeface="宋体" charset="0"/>
              <a:cs typeface="宋体"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br>
              <a:rPr kumimoji="0" lang="en-US" altLang="zh-CN" sz="1800" b="0" i="0" u="none" strike="noStrike" kern="1200" cap="none" spc="0" normalizeH="0" baseline="0" noProof="0">
                <a:ln>
                  <a:noFill/>
                </a:ln>
                <a:solidFill>
                  <a:srgbClr val="FFFFFF"/>
                </a:solidFill>
                <a:effectLst/>
                <a:uLnTx/>
                <a:uFillTx/>
                <a:latin typeface="Times New Roman" charset="0"/>
                <a:ea typeface="宋体" charset="0"/>
                <a:cs typeface="宋体" charset="0"/>
              </a:rPr>
            </a:br>
            <a:endParaRPr kumimoji="0" lang="en-US" altLang="zh-CN" sz="1200" b="0" i="0" u="none" strike="noStrike" kern="1200" cap="none" spc="0" normalizeH="0" baseline="0" noProof="0">
              <a:ln>
                <a:noFill/>
              </a:ln>
              <a:solidFill>
                <a:srgbClr val="FFFFFF"/>
              </a:solidFill>
              <a:effectLst/>
              <a:uLnTx/>
              <a:uFillTx/>
              <a:latin typeface="Times" charset="0"/>
              <a:ea typeface="宋体" charset="0"/>
              <a:cs typeface="宋体"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100" b="0" i="0" u="none" strike="noStrike" kern="1200" cap="none" spc="0" normalizeH="0" baseline="0" noProof="0">
                <a:ln>
                  <a:noFill/>
                </a:ln>
                <a:solidFill>
                  <a:srgbClr val="FFFFFF"/>
                </a:solidFill>
                <a:effectLst/>
                <a:uLnTx/>
                <a:uFillTx/>
                <a:latin typeface="Times" charset="0"/>
                <a:ea typeface="宋体" charset="0"/>
                <a:cs typeface="宋体" charset="0"/>
              </a:rPr>
              <a:t> </a:t>
            </a:r>
            <a:endParaRPr kumimoji="0" lang="en-US" altLang="zh-CN" sz="1200" b="0" i="0" u="none" strike="noStrike" kern="1200" cap="none" spc="0" normalizeH="0" baseline="0" noProof="0">
              <a:ln>
                <a:noFill/>
              </a:ln>
              <a:solidFill>
                <a:srgbClr val="FFFFFF"/>
              </a:solidFill>
              <a:effectLst/>
              <a:uLnTx/>
              <a:uFillTx/>
              <a:latin typeface="Times" charset="0"/>
              <a:ea typeface="宋体" charset="0"/>
              <a:cs typeface="宋体"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100" b="0" i="0" u="none" strike="noStrike" kern="1200" cap="none" spc="0" normalizeH="0" baseline="0" noProof="0">
                <a:ln>
                  <a:noFill/>
                </a:ln>
                <a:solidFill>
                  <a:srgbClr val="FFFFFF"/>
                </a:solidFill>
                <a:effectLst/>
                <a:uLnTx/>
                <a:uFillTx/>
                <a:latin typeface="Times" charset="0"/>
                <a:ea typeface="宋体" charset="0"/>
                <a:cs typeface="宋体" charset="0"/>
              </a:rPr>
              <a:t> </a:t>
            </a:r>
            <a:endParaRPr kumimoji="0" lang="en-US" altLang="zh-CN" sz="1200" b="0" i="0" u="none" strike="noStrike" kern="1200" cap="none" spc="0" normalizeH="0" baseline="0" noProof="0">
              <a:ln>
                <a:noFill/>
              </a:ln>
              <a:solidFill>
                <a:srgbClr val="FFFFFF"/>
              </a:solidFill>
              <a:effectLst/>
              <a:uLnTx/>
              <a:uFillTx/>
              <a:latin typeface="Times" charset="0"/>
              <a:ea typeface="宋体" charset="0"/>
              <a:cs typeface="宋体"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100" b="0" i="0" u="none" strike="noStrike" kern="1200" cap="none" spc="0" normalizeH="0" baseline="0" noProof="0">
                <a:ln>
                  <a:noFill/>
                </a:ln>
                <a:solidFill>
                  <a:srgbClr val="FFFFFF"/>
                </a:solidFill>
                <a:effectLst/>
                <a:uLnTx/>
                <a:uFillTx/>
                <a:latin typeface="Times" charset="0"/>
                <a:ea typeface="宋体" charset="0"/>
                <a:cs typeface="宋体" charset="0"/>
              </a:rPr>
              <a:t> </a:t>
            </a:r>
            <a:endParaRPr kumimoji="0" lang="en-US" altLang="zh-CN" sz="1200" b="0" i="0" u="none" strike="noStrike" kern="1200" cap="none" spc="0" normalizeH="0" baseline="0" noProof="0">
              <a:ln>
                <a:noFill/>
              </a:ln>
              <a:solidFill>
                <a:srgbClr val="FFFFFF"/>
              </a:solidFill>
              <a:effectLst/>
              <a:uLnTx/>
              <a:uFillTx/>
              <a:latin typeface="Times" charset="0"/>
              <a:ea typeface="宋体" charset="0"/>
              <a:cs typeface="宋体"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100" b="0" i="0" u="none" strike="noStrike" kern="1200" cap="none" spc="0" normalizeH="0" baseline="0" noProof="0">
                <a:ln>
                  <a:noFill/>
                </a:ln>
                <a:solidFill>
                  <a:srgbClr val="FFFFFF"/>
                </a:solidFill>
                <a:effectLst/>
                <a:uLnTx/>
                <a:uFillTx/>
                <a:latin typeface="Times" charset="0"/>
                <a:ea typeface="宋体" charset="0"/>
                <a:cs typeface="宋体" charset="0"/>
              </a:rPr>
              <a:t> </a:t>
            </a:r>
            <a:endParaRPr kumimoji="0" lang="en-US" altLang="zh-CN" sz="1200" b="0" i="0" u="none" strike="noStrike" kern="1200" cap="none" spc="0" normalizeH="0" baseline="0" noProof="0">
              <a:ln>
                <a:noFill/>
              </a:ln>
              <a:solidFill>
                <a:srgbClr val="FFFFFF"/>
              </a:solidFill>
              <a:effectLst/>
              <a:uLnTx/>
              <a:uFillTx/>
              <a:latin typeface="Times" charset="0"/>
              <a:ea typeface="宋体" charset="0"/>
              <a:cs typeface="宋体"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100" b="0" i="0" u="none" strike="noStrike" kern="1200" cap="none" spc="0" normalizeH="0" baseline="0" noProof="0">
                <a:ln>
                  <a:noFill/>
                </a:ln>
                <a:solidFill>
                  <a:srgbClr val="FFFFFF"/>
                </a:solidFill>
                <a:effectLst/>
                <a:uLnTx/>
                <a:uFillTx/>
                <a:latin typeface="Times" charset="0"/>
                <a:ea typeface="宋体" charset="0"/>
                <a:cs typeface="宋体" charset="0"/>
              </a:rPr>
              <a:t> </a:t>
            </a:r>
            <a:endParaRPr kumimoji="0" lang="en-US" altLang="zh-CN" sz="1200" b="0" i="0" u="none" strike="noStrike" kern="1200" cap="none" spc="0" normalizeH="0" baseline="0" noProof="0">
              <a:ln>
                <a:noFill/>
              </a:ln>
              <a:solidFill>
                <a:srgbClr val="FFFFFF"/>
              </a:solidFill>
              <a:effectLst/>
              <a:uLnTx/>
              <a:uFillTx/>
              <a:latin typeface="Times" charset="0"/>
              <a:ea typeface="宋体" charset="0"/>
              <a:cs typeface="宋体"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100" b="0" i="0" u="none" strike="noStrike" kern="1200" cap="none" spc="0" normalizeH="0" baseline="0" noProof="0">
                <a:ln>
                  <a:noFill/>
                </a:ln>
                <a:solidFill>
                  <a:srgbClr val="FFFFFF"/>
                </a:solidFill>
                <a:effectLst/>
                <a:uLnTx/>
                <a:uFillTx/>
                <a:latin typeface="Times" charset="0"/>
                <a:ea typeface="宋体" charset="0"/>
                <a:cs typeface="宋体" charset="0"/>
              </a:rPr>
              <a:t> </a:t>
            </a:r>
            <a:endParaRPr kumimoji="0" lang="en-US" altLang="zh-CN" sz="1200" b="0" i="0" u="none" strike="noStrike" kern="1200" cap="none" spc="0" normalizeH="0" baseline="0" noProof="0">
              <a:ln>
                <a:noFill/>
              </a:ln>
              <a:solidFill>
                <a:srgbClr val="FFFFFF"/>
              </a:solidFill>
              <a:effectLst/>
              <a:uLnTx/>
              <a:uFillTx/>
              <a:latin typeface="Times" charset="0"/>
              <a:ea typeface="宋体" charset="0"/>
              <a:cs typeface="宋体"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br>
              <a:rPr kumimoji="0" lang="en-US" altLang="zh-CN" sz="1800" b="0" i="0" u="none" strike="noStrike" kern="1200" cap="none" spc="0" normalizeH="0" baseline="0" noProof="0">
                <a:ln>
                  <a:noFill/>
                </a:ln>
                <a:solidFill>
                  <a:srgbClr val="FFFFFF"/>
                </a:solidFill>
                <a:effectLst/>
                <a:uLnTx/>
                <a:uFillTx/>
                <a:latin typeface="Times New Roman" charset="0"/>
                <a:ea typeface="宋体" charset="0"/>
                <a:cs typeface="宋体" charset="0"/>
              </a:rPr>
            </a:br>
            <a:endParaRPr kumimoji="0" lang="en-US" altLang="zh-CN" sz="1200" b="0" i="0" u="none" strike="noStrike" kern="1200" cap="none" spc="0" normalizeH="0" baseline="0" noProof="0">
              <a:ln>
                <a:noFill/>
              </a:ln>
              <a:solidFill>
                <a:srgbClr val="FFFFFF"/>
              </a:solidFill>
              <a:effectLst/>
              <a:uLnTx/>
              <a:uFillTx/>
              <a:latin typeface="Times" charset="0"/>
              <a:ea typeface="宋体" charset="0"/>
              <a:cs typeface="宋体"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100" b="0" i="0" u="none" strike="noStrike" kern="1200" cap="none" spc="0" normalizeH="0" baseline="0" noProof="0">
                <a:ln>
                  <a:noFill/>
                </a:ln>
                <a:solidFill>
                  <a:srgbClr val="FFFFFF"/>
                </a:solidFill>
                <a:effectLst/>
                <a:uLnTx/>
                <a:uFillTx/>
                <a:latin typeface="Times" charset="0"/>
                <a:ea typeface="宋体" charset="0"/>
                <a:cs typeface="宋体" charset="0"/>
              </a:rPr>
              <a:t> </a:t>
            </a:r>
            <a:endParaRPr kumimoji="0" lang="en-US" altLang="zh-CN" sz="1200" b="0" i="0" u="none" strike="noStrike" kern="1200" cap="none" spc="0" normalizeH="0" baseline="0" noProof="0">
              <a:ln>
                <a:noFill/>
              </a:ln>
              <a:solidFill>
                <a:srgbClr val="FFFFFF"/>
              </a:solidFill>
              <a:effectLst/>
              <a:uLnTx/>
              <a:uFillTx/>
              <a:latin typeface="Times" charset="0"/>
              <a:ea typeface="宋体" charset="0"/>
              <a:cs typeface="宋体"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100" b="0" i="0" u="none" strike="noStrike" kern="1200" cap="none" spc="0" normalizeH="0" baseline="0" noProof="0">
                <a:ln>
                  <a:noFill/>
                </a:ln>
                <a:solidFill>
                  <a:srgbClr val="FFFFFF"/>
                </a:solidFill>
                <a:effectLst/>
                <a:uLnTx/>
                <a:uFillTx/>
                <a:latin typeface="Times" charset="0"/>
                <a:ea typeface="宋体" charset="0"/>
                <a:cs typeface="宋体" charset="0"/>
              </a:rPr>
              <a:t> </a:t>
            </a:r>
            <a:endParaRPr kumimoji="0" lang="en-US" altLang="zh-CN" sz="1200" b="0" i="0" u="none" strike="noStrike" kern="1200" cap="none" spc="0" normalizeH="0" baseline="0" noProof="0">
              <a:ln>
                <a:noFill/>
              </a:ln>
              <a:solidFill>
                <a:srgbClr val="FFFFFF"/>
              </a:solidFill>
              <a:effectLst/>
              <a:uLnTx/>
              <a:uFillTx/>
              <a:latin typeface="Times" charset="0"/>
              <a:ea typeface="宋体" charset="0"/>
              <a:cs typeface="宋体" charset="0"/>
            </a:endParaRPr>
          </a:p>
          <a:p>
            <a:pPr marL="0" marR="0" lvl="0" indent="0" algn="l"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endParaRPr kumimoji="0" lang="en-US" altLang="zh-CN" sz="2400" b="0" i="0" u="none" strike="noStrike" kern="1200" cap="none" spc="0" normalizeH="0" baseline="0" noProof="0">
              <a:ln>
                <a:noFill/>
              </a:ln>
              <a:solidFill>
                <a:srgbClr val="FFFFFF"/>
              </a:solidFill>
              <a:effectLst/>
              <a:uLnTx/>
              <a:uFillTx/>
              <a:latin typeface="Times New Roman" charset="0"/>
              <a:ea typeface="宋体" charset="0"/>
              <a:cs typeface="宋体" charset="0"/>
            </a:endParaRPr>
          </a:p>
        </p:txBody>
      </p:sp>
      <p:sp>
        <p:nvSpPr>
          <p:cNvPr id="129037" name="Rectangle 114"/>
          <p:cNvSpPr>
            <a:spLocks noChangeArrowheads="1"/>
          </p:cNvSpPr>
          <p:nvPr/>
        </p:nvSpPr>
        <p:spPr bwMode="auto">
          <a:xfrm>
            <a:off x="465138" y="1649413"/>
            <a:ext cx="9144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tab pos="457200" algn="r"/>
                <a:tab pos="2743200" algn="ctr"/>
                <a:tab pos="5486400" algn="r"/>
              </a:tabLst>
              <a:defRPr/>
            </a:pPr>
            <a:endParaRPr kumimoji="0" lang="en-GB"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129038" name="Rectangle 118"/>
          <p:cNvSpPr>
            <a:spLocks noChangeArrowheads="1"/>
          </p:cNvSpPr>
          <p:nvPr/>
        </p:nvSpPr>
        <p:spPr bwMode="auto">
          <a:xfrm>
            <a:off x="465138" y="1649413"/>
            <a:ext cx="9144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tab pos="457200" algn="r"/>
                <a:tab pos="2743200" algn="ctr"/>
                <a:tab pos="5486400" algn="r"/>
              </a:tabLst>
              <a:defRPr/>
            </a:pPr>
            <a:endParaRPr kumimoji="0" lang="en-GB"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129039" name="Rectangle 120"/>
          <p:cNvSpPr>
            <a:spLocks noChangeArrowheads="1"/>
          </p:cNvSpPr>
          <p:nvPr/>
        </p:nvSpPr>
        <p:spPr bwMode="auto">
          <a:xfrm>
            <a:off x="465138" y="1695450"/>
            <a:ext cx="9144000" cy="625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p>
            <a:pPr marL="0" marR="0" lvl="0" indent="0" algn="just" defTabSz="914400" rtl="0" eaLnBrk="1" fontAlgn="base" latinLnBrk="0" hangingPunct="1">
              <a:lnSpc>
                <a:spcPct val="100000"/>
              </a:lnSpc>
              <a:spcBef>
                <a:spcPct val="0"/>
              </a:spcBef>
              <a:spcAft>
                <a:spcPct val="0"/>
              </a:spcAft>
              <a:buClrTx/>
              <a:buSzTx/>
              <a:buFontTx/>
              <a:buNone/>
              <a:tabLst>
                <a:tab pos="742950" algn="r"/>
                <a:tab pos="2743200" algn="ctr"/>
                <a:tab pos="5486400" algn="r"/>
              </a:tabLst>
              <a:defRPr/>
            </a:pPr>
            <a:r>
              <a:rPr kumimoji="0" lang="en-US" altLang="zh-CN" sz="1100" b="0" i="0" u="none" strike="noStrike" kern="1200" cap="none" spc="0" normalizeH="0" baseline="0" noProof="0">
                <a:ln>
                  <a:noFill/>
                </a:ln>
                <a:solidFill>
                  <a:srgbClr val="FFFFFF"/>
                </a:solidFill>
                <a:effectLst/>
                <a:uLnTx/>
                <a:uFillTx/>
                <a:latin typeface="Times" charset="0"/>
                <a:ea typeface="宋体" charset="0"/>
                <a:cs typeface="宋体" charset="0"/>
              </a:rPr>
              <a:t> </a:t>
            </a:r>
            <a:endParaRPr kumimoji="0" lang="en-US" altLang="zh-CN" sz="1200" b="0" i="0" u="none" strike="noStrike" kern="1200" cap="none" spc="0" normalizeH="0" baseline="0" noProof="0">
              <a:ln>
                <a:noFill/>
              </a:ln>
              <a:solidFill>
                <a:srgbClr val="FFFFFF"/>
              </a:solidFill>
              <a:effectLst/>
              <a:uLnTx/>
              <a:uFillTx/>
              <a:latin typeface="Times" charset="0"/>
              <a:ea typeface="宋体" charset="0"/>
              <a:cs typeface="宋体" charset="0"/>
            </a:endParaRPr>
          </a:p>
          <a:p>
            <a:pPr marL="0" marR="0" lvl="0" indent="0" algn="l" defTabSz="914400" rtl="0" eaLnBrk="0" fontAlgn="base" latinLnBrk="0" hangingPunct="0">
              <a:lnSpc>
                <a:spcPct val="100000"/>
              </a:lnSpc>
              <a:spcBef>
                <a:spcPct val="0"/>
              </a:spcBef>
              <a:spcAft>
                <a:spcPct val="0"/>
              </a:spcAft>
              <a:buClrTx/>
              <a:buSzTx/>
              <a:buFontTx/>
              <a:buNone/>
              <a:tabLst>
                <a:tab pos="742950" algn="r"/>
                <a:tab pos="2743200" algn="ctr"/>
                <a:tab pos="5486400" algn="r"/>
              </a:tabLst>
              <a:defRPr/>
            </a:pPr>
            <a:endParaRPr kumimoji="0" lang="en-US" altLang="zh-CN" sz="2400" b="0" i="0" u="none" strike="noStrike" kern="1200" cap="none" spc="0" normalizeH="0" baseline="0" noProof="0">
              <a:ln>
                <a:noFill/>
              </a:ln>
              <a:solidFill>
                <a:srgbClr val="FFFFFF"/>
              </a:solidFill>
              <a:effectLst/>
              <a:uLnTx/>
              <a:uFillTx/>
              <a:latin typeface="Times New Roman" charset="0"/>
              <a:ea typeface="宋体" charset="0"/>
              <a:cs typeface="宋体" charset="0"/>
            </a:endParaRPr>
          </a:p>
        </p:txBody>
      </p:sp>
      <p:sp>
        <p:nvSpPr>
          <p:cNvPr id="129040" name="Rectangle 122"/>
          <p:cNvSpPr>
            <a:spLocks noChangeArrowheads="1"/>
          </p:cNvSpPr>
          <p:nvPr/>
        </p:nvSpPr>
        <p:spPr bwMode="auto">
          <a:xfrm>
            <a:off x="465138" y="1649413"/>
            <a:ext cx="9144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tab pos="457200" algn="r"/>
                <a:tab pos="2743200" algn="ctr"/>
                <a:tab pos="5486400" algn="r"/>
              </a:tabLst>
              <a:defRPr/>
            </a:pPr>
            <a:endParaRPr kumimoji="0" lang="en-GB"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929830509"/>
      </p:ext>
    </p:extLst>
  </p:cSld>
  <p:clrMapOvr>
    <a:overrideClrMapping bg1="dk2" tx1="lt1" bg2="dk1" tx2="lt2" accent1="accent1" accent2="accent2" accent3="accent3" accent4="accent4" accent5="accent5" accent6="accent6" hlink="hlink" folHlink="folHlink"/>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651" name="Text Box 3" descr="EXPTEXTB"/>
          <p:cNvSpPr txBox="1">
            <a:spLocks noChangeArrowheads="1"/>
          </p:cNvSpPr>
          <p:nvPr/>
        </p:nvSpPr>
        <p:spPr bwMode="auto">
          <a:xfrm>
            <a:off x="381000" y="990600"/>
            <a:ext cx="8153400" cy="904875"/>
          </a:xfrm>
          <a:prstGeom prst="rect">
            <a:avLst/>
          </a:prstGeom>
          <a:blipFill dpi="0" rotWithShape="0">
            <a:blip r:embed="rId3"/>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ＭＳ Ｐゴシック" charset="0"/>
                <a:ea typeface="ＭＳ Ｐゴシック" charset="0"/>
              </a:rPr>
              <a:t>定义</a:t>
            </a:r>
            <a:r>
              <a:rPr kumimoji="0" lang="en-US" altLang="ja-JP" sz="2400" b="1" i="0" u="sng" strike="noStrike" kern="1200" cap="none" spc="0" normalizeH="0" baseline="0" noProof="0">
                <a:ln>
                  <a:noFill/>
                </a:ln>
                <a:solidFill>
                  <a:srgbClr val="000000"/>
                </a:solidFill>
                <a:effectLst/>
                <a:uLnTx/>
                <a:uFillTx/>
                <a:latin typeface="ＭＳ Ｐゴシック" charset="0"/>
                <a:ea typeface="ＭＳ Ｐゴシック" charset="0"/>
              </a:rPr>
              <a:t>:</a:t>
            </a: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GB" sz="2400" b="1" i="0" u="none" strike="noStrike" kern="1200" cap="none" spc="0" normalizeH="0" baseline="0" noProof="0">
                <a:ln>
                  <a:noFill/>
                </a:ln>
                <a:solidFill>
                  <a:srgbClr val="000000"/>
                </a:solidFill>
                <a:effectLst/>
                <a:uLnTx/>
                <a:uFillTx/>
                <a:latin typeface="ＭＳ Ｐゴシック" charset="0"/>
                <a:ea typeface="ＭＳ Ｐゴシック" charset="0"/>
              </a:rPr>
              <a:t>“</a:t>
            </a:r>
            <a:r>
              <a:rPr kumimoji="0" lang="en-US" sz="2400" b="1" i="0" u="none" strike="noStrike" kern="1200" cap="none" spc="0" normalizeH="0" baseline="0" noProof="0">
                <a:ln>
                  <a:noFill/>
                </a:ln>
                <a:solidFill>
                  <a:srgbClr val="000000"/>
                </a:solidFill>
                <a:effectLst/>
                <a:uLnTx/>
                <a:uFillTx/>
                <a:latin typeface="ＭＳ Ｐゴシック" charset="0"/>
                <a:ea typeface="ＭＳ ゴシック" charset="0"/>
                <a:cs typeface="ＭＳ ゴシック" charset="0"/>
              </a:rPr>
              <a:t>标</a:t>
            </a:r>
            <a:r>
              <a:rPr kumimoji="0" lang="en-US" sz="2400" b="1" i="0" u="none" strike="noStrike" kern="1200" cap="none" spc="0" normalizeH="0" baseline="0" noProof="0">
                <a:ln>
                  <a:noFill/>
                </a:ln>
                <a:solidFill>
                  <a:srgbClr val="000000"/>
                </a:solidFill>
                <a:effectLst/>
                <a:uLnTx/>
                <a:uFillTx/>
                <a:latin typeface="ＭＳ Ｐゴシック" charset="0"/>
                <a:ea typeface="ＭＳ Ｐゴシック" charset="0"/>
              </a:rPr>
              <a:t>类式</a:t>
            </a:r>
            <a:r>
              <a:rPr kumimoji="0" lang="en-GB" altLang="ja-JP" sz="2400" b="1" i="0" u="none" strike="noStrike" kern="1200" cap="none" spc="0" normalizeH="0" baseline="0" noProof="0">
                <a:ln>
                  <a:noFill/>
                </a:ln>
                <a:solidFill>
                  <a:srgbClr val="000000"/>
                </a:solidFill>
                <a:effectLst/>
                <a:uLnTx/>
                <a:uFillTx/>
                <a:latin typeface="ＭＳ Ｐゴシック" charset="0"/>
                <a:ea typeface="ＭＳ Ｐゴシック" charset="0"/>
              </a:rPr>
              <a:t>” : </a:t>
            </a:r>
            <a:r>
              <a:rPr kumimoji="0" lang="en-US" sz="2400" b="1" i="0" u="none" strike="noStrike" kern="1200" cap="none" spc="0" normalizeH="0" baseline="0" noProof="0">
                <a:ln>
                  <a:noFill/>
                </a:ln>
                <a:solidFill>
                  <a:srgbClr val="000000"/>
                </a:solidFill>
                <a:effectLst/>
                <a:uLnTx/>
                <a:uFillTx/>
                <a:latin typeface="ＭＳ Ｐゴシック" charset="0"/>
                <a:ea typeface="ＭＳ Ｐゴシック" charset="0"/>
              </a:rPr>
              <a:t>拥有</a:t>
            </a:r>
            <a:r>
              <a:rPr kumimoji="0" lang="en-US" altLang="ja-JP" sz="2400" b="1" i="0" u="none" strike="noStrike" kern="1200" cap="none" spc="0" normalizeH="0" baseline="0" noProof="0">
                <a:ln>
                  <a:noFill/>
                </a:ln>
                <a:solidFill>
                  <a:srgbClr val="000000"/>
                </a:solidFill>
                <a:effectLst/>
                <a:uLnTx/>
                <a:uFillTx/>
                <a:latin typeface="ＭＳ Ｐゴシック" charset="0"/>
                <a:ea typeface="ＭＳ Ｐゴシック" charset="0"/>
              </a:rPr>
              <a:t> “</a:t>
            </a:r>
            <a:r>
              <a:rPr kumimoji="0" lang="en-US" sz="2400" b="1" i="0" u="none" strike="noStrike" kern="1200" cap="none" spc="0" normalizeH="0" baseline="0" noProof="0">
                <a:ln>
                  <a:noFill/>
                </a:ln>
                <a:solidFill>
                  <a:srgbClr val="000000"/>
                </a:solidFill>
                <a:effectLst/>
                <a:uLnTx/>
                <a:uFillTx/>
                <a:latin typeface="ＭＳ Ｐゴシック" charset="0"/>
                <a:ea typeface="ＭＳ Ｐゴシック" charset="0"/>
              </a:rPr>
              <a:t>正确的宗教</a:t>
            </a:r>
            <a:r>
              <a:rPr kumimoji="0" lang="en-US" altLang="ja-JP" sz="2400" b="1" i="0" u="none" strike="noStrike" kern="1200" cap="none" spc="0" normalizeH="0" baseline="0" noProof="0">
                <a:ln>
                  <a:noFill/>
                </a:ln>
                <a:solidFill>
                  <a:srgbClr val="000000"/>
                </a:solidFill>
                <a:effectLst/>
                <a:uLnTx/>
                <a:uFillTx/>
                <a:latin typeface="ＭＳ Ｐゴシック" charset="0"/>
                <a:ea typeface="ＭＳ Ｐゴシック" charset="0"/>
              </a:rPr>
              <a:t>” </a:t>
            </a:r>
            <a:r>
              <a:rPr kumimoji="0" lang="en-US" sz="2400" b="1" i="0" u="none" strike="noStrike" kern="1200" cap="none" spc="0" normalizeH="0" baseline="0" noProof="0">
                <a:ln>
                  <a:noFill/>
                </a:ln>
                <a:solidFill>
                  <a:srgbClr val="000000"/>
                </a:solidFill>
                <a:effectLst/>
                <a:uLnTx/>
                <a:uFillTx/>
                <a:latin typeface="ＭＳ Ｐゴシック" charset="0"/>
                <a:ea typeface="ＭＳ Ｐゴシック" charset="0"/>
              </a:rPr>
              <a:t>而感到自豪</a:t>
            </a:r>
            <a:endParaRPr kumimoji="0" lang="en-GB" sz="2400" b="1" i="0" u="none" strike="noStrike" kern="1200" cap="none" spc="0" normalizeH="0" baseline="0" noProof="0">
              <a:ln>
                <a:noFill/>
              </a:ln>
              <a:solidFill>
                <a:srgbClr val="000000"/>
              </a:solidFill>
              <a:effectLst/>
              <a:uLnTx/>
              <a:uFillTx/>
              <a:latin typeface="ＭＳ Ｐゴシック" charset="0"/>
              <a:ea typeface="ＭＳ Ｐゴシック" charset="0"/>
            </a:endParaRPr>
          </a:p>
        </p:txBody>
      </p:sp>
      <p:sp>
        <p:nvSpPr>
          <p:cNvPr id="27652" name="Text Box 4"/>
          <p:cNvSpPr txBox="1">
            <a:spLocks noChangeArrowheads="1"/>
          </p:cNvSpPr>
          <p:nvPr/>
        </p:nvSpPr>
        <p:spPr bwMode="auto">
          <a:xfrm>
            <a:off x="381000" y="2209800"/>
            <a:ext cx="8229600" cy="904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0" i="0" u="sng" strike="noStrike" kern="1200" cap="none" spc="0" normalizeH="0" baseline="0" noProof="0" dirty="0">
                <a:ln>
                  <a:noFill/>
                </a:ln>
                <a:solidFill>
                  <a:srgbClr val="FFFFFF"/>
                </a:solidFill>
                <a:effectLst/>
                <a:uLnTx/>
                <a:uFillTx/>
                <a:latin typeface="Times New Roman" charset="0"/>
                <a:ea typeface="ＭＳ Ｐゴシック" charset="0"/>
              </a:rPr>
              <a:t>在</a:t>
            </a:r>
            <a:r>
              <a:rPr kumimoji="0" lang="zh-CN" altLang="en-US" sz="2400" b="0" i="0" u="sng" strike="noStrike" kern="1200" cap="none" spc="0" normalizeH="0" baseline="0" noProof="0" dirty="0">
                <a:ln>
                  <a:noFill/>
                </a:ln>
                <a:solidFill>
                  <a:srgbClr val="FFFFFF"/>
                </a:solidFill>
                <a:effectLst/>
                <a:uLnTx/>
                <a:uFillTx/>
                <a:latin typeface="微软简综艺" charset="0"/>
                <a:ea typeface="微软简综艺" charset="0"/>
                <a:cs typeface="微软简综艺" charset="0"/>
              </a:rPr>
              <a:t>加拉太</a:t>
            </a:r>
            <a:r>
              <a:rPr kumimoji="0" lang="en-US" sz="2400" b="0" i="0" u="sng" strike="noStrike" kern="1200" cap="none" spc="0" normalizeH="0" baseline="0" noProof="0" dirty="0">
                <a:ln>
                  <a:noFill/>
                </a:ln>
                <a:solidFill>
                  <a:srgbClr val="FFFFFF"/>
                </a:solidFill>
                <a:effectLst/>
                <a:uLnTx/>
                <a:uFillTx/>
                <a:latin typeface="Times New Roman" charset="0"/>
                <a:ea typeface="微软简综艺" charset="0"/>
                <a:cs typeface="微软简综艺" charset="0"/>
              </a:rPr>
              <a:t>里</a:t>
            </a:r>
            <a:r>
              <a:rPr kumimoji="0" lang="en-US" altLang="ja-JP" sz="2400" b="1" i="0" u="sng" strike="noStrike" kern="1200" cap="none" spc="0" normalizeH="0" baseline="0" noProof="0" dirty="0">
                <a:ln>
                  <a:noFill/>
                </a:ln>
                <a:solidFill>
                  <a:srgbClr val="FFFFFF"/>
                </a:solidFill>
                <a:effectLst/>
                <a:uLnTx/>
                <a:uFillTx/>
                <a:latin typeface="Arial" charset="0"/>
                <a:ea typeface="微软简综艺" charset="0"/>
                <a:cs typeface="微软简综艺" charset="0"/>
              </a:rPr>
              <a:t>:</a:t>
            </a: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zh-CN" altLang="en-US" sz="2400" b="0" i="0" u="none" strike="noStrike" kern="1200" cap="none" spc="0" normalizeH="0" baseline="0" noProof="0" dirty="0">
                <a:ln>
                  <a:noFill/>
                </a:ln>
                <a:solidFill>
                  <a:srgbClr val="FFFFFF"/>
                </a:solidFill>
                <a:effectLst/>
                <a:uLnTx/>
                <a:uFillTx/>
                <a:latin typeface="ＭＳ Ｐゴシック" charset="0"/>
                <a:ea typeface="ＭＳ Ｐゴシック" charset="0"/>
              </a:rPr>
              <a:t>遵</a:t>
            </a:r>
            <a:r>
              <a:rPr kumimoji="0" lang="en-US" sz="2400" b="0" i="0" u="none" strike="noStrike" kern="1200" cap="none" spc="0" normalizeH="0" baseline="0" noProof="0" dirty="0">
                <a:ln>
                  <a:noFill/>
                </a:ln>
                <a:solidFill>
                  <a:srgbClr val="FFFFFF"/>
                </a:solidFill>
                <a:effectLst/>
                <a:uLnTx/>
                <a:uFillTx/>
                <a:latin typeface="ＭＳ Ｐゴシック" charset="0"/>
                <a:ea typeface="ＭＳ Ｐゴシック" charset="0"/>
              </a:rPr>
              <a:t>守</a:t>
            </a:r>
            <a:r>
              <a:rPr kumimoji="0" lang="en-US" altLang="ja-JP" sz="2400" b="0" i="0" u="none" strike="noStrike" kern="1200" cap="none" spc="0" normalizeH="0" baseline="0" noProof="0" dirty="0">
                <a:ln>
                  <a:noFill/>
                </a:ln>
                <a:solidFill>
                  <a:srgbClr val="FFFFFF"/>
                </a:solidFill>
                <a:effectLst/>
                <a:uLnTx/>
                <a:uFillTx/>
                <a:latin typeface="ＭＳ Ｐゴシック" charset="0"/>
                <a:ea typeface="ＭＳ Ｐゴシック" charset="0"/>
              </a:rPr>
              <a:t> “</a:t>
            </a:r>
            <a:r>
              <a:rPr kumimoji="0" lang="en-US" sz="2400" b="0" i="0" u="none" strike="noStrike" kern="1200" cap="none" spc="0" normalizeH="0" baseline="0" noProof="0" dirty="0">
                <a:ln>
                  <a:noFill/>
                </a:ln>
                <a:solidFill>
                  <a:srgbClr val="FFFFFF"/>
                </a:solidFill>
                <a:effectLst/>
                <a:uLnTx/>
                <a:uFillTx/>
                <a:latin typeface="ＭＳ Ｐゴシック" charset="0"/>
                <a:ea typeface="ＭＳ Ｐゴシック" charset="0"/>
              </a:rPr>
              <a:t>正确</a:t>
            </a:r>
            <a:r>
              <a:rPr kumimoji="0" lang="en-US" altLang="ja-JP" sz="2400" b="0" i="0" u="none" strike="noStrike" kern="1200" cap="none" spc="0" normalizeH="0" baseline="0" noProof="0" dirty="0">
                <a:ln>
                  <a:noFill/>
                </a:ln>
                <a:solidFill>
                  <a:srgbClr val="FFFFFF"/>
                </a:solidFill>
                <a:effectLst/>
                <a:uLnTx/>
                <a:uFillTx/>
                <a:latin typeface="ＭＳ Ｐゴシック" charset="0"/>
                <a:ea typeface="ＭＳ Ｐゴシック" charset="0"/>
              </a:rPr>
              <a:t>” </a:t>
            </a:r>
            <a:r>
              <a:rPr kumimoji="0" lang="en-US" sz="2400" b="0" i="0" u="none" strike="noStrike" kern="1200" cap="none" spc="0" normalizeH="0" baseline="0" noProof="0" dirty="0">
                <a:ln>
                  <a:noFill/>
                </a:ln>
                <a:solidFill>
                  <a:srgbClr val="FFFFFF"/>
                </a:solidFill>
                <a:effectLst/>
                <a:uLnTx/>
                <a:uFillTx/>
                <a:latin typeface="ＭＳ Ｐゴシック" charset="0"/>
                <a:ea typeface="ＭＳ Ｐゴシック" charset="0"/>
              </a:rPr>
              <a:t>宗教</a:t>
            </a:r>
            <a:r>
              <a:rPr kumimoji="0" lang="en-US" sz="2400" b="1" i="0" u="none" strike="noStrike" kern="1200" cap="none" spc="0" normalizeH="0" baseline="0" noProof="0" dirty="0">
                <a:ln>
                  <a:noFill/>
                </a:ln>
                <a:solidFill>
                  <a:srgbClr val="FFFFFF"/>
                </a:solidFill>
                <a:effectLst/>
                <a:uLnTx/>
                <a:uFillTx/>
                <a:latin typeface="ＭＳ Ｐゴシック" charset="0"/>
                <a:ea typeface="ＭＳ Ｐゴシック" charset="0"/>
              </a:rPr>
              <a:t>的</a:t>
            </a:r>
            <a:r>
              <a:rPr kumimoji="0" lang="en-US" sz="2400" b="0" i="0" u="none" strike="noStrike" kern="1200" cap="none" spc="0" normalizeH="0" baseline="0" noProof="0" dirty="0">
                <a:ln>
                  <a:noFill/>
                </a:ln>
                <a:solidFill>
                  <a:srgbClr val="FFFFFF"/>
                </a:solidFill>
                <a:effectLst/>
                <a:uLnTx/>
                <a:uFillTx/>
                <a:latin typeface="ＭＳ Ｐゴシック" charset="0"/>
                <a:ea typeface="ＭＳ Ｐゴシック" charset="0"/>
              </a:rPr>
              <a:t>活动而感到自豪。（如食</a:t>
            </a:r>
            <a:r>
              <a:rPr kumimoji="0" lang="zh-CN" altLang="en-US" sz="2400" b="0" i="0" u="none" strike="noStrike" kern="1200" cap="none" spc="0" normalizeH="0" baseline="0" noProof="0" dirty="0">
                <a:ln>
                  <a:noFill/>
                </a:ln>
                <a:solidFill>
                  <a:srgbClr val="FFFFFF"/>
                </a:solidFill>
                <a:effectLst/>
                <a:uLnTx/>
                <a:uFillTx/>
                <a:latin typeface="ＭＳ Ｐゴシック" charset="0"/>
                <a:ea typeface="ＭＳ Ｐゴシック" charset="0"/>
              </a:rPr>
              <a:t>物</a:t>
            </a:r>
            <a:r>
              <a:rPr kumimoji="0" lang="en-US" sz="2400" b="0" i="0" u="none" strike="noStrike" kern="1200" cap="none" spc="0" normalizeH="0" baseline="0" noProof="0" dirty="0">
                <a:ln>
                  <a:noFill/>
                </a:ln>
                <a:solidFill>
                  <a:srgbClr val="FFFFFF"/>
                </a:solidFill>
                <a:effectLst/>
                <a:uLnTx/>
                <a:uFillTx/>
                <a:latin typeface="ＭＳ Ｐゴシック" charset="0"/>
                <a:ea typeface="ＭＳ Ｐゴシック" charset="0"/>
              </a:rPr>
              <a:t>的法规，割礼）</a:t>
            </a:r>
            <a:endParaRPr kumimoji="0" lang="en-GB" sz="2400" b="0" i="0" u="none" strike="noStrike" kern="1200" cap="none" spc="0" normalizeH="0" baseline="0" noProof="0" dirty="0">
              <a:ln>
                <a:noFill/>
              </a:ln>
              <a:solidFill>
                <a:srgbClr val="FFFFFF"/>
              </a:solidFill>
              <a:effectLst/>
              <a:uLnTx/>
              <a:uFillTx/>
              <a:latin typeface="ＭＳ Ｐゴシック" charset="0"/>
              <a:ea typeface="ＭＳ Ｐゴシック" charset="0"/>
            </a:endParaRPr>
          </a:p>
        </p:txBody>
      </p:sp>
      <p:sp>
        <p:nvSpPr>
          <p:cNvPr id="27653" name="Text Box 5"/>
          <p:cNvSpPr txBox="1">
            <a:spLocks noChangeArrowheads="1"/>
          </p:cNvSpPr>
          <p:nvPr/>
        </p:nvSpPr>
        <p:spPr bwMode="auto">
          <a:xfrm>
            <a:off x="381000" y="3373438"/>
            <a:ext cx="8153400" cy="12747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1" i="0" u="sng" strike="noStrike" kern="1200" cap="none" spc="0" normalizeH="0" baseline="0" noProof="0">
                <a:ln>
                  <a:noFill/>
                </a:ln>
                <a:solidFill>
                  <a:srgbClr val="FFFFFF"/>
                </a:solidFill>
                <a:effectLst/>
                <a:uLnTx/>
                <a:uFillTx/>
                <a:latin typeface="ＭＳ ゴシック" charset="0"/>
                <a:ea typeface="ＭＳ ゴシック" charset="0"/>
                <a:cs typeface="ＭＳ ゴシック" charset="0"/>
              </a:rPr>
              <a:t>现今</a:t>
            </a:r>
            <a:r>
              <a:rPr kumimoji="0" lang="en-US" altLang="ja-JP" sz="2400" b="1" i="0" u="sng" strike="noStrike" kern="1200" cap="none" spc="0" normalizeH="0" baseline="0" noProof="0">
                <a:ln>
                  <a:noFill/>
                </a:ln>
                <a:solidFill>
                  <a:srgbClr val="FFFFFF"/>
                </a:solidFill>
                <a:effectLst/>
                <a:uLnTx/>
                <a:uFillTx/>
                <a:latin typeface="Arial" charset="0"/>
                <a:ea typeface="ＭＳ ゴシック" charset="0"/>
                <a:cs typeface="ＭＳ ゴシック" charset="0"/>
              </a:rPr>
              <a:t>:</a:t>
            </a: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zh-CN" altLang="en-US" sz="2400" b="0" i="0" u="none" strike="noStrike" kern="1200" cap="none" spc="0" normalizeH="0" baseline="0" noProof="0">
                <a:ln>
                  <a:noFill/>
                </a:ln>
                <a:solidFill>
                  <a:srgbClr val="FFFFFF"/>
                </a:solidFill>
                <a:effectLst/>
                <a:uLnTx/>
                <a:uFillTx/>
                <a:latin typeface="ＭＳ Ｐゴシック" charset="0"/>
                <a:ea typeface="ＭＳ Ｐゴシック" charset="0"/>
              </a:rPr>
              <a:t>遵</a:t>
            </a:r>
            <a:r>
              <a:rPr kumimoji="0" lang="en-US" sz="2400" b="0" i="0" u="none" strike="noStrike" kern="1200" cap="none" spc="0" normalizeH="0" baseline="0" noProof="0">
                <a:ln>
                  <a:noFill/>
                </a:ln>
                <a:solidFill>
                  <a:srgbClr val="FFFFFF"/>
                </a:solidFill>
                <a:effectLst/>
                <a:uLnTx/>
                <a:uFillTx/>
                <a:latin typeface="ＭＳ Ｐゴシック" charset="0"/>
                <a:ea typeface="ＭＳ Ｐゴシック" charset="0"/>
              </a:rPr>
              <a:t>守</a:t>
            </a:r>
            <a:r>
              <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rPr>
              <a:t>正确的真理，属于正派的教会，实行正确的</a:t>
            </a:r>
            <a:r>
              <a:rPr kumimoji="0" lang="en-US" sz="2400" b="1" i="0" u="none" strike="noStrike" kern="1200" cap="none" spc="0" normalizeH="0" baseline="0" noProof="0">
                <a:ln>
                  <a:noFill/>
                </a:ln>
                <a:solidFill>
                  <a:srgbClr val="FFFFFF"/>
                </a:solidFill>
                <a:effectLst/>
                <a:uLnTx/>
                <a:uFillTx/>
                <a:latin typeface="ＭＳ ゴシック" charset="0"/>
                <a:ea typeface="ＭＳ ゴシック" charset="0"/>
                <a:cs typeface="ＭＳ ゴシック" charset="0"/>
              </a:rPr>
              <a:t>事奉</a:t>
            </a:r>
            <a:r>
              <a:rPr kumimoji="0" lang="en-US" sz="2400" b="0" i="0" u="none" strike="noStrike" kern="1200" cap="none" spc="0" normalizeH="0" baseline="0" noProof="0">
                <a:ln>
                  <a:noFill/>
                </a:ln>
                <a:solidFill>
                  <a:srgbClr val="FFFFFF"/>
                </a:solidFill>
                <a:effectLst/>
                <a:uLnTx/>
                <a:uFillTx/>
                <a:latin typeface="Times New Roman" charset="0"/>
                <a:ea typeface="ＭＳ ゴシック" charset="0"/>
                <a:cs typeface="ＭＳ ゴシック" charset="0"/>
              </a:rPr>
              <a:t>战略</a:t>
            </a:r>
            <a:r>
              <a:rPr kumimoji="0" lang="en-US" sz="2400" b="0" i="0" u="none" strike="noStrike" kern="1200" cap="none" spc="0" normalizeH="0" baseline="0" noProof="0">
                <a:ln>
                  <a:noFill/>
                </a:ln>
                <a:solidFill>
                  <a:srgbClr val="FFFFFF"/>
                </a:solidFill>
                <a:effectLst/>
                <a:uLnTx/>
                <a:uFillTx/>
                <a:latin typeface="ＭＳ Ｐゴシック" charset="0"/>
                <a:ea typeface="ＭＳ Ｐゴシック" charset="0"/>
              </a:rPr>
              <a:t>而感到自豪。</a:t>
            </a:r>
            <a:endParaRPr kumimoji="0" lang="en-GB"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7654" name="Text Box 6"/>
          <p:cNvSpPr txBox="1">
            <a:spLocks noChangeArrowheads="1"/>
          </p:cNvSpPr>
          <p:nvPr/>
        </p:nvSpPr>
        <p:spPr bwMode="auto">
          <a:xfrm>
            <a:off x="457200" y="4821238"/>
            <a:ext cx="8229600" cy="12747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0" i="0" u="sng" strike="noStrike" kern="1200" cap="none" spc="0" normalizeH="0" baseline="0" noProof="0" dirty="0" err="1">
                <a:ln>
                  <a:noFill/>
                </a:ln>
                <a:solidFill>
                  <a:srgbClr val="FFFFFF"/>
                </a:solidFill>
                <a:effectLst/>
                <a:uLnTx/>
                <a:uFillTx/>
                <a:latin typeface="Times New Roman" charset="0"/>
                <a:ea typeface="ＭＳ Ｐゴシック" charset="0"/>
              </a:rPr>
              <a:t>学习</a:t>
            </a:r>
            <a:r>
              <a:rPr kumimoji="0" lang="en-US" sz="2400" b="1" i="0" u="sng" strike="noStrike" kern="1200" cap="none" spc="0" normalizeH="0" baseline="0" noProof="0" dirty="0" err="1">
                <a:ln>
                  <a:noFill/>
                </a:ln>
                <a:solidFill>
                  <a:srgbClr val="FFFFFF"/>
                </a:solidFill>
                <a:effectLst/>
                <a:uLnTx/>
                <a:uFillTx/>
                <a:latin typeface="ＭＳ ゴシック" charset="0"/>
                <a:ea typeface="ＭＳ ゴシック" charset="0"/>
                <a:cs typeface="ＭＳ ゴシック" charset="0"/>
              </a:rPr>
              <a:t>的</a:t>
            </a:r>
            <a:r>
              <a:rPr kumimoji="0" lang="en-US" sz="2400" b="0" i="0" u="sng" strike="noStrike" kern="1200" cap="none" spc="0" normalizeH="0" baseline="0" noProof="0" dirty="0" err="1">
                <a:ln>
                  <a:noFill/>
                </a:ln>
                <a:solidFill>
                  <a:srgbClr val="FFFFFF"/>
                </a:solidFill>
                <a:effectLst/>
                <a:uLnTx/>
                <a:uFillTx/>
                <a:latin typeface="Times New Roman" charset="0"/>
                <a:ea typeface="ＭＳ ゴシック" charset="0"/>
                <a:cs typeface="ＭＳ ゴシック" charset="0"/>
              </a:rPr>
              <a:t>功课</a:t>
            </a:r>
            <a:r>
              <a:rPr kumimoji="0" lang="en-US" altLang="ja-JP" sz="2400" b="1" i="0" u="sng" strike="noStrike" kern="1200" cap="none" spc="0" normalizeH="0" baseline="0" noProof="0" dirty="0">
                <a:ln>
                  <a:noFill/>
                </a:ln>
                <a:solidFill>
                  <a:srgbClr val="FFFFFF"/>
                </a:solidFill>
                <a:effectLst/>
                <a:uLnTx/>
                <a:uFillTx/>
                <a:latin typeface="Arial" charset="0"/>
                <a:ea typeface="ＭＳ ゴシック" charset="0"/>
                <a:cs typeface="ＭＳ ゴシック" charset="0"/>
              </a:rPr>
              <a:t>:</a:t>
            </a: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2400" b="0" i="0" u="none" strike="noStrike" kern="1200" cap="none" spc="0" normalizeH="0" baseline="0" noProof="0" dirty="0" err="1">
                <a:ln>
                  <a:noFill/>
                </a:ln>
                <a:solidFill>
                  <a:srgbClr val="FFFFFF"/>
                </a:solidFill>
                <a:effectLst/>
                <a:uLnTx/>
                <a:uFillTx/>
                <a:latin typeface="Times New Roman" charset="0"/>
                <a:ea typeface="ＭＳ ゴシック" charset="0"/>
                <a:cs typeface="ＭＳ ゴシック" charset="0"/>
              </a:rPr>
              <a:t>我们的价值观不是靠自己或靠我们所行的</a:t>
            </a:r>
            <a:r>
              <a:rPr kumimoji="0" lang="en-US" sz="2400" b="1" i="0" u="none" strike="noStrike" kern="1200" cap="none" spc="0" normalizeH="0" baseline="0" noProof="0" dirty="0" err="1">
                <a:ln>
                  <a:noFill/>
                </a:ln>
                <a:solidFill>
                  <a:srgbClr val="FFFFFF"/>
                </a:solidFill>
                <a:effectLst/>
                <a:uLnTx/>
                <a:uFillTx/>
                <a:latin typeface="ＭＳ ゴシック" charset="0"/>
                <a:ea typeface="ＭＳ ゴシック" charset="0"/>
                <a:cs typeface="ＭＳ ゴシック" charset="0"/>
              </a:rPr>
              <a:t>事</a:t>
            </a:r>
            <a:r>
              <a:rPr kumimoji="0" lang="en-US" sz="2400" b="0" i="0" u="none" strike="noStrike" kern="1200" cap="none" spc="0" normalizeH="0" baseline="0" noProof="0" dirty="0" err="1">
                <a:ln>
                  <a:noFill/>
                </a:ln>
                <a:solidFill>
                  <a:srgbClr val="FFFFFF"/>
                </a:solidFill>
                <a:effectLst/>
                <a:uLnTx/>
                <a:uFillTx/>
                <a:latin typeface="Times New Roman" charset="0"/>
                <a:ea typeface="ＭＳ ゴシック" charset="0"/>
                <a:cs typeface="ＭＳ ゴシック" charset="0"/>
              </a:rPr>
              <a:t>而是靠上帝的恩典</a:t>
            </a:r>
            <a:r>
              <a:rPr kumimoji="0" lang="en-US" sz="2400" b="0" i="0" u="none" strike="noStrike" kern="1200" cap="none" spc="0" normalizeH="0" baseline="0" noProof="0" dirty="0">
                <a:ln>
                  <a:noFill/>
                </a:ln>
                <a:solidFill>
                  <a:srgbClr val="FFFFFF"/>
                </a:solidFill>
                <a:effectLst/>
                <a:uLnTx/>
                <a:uFillTx/>
                <a:latin typeface="Times New Roman" charset="0"/>
                <a:ea typeface="ＭＳ ゴシック" charset="0"/>
                <a:cs typeface="ＭＳ ゴシック" charset="0"/>
              </a:rPr>
              <a:t>。</a:t>
            </a:r>
            <a:endParaRPr kumimoji="0" lang="en-GB" sz="2400" b="0" i="0" u="none" strike="noStrike" kern="1200" cap="none" spc="0" normalizeH="0" baseline="0" noProof="0" dirty="0">
              <a:ln>
                <a:noFill/>
              </a:ln>
              <a:solidFill>
                <a:srgbClr val="FFFFFF"/>
              </a:solidFill>
              <a:effectLst/>
              <a:uLnTx/>
              <a:uFillTx/>
              <a:latin typeface="Arial" charset="0"/>
              <a:ea typeface="ＭＳ ゴシック" charset="0"/>
              <a:cs typeface="ＭＳ ゴシック" charset="0"/>
            </a:endParaRPr>
          </a:p>
        </p:txBody>
      </p:sp>
      <p:sp>
        <p:nvSpPr>
          <p:cNvPr id="7" name="Text Box 18"/>
          <p:cNvSpPr txBox="1">
            <a:spLocks noChangeArrowheads="1"/>
          </p:cNvSpPr>
          <p:nvPr/>
        </p:nvSpPr>
        <p:spPr bwMode="auto">
          <a:xfrm>
            <a:off x="838200" y="6488113"/>
            <a:ext cx="8229600"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1800" b="0" i="1" u="none" strike="noStrike" kern="1200" cap="none" spc="0" normalizeH="0" baseline="0" noProof="0">
                <a:ln>
                  <a:noFill/>
                </a:ln>
                <a:solidFill>
                  <a:srgbClr val="FFFFFF"/>
                </a:solidFill>
                <a:effectLst/>
                <a:uLnTx/>
                <a:uFillTx/>
                <a:latin typeface="Arial" charset="0"/>
                <a:ea typeface="ＭＳ Ｐゴシック" charset="0"/>
              </a:rPr>
              <a:t>Jeremy Chew, East Asia School of Theology, Singapore</a:t>
            </a:r>
            <a:endParaRPr kumimoji="0" lang="en-GB" sz="1800" b="0" i="1"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9" name="Text Box 14"/>
          <p:cNvSpPr txBox="1">
            <a:spLocks noChangeArrowheads="1"/>
          </p:cNvSpPr>
          <p:nvPr/>
        </p:nvSpPr>
        <p:spPr bwMode="auto">
          <a:xfrm>
            <a:off x="1447800" y="304800"/>
            <a:ext cx="5791200" cy="646113"/>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600" b="1" i="0" u="none" strike="noStrike" kern="1200" cap="none" spc="0" normalizeH="0" baseline="0" noProof="0">
                <a:ln>
                  <a:noFill/>
                </a:ln>
                <a:solidFill>
                  <a:srgbClr val="FFFF00"/>
                </a:solidFill>
                <a:effectLst/>
                <a:uLnTx/>
                <a:uFillTx/>
                <a:latin typeface="ＭＳ ゴシック" charset="0"/>
                <a:ea typeface="ＭＳ ゴシック" charset="0"/>
                <a:cs typeface="ＭＳ ゴシック" charset="0"/>
              </a:rPr>
              <a:t>论点二</a:t>
            </a:r>
            <a:r>
              <a:rPr kumimoji="0" lang="en-US" altLang="ja-JP" sz="3600" b="1" i="0" u="none" strike="noStrike" kern="1200" cap="none" spc="0" normalizeH="0" baseline="0" noProof="0">
                <a:ln>
                  <a:noFill/>
                </a:ln>
                <a:solidFill>
                  <a:srgbClr val="FFFF00"/>
                </a:solidFill>
                <a:effectLst>
                  <a:outerShdw blurRad="38100" dist="38100" dir="2700000" algn="tl">
                    <a:srgbClr val="000000"/>
                  </a:outerShdw>
                </a:effectLst>
                <a:uLnTx/>
                <a:uFillTx/>
                <a:latin typeface="ＭＳ ゴシック" charset="0"/>
                <a:ea typeface="ＭＳ ゴシック" charset="0"/>
                <a:cs typeface="ＭＳ ゴシック" charset="0"/>
              </a:rPr>
              <a:t>: </a:t>
            </a:r>
            <a:r>
              <a:rPr kumimoji="0" lang="en-US" sz="3600" b="1" i="0" u="none" strike="noStrike" kern="1200" cap="none" spc="0" normalizeH="0" baseline="0" noProof="0">
                <a:ln>
                  <a:noFill/>
                </a:ln>
                <a:solidFill>
                  <a:srgbClr val="FFFF00"/>
                </a:solidFill>
                <a:effectLst/>
                <a:uLnTx/>
                <a:uFillTx/>
                <a:latin typeface="ＭＳ ゴシック" charset="0"/>
                <a:ea typeface="ＭＳ ゴシック" charset="0"/>
                <a:cs typeface="ＭＳ ゴシック" charset="0"/>
              </a:rPr>
              <a:t>标类式</a:t>
            </a:r>
            <a:r>
              <a:rPr kumimoji="0" lang="en-US" altLang="ja-JP" sz="3600" b="1" i="0" u="none" strike="noStrike" kern="1200" cap="none" spc="0" normalizeH="0" baseline="0" noProof="0">
                <a:ln>
                  <a:noFill/>
                </a:ln>
                <a:solidFill>
                  <a:srgbClr val="FFFF00"/>
                </a:solidFill>
                <a:effectLst/>
                <a:uLnTx/>
                <a:uFillTx/>
                <a:latin typeface="ＭＳ ゴシック" charset="0"/>
                <a:ea typeface="ＭＳ ゴシック" charset="0"/>
                <a:cs typeface="ＭＳ ゴシック" charset="0"/>
              </a:rPr>
              <a:t> </a:t>
            </a:r>
            <a:r>
              <a:rPr kumimoji="0" lang="en-US" altLang="ja-JP" sz="3600" b="1" i="0" u="none" strike="noStrike" kern="1200" cap="none" spc="0" normalizeH="0" baseline="0" noProof="0">
                <a:ln>
                  <a:noFill/>
                </a:ln>
                <a:solidFill>
                  <a:srgbClr val="FFFF00"/>
                </a:solidFill>
                <a:effectLst/>
                <a:uLnTx/>
                <a:uFillTx/>
                <a:latin typeface="Times New Roman" charset="0"/>
                <a:ea typeface="ＭＳ ゴシック" charset="0"/>
                <a:cs typeface="Times New Roman" charset="0"/>
              </a:rPr>
              <a:t>(</a:t>
            </a:r>
            <a:r>
              <a:rPr kumimoji="0" lang="en-US" altLang="ja-JP" sz="3600" b="1" i="0" u="none" strike="noStrike" kern="1200" cap="none" spc="0" normalizeH="0" baseline="0" noProof="0">
                <a:ln>
                  <a:noFill/>
                </a:ln>
                <a:solidFill>
                  <a:srgbClr val="FFFF00"/>
                </a:solidFill>
                <a:effectLst>
                  <a:outerShdw blurRad="38100" dist="38100" dir="2700000" algn="tl">
                    <a:srgbClr val="000000"/>
                  </a:outerShdw>
                </a:effectLst>
                <a:uLnTx/>
                <a:uFillTx/>
                <a:latin typeface="Times New Roman" charset="0"/>
                <a:ea typeface="ＭＳ ゴシック" charset="0"/>
                <a:cs typeface="Times New Roman" charset="0"/>
              </a:rPr>
              <a:t>Labelism</a:t>
            </a:r>
            <a:r>
              <a:rPr kumimoji="0" lang="en-US" altLang="ja-JP" sz="3600" b="1" i="0" u="none" strike="noStrike" kern="1200" cap="none" spc="0" normalizeH="0" baseline="0" noProof="0">
                <a:ln>
                  <a:noFill/>
                </a:ln>
                <a:solidFill>
                  <a:srgbClr val="FFFF00"/>
                </a:solidFill>
                <a:effectLst/>
                <a:uLnTx/>
                <a:uFillTx/>
                <a:latin typeface="Times New Roman" charset="0"/>
                <a:ea typeface="ＭＳ ゴシック" charset="0"/>
                <a:cs typeface="Times New Roman" charset="0"/>
              </a:rPr>
              <a:t>)</a:t>
            </a:r>
            <a:endParaRPr kumimoji="0" lang="en-GB" sz="3600" b="1" i="0" u="none" strike="noStrike" kern="1200" cap="none" spc="0" normalizeH="0" baseline="0" noProof="0">
              <a:ln>
                <a:noFill/>
              </a:ln>
              <a:solidFill>
                <a:srgbClr val="FFFF00"/>
              </a:solidFill>
              <a:effectLst>
                <a:outerShdw blurRad="38100" dist="38100" dir="2700000" algn="tl">
                  <a:srgbClr val="000000"/>
                </a:outerShdw>
              </a:effectLst>
              <a:uLnTx/>
              <a:uFillTx/>
              <a:latin typeface="Times New Roman" charset="0"/>
              <a:ea typeface="ＭＳ ゴシック" charset="0"/>
              <a:cs typeface="Times New Roman" charset="0"/>
            </a:endParaRPr>
          </a:p>
        </p:txBody>
      </p:sp>
    </p:spTree>
    <p:extLst>
      <p:ext uri="{BB962C8B-B14F-4D97-AF65-F5344CB8AC3E}">
        <p14:creationId xmlns:p14="http://schemas.microsoft.com/office/powerpoint/2010/main" val="173392831"/>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7651"/>
                                        </p:tgtEl>
                                        <p:attrNameLst>
                                          <p:attrName>style.visibility</p:attrName>
                                        </p:attrNameLst>
                                      </p:cBhvr>
                                      <p:to>
                                        <p:strVal val="visible"/>
                                      </p:to>
                                    </p:set>
                                    <p:animEffect transition="in" filter="checkerboard(across)">
                                      <p:cBhvr>
                                        <p:cTn id="7" dur="500"/>
                                        <p:tgtEl>
                                          <p:spTgt spid="2765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27652"/>
                                        </p:tgtEl>
                                        <p:attrNameLst>
                                          <p:attrName>style.visibility</p:attrName>
                                        </p:attrNameLst>
                                      </p:cBhvr>
                                      <p:to>
                                        <p:strVal val="visible"/>
                                      </p:to>
                                    </p:set>
                                    <p:animEffect transition="in" filter="checkerboard(across)">
                                      <p:cBhvr>
                                        <p:cTn id="12" dur="500"/>
                                        <p:tgtEl>
                                          <p:spTgt spid="2765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27653"/>
                                        </p:tgtEl>
                                        <p:attrNameLst>
                                          <p:attrName>style.visibility</p:attrName>
                                        </p:attrNameLst>
                                      </p:cBhvr>
                                      <p:to>
                                        <p:strVal val="visible"/>
                                      </p:to>
                                    </p:set>
                                    <p:animEffect transition="in" filter="checkerboard(across)">
                                      <p:cBhvr>
                                        <p:cTn id="17" dur="500"/>
                                        <p:tgtEl>
                                          <p:spTgt spid="27653"/>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27654"/>
                                        </p:tgtEl>
                                        <p:attrNameLst>
                                          <p:attrName>style.visibility</p:attrName>
                                        </p:attrNameLst>
                                      </p:cBhvr>
                                      <p:to>
                                        <p:strVal val="visible"/>
                                      </p:to>
                                    </p:set>
                                    <p:animEffect transition="in" filter="checkerboard(across)">
                                      <p:cBhvr>
                                        <p:cTn id="22" dur="500"/>
                                        <p:tgtEl>
                                          <p:spTgt spid="27654"/>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checkerboard(across)">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1" grpId="0" animBg="1" autoUpdateAnimBg="0"/>
      <p:bldP spid="27652" grpId="0" autoUpdateAnimBg="0"/>
      <p:bldP spid="27653" grpId="0" autoUpdateAnimBg="0"/>
      <p:bldP spid="27654" grpId="0" autoUpdateAnimBg="0"/>
      <p:bldP spid="7" grpId="0" autoUpdateAnimBg="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Text Box 2"/>
          <p:cNvSpPr txBox="1">
            <a:spLocks noChangeArrowheads="1"/>
          </p:cNvSpPr>
          <p:nvPr/>
        </p:nvSpPr>
        <p:spPr bwMode="auto">
          <a:xfrm>
            <a:off x="8274050" y="228600"/>
            <a:ext cx="6413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t>168</a:t>
            </a:r>
          </a:p>
        </p:txBody>
      </p:sp>
      <p:sp>
        <p:nvSpPr>
          <p:cNvPr id="16390" name="Text Box 6"/>
          <p:cNvSpPr txBox="1">
            <a:spLocks noChangeArrowheads="1"/>
          </p:cNvSpPr>
          <p:nvPr/>
        </p:nvSpPr>
        <p:spPr bwMode="auto">
          <a:xfrm>
            <a:off x="230188" y="955675"/>
            <a:ext cx="4113212" cy="5292725"/>
          </a:xfrm>
          <a:prstGeom prst="rect">
            <a:avLst/>
          </a:prstGeom>
          <a:solidFill>
            <a:srgbClr val="0000FF"/>
          </a:solidFill>
          <a:ln>
            <a:noFill/>
          </a:ln>
          <a:extLs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lstStyle>
            <a:lvl1pPr marL="457200" indent="-4572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b="1" u="sng">
                <a:latin typeface="Times" charset="0"/>
                <a:ea typeface="宋体" charset="0"/>
                <a:cs typeface="宋体" charset="0"/>
              </a:rPr>
              <a:t>外证</a:t>
            </a:r>
            <a:endParaRPr lang="zh-CN" altLang="en-US" b="1">
              <a:latin typeface="Times" charset="0"/>
              <a:ea typeface="宋体" charset="0"/>
              <a:cs typeface="宋体" charset="0"/>
            </a:endParaRPr>
          </a:p>
          <a:p>
            <a:pPr algn="ctr" eaLnBrk="1" hangingPunct="1"/>
            <a:endParaRPr lang="en-US" altLang="zh-CN" b="1">
              <a:latin typeface="Times" charset="0"/>
              <a:ea typeface="宋体" charset="0"/>
              <a:cs typeface="宋体" charset="0"/>
            </a:endParaRPr>
          </a:p>
          <a:p>
            <a:pPr algn="ctr" eaLnBrk="1" hangingPunct="1"/>
            <a:r>
              <a:rPr lang="zh-CN" altLang="en-US" b="1">
                <a:latin typeface="Times" charset="0"/>
                <a:ea typeface="宋体" charset="0"/>
                <a:cs typeface="宋体" charset="0"/>
              </a:rPr>
              <a:t>传统看法 </a:t>
            </a:r>
            <a:r>
              <a:rPr lang="en-US" altLang="zh-CN" b="1">
                <a:latin typeface="Times" charset="0"/>
                <a:ea typeface="宋体" charset="0"/>
                <a:cs typeface="宋体" charset="0"/>
              </a:rPr>
              <a:t>:</a:t>
            </a:r>
          </a:p>
          <a:p>
            <a:pPr algn="ctr" eaLnBrk="1" hangingPunct="1"/>
            <a:r>
              <a:rPr lang="zh-CN" altLang="en-US" b="1">
                <a:latin typeface="Times" charset="0"/>
                <a:ea typeface="宋体" charset="0"/>
                <a:cs typeface="宋体" charset="0"/>
              </a:rPr>
              <a:t>保罗写加拉太书</a:t>
            </a:r>
          </a:p>
          <a:p>
            <a:pPr algn="ctr" eaLnBrk="1" hangingPunct="1"/>
            <a:r>
              <a:rPr lang="en-US" altLang="zh-CN" b="1">
                <a:latin typeface="Times" charset="0"/>
                <a:ea typeface="宋体" charset="0"/>
                <a:cs typeface="宋体" charset="0"/>
              </a:rPr>
              <a:t> </a:t>
            </a:r>
          </a:p>
          <a:p>
            <a:pPr algn="ctr" eaLnBrk="1" hangingPunct="1">
              <a:buFontTx/>
              <a:buAutoNum type="arabicPeriod"/>
            </a:pPr>
            <a:r>
              <a:rPr lang="zh-CN" altLang="en-US" b="1">
                <a:latin typeface="Times" charset="0"/>
                <a:ea typeface="宋体" charset="0"/>
                <a:cs typeface="宋体" charset="0"/>
              </a:rPr>
              <a:t>早期的支持来自</a:t>
            </a:r>
            <a:r>
              <a:rPr lang="en-US" altLang="zh-CN" b="1">
                <a:latin typeface="Times" charset="0"/>
                <a:ea typeface="宋体" charset="0"/>
                <a:cs typeface="宋体" charset="0"/>
              </a:rPr>
              <a:t> </a:t>
            </a:r>
          </a:p>
          <a:p>
            <a:pPr algn="ctr" eaLnBrk="1" hangingPunct="1"/>
            <a:r>
              <a:rPr lang="zh-CN" altLang="en-US" b="1">
                <a:latin typeface="Times" charset="0"/>
                <a:ea typeface="宋体" charset="0"/>
                <a:cs typeface="宋体" charset="0"/>
              </a:rPr>
              <a:t>坡旅甲</a:t>
            </a:r>
            <a:r>
              <a:rPr lang="en-US" altLang="zh-CN" b="1">
                <a:latin typeface="Times" charset="0"/>
                <a:ea typeface="宋体" charset="0"/>
                <a:cs typeface="宋体" charset="0"/>
              </a:rPr>
              <a:t>, </a:t>
            </a:r>
            <a:r>
              <a:rPr lang="zh-CN" altLang="en-US" b="1">
                <a:latin typeface="Times" charset="0"/>
                <a:ea typeface="宋体" charset="0"/>
                <a:cs typeface="宋体" charset="0"/>
              </a:rPr>
              <a:t>马吉安</a:t>
            </a:r>
          </a:p>
          <a:p>
            <a:pPr algn="ctr" eaLnBrk="1" hangingPunct="1"/>
            <a:r>
              <a:rPr lang="en-US" altLang="zh-CN" b="1">
                <a:latin typeface="Times" charset="0"/>
                <a:ea typeface="宋体" charset="0"/>
                <a:cs typeface="宋体" charset="0"/>
              </a:rPr>
              <a:t> </a:t>
            </a:r>
          </a:p>
          <a:p>
            <a:pPr algn="ctr" eaLnBrk="1" hangingPunct="1"/>
            <a:r>
              <a:rPr lang="en-US" altLang="zh-CN" b="1">
                <a:latin typeface="Times" charset="0"/>
                <a:ea typeface="宋体" charset="0"/>
                <a:cs typeface="宋体" charset="0"/>
              </a:rPr>
              <a:t>2.	</a:t>
            </a:r>
            <a:r>
              <a:rPr lang="zh-CN" altLang="en-US" b="1">
                <a:latin typeface="Times" charset="0"/>
                <a:ea typeface="宋体" charset="0"/>
                <a:cs typeface="宋体" charset="0"/>
              </a:rPr>
              <a:t>连</a:t>
            </a:r>
            <a:r>
              <a:rPr lang="en-US" altLang="zh-CN" b="1">
                <a:ea typeface="宋体" charset="0"/>
                <a:cs typeface="宋体" charset="0"/>
              </a:rPr>
              <a:t>19</a:t>
            </a:r>
            <a:r>
              <a:rPr lang="zh-CN" altLang="en-US" b="1">
                <a:ea typeface="宋体" charset="0"/>
                <a:cs typeface="宋体" charset="0"/>
              </a:rPr>
              <a:t>世纪的德国批判家接受保罗为作者。</a:t>
            </a:r>
            <a:endParaRPr lang="en-US" b="1">
              <a:latin typeface="Times" charset="0"/>
              <a:ea typeface="宋体" charset="0"/>
              <a:cs typeface="宋体" charset="0"/>
            </a:endParaRPr>
          </a:p>
        </p:txBody>
      </p:sp>
      <p:sp>
        <p:nvSpPr>
          <p:cNvPr id="16391" name="Text Box 7"/>
          <p:cNvSpPr txBox="1">
            <a:spLocks noChangeArrowheads="1"/>
          </p:cNvSpPr>
          <p:nvPr/>
        </p:nvSpPr>
        <p:spPr bwMode="auto">
          <a:xfrm>
            <a:off x="4724400" y="1066800"/>
            <a:ext cx="4113213" cy="5181600"/>
          </a:xfrm>
          <a:prstGeom prst="rect">
            <a:avLst/>
          </a:prstGeom>
          <a:solidFill>
            <a:srgbClr val="0000FF"/>
          </a:solidFill>
          <a:ln>
            <a:noFill/>
          </a:ln>
          <a:extLs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lstStyle>
            <a:lvl1pPr marL="457200" indent="-4572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2200" b="1" u="sng">
                <a:latin typeface="Times" charset="0"/>
                <a:ea typeface="宋体" charset="0"/>
                <a:cs typeface="宋体" charset="0"/>
              </a:rPr>
              <a:t>内证</a:t>
            </a:r>
          </a:p>
          <a:p>
            <a:pPr algn="ctr" eaLnBrk="1" hangingPunct="1"/>
            <a:endParaRPr lang="en-US" altLang="zh-CN" sz="2200" b="1" u="sng">
              <a:latin typeface="Times" charset="0"/>
              <a:ea typeface="宋体" charset="0"/>
              <a:cs typeface="宋体" charset="0"/>
            </a:endParaRPr>
          </a:p>
          <a:p>
            <a:pPr algn="ctr" eaLnBrk="1" hangingPunct="1">
              <a:buFontTx/>
              <a:buAutoNum type="arabicPeriod"/>
            </a:pPr>
            <a:r>
              <a:rPr lang="zh-CN" altLang="en-US" sz="2200" b="1">
                <a:latin typeface="Times" charset="0"/>
                <a:ea typeface="宋体" charset="0"/>
                <a:cs typeface="宋体" charset="0"/>
              </a:rPr>
              <a:t>加拉太书明决地指出保罗就是此书的作者</a:t>
            </a:r>
            <a:r>
              <a:rPr lang="en-US" altLang="zh-CN" sz="2200" b="1">
                <a:latin typeface="Times" charset="0"/>
                <a:ea typeface="宋体" charset="0"/>
                <a:cs typeface="宋体" charset="0"/>
              </a:rPr>
              <a:t> (</a:t>
            </a:r>
            <a:r>
              <a:rPr lang="zh-CN" altLang="en-US" sz="2200" b="1">
                <a:latin typeface="Times" charset="0"/>
                <a:ea typeface="宋体" charset="0"/>
                <a:cs typeface="宋体" charset="0"/>
              </a:rPr>
              <a:t>一</a:t>
            </a:r>
            <a:r>
              <a:rPr lang="en-US" altLang="zh-CN" sz="2200" b="1">
                <a:latin typeface="Times" charset="0"/>
                <a:ea typeface="宋体" charset="0"/>
                <a:cs typeface="宋体" charset="0"/>
              </a:rPr>
              <a:t>1; </a:t>
            </a:r>
            <a:r>
              <a:rPr lang="zh-CN" altLang="en-US" sz="2200" b="1">
                <a:latin typeface="Times" charset="0"/>
                <a:ea typeface="宋体" charset="0"/>
                <a:cs typeface="宋体" charset="0"/>
              </a:rPr>
              <a:t>五</a:t>
            </a:r>
            <a:r>
              <a:rPr lang="en-US" altLang="zh-CN" sz="2200" b="1">
                <a:latin typeface="Times" charset="0"/>
                <a:ea typeface="宋体" charset="0"/>
                <a:cs typeface="宋体" charset="0"/>
              </a:rPr>
              <a:t>2)</a:t>
            </a:r>
          </a:p>
          <a:p>
            <a:pPr algn="ctr" eaLnBrk="1" hangingPunct="1">
              <a:buFontTx/>
              <a:buAutoNum type="arabicPeriod"/>
            </a:pPr>
            <a:endParaRPr lang="en-US" altLang="zh-CN" sz="2200" b="1">
              <a:latin typeface="Times" charset="0"/>
              <a:ea typeface="宋体" charset="0"/>
              <a:cs typeface="宋体" charset="0"/>
            </a:endParaRPr>
          </a:p>
          <a:p>
            <a:pPr algn="ctr" eaLnBrk="1" hangingPunct="1">
              <a:buFontTx/>
              <a:buAutoNum type="arabicPeriod"/>
            </a:pPr>
            <a:r>
              <a:rPr lang="zh-CN" altLang="en-US" sz="2200" b="1">
                <a:latin typeface="Times" charset="0"/>
                <a:ea typeface="宋体" charset="0"/>
                <a:cs typeface="宋体" charset="0"/>
              </a:rPr>
              <a:t>保罗可能离去他平常口述信件而由他秘书所写的信的习惯，反而自己下笔写</a:t>
            </a:r>
            <a:r>
              <a:rPr lang="en-US" altLang="zh-CN" sz="2200" b="1">
                <a:latin typeface="Times" charset="0"/>
                <a:ea typeface="宋体" charset="0"/>
                <a:cs typeface="宋体" charset="0"/>
              </a:rPr>
              <a:t>(</a:t>
            </a:r>
            <a:r>
              <a:rPr lang="zh-CN" altLang="en-US" sz="2200" b="1">
                <a:latin typeface="Times" charset="0"/>
                <a:ea typeface="宋体" charset="0"/>
                <a:cs typeface="宋体" charset="0"/>
              </a:rPr>
              <a:t>六</a:t>
            </a:r>
            <a:r>
              <a:rPr lang="en-US" altLang="zh-CN" sz="2200" b="1">
                <a:latin typeface="Times" charset="0"/>
                <a:ea typeface="宋体" charset="0"/>
                <a:cs typeface="宋体" charset="0"/>
              </a:rPr>
              <a:t>:11)</a:t>
            </a:r>
          </a:p>
          <a:p>
            <a:pPr algn="ctr" eaLnBrk="1" hangingPunct="1">
              <a:buFontTx/>
              <a:buAutoNum type="arabicPeriod"/>
            </a:pPr>
            <a:endParaRPr lang="en-US" altLang="zh-CN" sz="2200" b="1">
              <a:latin typeface="Times" charset="0"/>
              <a:ea typeface="宋体" charset="0"/>
              <a:cs typeface="宋体" charset="0"/>
            </a:endParaRPr>
          </a:p>
          <a:p>
            <a:pPr algn="ctr" eaLnBrk="1" hangingPunct="1">
              <a:buFontTx/>
              <a:buAutoNum type="arabicPeriod"/>
            </a:pPr>
            <a:r>
              <a:rPr lang="zh-CN" altLang="en-US" sz="2200" b="1">
                <a:latin typeface="Times" charset="0"/>
                <a:ea typeface="宋体" charset="0"/>
                <a:cs typeface="宋体" charset="0"/>
              </a:rPr>
              <a:t>第一和二章有许多保罗主题（恩典，律法）的自传体。</a:t>
            </a:r>
            <a:endParaRPr lang="en-US" b="1">
              <a:latin typeface="Times" charset="0"/>
              <a:ea typeface="宋体" charset="0"/>
              <a:cs typeface="宋体" charset="0"/>
            </a:endParaRPr>
          </a:p>
        </p:txBody>
      </p:sp>
      <p:sp>
        <p:nvSpPr>
          <p:cNvPr id="16392" name="Text Box 8"/>
          <p:cNvSpPr txBox="1">
            <a:spLocks noChangeArrowheads="1"/>
          </p:cNvSpPr>
          <p:nvPr/>
        </p:nvSpPr>
        <p:spPr bwMode="auto">
          <a:xfrm rot="-1200000">
            <a:off x="2119313" y="2687638"/>
            <a:ext cx="4572000" cy="1311275"/>
          </a:xfrm>
          <a:prstGeom prst="rect">
            <a:avLst/>
          </a:prstGeom>
          <a:solidFill>
            <a:srgbClr val="000000"/>
          </a:solidFill>
          <a:ln>
            <a:noFill/>
          </a:ln>
          <a:extLs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4000" b="1">
                <a:latin typeface="Times" charset="0"/>
                <a:ea typeface="宋体" charset="0"/>
                <a:cs typeface="宋体" charset="0"/>
              </a:rPr>
              <a:t>内证与外证都指向保罗为作者</a:t>
            </a:r>
            <a:endParaRPr lang="en-US" sz="4000" b="1">
              <a:ea typeface="宋体" charset="0"/>
              <a:cs typeface="宋体" charset="0"/>
            </a:endParaRPr>
          </a:p>
        </p:txBody>
      </p:sp>
      <p:sp>
        <p:nvSpPr>
          <p:cNvPr id="16393" name="Text Box 9"/>
          <p:cNvSpPr txBox="1">
            <a:spLocks noChangeArrowheads="1"/>
          </p:cNvSpPr>
          <p:nvPr/>
        </p:nvSpPr>
        <p:spPr bwMode="auto">
          <a:xfrm>
            <a:off x="4138613" y="130175"/>
            <a:ext cx="898525" cy="519113"/>
          </a:xfrm>
          <a:prstGeom prst="rect">
            <a:avLst/>
          </a:prstGeom>
          <a:gradFill rotWithShape="1">
            <a:gsLst>
              <a:gs pos="0">
                <a:srgbClr val="9933FF"/>
              </a:gs>
              <a:gs pos="50000">
                <a:schemeClr val="bg2"/>
              </a:gs>
              <a:gs pos="100000">
                <a:srgbClr val="9933FF"/>
              </a:gs>
            </a:gsLst>
            <a:lin ang="5400000" scaled="1"/>
          </a:gradFill>
          <a:ln w="12700">
            <a:noFill/>
            <a:miter lim="800000"/>
            <a:headEnd type="none" w="sm" len="sm"/>
            <a:tailEnd type="none" w="sm" len="sm"/>
          </a:ln>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zh-CN" altLang="en-US" sz="2800" b="1">
                <a:latin typeface="黑体" charset="0"/>
                <a:ea typeface="黑体" charset="0"/>
                <a:cs typeface="黑体" charset="0"/>
              </a:rPr>
              <a:t>作者</a:t>
            </a:r>
            <a:endParaRPr lang="en-US" altLang="zh-CN" sz="2800" b="1">
              <a:latin typeface="黑体" charset="0"/>
              <a:ea typeface="黑体" charset="0"/>
              <a:cs typeface="黑体" charset="0"/>
            </a:endParaRPr>
          </a:p>
        </p:txBody>
      </p:sp>
    </p:spTree>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6390"/>
                                        </p:tgtEl>
                                        <p:attrNameLst>
                                          <p:attrName>style.visibility</p:attrName>
                                        </p:attrNameLst>
                                      </p:cBhvr>
                                      <p:to>
                                        <p:strVal val="visible"/>
                                      </p:to>
                                    </p:set>
                                    <p:anim calcmode="lin" valueType="num">
                                      <p:cBhvr additive="base">
                                        <p:cTn id="7" dur="500" fill="hold"/>
                                        <p:tgtEl>
                                          <p:spTgt spid="16390"/>
                                        </p:tgtEl>
                                        <p:attrNameLst>
                                          <p:attrName>ppt_x</p:attrName>
                                        </p:attrNameLst>
                                      </p:cBhvr>
                                      <p:tavLst>
                                        <p:tav tm="0">
                                          <p:val>
                                            <p:strVal val="0-#ppt_w/2"/>
                                          </p:val>
                                        </p:tav>
                                        <p:tav tm="100000">
                                          <p:val>
                                            <p:strVal val="#ppt_x"/>
                                          </p:val>
                                        </p:tav>
                                      </p:tavLst>
                                    </p:anim>
                                    <p:anim calcmode="lin" valueType="num">
                                      <p:cBhvr additive="base">
                                        <p:cTn id="8" dur="500" fill="hold"/>
                                        <p:tgtEl>
                                          <p:spTgt spid="16390"/>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16391"/>
                                        </p:tgtEl>
                                        <p:attrNameLst>
                                          <p:attrName>style.visibility</p:attrName>
                                        </p:attrNameLst>
                                      </p:cBhvr>
                                      <p:to>
                                        <p:strVal val="visible"/>
                                      </p:to>
                                    </p:set>
                                    <p:anim calcmode="lin" valueType="num">
                                      <p:cBhvr additive="base">
                                        <p:cTn id="13" dur="500" fill="hold"/>
                                        <p:tgtEl>
                                          <p:spTgt spid="16391"/>
                                        </p:tgtEl>
                                        <p:attrNameLst>
                                          <p:attrName>ppt_x</p:attrName>
                                        </p:attrNameLst>
                                      </p:cBhvr>
                                      <p:tavLst>
                                        <p:tav tm="0">
                                          <p:val>
                                            <p:strVal val="1+#ppt_w/2"/>
                                          </p:val>
                                        </p:tav>
                                        <p:tav tm="100000">
                                          <p:val>
                                            <p:strVal val="#ppt_x"/>
                                          </p:val>
                                        </p:tav>
                                      </p:tavLst>
                                    </p:anim>
                                    <p:anim calcmode="lin" valueType="num">
                                      <p:cBhvr additive="base">
                                        <p:cTn id="14" dur="500" fill="hold"/>
                                        <p:tgtEl>
                                          <p:spTgt spid="16391"/>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16" fill="hold" grpId="0" nodeType="clickEffect">
                                  <p:stCondLst>
                                    <p:cond delay="0"/>
                                  </p:stCondLst>
                                  <p:childTnLst>
                                    <p:set>
                                      <p:cBhvr>
                                        <p:cTn id="18" dur="1" fill="hold">
                                          <p:stCondLst>
                                            <p:cond delay="0"/>
                                          </p:stCondLst>
                                        </p:cTn>
                                        <p:tgtEl>
                                          <p:spTgt spid="16392"/>
                                        </p:tgtEl>
                                        <p:attrNameLst>
                                          <p:attrName>style.visibility</p:attrName>
                                        </p:attrNameLst>
                                      </p:cBhvr>
                                      <p:to>
                                        <p:strVal val="visible"/>
                                      </p:to>
                                    </p:set>
                                    <p:anim calcmode="lin" valueType="num">
                                      <p:cBhvr>
                                        <p:cTn id="19" dur="500" fill="hold"/>
                                        <p:tgtEl>
                                          <p:spTgt spid="16392"/>
                                        </p:tgtEl>
                                        <p:attrNameLst>
                                          <p:attrName>ppt_w</p:attrName>
                                        </p:attrNameLst>
                                      </p:cBhvr>
                                      <p:tavLst>
                                        <p:tav tm="0">
                                          <p:val>
                                            <p:fltVal val="0"/>
                                          </p:val>
                                        </p:tav>
                                        <p:tav tm="100000">
                                          <p:val>
                                            <p:strVal val="#ppt_w"/>
                                          </p:val>
                                        </p:tav>
                                      </p:tavLst>
                                    </p:anim>
                                    <p:anim calcmode="lin" valueType="num">
                                      <p:cBhvr>
                                        <p:cTn id="20" dur="500" fill="hold"/>
                                        <p:tgtEl>
                                          <p:spTgt spid="1639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90" grpId="0" animBg="1" autoUpdateAnimBg="0"/>
      <p:bldP spid="16391" grpId="0" animBg="1" autoUpdateAnimBg="0"/>
      <p:bldP spid="16392" grpId="0" animBg="1" autoUpdateAnimBg="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Text Box 2"/>
          <p:cNvSpPr txBox="1">
            <a:spLocks noChangeArrowheads="1"/>
          </p:cNvSpPr>
          <p:nvPr/>
        </p:nvSpPr>
        <p:spPr bwMode="auto">
          <a:xfrm>
            <a:off x="8426450" y="76200"/>
            <a:ext cx="6413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t>170</a:t>
            </a:r>
          </a:p>
        </p:txBody>
      </p:sp>
      <p:sp>
        <p:nvSpPr>
          <p:cNvPr id="19467" name="Text Box 11"/>
          <p:cNvSpPr txBox="1">
            <a:spLocks noChangeArrowheads="1"/>
          </p:cNvSpPr>
          <p:nvPr/>
        </p:nvSpPr>
        <p:spPr bwMode="auto">
          <a:xfrm>
            <a:off x="533400" y="1641475"/>
            <a:ext cx="8077200" cy="3081338"/>
          </a:xfrm>
          <a:prstGeom prst="rect">
            <a:avLst/>
          </a:prstGeom>
          <a:solidFill>
            <a:srgbClr val="CCFFCC"/>
          </a:solidFill>
          <a:ln>
            <a:noFill/>
          </a:ln>
          <a:extLs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2800" b="1">
                <a:solidFill>
                  <a:srgbClr val="000000"/>
                </a:solidFill>
                <a:latin typeface="Times" charset="0"/>
                <a:ea typeface="宋体" charset="0"/>
                <a:cs typeface="宋体" charset="0"/>
              </a:rPr>
              <a:t>加拉太人起初对福音的热心停止，因为对抗从又太假教师（犹太排新图）而来。他们宣称“另外福音”与犹太摩西五经和割礼的关联。保罗立刻写信给教会为了抵御这假教导来维护自己的使徒身份（</a:t>
            </a:r>
            <a:r>
              <a:rPr lang="en-US" altLang="zh-CN" sz="2800" b="1">
                <a:solidFill>
                  <a:srgbClr val="000000"/>
                </a:solidFill>
                <a:latin typeface="Times" charset="0"/>
                <a:ea typeface="宋体" charset="0"/>
                <a:cs typeface="宋体" charset="0"/>
              </a:rPr>
              <a:t>1-2</a:t>
            </a:r>
            <a:r>
              <a:rPr lang="zh-CN" altLang="en-US" sz="2800" b="1">
                <a:solidFill>
                  <a:srgbClr val="000000"/>
                </a:solidFill>
                <a:latin typeface="Times" charset="0"/>
                <a:ea typeface="宋体" charset="0"/>
                <a:cs typeface="宋体" charset="0"/>
              </a:rPr>
              <a:t>章），真福音所教导的唯有因信而称义（</a:t>
            </a:r>
            <a:r>
              <a:rPr lang="en-US" altLang="zh-CN" sz="2800" b="1">
                <a:solidFill>
                  <a:srgbClr val="000000"/>
                </a:solidFill>
                <a:latin typeface="Times" charset="0"/>
                <a:ea typeface="宋体" charset="0"/>
                <a:cs typeface="宋体" charset="0"/>
              </a:rPr>
              <a:t>3-4</a:t>
            </a:r>
            <a:r>
              <a:rPr lang="zh-CN" altLang="en-US" sz="2800" b="1">
                <a:solidFill>
                  <a:srgbClr val="000000"/>
                </a:solidFill>
                <a:latin typeface="Times" charset="0"/>
                <a:ea typeface="宋体" charset="0"/>
                <a:cs typeface="宋体" charset="0"/>
              </a:rPr>
              <a:t>章），因而产生一种在基督里有自由的独特生活方式（</a:t>
            </a:r>
            <a:r>
              <a:rPr lang="en-US" altLang="zh-CN" sz="2800" b="1">
                <a:solidFill>
                  <a:srgbClr val="000000"/>
                </a:solidFill>
                <a:latin typeface="Times" charset="0"/>
                <a:ea typeface="宋体" charset="0"/>
                <a:cs typeface="宋体" charset="0"/>
              </a:rPr>
              <a:t>5-6</a:t>
            </a:r>
            <a:r>
              <a:rPr lang="zh-CN" altLang="en-US" sz="2800" b="1">
                <a:solidFill>
                  <a:srgbClr val="000000"/>
                </a:solidFill>
                <a:latin typeface="Times" charset="0"/>
                <a:ea typeface="宋体" charset="0"/>
                <a:cs typeface="宋体" charset="0"/>
              </a:rPr>
              <a:t>章）。</a:t>
            </a:r>
            <a:endParaRPr lang="en-US" sz="2800" b="1">
              <a:solidFill>
                <a:srgbClr val="000000"/>
              </a:solidFill>
              <a:latin typeface="Times" charset="0"/>
              <a:ea typeface="宋体" charset="0"/>
              <a:cs typeface="宋体" charset="0"/>
            </a:endParaRPr>
          </a:p>
        </p:txBody>
      </p:sp>
      <p:sp>
        <p:nvSpPr>
          <p:cNvPr id="19468" name="Text Box 12"/>
          <p:cNvSpPr txBox="1">
            <a:spLocks noChangeArrowheads="1"/>
          </p:cNvSpPr>
          <p:nvPr/>
        </p:nvSpPr>
        <p:spPr bwMode="auto">
          <a:xfrm>
            <a:off x="4140200" y="130175"/>
            <a:ext cx="898525" cy="519113"/>
          </a:xfrm>
          <a:prstGeom prst="rect">
            <a:avLst/>
          </a:prstGeom>
          <a:gradFill rotWithShape="1">
            <a:gsLst>
              <a:gs pos="0">
                <a:srgbClr val="9933FF"/>
              </a:gs>
              <a:gs pos="50000">
                <a:schemeClr val="bg2"/>
              </a:gs>
              <a:gs pos="100000">
                <a:srgbClr val="9933FF"/>
              </a:gs>
            </a:gsLst>
            <a:lin ang="5400000" scaled="1"/>
          </a:gradFill>
          <a:ln w="12700">
            <a:noFill/>
            <a:miter lim="800000"/>
            <a:headEnd type="none" w="sm" len="sm"/>
            <a:tailEnd type="none" w="sm" len="sm"/>
          </a:ln>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zh-CN" altLang="en-US" sz="2800" b="1">
                <a:latin typeface="Times" charset="0"/>
                <a:ea typeface="宋体" charset="0"/>
                <a:cs typeface="宋体" charset="0"/>
              </a:rPr>
              <a:t>场合</a:t>
            </a:r>
          </a:p>
        </p:txBody>
      </p:sp>
    </p:spTree>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9467"/>
                                        </p:tgtEl>
                                        <p:attrNameLst>
                                          <p:attrName>style.visibility</p:attrName>
                                        </p:attrNameLst>
                                      </p:cBhvr>
                                      <p:to>
                                        <p:strVal val="visible"/>
                                      </p:to>
                                    </p:set>
                                    <p:animEffect transition="in" filter="checkerboard(across)">
                                      <p:cBhvr>
                                        <p:cTn id="7" dur="500"/>
                                        <p:tgtEl>
                                          <p:spTgt spid="194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7" grpId="0" animBg="1" autoUpdateAnimBg="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Text Box 2"/>
          <p:cNvSpPr txBox="1">
            <a:spLocks noChangeArrowheads="1"/>
          </p:cNvSpPr>
          <p:nvPr/>
        </p:nvSpPr>
        <p:spPr bwMode="auto">
          <a:xfrm>
            <a:off x="7848600" y="228600"/>
            <a:ext cx="1200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t>170-171</a:t>
            </a:r>
          </a:p>
        </p:txBody>
      </p:sp>
      <p:sp>
        <p:nvSpPr>
          <p:cNvPr id="20483" name="Text Box 3"/>
          <p:cNvSpPr txBox="1">
            <a:spLocks noChangeArrowheads="1"/>
          </p:cNvSpPr>
          <p:nvPr/>
        </p:nvSpPr>
        <p:spPr bwMode="auto">
          <a:xfrm>
            <a:off x="2806700" y="152400"/>
            <a:ext cx="3575050" cy="519113"/>
          </a:xfrm>
          <a:prstGeom prst="rect">
            <a:avLst/>
          </a:prstGeom>
          <a:gradFill rotWithShape="1">
            <a:gsLst>
              <a:gs pos="0">
                <a:srgbClr val="9933FF"/>
              </a:gs>
              <a:gs pos="50000">
                <a:schemeClr val="bg2"/>
              </a:gs>
              <a:gs pos="100000">
                <a:srgbClr val="9933FF"/>
              </a:gs>
            </a:gsLst>
            <a:lin ang="5400000" scaled="1"/>
          </a:gradFill>
          <a:ln w="12700">
            <a:noFill/>
            <a:miter lim="800000"/>
            <a:headEnd type="none" w="sm" len="sm"/>
            <a:tailEnd type="none" w="sm" len="sm"/>
          </a:ln>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zh-CN" altLang="en-US" sz="2800" b="1">
                <a:latin typeface="Times" charset="0"/>
                <a:ea typeface="宋体" charset="0"/>
                <a:cs typeface="宋体" charset="0"/>
              </a:rPr>
              <a:t>耶路撒冷拜访</a:t>
            </a:r>
            <a:r>
              <a:rPr lang="en-US" altLang="zh-CN" sz="2800" b="1">
                <a:latin typeface="Times" charset="0"/>
                <a:ea typeface="宋体" charset="0"/>
                <a:cs typeface="宋体" charset="0"/>
              </a:rPr>
              <a:t>(</a:t>
            </a:r>
            <a:r>
              <a:rPr lang="zh-CN" altLang="en-US" sz="2800" b="1">
                <a:latin typeface="Times" charset="0"/>
                <a:ea typeface="宋体" charset="0"/>
                <a:cs typeface="宋体" charset="0"/>
              </a:rPr>
              <a:t>二</a:t>
            </a:r>
            <a:r>
              <a:rPr lang="en-US" altLang="zh-CN" sz="2800" b="1">
                <a:latin typeface="Times" charset="0"/>
                <a:ea typeface="宋体" charset="0"/>
                <a:cs typeface="宋体" charset="0"/>
              </a:rPr>
              <a:t>1-10)</a:t>
            </a:r>
            <a:endParaRPr lang="en-US" sz="2800" b="1">
              <a:latin typeface="Times" charset="0"/>
              <a:ea typeface="宋体" charset="0"/>
              <a:cs typeface="宋体" charset="0"/>
            </a:endParaRPr>
          </a:p>
        </p:txBody>
      </p:sp>
      <p:sp>
        <p:nvSpPr>
          <p:cNvPr id="20485" name="Text Box 5"/>
          <p:cNvSpPr txBox="1">
            <a:spLocks noChangeArrowheads="1"/>
          </p:cNvSpPr>
          <p:nvPr/>
        </p:nvSpPr>
        <p:spPr bwMode="auto">
          <a:xfrm>
            <a:off x="2478088" y="1830388"/>
            <a:ext cx="4124325" cy="531812"/>
          </a:xfrm>
          <a:prstGeom prst="rect">
            <a:avLst/>
          </a:prstGeom>
          <a:solidFill>
            <a:srgbClr val="969696"/>
          </a:solidFill>
          <a:ln w="12700">
            <a:solidFill>
              <a:srgbClr val="000000"/>
            </a:solid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2800" b="1">
                <a:latin typeface="Times" charset="0"/>
                <a:ea typeface="宋体" charset="0"/>
                <a:cs typeface="宋体" charset="0"/>
              </a:rPr>
              <a:t>南加拉太说 </a:t>
            </a:r>
            <a:r>
              <a:rPr lang="en-US" sz="2800" b="1">
                <a:latin typeface="Times" charset="0"/>
                <a:ea typeface="宋体" charset="0"/>
                <a:cs typeface="宋体" charset="0"/>
              </a:rPr>
              <a:t>– </a:t>
            </a:r>
            <a:r>
              <a:rPr lang="zh-CN" altLang="en-US" sz="2800" b="1">
                <a:latin typeface="Times" charset="0"/>
                <a:ea typeface="宋体" charset="0"/>
                <a:cs typeface="宋体" charset="0"/>
              </a:rPr>
              <a:t>饥荒救灾观</a:t>
            </a:r>
            <a:endParaRPr lang="en-US" sz="2800" b="1">
              <a:latin typeface="Times" charset="0"/>
              <a:ea typeface="宋体" charset="0"/>
              <a:cs typeface="宋体" charset="0"/>
            </a:endParaRPr>
          </a:p>
        </p:txBody>
      </p:sp>
      <p:sp>
        <p:nvSpPr>
          <p:cNvPr id="20486" name="Text Box 6"/>
          <p:cNvSpPr txBox="1">
            <a:spLocks noChangeArrowheads="1"/>
          </p:cNvSpPr>
          <p:nvPr/>
        </p:nvSpPr>
        <p:spPr bwMode="auto">
          <a:xfrm>
            <a:off x="2292350" y="4192588"/>
            <a:ext cx="4481513" cy="531812"/>
          </a:xfrm>
          <a:prstGeom prst="rect">
            <a:avLst/>
          </a:prstGeom>
          <a:solidFill>
            <a:srgbClr val="969696"/>
          </a:solidFill>
          <a:ln w="12700">
            <a:solidFill>
              <a:srgbClr val="000000"/>
            </a:solid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2800" b="1">
                <a:latin typeface="Times" charset="0"/>
                <a:ea typeface="宋体" charset="0"/>
                <a:cs typeface="宋体" charset="0"/>
              </a:rPr>
              <a:t>北加拉太说 </a:t>
            </a:r>
            <a:r>
              <a:rPr lang="en-US" sz="2800" b="1">
                <a:latin typeface="Times" charset="0"/>
                <a:ea typeface="宋体" charset="0"/>
                <a:cs typeface="宋体" charset="0"/>
              </a:rPr>
              <a:t>– </a:t>
            </a:r>
            <a:r>
              <a:rPr lang="zh-CN" altLang="en-US" sz="2800" b="1">
                <a:latin typeface="Times" charset="0"/>
                <a:ea typeface="宋体" charset="0"/>
                <a:cs typeface="宋体" charset="0"/>
              </a:rPr>
              <a:t>耶路撒冷会观</a:t>
            </a:r>
            <a:endParaRPr lang="en-US" sz="2800" b="1">
              <a:latin typeface="Times" charset="0"/>
              <a:ea typeface="宋体" charset="0"/>
              <a:cs typeface="宋体" charset="0"/>
            </a:endParaRPr>
          </a:p>
        </p:txBody>
      </p:sp>
      <p:sp>
        <p:nvSpPr>
          <p:cNvPr id="20487" name="Text Box 7"/>
          <p:cNvSpPr txBox="1">
            <a:spLocks noChangeArrowheads="1"/>
          </p:cNvSpPr>
          <p:nvPr/>
        </p:nvSpPr>
        <p:spPr bwMode="auto">
          <a:xfrm rot="-1200000">
            <a:off x="439738" y="2911475"/>
            <a:ext cx="8115300" cy="1190625"/>
          </a:xfrm>
          <a:prstGeom prst="rect">
            <a:avLst/>
          </a:prstGeom>
          <a:solidFill>
            <a:srgbClr val="000000"/>
          </a:solidFill>
          <a:ln>
            <a:noFill/>
          </a:ln>
          <a:extLs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3600" b="1">
                <a:latin typeface="Times" charset="0"/>
                <a:ea typeface="宋体" charset="0"/>
                <a:cs typeface="宋体" charset="0"/>
              </a:rPr>
              <a:t>南加拉太说更好的证据厚待饥荒救灾观。</a:t>
            </a:r>
            <a:endParaRPr lang="en-US" altLang="zh-CN" sz="3600" b="1">
              <a:latin typeface="Times" charset="0"/>
              <a:ea typeface="宋体" charset="0"/>
              <a:cs typeface="宋体" charset="0"/>
            </a:endParaRPr>
          </a:p>
        </p:txBody>
      </p:sp>
    </p:spTree>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0485"/>
                                        </p:tgtEl>
                                        <p:attrNameLst>
                                          <p:attrName>style.visibility</p:attrName>
                                        </p:attrNameLst>
                                      </p:cBhvr>
                                      <p:to>
                                        <p:strVal val="visible"/>
                                      </p:to>
                                    </p:set>
                                    <p:anim calcmode="lin" valueType="num">
                                      <p:cBhvr additive="base">
                                        <p:cTn id="7" dur="500" fill="hold"/>
                                        <p:tgtEl>
                                          <p:spTgt spid="20485"/>
                                        </p:tgtEl>
                                        <p:attrNameLst>
                                          <p:attrName>ppt_x</p:attrName>
                                        </p:attrNameLst>
                                      </p:cBhvr>
                                      <p:tavLst>
                                        <p:tav tm="0">
                                          <p:val>
                                            <p:strVal val="0-#ppt_w/2"/>
                                          </p:val>
                                        </p:tav>
                                        <p:tav tm="100000">
                                          <p:val>
                                            <p:strVal val="#ppt_x"/>
                                          </p:val>
                                        </p:tav>
                                      </p:tavLst>
                                    </p:anim>
                                    <p:anim calcmode="lin" valueType="num">
                                      <p:cBhvr additive="base">
                                        <p:cTn id="8" dur="500" fill="hold"/>
                                        <p:tgtEl>
                                          <p:spTgt spid="20485"/>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20486"/>
                                        </p:tgtEl>
                                        <p:attrNameLst>
                                          <p:attrName>style.visibility</p:attrName>
                                        </p:attrNameLst>
                                      </p:cBhvr>
                                      <p:to>
                                        <p:strVal val="visible"/>
                                      </p:to>
                                    </p:set>
                                    <p:anim calcmode="lin" valueType="num">
                                      <p:cBhvr additive="base">
                                        <p:cTn id="13" dur="500" fill="hold"/>
                                        <p:tgtEl>
                                          <p:spTgt spid="20486"/>
                                        </p:tgtEl>
                                        <p:attrNameLst>
                                          <p:attrName>ppt_x</p:attrName>
                                        </p:attrNameLst>
                                      </p:cBhvr>
                                      <p:tavLst>
                                        <p:tav tm="0">
                                          <p:val>
                                            <p:strVal val="1+#ppt_w/2"/>
                                          </p:val>
                                        </p:tav>
                                        <p:tav tm="100000">
                                          <p:val>
                                            <p:strVal val="#ppt_x"/>
                                          </p:val>
                                        </p:tav>
                                      </p:tavLst>
                                    </p:anim>
                                    <p:anim calcmode="lin" valueType="num">
                                      <p:cBhvr additive="base">
                                        <p:cTn id="14" dur="500" fill="hold"/>
                                        <p:tgtEl>
                                          <p:spTgt spid="20486"/>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4" presetClass="entr" presetSubtype="16" fill="hold" grpId="0" nodeType="clickEffect">
                                  <p:stCondLst>
                                    <p:cond delay="0"/>
                                  </p:stCondLst>
                                  <p:childTnLst>
                                    <p:set>
                                      <p:cBhvr>
                                        <p:cTn id="18" dur="1" fill="hold">
                                          <p:stCondLst>
                                            <p:cond delay="0"/>
                                          </p:stCondLst>
                                        </p:cTn>
                                        <p:tgtEl>
                                          <p:spTgt spid="20487"/>
                                        </p:tgtEl>
                                        <p:attrNameLst>
                                          <p:attrName>style.visibility</p:attrName>
                                        </p:attrNameLst>
                                      </p:cBhvr>
                                      <p:to>
                                        <p:strVal val="visible"/>
                                      </p:to>
                                    </p:set>
                                    <p:animEffect transition="in" filter="box(in)">
                                      <p:cBhvr>
                                        <p:cTn id="19" dur="500"/>
                                        <p:tgtEl>
                                          <p:spTgt spid="204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5" grpId="0" animBg="1" autoUpdateAnimBg="0"/>
      <p:bldP spid="20486" grpId="0" animBg="1" autoUpdateAnimBg="0"/>
      <p:bldP spid="20487" grpId="0" animBg="1" autoUpdateAnimBg="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Text Box 2"/>
          <p:cNvSpPr txBox="1">
            <a:spLocks noChangeArrowheads="1"/>
          </p:cNvSpPr>
          <p:nvPr/>
        </p:nvSpPr>
        <p:spPr bwMode="auto">
          <a:xfrm>
            <a:off x="7848600" y="228600"/>
            <a:ext cx="1200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t>170-171</a:t>
            </a:r>
          </a:p>
        </p:txBody>
      </p:sp>
      <p:sp>
        <p:nvSpPr>
          <p:cNvPr id="21507" name="Text Box 3"/>
          <p:cNvSpPr txBox="1">
            <a:spLocks noChangeArrowheads="1"/>
          </p:cNvSpPr>
          <p:nvPr/>
        </p:nvSpPr>
        <p:spPr bwMode="auto">
          <a:xfrm>
            <a:off x="4143375" y="152400"/>
            <a:ext cx="898525" cy="519113"/>
          </a:xfrm>
          <a:prstGeom prst="rect">
            <a:avLst/>
          </a:prstGeom>
          <a:gradFill rotWithShape="1">
            <a:gsLst>
              <a:gs pos="0">
                <a:srgbClr val="9933FF"/>
              </a:gs>
              <a:gs pos="50000">
                <a:schemeClr val="bg2"/>
              </a:gs>
              <a:gs pos="100000">
                <a:srgbClr val="9933FF"/>
              </a:gs>
            </a:gsLst>
            <a:lin ang="5400000" scaled="1"/>
          </a:gradFill>
          <a:ln w="12700">
            <a:noFill/>
            <a:miter lim="800000"/>
            <a:headEnd type="none" w="sm" len="sm"/>
            <a:tailEnd type="none" w="sm" len="sm"/>
          </a:ln>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zh-CN" altLang="en-US" sz="2800" b="1">
                <a:latin typeface="Times" charset="0"/>
                <a:ea typeface="宋体" charset="0"/>
                <a:cs typeface="宋体" charset="0"/>
              </a:rPr>
              <a:t>论据</a:t>
            </a:r>
          </a:p>
        </p:txBody>
      </p:sp>
      <p:sp>
        <p:nvSpPr>
          <p:cNvPr id="21511" name="Text Box 7"/>
          <p:cNvSpPr txBox="1">
            <a:spLocks noChangeArrowheads="1"/>
          </p:cNvSpPr>
          <p:nvPr/>
        </p:nvSpPr>
        <p:spPr bwMode="auto">
          <a:xfrm>
            <a:off x="1676400" y="1147763"/>
            <a:ext cx="6248400" cy="3046412"/>
          </a:xfrm>
          <a:prstGeom prst="rect">
            <a:avLst/>
          </a:prstGeom>
          <a:solidFill>
            <a:schemeClr val="hlink"/>
          </a:solidFill>
          <a:ln w="12700">
            <a:solidFill>
              <a:schemeClr val="bg1"/>
            </a:solidFill>
            <a:miter lim="800000"/>
            <a:headEnd type="none" w="sm" len="sm"/>
            <a:tailEnd type="none" w="sm" len="sm"/>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3200" b="1">
                <a:solidFill>
                  <a:srgbClr val="070000"/>
                </a:solidFill>
                <a:latin typeface="Times" charset="0"/>
                <a:ea typeface="宋体" charset="0"/>
                <a:cs typeface="宋体" charset="0"/>
              </a:rPr>
              <a:t>保罗写信的目的是为了说服加拉太人自从他们已经被恩典所</a:t>
            </a:r>
            <a:r>
              <a:rPr lang="en-US" sz="3200">
                <a:solidFill>
                  <a:srgbClr val="800000"/>
                </a:solidFill>
                <a:ea typeface="宋体" charset="0"/>
                <a:cs typeface="宋体" charset="0"/>
              </a:rPr>
              <a:t>救赎</a:t>
            </a:r>
            <a:r>
              <a:rPr lang="zh-CN" altLang="en-US" sz="3200" b="1">
                <a:solidFill>
                  <a:srgbClr val="070000"/>
                </a:solidFill>
                <a:latin typeface="Times" charset="0"/>
                <a:ea typeface="宋体" charset="0"/>
                <a:cs typeface="宋体" charset="0"/>
              </a:rPr>
              <a:t>，他们在律法下是自由的。结果，他们不应该被想要强加他们根据律法的墨守成规的系统的犹太派信徒对基督的停泊而被牵走。</a:t>
            </a:r>
            <a:endParaRPr lang="en-US" sz="3200" b="1">
              <a:solidFill>
                <a:srgbClr val="070000"/>
              </a:solidFill>
              <a:latin typeface="Times" charset="0"/>
              <a:ea typeface="宋体" charset="0"/>
              <a:cs typeface="宋体" charset="0"/>
            </a:endParaRPr>
          </a:p>
        </p:txBody>
      </p:sp>
    </p:spTree>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1511"/>
                                        </p:tgtEl>
                                        <p:attrNameLst>
                                          <p:attrName>style.visibility</p:attrName>
                                        </p:attrNameLst>
                                      </p:cBhvr>
                                      <p:to>
                                        <p:strVal val="visible"/>
                                      </p:to>
                                    </p:set>
                                    <p:animEffect transition="in" filter="blinds(horizontal)">
                                      <p:cBhvr>
                                        <p:cTn id="7" dur="500"/>
                                        <p:tgtEl>
                                          <p:spTgt spid="215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11" grpId="0" animBg="1" autoUpdateAnimBg="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Text Box 2"/>
          <p:cNvSpPr txBox="1">
            <a:spLocks noChangeArrowheads="1"/>
          </p:cNvSpPr>
          <p:nvPr/>
        </p:nvSpPr>
        <p:spPr bwMode="auto">
          <a:xfrm>
            <a:off x="7848600" y="228600"/>
            <a:ext cx="6413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t>172</a:t>
            </a:r>
          </a:p>
        </p:txBody>
      </p:sp>
      <p:sp>
        <p:nvSpPr>
          <p:cNvPr id="22531" name="Text Box 3"/>
          <p:cNvSpPr txBox="1">
            <a:spLocks noChangeArrowheads="1"/>
          </p:cNvSpPr>
          <p:nvPr/>
        </p:nvSpPr>
        <p:spPr bwMode="auto">
          <a:xfrm>
            <a:off x="4143375" y="152400"/>
            <a:ext cx="898525" cy="519113"/>
          </a:xfrm>
          <a:prstGeom prst="rect">
            <a:avLst/>
          </a:prstGeom>
          <a:gradFill rotWithShape="1">
            <a:gsLst>
              <a:gs pos="0">
                <a:srgbClr val="9933FF"/>
              </a:gs>
              <a:gs pos="50000">
                <a:schemeClr val="bg2"/>
              </a:gs>
              <a:gs pos="100000">
                <a:srgbClr val="9933FF"/>
              </a:gs>
            </a:gsLst>
            <a:lin ang="5400000" scaled="1"/>
          </a:gradFill>
          <a:ln w="12700">
            <a:noFill/>
            <a:miter lim="800000"/>
            <a:headEnd type="none" w="sm" len="sm"/>
            <a:tailEnd type="none" w="sm" len="sm"/>
          </a:ln>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zh-CN" altLang="en-US" sz="2800" b="1">
                <a:latin typeface="Times" charset="0"/>
                <a:ea typeface="宋体" charset="0"/>
                <a:cs typeface="宋体" charset="0"/>
              </a:rPr>
              <a:t>剖析</a:t>
            </a:r>
          </a:p>
        </p:txBody>
      </p:sp>
      <p:sp>
        <p:nvSpPr>
          <p:cNvPr id="22533" name="Text Box 5"/>
          <p:cNvSpPr txBox="1">
            <a:spLocks noChangeArrowheads="1"/>
          </p:cNvSpPr>
          <p:nvPr/>
        </p:nvSpPr>
        <p:spPr bwMode="auto">
          <a:xfrm>
            <a:off x="2498725" y="1068388"/>
            <a:ext cx="4176713" cy="531812"/>
          </a:xfrm>
          <a:prstGeom prst="rect">
            <a:avLst/>
          </a:prstGeom>
          <a:solidFill>
            <a:srgbClr val="660066"/>
          </a:solidFill>
          <a:ln w="12700">
            <a:solidFill>
              <a:srgbClr val="000000"/>
            </a:solid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sz="2800" b="1">
                <a:latin typeface="Times" charset="0"/>
                <a:ea typeface="宋体" charset="0"/>
                <a:cs typeface="宋体" charset="0"/>
              </a:rPr>
              <a:t>1—2	</a:t>
            </a:r>
            <a:r>
              <a:rPr lang="zh-CN" altLang="en-US" sz="2800" b="1">
                <a:latin typeface="Times" charset="0"/>
                <a:ea typeface="宋体" charset="0"/>
                <a:cs typeface="宋体" charset="0"/>
              </a:rPr>
              <a:t>自传</a:t>
            </a:r>
            <a:r>
              <a:rPr lang="en-US" altLang="zh-CN" sz="2800" b="1">
                <a:latin typeface="Times" charset="0"/>
                <a:ea typeface="宋体" charset="0"/>
                <a:cs typeface="宋体" charset="0"/>
              </a:rPr>
              <a:t>: </a:t>
            </a:r>
            <a:r>
              <a:rPr lang="zh-CN" altLang="en-US" sz="2800" b="1">
                <a:latin typeface="Times" charset="0"/>
                <a:ea typeface="宋体" charset="0"/>
                <a:cs typeface="宋体" charset="0"/>
              </a:rPr>
              <a:t>维护使徒身份</a:t>
            </a:r>
            <a:endParaRPr lang="en-US" sz="2800" b="1">
              <a:latin typeface="Times" charset="0"/>
              <a:ea typeface="宋体" charset="0"/>
              <a:cs typeface="宋体" charset="0"/>
            </a:endParaRPr>
          </a:p>
        </p:txBody>
      </p:sp>
      <p:sp>
        <p:nvSpPr>
          <p:cNvPr id="22534" name="Text Box 6"/>
          <p:cNvSpPr txBox="1">
            <a:spLocks noChangeArrowheads="1"/>
          </p:cNvSpPr>
          <p:nvPr/>
        </p:nvSpPr>
        <p:spPr bwMode="auto">
          <a:xfrm>
            <a:off x="2478088" y="3429000"/>
            <a:ext cx="4176712" cy="531813"/>
          </a:xfrm>
          <a:prstGeom prst="rect">
            <a:avLst/>
          </a:prstGeom>
          <a:solidFill>
            <a:srgbClr val="660066"/>
          </a:solidFill>
          <a:ln w="12700">
            <a:solidFill>
              <a:srgbClr val="000000"/>
            </a:solid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sz="2800" b="1">
                <a:latin typeface="Times" charset="0"/>
                <a:ea typeface="宋体" charset="0"/>
                <a:cs typeface="宋体" charset="0"/>
              </a:rPr>
              <a:t>3—4	</a:t>
            </a:r>
            <a:r>
              <a:rPr lang="zh-CN" altLang="en-US" sz="2800" b="1">
                <a:latin typeface="Times" charset="0"/>
                <a:ea typeface="宋体" charset="0"/>
                <a:cs typeface="宋体" charset="0"/>
              </a:rPr>
              <a:t>神学</a:t>
            </a:r>
            <a:r>
              <a:rPr lang="en-US" altLang="zh-CN" sz="2800" b="1">
                <a:latin typeface="Times" charset="0"/>
                <a:ea typeface="宋体" charset="0"/>
                <a:cs typeface="宋体" charset="0"/>
              </a:rPr>
              <a:t>: </a:t>
            </a:r>
            <a:r>
              <a:rPr lang="zh-CN" altLang="en-US" sz="2800" b="1">
                <a:latin typeface="Times" charset="0"/>
                <a:ea typeface="宋体" charset="0"/>
                <a:cs typeface="宋体" charset="0"/>
              </a:rPr>
              <a:t>维护因信称义</a:t>
            </a:r>
            <a:endParaRPr lang="en-US" altLang="zh-CN" sz="2800" b="1">
              <a:latin typeface="Times" charset="0"/>
              <a:ea typeface="宋体" charset="0"/>
              <a:cs typeface="宋体" charset="0"/>
            </a:endParaRPr>
          </a:p>
        </p:txBody>
      </p:sp>
      <p:sp>
        <p:nvSpPr>
          <p:cNvPr id="22535" name="Text Box 7"/>
          <p:cNvSpPr txBox="1">
            <a:spLocks noChangeArrowheads="1"/>
          </p:cNvSpPr>
          <p:nvPr/>
        </p:nvSpPr>
        <p:spPr bwMode="auto">
          <a:xfrm>
            <a:off x="2747963" y="5791200"/>
            <a:ext cx="3462337" cy="531813"/>
          </a:xfrm>
          <a:prstGeom prst="rect">
            <a:avLst/>
          </a:prstGeom>
          <a:solidFill>
            <a:srgbClr val="660066"/>
          </a:solidFill>
          <a:ln w="12700">
            <a:solidFill>
              <a:srgbClr val="000000"/>
            </a:solid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sz="2800" b="1">
                <a:latin typeface="Times" charset="0"/>
                <a:ea typeface="宋体" charset="0"/>
                <a:cs typeface="宋体" charset="0"/>
              </a:rPr>
              <a:t>5—6	</a:t>
            </a:r>
            <a:r>
              <a:rPr lang="zh-CN" altLang="en-US" sz="2800" b="1">
                <a:latin typeface="Times" charset="0"/>
                <a:ea typeface="宋体" charset="0"/>
                <a:cs typeface="宋体" charset="0"/>
              </a:rPr>
              <a:t>实际</a:t>
            </a:r>
            <a:r>
              <a:rPr lang="en-US" altLang="zh-CN" sz="2800" b="1">
                <a:latin typeface="Times" charset="0"/>
                <a:ea typeface="宋体" charset="0"/>
                <a:cs typeface="宋体" charset="0"/>
              </a:rPr>
              <a:t>: </a:t>
            </a:r>
            <a:r>
              <a:rPr lang="zh-CN" altLang="en-US" sz="2800" b="1">
                <a:latin typeface="Times" charset="0"/>
                <a:ea typeface="宋体" charset="0"/>
                <a:cs typeface="宋体" charset="0"/>
              </a:rPr>
              <a:t>维护责任</a:t>
            </a:r>
            <a:endParaRPr lang="en-US" altLang="zh-CN" sz="2800" b="1">
              <a:latin typeface="Times" charset="0"/>
              <a:ea typeface="宋体" charset="0"/>
              <a:cs typeface="宋体" charset="0"/>
            </a:endParaRPr>
          </a:p>
        </p:txBody>
      </p:sp>
    </p:spTree>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2533"/>
                                        </p:tgtEl>
                                        <p:attrNameLst>
                                          <p:attrName>style.visibility</p:attrName>
                                        </p:attrNameLst>
                                      </p:cBhvr>
                                      <p:to>
                                        <p:strVal val="visible"/>
                                      </p:to>
                                    </p:set>
                                    <p:anim calcmode="lin" valueType="num">
                                      <p:cBhvr additive="base">
                                        <p:cTn id="7" dur="500" fill="hold"/>
                                        <p:tgtEl>
                                          <p:spTgt spid="22533"/>
                                        </p:tgtEl>
                                        <p:attrNameLst>
                                          <p:attrName>ppt_x</p:attrName>
                                        </p:attrNameLst>
                                      </p:cBhvr>
                                      <p:tavLst>
                                        <p:tav tm="0">
                                          <p:val>
                                            <p:strVal val="0-#ppt_w/2"/>
                                          </p:val>
                                        </p:tav>
                                        <p:tav tm="100000">
                                          <p:val>
                                            <p:strVal val="#ppt_x"/>
                                          </p:val>
                                        </p:tav>
                                      </p:tavLst>
                                    </p:anim>
                                    <p:anim calcmode="lin" valueType="num">
                                      <p:cBhvr additive="base">
                                        <p:cTn id="8" dur="500" fill="hold"/>
                                        <p:tgtEl>
                                          <p:spTgt spid="22533"/>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2534"/>
                                        </p:tgtEl>
                                        <p:attrNameLst>
                                          <p:attrName>style.visibility</p:attrName>
                                        </p:attrNameLst>
                                      </p:cBhvr>
                                      <p:to>
                                        <p:strVal val="visible"/>
                                      </p:to>
                                    </p:set>
                                    <p:anim calcmode="lin" valueType="num">
                                      <p:cBhvr additive="base">
                                        <p:cTn id="13" dur="500" fill="hold"/>
                                        <p:tgtEl>
                                          <p:spTgt spid="22534"/>
                                        </p:tgtEl>
                                        <p:attrNameLst>
                                          <p:attrName>ppt_x</p:attrName>
                                        </p:attrNameLst>
                                      </p:cBhvr>
                                      <p:tavLst>
                                        <p:tav tm="0">
                                          <p:val>
                                            <p:strVal val="0-#ppt_w/2"/>
                                          </p:val>
                                        </p:tav>
                                        <p:tav tm="100000">
                                          <p:val>
                                            <p:strVal val="#ppt_x"/>
                                          </p:val>
                                        </p:tav>
                                      </p:tavLst>
                                    </p:anim>
                                    <p:anim calcmode="lin" valueType="num">
                                      <p:cBhvr additive="base">
                                        <p:cTn id="14" dur="500" fill="hold"/>
                                        <p:tgtEl>
                                          <p:spTgt spid="22534"/>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2535"/>
                                        </p:tgtEl>
                                        <p:attrNameLst>
                                          <p:attrName>style.visibility</p:attrName>
                                        </p:attrNameLst>
                                      </p:cBhvr>
                                      <p:to>
                                        <p:strVal val="visible"/>
                                      </p:to>
                                    </p:set>
                                    <p:anim calcmode="lin" valueType="num">
                                      <p:cBhvr additive="base">
                                        <p:cTn id="19" dur="500" fill="hold"/>
                                        <p:tgtEl>
                                          <p:spTgt spid="22535"/>
                                        </p:tgtEl>
                                        <p:attrNameLst>
                                          <p:attrName>ppt_x</p:attrName>
                                        </p:attrNameLst>
                                      </p:cBhvr>
                                      <p:tavLst>
                                        <p:tav tm="0">
                                          <p:val>
                                            <p:strVal val="0-#ppt_w/2"/>
                                          </p:val>
                                        </p:tav>
                                        <p:tav tm="100000">
                                          <p:val>
                                            <p:strVal val="#ppt_x"/>
                                          </p:val>
                                        </p:tav>
                                      </p:tavLst>
                                    </p:anim>
                                    <p:anim calcmode="lin" valueType="num">
                                      <p:cBhvr additive="base">
                                        <p:cTn id="20" dur="500" fill="hold"/>
                                        <p:tgtEl>
                                          <p:spTgt spid="2253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3" grpId="0" animBg="1" autoUpdateAnimBg="0"/>
      <p:bldP spid="22534" grpId="0" animBg="1" autoUpdateAnimBg="0"/>
      <p:bldP spid="22535" grpId="0" animBg="1" autoUpdateAnimBg="0"/>
    </p:bld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75812" name="Picture 4" descr="Related image">
            <a:extLst>
              <a:ext uri="{FF2B5EF4-FFF2-40B4-BE49-F238E27FC236}">
                <a16:creationId xmlns:a16="http://schemas.microsoft.com/office/drawing/2014/main" id="{767432AB-F858-8A45-B87E-85A01B0A6F36}"/>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420" y="7910"/>
            <a:ext cx="9198384" cy="4789241"/>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p:cNvSpPr txBox="1">
            <a:spLocks noChangeArrowheads="1"/>
          </p:cNvSpPr>
          <p:nvPr/>
        </p:nvSpPr>
        <p:spPr bwMode="auto">
          <a:xfrm>
            <a:off x="-36512" y="4821492"/>
            <a:ext cx="9144000" cy="86409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1435" tIns="45718" rIns="91435" bIns="45718"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353" rtl="0" eaLnBrk="0" fontAlgn="base" latinLnBrk="0" hangingPunct="0">
              <a:lnSpc>
                <a:spcPct val="100000"/>
              </a:lnSpc>
              <a:spcBef>
                <a:spcPct val="0"/>
              </a:spcBef>
              <a:spcAft>
                <a:spcPct val="0"/>
              </a:spcAft>
              <a:buClrTx/>
              <a:buSzTx/>
              <a:buFontTx/>
              <a:buNone/>
              <a:tabLst/>
              <a:defRPr/>
            </a:pPr>
            <a:r>
              <a:rPr kumimoji="0" lang="zh-SG" altLang="en-US" sz="6600" b="1" i="1"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加拉太书</a:t>
            </a:r>
          </a:p>
        </p:txBody>
      </p:sp>
      <p:sp>
        <p:nvSpPr>
          <p:cNvPr id="900098" name="Rectangle 2"/>
          <p:cNvSpPr>
            <a:spLocks noGrp="1" noChangeArrowheads="1"/>
          </p:cNvSpPr>
          <p:nvPr>
            <p:ph type="ctrTitle"/>
          </p:nvPr>
        </p:nvSpPr>
        <p:spPr>
          <a:xfrm>
            <a:off x="1" y="1046827"/>
            <a:ext cx="9120187" cy="1446653"/>
          </a:xfrm>
          <a:effectLst>
            <a:outerShdw blurRad="63500" dist="35921" dir="2700000" algn="ctr" rotWithShape="0">
              <a:schemeClr val="tx2">
                <a:alpha val="74998"/>
              </a:schemeClr>
            </a:outerShdw>
          </a:effectLst>
        </p:spPr>
        <p:txBody>
          <a:bodyPr/>
          <a:lstStyle/>
          <a:p>
            <a:pPr>
              <a:defRPr/>
            </a:pPr>
            <a:r>
              <a:rPr lang="zh-CN" altLang="en-US" sz="115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要自由</a:t>
            </a:r>
            <a:endParaRPr lang="en-US" sz="115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endParaRPr>
          </a:p>
        </p:txBody>
      </p:sp>
      <p:sp>
        <p:nvSpPr>
          <p:cNvPr id="5" name="Text Box 5"/>
          <p:cNvSpPr txBox="1">
            <a:spLocks noChangeArrowheads="1"/>
          </p:cNvSpPr>
          <p:nvPr/>
        </p:nvSpPr>
        <p:spPr bwMode="auto">
          <a:xfrm>
            <a:off x="-23813" y="6092826"/>
            <a:ext cx="9228216" cy="765175"/>
          </a:xfrm>
          <a:prstGeom prst="rect">
            <a:avLst/>
          </a:prstGeom>
          <a:solidFill>
            <a:srgbClr val="050A00"/>
          </a:solidFill>
          <a:ln w="9525">
            <a:noFill/>
            <a:miter lim="800000"/>
            <a:headEnd/>
            <a:tailEnd/>
          </a:ln>
          <a:effectLst/>
        </p:spPr>
        <p:txBody>
          <a:bodyPr lIns="91435" tIns="45718" rIns="91435" bIns="45718"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353"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Rick Griffith </a:t>
            </a:r>
            <a:r>
              <a:rPr kumimoji="0" lang="zh-SG" alt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博士</a:t>
            </a: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 • Crossroads International Church Singapore</a:t>
            </a:r>
          </a:p>
          <a:p>
            <a:pPr marL="0" marR="0" lvl="0" indent="0" algn="ctr" defTabSz="914353"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BibleStudyDownloads.org</a:t>
            </a:r>
          </a:p>
        </p:txBody>
      </p:sp>
    </p:spTree>
    <p:extLst>
      <p:ext uri="{BB962C8B-B14F-4D97-AF65-F5344CB8AC3E}">
        <p14:creationId xmlns:p14="http://schemas.microsoft.com/office/powerpoint/2010/main" val="2125819086"/>
      </p:ext>
    </p:extLst>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laves">
            <a:extLst>
              <a:ext uri="{FF2B5EF4-FFF2-40B4-BE49-F238E27FC236}">
                <a16:creationId xmlns:a16="http://schemas.microsoft.com/office/drawing/2014/main" id="{49FA1427-ADA4-2A44-B537-AE61027C3A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1012825"/>
            <a:ext cx="8001000" cy="584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0" name="Picture 4" descr="slav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69849"/>
            <a:ext cx="8001000" cy="584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29" name="Rectangle 2"/>
          <p:cNvSpPr>
            <a:spLocks noGrp="1" noChangeArrowheads="1"/>
          </p:cNvSpPr>
          <p:nvPr>
            <p:ph type="title"/>
          </p:nvPr>
        </p:nvSpPr>
        <p:spPr>
          <a:xfrm>
            <a:off x="1143000" y="0"/>
            <a:ext cx="2895600" cy="685800"/>
          </a:xfrm>
          <a:solidFill>
            <a:schemeClr val="tx2">
              <a:lumMod val="5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eaLnBrk="1" hangingPunct="1"/>
            <a:r>
              <a:rPr lang="zh-CN" altLang="en-US" b="1">
                <a:solidFill>
                  <a:srgbClr val="FFFFFF"/>
                </a:solidFill>
                <a:latin typeface="Arial" charset="0"/>
                <a:ea typeface="ＭＳ Ｐゴシック" charset="0"/>
                <a:cs typeface="Arial"/>
              </a:rPr>
              <a:t>奴隶制</a:t>
            </a:r>
            <a:endParaRPr lang="en-US" altLang="en-US" b="1">
              <a:solidFill>
                <a:srgbClr val="FFFFFF"/>
              </a:solidFill>
              <a:latin typeface="Arial" charset="0"/>
              <a:ea typeface="ＭＳ Ｐゴシック" charset="0"/>
              <a:cs typeface="Arial"/>
            </a:endParaRPr>
          </a:p>
        </p:txBody>
      </p:sp>
      <p:sp>
        <p:nvSpPr>
          <p:cNvPr id="22531" name="Text Box 5"/>
          <p:cNvSpPr txBox="1">
            <a:spLocks noChangeArrowheads="1"/>
          </p:cNvSpPr>
          <p:nvPr/>
        </p:nvSpPr>
        <p:spPr bwMode="auto">
          <a:xfrm>
            <a:off x="1524001" y="5143500"/>
            <a:ext cx="70485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ctr"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ctr"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ctr"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ctr"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3200" b="0" i="0" u="none" strike="noStrike" kern="1200" cap="none" spc="0" normalizeH="0" baseline="0" noProof="0" dirty="0">
                <a:ln>
                  <a:noFill/>
                </a:ln>
                <a:solidFill>
                  <a:srgbClr val="000000"/>
                </a:solidFill>
                <a:effectLst/>
                <a:uLnTx/>
                <a:uFillTx/>
                <a:latin typeface="Times New Roman" pitchFamily="18" charset="0"/>
                <a:ea typeface="SimSun" pitchFamily="2" charset="-122"/>
                <a:cs typeface="+mn-cs"/>
              </a:rPr>
              <a:t>亚里士多德</a:t>
            </a:r>
            <a:r>
              <a:rPr kumimoji="0" lang="zh-CN" altLang="en-US" sz="3200" b="1" i="0" u="none" strike="noStrike" kern="1200" cap="none" spc="0" normalizeH="0" baseline="0" noProof="0" dirty="0">
                <a:ln>
                  <a:noFill/>
                </a:ln>
                <a:solidFill>
                  <a:srgbClr val="000000"/>
                </a:solidFill>
                <a:effectLst/>
                <a:uLnTx/>
                <a:uFillTx/>
                <a:latin typeface="Times New Roman" pitchFamily="18" charset="0"/>
                <a:ea typeface="SimSun" pitchFamily="2" charset="-122"/>
                <a:cs typeface="+mn-cs"/>
              </a:rPr>
              <a:t>（</a:t>
            </a:r>
            <a:r>
              <a:rPr kumimoji="0" lang="en-US" altLang="ja-JP" sz="3200" b="1" i="0" u="none" strike="noStrike" kern="1200" cap="none" spc="0" normalizeH="0" baseline="0" noProof="0" dirty="0">
                <a:ln>
                  <a:noFill/>
                </a:ln>
                <a:solidFill>
                  <a:srgbClr val="000000"/>
                </a:solidFill>
                <a:effectLst/>
                <a:uLnTx/>
                <a:uFillTx/>
                <a:latin typeface="Times New Roman" pitchFamily="18" charset="0"/>
                <a:ea typeface="MS PGothic" pitchFamily="34" charset="-128"/>
                <a:cs typeface="+mn-cs"/>
              </a:rPr>
              <a:t>Aristotle</a:t>
            </a:r>
            <a:r>
              <a:rPr kumimoji="0" lang="zh-CN" altLang="en-US" sz="3200" b="1" i="0" u="none" strike="noStrike" kern="1200" cap="none" spc="0" normalizeH="0" baseline="0" noProof="0" dirty="0">
                <a:ln>
                  <a:noFill/>
                </a:ln>
                <a:solidFill>
                  <a:srgbClr val="000000"/>
                </a:solidFill>
                <a:effectLst/>
                <a:uLnTx/>
                <a:uFillTx/>
                <a:latin typeface="Times New Roman" pitchFamily="18" charset="0"/>
                <a:ea typeface="SimSun" pitchFamily="2" charset="-122"/>
                <a:cs typeface="+mn-cs"/>
              </a:rPr>
              <a:t>）</a:t>
            </a:r>
            <a:r>
              <a:rPr kumimoji="0" lang="en-US" altLang="ja-JP" sz="3200" b="1" i="0" u="none" strike="noStrike" kern="1200" cap="none" spc="0" normalizeH="0" baseline="0" noProof="0" dirty="0">
                <a:ln>
                  <a:noFill/>
                </a:ln>
                <a:solidFill>
                  <a:srgbClr val="000000"/>
                </a:solidFill>
                <a:effectLst/>
                <a:uLnTx/>
                <a:uFillTx/>
                <a:latin typeface="Times New Roman" pitchFamily="18" charset="0"/>
                <a:ea typeface="MS PGothic" pitchFamily="34" charset="-128"/>
                <a:cs typeface="+mn-cs"/>
              </a:rPr>
              <a:t> </a:t>
            </a:r>
            <a:endParaRPr kumimoji="0" lang="en-US" altLang="ja-JP" sz="2800" b="0" i="0" u="none" strike="noStrike" kern="1200" cap="none" spc="0" normalizeH="0" baseline="0" noProof="0" dirty="0">
              <a:ln>
                <a:noFill/>
              </a:ln>
              <a:solidFill>
                <a:srgbClr val="000000"/>
              </a:solidFill>
              <a:effectLst/>
              <a:uLnTx/>
              <a:uFillTx/>
              <a:latin typeface="Times New Roman" pitchFamily="18" charset="0"/>
              <a:ea typeface="MS PGothic"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ja-JP" altLang="en-US" sz="3200" b="1" i="1" u="none" strike="noStrike" kern="1200" cap="none" spc="0" normalizeH="0" baseline="0" noProof="0">
                <a:ln>
                  <a:noFill/>
                </a:ln>
                <a:solidFill>
                  <a:srgbClr val="000000"/>
                </a:solidFill>
                <a:effectLst/>
                <a:uLnTx/>
                <a:uFillTx/>
                <a:latin typeface="Times New Roman" pitchFamily="18" charset="0"/>
                <a:ea typeface="MS PGothic" pitchFamily="34" charset="-128"/>
                <a:cs typeface="+mn-cs"/>
              </a:rPr>
              <a:t>“</a:t>
            </a:r>
            <a:r>
              <a:rPr kumimoji="0" lang="zh-CN" altLang="en-US" sz="3200" b="1" i="1" u="none" strike="noStrike" kern="1200" cap="none" spc="0" normalizeH="0" baseline="0" noProof="0" dirty="0">
                <a:ln>
                  <a:noFill/>
                </a:ln>
                <a:solidFill>
                  <a:srgbClr val="000000"/>
                </a:solidFill>
                <a:effectLst/>
                <a:uLnTx/>
                <a:uFillTx/>
                <a:latin typeface="Times New Roman" pitchFamily="18" charset="0"/>
                <a:ea typeface="SimSun" pitchFamily="2" charset="-122"/>
                <a:cs typeface="+mn-cs"/>
              </a:rPr>
              <a:t>奴隶是个活的工具，但这工具是个没有生命的奴隶</a:t>
            </a:r>
            <a:r>
              <a:rPr kumimoji="0" lang="ja-JP" altLang="en-US" sz="3200" b="1" i="1" u="none" strike="noStrike" kern="1200" cap="none" spc="0" normalizeH="0" baseline="0" noProof="0">
                <a:ln>
                  <a:noFill/>
                </a:ln>
                <a:solidFill>
                  <a:srgbClr val="000000"/>
                </a:solidFill>
                <a:effectLst/>
                <a:uLnTx/>
                <a:uFillTx/>
                <a:latin typeface="Times New Roman" pitchFamily="18" charset="0"/>
                <a:ea typeface="MS PGothic" pitchFamily="34" charset="-128"/>
                <a:cs typeface="+mn-cs"/>
              </a:rPr>
              <a:t>”</a:t>
            </a:r>
            <a:r>
              <a:rPr kumimoji="0" lang="en-US" altLang="ja-JP" sz="2800" b="0" i="0" u="none" strike="noStrike" kern="1200" cap="none" spc="0" normalizeH="0" baseline="0" noProof="0" dirty="0">
                <a:ln>
                  <a:noFill/>
                </a:ln>
                <a:solidFill>
                  <a:srgbClr val="000000"/>
                </a:solidFill>
                <a:effectLst/>
                <a:uLnTx/>
                <a:uFillTx/>
                <a:latin typeface="Times New Roman" pitchFamily="18" charset="0"/>
                <a:ea typeface="MS PGothic" pitchFamily="34" charset="-128"/>
                <a:cs typeface="+mn-cs"/>
              </a:rPr>
              <a:t> </a:t>
            </a:r>
            <a:endParaRPr kumimoji="0" lang="en-US" altLang="en-US" sz="2800" b="0" i="0" u="none" strike="noStrike" kern="1200" cap="none" spc="0" normalizeH="0" baseline="0" noProof="0" dirty="0">
              <a:ln>
                <a:noFill/>
              </a:ln>
              <a:solidFill>
                <a:srgbClr val="000000"/>
              </a:solidFill>
              <a:effectLst/>
              <a:uLnTx/>
              <a:uFillTx/>
              <a:latin typeface="Times New Roman" pitchFamily="18" charset="0"/>
              <a:ea typeface="MS PGothic" pitchFamily="34" charset="-128"/>
              <a:cs typeface="+mn-cs"/>
            </a:endParaRPr>
          </a:p>
        </p:txBody>
      </p:sp>
    </p:spTree>
    <p:extLst>
      <p:ext uri="{BB962C8B-B14F-4D97-AF65-F5344CB8AC3E}">
        <p14:creationId xmlns:p14="http://schemas.microsoft.com/office/powerpoint/2010/main" val="374614280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7860" name="Picture 4" descr="Related image">
            <a:extLst>
              <a:ext uri="{FF2B5EF4-FFF2-40B4-BE49-F238E27FC236}">
                <a16:creationId xmlns:a16="http://schemas.microsoft.com/office/drawing/2014/main" id="{C2315403-8934-9042-A0E8-F9A6A5F944E7}"/>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0"/>
            <a:ext cx="4139952" cy="4281487"/>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3923928" y="232009"/>
            <a:ext cx="5220072" cy="4205103"/>
          </a:xfrm>
          <a:effectLst>
            <a:outerShdw blurRad="63500" dist="35921" dir="2700000" algn="ctr" rotWithShape="0">
              <a:schemeClr val="tx2">
                <a:alpha val="74998"/>
              </a:schemeClr>
            </a:outerShdw>
          </a:effectLst>
        </p:spPr>
        <p:txBody>
          <a:bodyPr/>
          <a:lstStyle/>
          <a:p>
            <a:pPr>
              <a:defRPr/>
            </a:pPr>
            <a:r>
              <a:rPr lang="zh-CN" alt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做错误教导的奴隶是最惨的奴隶</a:t>
            </a:r>
            <a:endParaRPr 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endParaRPr>
          </a:p>
        </p:txBody>
      </p:sp>
      <p:sp>
        <p:nvSpPr>
          <p:cNvPr id="4" name="Rectangle 2">
            <a:extLst>
              <a:ext uri="{FF2B5EF4-FFF2-40B4-BE49-F238E27FC236}">
                <a16:creationId xmlns:a16="http://schemas.microsoft.com/office/drawing/2014/main" id="{2714C882-C4EF-CF45-A13C-D2D187EE5B7B}"/>
              </a:ext>
            </a:extLst>
          </p:cNvPr>
          <p:cNvSpPr txBox="1">
            <a:spLocks noChangeArrowheads="1"/>
          </p:cNvSpPr>
          <p:nvPr/>
        </p:nvSpPr>
        <p:spPr bwMode="auto">
          <a:xfrm>
            <a:off x="395536" y="5964167"/>
            <a:ext cx="7272808" cy="86409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1435" tIns="45718" rIns="91435" bIns="45718"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353" rtl="0" eaLnBrk="0" fontAlgn="base" latinLnBrk="0" hangingPunct="0">
              <a:lnSpc>
                <a:spcPct val="100000"/>
              </a:lnSpc>
              <a:spcBef>
                <a:spcPct val="0"/>
              </a:spcBef>
              <a:spcAft>
                <a:spcPct val="0"/>
              </a:spcAft>
              <a:buClrTx/>
              <a:buSzTx/>
              <a:buFontTx/>
              <a:buNone/>
              <a:tabLst/>
              <a:defRPr/>
            </a:pPr>
            <a:r>
              <a:rPr kumimoji="0" lang="zh-SG" altLang="en-US" sz="4800" b="1" i="1"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加拉太书</a:t>
            </a:r>
          </a:p>
        </p:txBody>
      </p:sp>
    </p:spTree>
    <p:extLst>
      <p:ext uri="{BB962C8B-B14F-4D97-AF65-F5344CB8AC3E}">
        <p14:creationId xmlns:p14="http://schemas.microsoft.com/office/powerpoint/2010/main" val="17573847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0" y="317518"/>
            <a:ext cx="9144000" cy="6540481"/>
          </a:xfrm>
          <a:prstGeom prst="rect">
            <a:avLst/>
          </a:prstGeom>
        </p:spPr>
      </p:pic>
      <p:sp>
        <p:nvSpPr>
          <p:cNvPr id="2" name="Title 1"/>
          <p:cNvSpPr>
            <a:spLocks noGrp="1"/>
          </p:cNvSpPr>
          <p:nvPr>
            <p:ph type="ctrTitle"/>
          </p:nvPr>
        </p:nvSpPr>
        <p:spPr>
          <a:xfrm>
            <a:off x="0" y="0"/>
            <a:ext cx="9144000" cy="902000"/>
          </a:xfrm>
          <a:solidFill>
            <a:schemeClr val="tx1"/>
          </a:solidFill>
        </p:spPr>
        <p:txBody>
          <a:bodyPr/>
          <a:lstStyle/>
          <a:p>
            <a:r>
              <a:rPr lang="zh-SG" altLang="en-US"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rPr>
              <a:t>圣约陈述</a:t>
            </a:r>
            <a:endParaRPr lang="en-US"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Microsoft YaHei UI" panose="020B0503020204020204" pitchFamily="34" charset="-122"/>
              <a:ea typeface="Microsoft YaHei UI" panose="020B0503020204020204" pitchFamily="34" charset="-122"/>
            </a:endParaRPr>
          </a:p>
        </p:txBody>
      </p:sp>
      <p:sp>
        <p:nvSpPr>
          <p:cNvPr id="4" name="Rectangle 2"/>
          <p:cNvSpPr txBox="1">
            <a:spLocks noChangeArrowheads="1"/>
          </p:cNvSpPr>
          <p:nvPr/>
        </p:nvSpPr>
        <p:spPr bwMode="auto">
          <a:xfrm>
            <a:off x="766050" y="1539443"/>
            <a:ext cx="7404651"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摩西圣约显明以色列人的罪恶（</a:t>
            </a:r>
            <a:r>
              <a:rPr kumimoji="0" lang="en-US" altLang="zh-CN" sz="32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3:23-25</a:t>
            </a:r>
            <a:r>
              <a:rPr kumimoji="0" lang="zh-CN" altLang="en-US" sz="32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），但它没能拯救他们或今时的新约信徒（</a:t>
            </a:r>
            <a:r>
              <a:rPr kumimoji="0" lang="en-US" altLang="zh-CN" sz="32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4:21-31</a:t>
            </a:r>
            <a:r>
              <a:rPr kumimoji="0" lang="zh-CN" altLang="en-US" sz="32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），因为救恩是因信而成，即使在雅各的应许和律法给予之间的</a:t>
            </a:r>
            <a:r>
              <a:rPr kumimoji="0" lang="en-US" altLang="zh-CN" sz="32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430</a:t>
            </a:r>
            <a:r>
              <a:rPr kumimoji="0" lang="zh-CN" altLang="en-US" sz="32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年，也是如此（</a:t>
            </a:r>
            <a:r>
              <a:rPr kumimoji="0" lang="en-US" altLang="zh-CN" sz="32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3:15-29</a:t>
            </a:r>
            <a:r>
              <a:rPr kumimoji="0" lang="zh-CN" altLang="en-US" sz="32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a:t>
            </a: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rPr>
              <a:t>27c</a:t>
            </a:r>
          </a:p>
        </p:txBody>
      </p:sp>
      <p:sp>
        <p:nvSpPr>
          <p:cNvPr id="7" name="Rectangle 2">
            <a:extLst>
              <a:ext uri="{FF2B5EF4-FFF2-40B4-BE49-F238E27FC236}">
                <a16:creationId xmlns:a16="http://schemas.microsoft.com/office/drawing/2014/main" id="{7FC780C3-798F-E44C-93DC-0AA058E1C884}"/>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加拉太书</a:t>
            </a:r>
          </a:p>
        </p:txBody>
      </p:sp>
    </p:spTree>
    <p:extLst>
      <p:ext uri="{BB962C8B-B14F-4D97-AF65-F5344CB8AC3E}">
        <p14:creationId xmlns:p14="http://schemas.microsoft.com/office/powerpoint/2010/main" val="328288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79906" name="Picture 2" descr="Image result for be free from sin">
            <a:extLst>
              <a:ext uri="{FF2B5EF4-FFF2-40B4-BE49-F238E27FC236}">
                <a16:creationId xmlns:a16="http://schemas.microsoft.com/office/drawing/2014/main" id="{7B93BE33-EDD0-D04F-AC65-B95DC832BA14}"/>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 y="15098"/>
            <a:ext cx="9215625" cy="5070085"/>
          </a:xfrm>
          <a:prstGeom prst="rect">
            <a:avLst/>
          </a:prstGeom>
          <a:noFill/>
          <a:extLst>
            <a:ext uri="{909E8E84-426E-40DD-AFC4-6F175D3DCCD1}">
              <a14:hiddenFill xmlns:a14="http://schemas.microsoft.com/office/drawing/2010/main">
                <a:solidFill>
                  <a:srgbClr val="FFFFFF"/>
                </a:solidFill>
              </a14:hiddenFill>
            </a:ext>
          </a:extLst>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5" tIns="45718" rIns="91435" bIns="45718"/>
          <a:lstStyle/>
          <a:p>
            <a:pPr marL="0" marR="0" lvl="0" indent="0" algn="ctr" defTabSz="914353"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5"/>
            <a:ext cx="9144000" cy="1086599"/>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Are you a slave?</a:t>
            </a:r>
          </a:p>
        </p:txBody>
      </p:sp>
    </p:spTree>
    <p:extLst>
      <p:ext uri="{BB962C8B-B14F-4D97-AF65-F5344CB8AC3E}">
        <p14:creationId xmlns:p14="http://schemas.microsoft.com/office/powerpoint/2010/main" val="3569877094"/>
      </p:ext>
    </p:extLst>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Text Box 12"/>
          <p:cNvSpPr txBox="1">
            <a:spLocks noChangeArrowheads="1"/>
          </p:cNvSpPr>
          <p:nvPr/>
        </p:nvSpPr>
        <p:spPr bwMode="auto">
          <a:xfrm>
            <a:off x="8197850" y="71438"/>
            <a:ext cx="869950"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173c</a:t>
            </a:r>
          </a:p>
        </p:txBody>
      </p:sp>
      <p:sp>
        <p:nvSpPr>
          <p:cNvPr id="27661" name="Text Box 13"/>
          <p:cNvSpPr txBox="1">
            <a:spLocks noChangeArrowheads="1"/>
          </p:cNvSpPr>
          <p:nvPr/>
        </p:nvSpPr>
        <p:spPr bwMode="auto">
          <a:xfrm>
            <a:off x="6858000" y="914400"/>
            <a:ext cx="2209800" cy="1754188"/>
          </a:xfrm>
          <a:prstGeom prst="rect">
            <a:avLst/>
          </a:prstGeom>
          <a:gradFill rotWithShape="1">
            <a:gsLst>
              <a:gs pos="0">
                <a:srgbClr val="9933FF"/>
              </a:gs>
              <a:gs pos="50000">
                <a:schemeClr val="bg2"/>
              </a:gs>
              <a:gs pos="100000">
                <a:srgbClr val="9933FF"/>
              </a:gs>
            </a:gsLst>
            <a:lin ang="5400000" scaled="1"/>
          </a:gradFill>
          <a:ln w="76200" cap="flat" cmpd="sng" algn="ctr">
            <a:solidFill>
              <a:srgbClr val="000000"/>
            </a:solidFill>
            <a:prstDash val="solid"/>
            <a:miter lim="800000"/>
            <a:headEnd type="none" w="sm" len="sm"/>
            <a:tailEnd type="none" w="sm" len="sm"/>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600" b="1" i="0" u="none" strike="noStrike" kern="1200" cap="none" spc="0" normalizeH="0" baseline="0" noProof="0">
                <a:ln>
                  <a:noFill/>
                </a:ln>
                <a:solidFill>
                  <a:srgbClr val="FFFFFF"/>
                </a:solidFill>
                <a:effectLst/>
                <a:uLnTx/>
                <a:uFillTx/>
                <a:latin typeface="Times" charset="0"/>
                <a:ea typeface="宋体" charset="0"/>
                <a:cs typeface="宋体" charset="0"/>
              </a:rPr>
              <a:t>礼仪</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600" b="1" i="0" u="none" strike="noStrike" kern="1200" cap="none" spc="0" normalizeH="0" baseline="0" noProof="0">
                <a:ln>
                  <a:noFill/>
                </a:ln>
                <a:solidFill>
                  <a:srgbClr val="FFFFFF"/>
                </a:solidFill>
                <a:effectLst/>
                <a:uLnTx/>
                <a:uFillTx/>
                <a:latin typeface="Times" charset="0"/>
                <a:ea typeface="宋体" charset="0"/>
                <a:cs typeface="宋体" charset="0"/>
              </a:rPr>
              <a:t>对</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600" b="1" i="0" u="none" strike="noStrike" kern="1200" cap="none" spc="0" normalizeH="0" baseline="0" noProof="0">
                <a:ln>
                  <a:noFill/>
                </a:ln>
                <a:solidFill>
                  <a:srgbClr val="FFFFFF"/>
                </a:solidFill>
                <a:effectLst/>
                <a:uLnTx/>
                <a:uFillTx/>
                <a:latin typeface="Times" charset="0"/>
                <a:ea typeface="宋体" charset="0"/>
                <a:cs typeface="宋体" charset="0"/>
              </a:rPr>
              <a:t>真信仰</a:t>
            </a:r>
          </a:p>
        </p:txBody>
      </p:sp>
      <p:sp>
        <p:nvSpPr>
          <p:cNvPr id="133123" name="Rectangle 14"/>
          <p:cNvSpPr>
            <a:spLocks noChangeArrowheads="1"/>
          </p:cNvSpPr>
          <p:nvPr/>
        </p:nvSpPr>
        <p:spPr bwMode="auto">
          <a:xfrm>
            <a:off x="465138" y="1695450"/>
            <a:ext cx="9144000" cy="3054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p>
            <a:pPr marL="0" marR="0" lvl="0" indent="0" algn="just" defTabSz="914400" rtl="0" eaLnBrk="1" fontAlgn="base" latinLnBrk="0" hangingPunct="1">
              <a:lnSpc>
                <a:spcPct val="100000"/>
              </a:lnSpc>
              <a:spcBef>
                <a:spcPct val="0"/>
              </a:spcBef>
              <a:spcAft>
                <a:spcPct val="0"/>
              </a:spcAft>
              <a:buClrTx/>
              <a:buSzTx/>
              <a:buFontTx/>
              <a:buNone/>
              <a:tabLst>
                <a:tab pos="457200" algn="r"/>
                <a:tab pos="2743200" algn="ctr"/>
                <a:tab pos="5486400" algn="r"/>
              </a:tabLst>
              <a:defRPr/>
            </a:pPr>
            <a:r>
              <a:rPr kumimoji="0" lang="en-US" altLang="zh-CN" sz="1100" b="0" i="0" u="none" strike="noStrike" kern="1200" cap="none" spc="0" normalizeH="0" baseline="0" noProof="0">
                <a:ln>
                  <a:noFill/>
                </a:ln>
                <a:solidFill>
                  <a:srgbClr val="FFFFFF"/>
                </a:solidFill>
                <a:effectLst/>
                <a:uLnTx/>
                <a:uFillTx/>
                <a:latin typeface="Arial" charset="0"/>
                <a:ea typeface="ＭＳ Ｐゴシック" charset="0"/>
                <a:cs typeface="Arial" charset="0"/>
              </a:rPr>
              <a:t> </a:t>
            </a:r>
            <a:endParaRPr kumimoji="0" lang="en-US" altLang="zh-CN" sz="12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100" b="0" i="0" u="none" strike="noStrike" kern="1200" cap="none" spc="0" normalizeH="0" baseline="0" noProof="0">
                <a:ln>
                  <a:noFill/>
                </a:ln>
                <a:solidFill>
                  <a:srgbClr val="FFFFFF"/>
                </a:solidFill>
                <a:effectLst/>
                <a:uLnTx/>
                <a:uFillTx/>
                <a:latin typeface="Arial" charset="0"/>
                <a:ea typeface="ＭＳ Ｐゴシック" charset="0"/>
                <a:cs typeface="Arial" charset="0"/>
              </a:rPr>
              <a:t> </a:t>
            </a:r>
            <a:endParaRPr kumimoji="0" lang="en-US" altLang="zh-CN" sz="12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br>
              <a:rPr kumimoji="0" lang="en-US" altLang="zh-CN" sz="1800" b="0" i="0" u="none" strike="noStrike" kern="1200" cap="none" spc="0" normalizeH="0" baseline="0" noProof="0">
                <a:ln>
                  <a:noFill/>
                </a:ln>
                <a:solidFill>
                  <a:srgbClr val="FFFFFF"/>
                </a:solidFill>
                <a:effectLst/>
                <a:uLnTx/>
                <a:uFillTx/>
                <a:latin typeface="Arial" charset="0"/>
                <a:ea typeface="ＭＳ Ｐゴシック" charset="0"/>
                <a:cs typeface="Arial" charset="0"/>
              </a:rPr>
            </a:br>
            <a:endParaRPr kumimoji="0" lang="en-US" altLang="zh-CN" sz="12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100" b="0" i="0" u="none" strike="noStrike" kern="1200" cap="none" spc="0" normalizeH="0" baseline="0" noProof="0">
                <a:ln>
                  <a:noFill/>
                </a:ln>
                <a:solidFill>
                  <a:srgbClr val="FFFFFF"/>
                </a:solidFill>
                <a:effectLst/>
                <a:uLnTx/>
                <a:uFillTx/>
                <a:latin typeface="Arial" charset="0"/>
                <a:ea typeface="ＭＳ Ｐゴシック" charset="0"/>
                <a:cs typeface="Arial" charset="0"/>
              </a:rPr>
              <a:t> </a:t>
            </a:r>
            <a:endParaRPr kumimoji="0" lang="en-US" altLang="zh-CN" sz="12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100" b="0" i="0" u="none" strike="noStrike" kern="1200" cap="none" spc="0" normalizeH="0" baseline="0" noProof="0">
                <a:ln>
                  <a:noFill/>
                </a:ln>
                <a:solidFill>
                  <a:srgbClr val="FFFFFF"/>
                </a:solidFill>
                <a:effectLst/>
                <a:uLnTx/>
                <a:uFillTx/>
                <a:latin typeface="Arial" charset="0"/>
                <a:ea typeface="ＭＳ Ｐゴシック" charset="0"/>
                <a:cs typeface="Arial" charset="0"/>
              </a:rPr>
              <a:t> </a:t>
            </a:r>
            <a:endParaRPr kumimoji="0" lang="en-US" altLang="zh-CN" sz="12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100" b="0" i="0" u="none" strike="noStrike" kern="1200" cap="none" spc="0" normalizeH="0" baseline="0" noProof="0">
                <a:ln>
                  <a:noFill/>
                </a:ln>
                <a:solidFill>
                  <a:srgbClr val="FFFFFF"/>
                </a:solidFill>
                <a:effectLst/>
                <a:uLnTx/>
                <a:uFillTx/>
                <a:latin typeface="Arial" charset="0"/>
                <a:ea typeface="ＭＳ Ｐゴシック" charset="0"/>
                <a:cs typeface="Arial" charset="0"/>
              </a:rPr>
              <a:t> </a:t>
            </a:r>
            <a:endParaRPr kumimoji="0" lang="en-US" altLang="zh-CN" sz="12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100" b="0" i="0" u="none" strike="noStrike" kern="1200" cap="none" spc="0" normalizeH="0" baseline="0" noProof="0">
                <a:ln>
                  <a:noFill/>
                </a:ln>
                <a:solidFill>
                  <a:srgbClr val="FFFFFF"/>
                </a:solidFill>
                <a:effectLst/>
                <a:uLnTx/>
                <a:uFillTx/>
                <a:latin typeface="Arial" charset="0"/>
                <a:ea typeface="ＭＳ Ｐゴシック" charset="0"/>
                <a:cs typeface="Arial" charset="0"/>
              </a:rPr>
              <a:t> </a:t>
            </a:r>
            <a:endParaRPr kumimoji="0" lang="en-US" altLang="zh-CN" sz="12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100" b="0" i="0" u="none" strike="noStrike" kern="1200" cap="none" spc="0" normalizeH="0" baseline="0" noProof="0">
                <a:ln>
                  <a:noFill/>
                </a:ln>
                <a:solidFill>
                  <a:srgbClr val="FFFFFF"/>
                </a:solidFill>
                <a:effectLst/>
                <a:uLnTx/>
                <a:uFillTx/>
                <a:latin typeface="Arial" charset="0"/>
                <a:ea typeface="ＭＳ Ｐゴシック" charset="0"/>
                <a:cs typeface="Arial" charset="0"/>
              </a:rPr>
              <a:t> </a:t>
            </a:r>
            <a:endParaRPr kumimoji="0" lang="en-US" altLang="zh-CN" sz="12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100" b="0" i="0" u="none" strike="noStrike" kern="1200" cap="none" spc="0" normalizeH="0" baseline="0" noProof="0">
                <a:ln>
                  <a:noFill/>
                </a:ln>
                <a:solidFill>
                  <a:srgbClr val="FFFFFF"/>
                </a:solidFill>
                <a:effectLst/>
                <a:uLnTx/>
                <a:uFillTx/>
                <a:latin typeface="Arial" charset="0"/>
                <a:ea typeface="ＭＳ Ｐゴシック" charset="0"/>
                <a:cs typeface="Arial" charset="0"/>
              </a:rPr>
              <a:t> </a:t>
            </a:r>
            <a:endParaRPr kumimoji="0" lang="en-US" altLang="zh-CN" sz="12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br>
              <a:rPr kumimoji="0" lang="en-US" altLang="zh-CN" sz="1800" b="0" i="0" u="none" strike="noStrike" kern="1200" cap="none" spc="0" normalizeH="0" baseline="0" noProof="0">
                <a:ln>
                  <a:noFill/>
                </a:ln>
                <a:solidFill>
                  <a:srgbClr val="FFFFFF"/>
                </a:solidFill>
                <a:effectLst/>
                <a:uLnTx/>
                <a:uFillTx/>
                <a:latin typeface="Arial" charset="0"/>
                <a:ea typeface="ＭＳ Ｐゴシック" charset="0"/>
                <a:cs typeface="Arial" charset="0"/>
              </a:rPr>
            </a:br>
            <a:endParaRPr kumimoji="0" lang="en-US" altLang="zh-CN" sz="12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100" b="0" i="0" u="none" strike="noStrike" kern="1200" cap="none" spc="0" normalizeH="0" baseline="0" noProof="0">
                <a:ln>
                  <a:noFill/>
                </a:ln>
                <a:solidFill>
                  <a:srgbClr val="FFFFFF"/>
                </a:solidFill>
                <a:effectLst/>
                <a:uLnTx/>
                <a:uFillTx/>
                <a:latin typeface="Arial" charset="0"/>
                <a:ea typeface="ＭＳ Ｐゴシック" charset="0"/>
                <a:cs typeface="Arial" charset="0"/>
              </a:rPr>
              <a:t> </a:t>
            </a:r>
            <a:endParaRPr kumimoji="0" lang="en-US" altLang="zh-CN" sz="12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100" b="0" i="0" u="none" strike="noStrike" kern="1200" cap="none" spc="0" normalizeH="0" baseline="0" noProof="0">
                <a:ln>
                  <a:noFill/>
                </a:ln>
                <a:solidFill>
                  <a:srgbClr val="FFFFFF"/>
                </a:solidFill>
                <a:effectLst/>
                <a:uLnTx/>
                <a:uFillTx/>
                <a:latin typeface="Arial" charset="0"/>
                <a:ea typeface="ＭＳ Ｐゴシック" charset="0"/>
                <a:cs typeface="Arial" charset="0"/>
              </a:rPr>
              <a:t> </a:t>
            </a:r>
            <a:endParaRPr kumimoji="0" lang="en-US" altLang="zh-CN" sz="12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endParaRPr kumimoji="0" lang="en-US" altLang="zh-CN"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133124" name="Rectangle 15"/>
          <p:cNvSpPr>
            <a:spLocks noChangeArrowheads="1"/>
          </p:cNvSpPr>
          <p:nvPr/>
        </p:nvSpPr>
        <p:spPr bwMode="auto">
          <a:xfrm>
            <a:off x="465138" y="1649413"/>
            <a:ext cx="9144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tab pos="457200" algn="r"/>
                <a:tab pos="2743200" algn="ctr"/>
                <a:tab pos="5486400" algn="r"/>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133125" name="Rectangle 16"/>
          <p:cNvSpPr>
            <a:spLocks noChangeArrowheads="1"/>
          </p:cNvSpPr>
          <p:nvPr/>
        </p:nvSpPr>
        <p:spPr bwMode="auto">
          <a:xfrm>
            <a:off x="465138" y="1649413"/>
            <a:ext cx="9144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tab pos="457200" algn="r"/>
                <a:tab pos="2743200" algn="ctr"/>
                <a:tab pos="5486400" algn="r"/>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133126" name="Rectangle 17"/>
          <p:cNvSpPr>
            <a:spLocks noChangeArrowheads="1"/>
          </p:cNvSpPr>
          <p:nvPr/>
        </p:nvSpPr>
        <p:spPr bwMode="auto">
          <a:xfrm>
            <a:off x="465138" y="1695450"/>
            <a:ext cx="9144000" cy="625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p>
            <a:pPr marL="0" marR="0" lvl="0" indent="0" algn="just" defTabSz="914400" rtl="0" eaLnBrk="1" fontAlgn="base" latinLnBrk="0" hangingPunct="1">
              <a:lnSpc>
                <a:spcPct val="100000"/>
              </a:lnSpc>
              <a:spcBef>
                <a:spcPct val="0"/>
              </a:spcBef>
              <a:spcAft>
                <a:spcPct val="0"/>
              </a:spcAft>
              <a:buClrTx/>
              <a:buSzTx/>
              <a:buFontTx/>
              <a:buNone/>
              <a:tabLst>
                <a:tab pos="742950" algn="r"/>
                <a:tab pos="2743200" algn="ctr"/>
                <a:tab pos="5486400" algn="r"/>
              </a:tabLst>
              <a:defRPr/>
            </a:pPr>
            <a:r>
              <a:rPr kumimoji="0" lang="en-US" altLang="zh-CN" sz="1100" b="0" i="0" u="none" strike="noStrike" kern="1200" cap="none" spc="0" normalizeH="0" baseline="0" noProof="0">
                <a:ln>
                  <a:noFill/>
                </a:ln>
                <a:solidFill>
                  <a:srgbClr val="FFFFFF"/>
                </a:solidFill>
                <a:effectLst/>
                <a:uLnTx/>
                <a:uFillTx/>
                <a:latin typeface="Arial" charset="0"/>
                <a:ea typeface="ＭＳ Ｐゴシック" charset="0"/>
                <a:cs typeface="Arial" charset="0"/>
              </a:rPr>
              <a:t> </a:t>
            </a:r>
            <a:endParaRPr kumimoji="0" lang="en-US" altLang="zh-CN" sz="12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tab pos="742950" algn="r"/>
                <a:tab pos="2743200" algn="ctr"/>
                <a:tab pos="5486400" algn="r"/>
              </a:tabLst>
              <a:defRPr/>
            </a:pPr>
            <a:endParaRPr kumimoji="0" lang="en-US" altLang="zh-CN"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133127" name="Rectangle 18"/>
          <p:cNvSpPr>
            <a:spLocks noChangeArrowheads="1"/>
          </p:cNvSpPr>
          <p:nvPr/>
        </p:nvSpPr>
        <p:spPr bwMode="auto">
          <a:xfrm>
            <a:off x="465138" y="1649413"/>
            <a:ext cx="9144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tab pos="457200" algn="r"/>
                <a:tab pos="2743200" algn="ctr"/>
                <a:tab pos="5486400" algn="r"/>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133128" name="Text Box 13"/>
          <p:cNvSpPr txBox="1">
            <a:spLocks noChangeArrowheads="1"/>
          </p:cNvSpPr>
          <p:nvPr/>
        </p:nvSpPr>
        <p:spPr bwMode="auto">
          <a:xfrm>
            <a:off x="6934200" y="4495800"/>
            <a:ext cx="2209800" cy="1754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800" b="1" i="0" u="none" strike="noStrike" kern="1200" cap="none" spc="0" normalizeH="0" baseline="0" noProof="0">
                <a:ln>
                  <a:noFill/>
                </a:ln>
                <a:solidFill>
                  <a:srgbClr val="FFFFFF"/>
                </a:solidFill>
                <a:effectLst/>
                <a:uLnTx/>
                <a:uFillTx/>
                <a:latin typeface="Arial" charset="0"/>
                <a:ea typeface="ＭＳ Ｐゴシック" charset="0"/>
                <a:cs typeface="Arial" charset="0"/>
              </a:rPr>
              <a:t>Paul A. Pomerville, </a:t>
            </a:r>
            <a:r>
              <a:rPr kumimoji="0" lang="en-US" altLang="zh-CN" sz="1800" b="1" i="1" u="none" strike="noStrike" kern="1200" cap="none" spc="0" normalizeH="0" baseline="0" noProof="0">
                <a:ln>
                  <a:noFill/>
                </a:ln>
                <a:solidFill>
                  <a:srgbClr val="FFFFFF"/>
                </a:solidFill>
                <a:effectLst/>
                <a:uLnTx/>
                <a:uFillTx/>
                <a:latin typeface="Arial" charset="0"/>
                <a:ea typeface="ＭＳ Ｐゴシック" charset="0"/>
                <a:cs typeface="Arial" charset="0"/>
              </a:rPr>
              <a:t>Galatians &amp; Romans (Brussels: ICI, 1976), 96, 98</a:t>
            </a:r>
            <a:endParaRPr kumimoji="0" lang="en-US" altLang="zh-CN" sz="18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133129" name="Text Box 13"/>
          <p:cNvSpPr txBox="1">
            <a:spLocks noChangeArrowheads="1"/>
          </p:cNvSpPr>
          <p:nvPr/>
        </p:nvSpPr>
        <p:spPr bwMode="auto">
          <a:xfrm>
            <a:off x="152400" y="3124200"/>
            <a:ext cx="3429000" cy="3754438"/>
          </a:xfrm>
          <a:prstGeom prst="rect">
            <a:avLst/>
          </a:prstGeom>
          <a:solidFill>
            <a:srgbClr val="000000"/>
          </a:solidFill>
          <a:ln>
            <a:noFill/>
          </a:ln>
          <a:extLs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800" b="1" i="0" u="none" strike="noStrike" kern="1200" cap="none" spc="0" normalizeH="0" baseline="0" noProof="0">
                <a:ln>
                  <a:noFill/>
                </a:ln>
                <a:solidFill>
                  <a:srgbClr val="FFFF00"/>
                </a:solidFill>
                <a:effectLst/>
                <a:uLnTx/>
                <a:uFillTx/>
                <a:latin typeface="Arial" charset="0"/>
                <a:ea typeface="SimSun" charset="0"/>
                <a:cs typeface="SimSun" charset="0"/>
              </a:rPr>
              <a:t>礼仪信仰</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zh-CN" altLang="en-GB" sz="2000" b="0" i="0" u="none" strike="noStrike" kern="1200" cap="none" spc="0" normalizeH="0" baseline="0" noProof="0">
                <a:ln>
                  <a:noFill/>
                </a:ln>
                <a:solidFill>
                  <a:srgbClr val="FFFFFF"/>
                </a:solidFill>
                <a:effectLst/>
                <a:uLnTx/>
                <a:uFillTx/>
                <a:latin typeface="Times New Roman" charset="0"/>
                <a:ea typeface="宋体" charset="0"/>
                <a:cs typeface="宋体" charset="0"/>
              </a:rPr>
              <a:t>加拉太的外邦基督徒在他们归正之前曾经也是这样的礼仪信仰。他们的敬拜是一种为了讨好神祗以得到他们的保护及免受他们的刑罚所做的努力。他们敬拜看得见的神</a:t>
            </a:r>
            <a:r>
              <a:rPr kumimoji="0" lang="en-GB" altLang="zh-CN" sz="2000" b="0" i="0" u="none" strike="noStrike" kern="1200" cap="none" spc="0" normalizeH="0" baseline="0" noProof="0">
                <a:ln>
                  <a:noFill/>
                </a:ln>
                <a:solidFill>
                  <a:srgbClr val="FFFFFF"/>
                </a:solidFill>
                <a:effectLst/>
                <a:uLnTx/>
                <a:uFillTx/>
                <a:latin typeface="Times New Roman" charset="0"/>
                <a:ea typeface="宋体" charset="0"/>
                <a:cs typeface="宋体" charset="0"/>
              </a:rPr>
              <a:t>-</a:t>
            </a:r>
            <a:r>
              <a:rPr kumimoji="0" lang="zh-CN" altLang="en-GB" sz="2000" b="0" i="0" u="none" strike="noStrike" kern="1200" cap="none" spc="0" normalizeH="0" baseline="0" noProof="0">
                <a:ln>
                  <a:noFill/>
                </a:ln>
                <a:solidFill>
                  <a:srgbClr val="FFFFFF"/>
                </a:solidFill>
                <a:effectLst/>
                <a:uLnTx/>
                <a:uFillTx/>
                <a:latin typeface="Times New Roman" charset="0"/>
                <a:ea typeface="宋体" charset="0"/>
                <a:cs typeface="宋体" charset="0"/>
              </a:rPr>
              <a:t>偶像。他们有很多圣礼和规章。他们靠星象以及其他征兆来指引他们。他们有所谓的圣日，节期和圣地。</a:t>
            </a:r>
            <a:endParaRPr kumimoji="0" lang="en-GB" altLang="zh-CN" sz="2000" b="0" i="0" u="none" strike="noStrike" kern="1200" cap="none" spc="0" normalizeH="0" baseline="0" noProof="0">
              <a:ln>
                <a:noFill/>
              </a:ln>
              <a:solidFill>
                <a:srgbClr val="FFFFFF"/>
              </a:solidFill>
              <a:effectLst/>
              <a:uLnTx/>
              <a:uFillTx/>
              <a:latin typeface="Times New Roman" charset="0"/>
              <a:ea typeface="宋体" charset="0"/>
              <a:cs typeface="宋体" charset="0"/>
            </a:endParaRPr>
          </a:p>
        </p:txBody>
      </p:sp>
      <p:sp>
        <p:nvSpPr>
          <p:cNvPr id="32" name="Text Box 13"/>
          <p:cNvSpPr txBox="1">
            <a:spLocks noChangeArrowheads="1"/>
          </p:cNvSpPr>
          <p:nvPr/>
        </p:nvSpPr>
        <p:spPr bwMode="auto">
          <a:xfrm>
            <a:off x="3771900" y="3124200"/>
            <a:ext cx="2971800" cy="2524125"/>
          </a:xfrm>
          <a:prstGeom prst="rect">
            <a:avLst/>
          </a:prstGeom>
          <a:gradFill flip="none" rotWithShape="1">
            <a:gsLst>
              <a:gs pos="0">
                <a:schemeClr val="bg1">
                  <a:lumMod val="50000"/>
                </a:schemeClr>
              </a:gs>
              <a:gs pos="100000">
                <a:srgbClr val="000000"/>
              </a:gs>
            </a:gsLst>
            <a:path path="rect">
              <a:fillToRect l="50000" t="50000" r="50000" b="50000"/>
            </a:path>
            <a:tileRect/>
          </a:gradFill>
          <a:ln w="12700">
            <a:noFill/>
            <a:miter lim="800000"/>
            <a:headEnd type="none" w="sm" len="sm"/>
            <a:tailEnd type="none" w="sm" len="sm"/>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800" b="1" i="0" u="none" strike="noStrike" kern="1200" cap="none" spc="0" normalizeH="0" baseline="0" noProof="0">
                <a:ln>
                  <a:noFill/>
                </a:ln>
                <a:solidFill>
                  <a:srgbClr val="FFFF00"/>
                </a:solidFill>
                <a:effectLst/>
                <a:uLnTx/>
                <a:uFillTx/>
                <a:latin typeface="Arial" charset="0"/>
                <a:ea typeface="SimSun" charset="0"/>
                <a:cs typeface="SimSun" charset="0"/>
              </a:rPr>
              <a:t>属灵经历的信仰</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zh-CN" altLang="en-GB" sz="2000" b="0" i="0" u="none" strike="noStrike" kern="1200" cap="none" spc="0" normalizeH="0" baseline="0" noProof="0">
                <a:ln>
                  <a:noFill/>
                </a:ln>
                <a:solidFill>
                  <a:srgbClr val="FFFFFF"/>
                </a:solidFill>
                <a:effectLst/>
                <a:uLnTx/>
                <a:uFillTx/>
                <a:latin typeface="Times New Roman" charset="0"/>
                <a:ea typeface="宋体" charset="0"/>
                <a:cs typeface="宋体" charset="0"/>
              </a:rPr>
              <a:t>记得礼仪的信仰的重点是外在物品的敬拜，而福音的重点是在灵里的敬拜。你可以在耶稣和撒玛丽亚妇女井边的谈论中看到这两者之间的冲突。</a:t>
            </a:r>
            <a:endParaRPr kumimoji="0" lang="en-GB" altLang="zh-CN" sz="2000" b="0" i="0" u="none" strike="noStrike" kern="1200" cap="none" spc="0" normalizeH="0" baseline="0" noProof="0">
              <a:ln>
                <a:noFill/>
              </a:ln>
              <a:solidFill>
                <a:srgbClr val="FFFFFF"/>
              </a:solidFill>
              <a:effectLst/>
              <a:uLnTx/>
              <a:uFillTx/>
              <a:latin typeface="Times New Roman" charset="0"/>
              <a:ea typeface="宋体" charset="0"/>
              <a:cs typeface="宋体" charset="0"/>
            </a:endParaRPr>
          </a:p>
        </p:txBody>
      </p:sp>
      <p:grpSp>
        <p:nvGrpSpPr>
          <p:cNvPr id="133131" name="Group 56"/>
          <p:cNvGrpSpPr>
            <a:grpSpLocks/>
          </p:cNvGrpSpPr>
          <p:nvPr/>
        </p:nvGrpSpPr>
        <p:grpSpPr bwMode="auto">
          <a:xfrm>
            <a:off x="228600" y="76200"/>
            <a:ext cx="2971800" cy="2819400"/>
            <a:chOff x="0" y="1968"/>
            <a:chExt cx="1536" cy="1488"/>
          </a:xfrm>
        </p:grpSpPr>
        <p:sp>
          <p:nvSpPr>
            <p:cNvPr id="133141" name="Oval 40"/>
            <p:cNvSpPr>
              <a:spLocks noChangeArrowheads="1"/>
            </p:cNvSpPr>
            <p:nvPr/>
          </p:nvSpPr>
          <p:spPr bwMode="auto">
            <a:xfrm>
              <a:off x="0" y="1968"/>
              <a:ext cx="1536" cy="1488"/>
            </a:xfrm>
            <a:prstGeom prst="ellipse">
              <a:avLst/>
            </a:prstGeom>
            <a:solidFill>
              <a:schemeClr val="tx1"/>
            </a:solidFill>
            <a:ln w="12700">
              <a:solidFill>
                <a:schemeClr val="bg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FFFFFF"/>
                </a:solidFill>
                <a:effectLst/>
                <a:uLnTx/>
                <a:uFillTx/>
                <a:latin typeface="Times New Roman" charset="0"/>
                <a:ea typeface="ＭＳ Ｐゴシック" charset="0"/>
              </a:endParaRPr>
            </a:p>
          </p:txBody>
        </p:sp>
        <p:grpSp>
          <p:nvGrpSpPr>
            <p:cNvPr id="133142" name="Group 48"/>
            <p:cNvGrpSpPr>
              <a:grpSpLocks/>
            </p:cNvGrpSpPr>
            <p:nvPr/>
          </p:nvGrpSpPr>
          <p:grpSpPr bwMode="auto">
            <a:xfrm>
              <a:off x="45" y="2112"/>
              <a:ext cx="1395" cy="1344"/>
              <a:chOff x="45" y="2112"/>
              <a:chExt cx="1395" cy="1344"/>
            </a:xfrm>
          </p:grpSpPr>
          <p:sp>
            <p:nvSpPr>
              <p:cNvPr id="133143" name="Line 41"/>
              <p:cNvSpPr>
                <a:spLocks noChangeShapeType="1"/>
              </p:cNvSpPr>
              <p:nvPr/>
            </p:nvSpPr>
            <p:spPr bwMode="auto">
              <a:xfrm flipH="1" flipV="1">
                <a:off x="45" y="2418"/>
                <a:ext cx="723" cy="270"/>
              </a:xfrm>
              <a:prstGeom prst="line">
                <a:avLst/>
              </a:prstGeom>
              <a:noFill/>
              <a:ln w="12700">
                <a:solidFill>
                  <a:srgbClr val="000000"/>
                </a:solidFill>
                <a:round/>
                <a:headEnd type="none" w="sm" len="sm"/>
                <a:tailEnd type="none" w="sm" len="sm"/>
              </a:ln>
              <a:extLst>
                <a:ext uri="{909E8E84-426E-40dd-AFC4-6F175D3DCCD1}">
                  <a14:hiddenFill xmlns="" xmlns:a14="http://schemas.microsoft.com/office/drawing/2010/main">
                    <a:no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133144" name="Line 43"/>
              <p:cNvSpPr>
                <a:spLocks noChangeShapeType="1"/>
              </p:cNvSpPr>
              <p:nvPr/>
            </p:nvSpPr>
            <p:spPr bwMode="auto">
              <a:xfrm flipV="1">
                <a:off x="768" y="2352"/>
                <a:ext cx="672" cy="336"/>
              </a:xfrm>
              <a:prstGeom prst="line">
                <a:avLst/>
              </a:prstGeom>
              <a:noFill/>
              <a:ln w="12700">
                <a:solidFill>
                  <a:srgbClr val="000000"/>
                </a:solidFill>
                <a:round/>
                <a:headEnd type="none" w="sm" len="sm"/>
                <a:tailEnd type="none" w="sm" len="sm"/>
              </a:ln>
              <a:extLst>
                <a:ext uri="{909E8E84-426E-40dd-AFC4-6F175D3DCCD1}">
                  <a14:hiddenFill xmlns="" xmlns:a14="http://schemas.microsoft.com/office/drawing/2010/main">
                    <a:no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133145" name="Line 44"/>
              <p:cNvSpPr>
                <a:spLocks noChangeShapeType="1"/>
              </p:cNvSpPr>
              <p:nvPr/>
            </p:nvSpPr>
            <p:spPr bwMode="auto">
              <a:xfrm>
                <a:off x="774" y="2691"/>
                <a:ext cx="42" cy="765"/>
              </a:xfrm>
              <a:prstGeom prst="line">
                <a:avLst/>
              </a:prstGeom>
              <a:noFill/>
              <a:ln w="12700">
                <a:solidFill>
                  <a:srgbClr val="000000"/>
                </a:solidFill>
                <a:round/>
                <a:headEnd type="none" w="sm" len="sm"/>
                <a:tailEnd type="none" w="sm" len="sm"/>
              </a:ln>
              <a:extLst>
                <a:ext uri="{909E8E84-426E-40dd-AFC4-6F175D3DCCD1}">
                  <a14:hiddenFill xmlns="" xmlns:a14="http://schemas.microsoft.com/office/drawing/2010/main">
                    <a:no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133146" name="Text Box 45"/>
              <p:cNvSpPr txBox="1">
                <a:spLocks noChangeArrowheads="1"/>
              </p:cNvSpPr>
              <p:nvPr/>
            </p:nvSpPr>
            <p:spPr bwMode="auto">
              <a:xfrm>
                <a:off x="384" y="2112"/>
                <a:ext cx="768" cy="2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zh-CN" altLang="en-GB" sz="2000" b="1" i="0" u="none" strike="noStrike" kern="1200" cap="none" spc="0" normalizeH="0" baseline="0" noProof="0">
                    <a:ln>
                      <a:noFill/>
                    </a:ln>
                    <a:solidFill>
                      <a:srgbClr val="000000"/>
                    </a:solidFill>
                    <a:effectLst/>
                    <a:uLnTx/>
                    <a:uFillTx/>
                    <a:latin typeface="Times New Roman" charset="0"/>
                    <a:ea typeface="宋体" charset="0"/>
                    <a:cs typeface="宋体" charset="0"/>
                  </a:rPr>
                  <a:t>象征的物品</a:t>
                </a:r>
              </a:p>
            </p:txBody>
          </p:sp>
          <p:sp>
            <p:nvSpPr>
              <p:cNvPr id="133147" name="Text Box 46"/>
              <p:cNvSpPr txBox="1">
                <a:spLocks noChangeArrowheads="1"/>
              </p:cNvSpPr>
              <p:nvPr/>
            </p:nvSpPr>
            <p:spPr bwMode="auto">
              <a:xfrm>
                <a:off x="864" y="2736"/>
                <a:ext cx="480" cy="2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zh-CN" altLang="en-GB" sz="2000" b="1" i="0" u="none" strike="noStrike" kern="1200" cap="none" spc="0" normalizeH="0" baseline="0" noProof="0">
                    <a:ln>
                      <a:noFill/>
                    </a:ln>
                    <a:solidFill>
                      <a:srgbClr val="000000"/>
                    </a:solidFill>
                    <a:effectLst/>
                    <a:uLnTx/>
                    <a:uFillTx/>
                    <a:latin typeface="Times New Roman" charset="0"/>
                    <a:ea typeface="宋体" charset="0"/>
                    <a:cs typeface="宋体" charset="0"/>
                  </a:rPr>
                  <a:t>礼仪</a:t>
                </a:r>
              </a:p>
            </p:txBody>
          </p:sp>
          <p:sp>
            <p:nvSpPr>
              <p:cNvPr id="133148" name="Text Box 47"/>
              <p:cNvSpPr txBox="1">
                <a:spLocks noChangeArrowheads="1"/>
              </p:cNvSpPr>
              <p:nvPr/>
            </p:nvSpPr>
            <p:spPr bwMode="auto">
              <a:xfrm>
                <a:off x="240" y="2736"/>
                <a:ext cx="624" cy="4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zh-CN" altLang="en-GB" sz="2000" b="1" i="0" u="none" strike="noStrike" kern="1200" cap="none" spc="0" normalizeH="0" baseline="0" noProof="0">
                    <a:ln>
                      <a:noFill/>
                    </a:ln>
                    <a:solidFill>
                      <a:srgbClr val="000000"/>
                    </a:solidFill>
                    <a:effectLst/>
                    <a:uLnTx/>
                    <a:uFillTx/>
                    <a:latin typeface="Times New Roman" charset="0"/>
                    <a:ea typeface="宋体" charset="0"/>
                    <a:cs typeface="宋体" charset="0"/>
                  </a:rPr>
                  <a:t>人的</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zh-CN" altLang="en-GB" sz="2000" b="1" i="0" u="none" strike="noStrike" kern="1200" cap="none" spc="0" normalizeH="0" baseline="0" noProof="0">
                    <a:ln>
                      <a:noFill/>
                    </a:ln>
                    <a:solidFill>
                      <a:srgbClr val="000000"/>
                    </a:solidFill>
                    <a:effectLst/>
                    <a:uLnTx/>
                    <a:uFillTx/>
                    <a:latin typeface="Times New Roman" charset="0"/>
                    <a:ea typeface="宋体" charset="0"/>
                    <a:cs typeface="宋体" charset="0"/>
                  </a:rPr>
                  <a:t>努力</a:t>
                </a:r>
              </a:p>
            </p:txBody>
          </p:sp>
        </p:grpSp>
      </p:grpSp>
      <p:grpSp>
        <p:nvGrpSpPr>
          <p:cNvPr id="133132" name="Group 57"/>
          <p:cNvGrpSpPr>
            <a:grpSpLocks/>
          </p:cNvGrpSpPr>
          <p:nvPr/>
        </p:nvGrpSpPr>
        <p:grpSpPr bwMode="auto">
          <a:xfrm>
            <a:off x="3657600" y="152400"/>
            <a:ext cx="2971800" cy="2819400"/>
            <a:chOff x="0" y="1968"/>
            <a:chExt cx="1536" cy="1488"/>
          </a:xfrm>
        </p:grpSpPr>
        <p:sp>
          <p:nvSpPr>
            <p:cNvPr id="133133" name="Oval 58"/>
            <p:cNvSpPr>
              <a:spLocks noChangeArrowheads="1"/>
            </p:cNvSpPr>
            <p:nvPr/>
          </p:nvSpPr>
          <p:spPr bwMode="auto">
            <a:xfrm>
              <a:off x="0" y="1968"/>
              <a:ext cx="1536" cy="1488"/>
            </a:xfrm>
            <a:prstGeom prst="ellipse">
              <a:avLst/>
            </a:prstGeom>
            <a:solidFill>
              <a:schemeClr val="tx1"/>
            </a:solidFill>
            <a:ln w="12700">
              <a:solidFill>
                <a:schemeClr val="bg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FFFFFF"/>
                </a:solidFill>
                <a:effectLst/>
                <a:uLnTx/>
                <a:uFillTx/>
                <a:latin typeface="Times New Roman" charset="0"/>
                <a:ea typeface="ＭＳ Ｐゴシック" charset="0"/>
              </a:endParaRPr>
            </a:p>
          </p:txBody>
        </p:sp>
        <p:grpSp>
          <p:nvGrpSpPr>
            <p:cNvPr id="133134" name="Group 59"/>
            <p:cNvGrpSpPr>
              <a:grpSpLocks/>
            </p:cNvGrpSpPr>
            <p:nvPr/>
          </p:nvGrpSpPr>
          <p:grpSpPr bwMode="auto">
            <a:xfrm>
              <a:off x="45" y="2112"/>
              <a:ext cx="1395" cy="1344"/>
              <a:chOff x="45" y="2112"/>
              <a:chExt cx="1395" cy="1344"/>
            </a:xfrm>
          </p:grpSpPr>
          <p:sp>
            <p:nvSpPr>
              <p:cNvPr id="133135" name="Line 60"/>
              <p:cNvSpPr>
                <a:spLocks noChangeShapeType="1"/>
              </p:cNvSpPr>
              <p:nvPr/>
            </p:nvSpPr>
            <p:spPr bwMode="auto">
              <a:xfrm flipH="1" flipV="1">
                <a:off x="45" y="2418"/>
                <a:ext cx="723" cy="270"/>
              </a:xfrm>
              <a:prstGeom prst="line">
                <a:avLst/>
              </a:prstGeom>
              <a:noFill/>
              <a:ln w="12700">
                <a:solidFill>
                  <a:srgbClr val="000000"/>
                </a:solidFill>
                <a:round/>
                <a:headEnd type="none" w="sm" len="sm"/>
                <a:tailEnd type="none" w="sm" len="sm"/>
              </a:ln>
              <a:extLst>
                <a:ext uri="{909E8E84-426E-40dd-AFC4-6F175D3DCCD1}">
                  <a14:hiddenFill xmlns="" xmlns:a14="http://schemas.microsoft.com/office/drawing/2010/main">
                    <a:no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133136" name="Line 61"/>
              <p:cNvSpPr>
                <a:spLocks noChangeShapeType="1"/>
              </p:cNvSpPr>
              <p:nvPr/>
            </p:nvSpPr>
            <p:spPr bwMode="auto">
              <a:xfrm flipV="1">
                <a:off x="768" y="2352"/>
                <a:ext cx="672" cy="336"/>
              </a:xfrm>
              <a:prstGeom prst="line">
                <a:avLst/>
              </a:prstGeom>
              <a:noFill/>
              <a:ln w="12700">
                <a:solidFill>
                  <a:srgbClr val="000000"/>
                </a:solidFill>
                <a:round/>
                <a:headEnd type="none" w="sm" len="sm"/>
                <a:tailEnd type="none" w="sm" len="sm"/>
              </a:ln>
              <a:extLst>
                <a:ext uri="{909E8E84-426E-40dd-AFC4-6F175D3DCCD1}">
                  <a14:hiddenFill xmlns="" xmlns:a14="http://schemas.microsoft.com/office/drawing/2010/main">
                    <a:no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133137" name="Line 62"/>
              <p:cNvSpPr>
                <a:spLocks noChangeShapeType="1"/>
              </p:cNvSpPr>
              <p:nvPr/>
            </p:nvSpPr>
            <p:spPr bwMode="auto">
              <a:xfrm>
                <a:off x="774" y="2691"/>
                <a:ext cx="42" cy="765"/>
              </a:xfrm>
              <a:prstGeom prst="line">
                <a:avLst/>
              </a:prstGeom>
              <a:noFill/>
              <a:ln w="12700">
                <a:solidFill>
                  <a:srgbClr val="000000"/>
                </a:solidFill>
                <a:round/>
                <a:headEnd type="none" w="sm" len="sm"/>
                <a:tailEnd type="none" w="sm" len="sm"/>
              </a:ln>
              <a:extLst>
                <a:ext uri="{909E8E84-426E-40dd-AFC4-6F175D3DCCD1}">
                  <a14:hiddenFill xmlns="" xmlns:a14="http://schemas.microsoft.com/office/drawing/2010/main">
                    <a:no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133138" name="Text Box 63"/>
              <p:cNvSpPr txBox="1">
                <a:spLocks noChangeArrowheads="1"/>
              </p:cNvSpPr>
              <p:nvPr/>
            </p:nvSpPr>
            <p:spPr bwMode="auto">
              <a:xfrm>
                <a:off x="384" y="2112"/>
                <a:ext cx="768" cy="3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2000" b="1" i="0" u="none" strike="noStrike" kern="1200" cap="none" spc="0" normalizeH="0" baseline="0" noProof="0">
                    <a:ln>
                      <a:noFill/>
                    </a:ln>
                    <a:solidFill>
                      <a:srgbClr val="000000"/>
                    </a:solidFill>
                    <a:effectLst/>
                    <a:uLnTx/>
                    <a:uFillTx/>
                    <a:latin typeface="Times New Roman" charset="0"/>
                    <a:ea typeface="宋体" charset="0"/>
                    <a:cs typeface="宋体" charset="0"/>
                  </a:rPr>
                  <a:t>个人对神的认知</a:t>
                </a:r>
                <a:endParaRPr kumimoji="0" lang="zh-CN" altLang="en-GB" sz="2000" b="1" i="0" u="none" strike="noStrike" kern="1200" cap="none" spc="0" normalizeH="0" baseline="0" noProof="0">
                  <a:ln>
                    <a:noFill/>
                  </a:ln>
                  <a:solidFill>
                    <a:srgbClr val="000000"/>
                  </a:solidFill>
                  <a:effectLst/>
                  <a:uLnTx/>
                  <a:uFillTx/>
                  <a:latin typeface="Times New Roman" charset="0"/>
                  <a:ea typeface="宋体" charset="0"/>
                  <a:cs typeface="宋体" charset="0"/>
                </a:endParaRPr>
              </a:p>
            </p:txBody>
          </p:sp>
          <p:sp>
            <p:nvSpPr>
              <p:cNvPr id="133139" name="Text Box 64"/>
              <p:cNvSpPr txBox="1">
                <a:spLocks noChangeArrowheads="1"/>
              </p:cNvSpPr>
              <p:nvPr/>
            </p:nvSpPr>
            <p:spPr bwMode="auto">
              <a:xfrm>
                <a:off x="864" y="2720"/>
                <a:ext cx="554" cy="3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zh-CN" altLang="en-GB" sz="2000" b="1" i="0" u="none" strike="noStrike" kern="1200" cap="none" spc="0" normalizeH="0" baseline="0" noProof="0">
                    <a:ln>
                      <a:noFill/>
                    </a:ln>
                    <a:solidFill>
                      <a:srgbClr val="000000"/>
                    </a:solidFill>
                    <a:effectLst/>
                    <a:uLnTx/>
                    <a:uFillTx/>
                    <a:latin typeface="Times New Roman" charset="0"/>
                    <a:ea typeface="宋体" charset="0"/>
                    <a:cs typeface="宋体" charset="0"/>
                  </a:rPr>
                  <a:t>在灵里的敬拜</a:t>
                </a:r>
              </a:p>
            </p:txBody>
          </p:sp>
          <p:sp>
            <p:nvSpPr>
              <p:cNvPr id="133140" name="Text Box 65"/>
              <p:cNvSpPr txBox="1">
                <a:spLocks noChangeArrowheads="1"/>
              </p:cNvSpPr>
              <p:nvPr/>
            </p:nvSpPr>
            <p:spPr bwMode="auto">
              <a:xfrm>
                <a:off x="118" y="2736"/>
                <a:ext cx="624" cy="3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zh-CN" altLang="en-GB" sz="2000" b="1" i="0" u="none" strike="noStrike" kern="1200" cap="none" spc="0" normalizeH="0" baseline="0" noProof="0">
                    <a:ln>
                      <a:noFill/>
                    </a:ln>
                    <a:solidFill>
                      <a:srgbClr val="000000"/>
                    </a:solidFill>
                    <a:effectLst/>
                    <a:uLnTx/>
                    <a:uFillTx/>
                    <a:latin typeface="Times New Roman" charset="0"/>
                    <a:ea typeface="宋体" charset="0"/>
                    <a:cs typeface="宋体" charset="0"/>
                  </a:rPr>
                  <a:t>神的启示和工作</a:t>
                </a:r>
              </a:p>
            </p:txBody>
          </p:sp>
        </p:grpSp>
      </p:grpSp>
    </p:spTree>
    <p:extLst>
      <p:ext uri="{BB962C8B-B14F-4D97-AF65-F5344CB8AC3E}">
        <p14:creationId xmlns:p14="http://schemas.microsoft.com/office/powerpoint/2010/main" val="38751582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09" name="Picture 4" descr="Qimr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7086600" cy="6869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0530" name="Rectangle 2"/>
          <p:cNvSpPr>
            <a:spLocks noGrp="1" noRot="1" noChangeArrowheads="1"/>
          </p:cNvSpPr>
          <p:nvPr>
            <p:ph type="title"/>
          </p:nvPr>
        </p:nvSpPr>
        <p:spPr>
          <a:xfrm>
            <a:off x="7239000" y="274638"/>
            <a:ext cx="1981200" cy="1249362"/>
          </a:xfrm>
        </p:spPr>
        <p:txBody>
          <a:bodyPr/>
          <a:lstStyle/>
          <a:p>
            <a:pPr eaLnBrk="1" hangingPunct="1">
              <a:defRPr/>
            </a:pPr>
            <a:r>
              <a:rPr lang="en-US" altLang="zh-TW">
                <a:latin typeface="Garamond" charset="0"/>
                <a:ea typeface="新細明體" charset="0"/>
                <a:cs typeface="新細明體" charset="0"/>
              </a:rPr>
              <a:t>MMT</a:t>
            </a:r>
          </a:p>
        </p:txBody>
      </p:sp>
      <p:sp>
        <p:nvSpPr>
          <p:cNvPr id="150531" name="Rectangle 3"/>
          <p:cNvSpPr>
            <a:spLocks noGrp="1" noChangeArrowheads="1"/>
          </p:cNvSpPr>
          <p:nvPr>
            <p:ph type="body" idx="1"/>
          </p:nvPr>
        </p:nvSpPr>
        <p:spPr>
          <a:xfrm>
            <a:off x="7086600" y="1268413"/>
            <a:ext cx="2057400" cy="1752600"/>
          </a:xfrm>
        </p:spPr>
        <p:txBody>
          <a:bodyPr/>
          <a:lstStyle/>
          <a:p>
            <a:pPr eaLnBrk="1" hangingPunct="1">
              <a:buFont typeface="Wingdings" charset="0"/>
              <a:buNone/>
              <a:defRPr/>
            </a:pPr>
            <a:r>
              <a:rPr lang="zh-TW" altLang="en-US" b="1">
                <a:latin typeface="Garamond" charset="0"/>
                <a:ea typeface="新細明體" charset="0"/>
                <a:cs typeface="新細明體" charset="0"/>
              </a:rPr>
              <a:t>唯一的信件在</a:t>
            </a:r>
            <a:r>
              <a:rPr lang="en-US" altLang="zh-TW" b="1">
                <a:latin typeface="Garamond" charset="0"/>
                <a:ea typeface="新細明體" charset="0"/>
                <a:cs typeface="新細明體" charset="0"/>
              </a:rPr>
              <a:t>Qumran</a:t>
            </a:r>
          </a:p>
        </p:txBody>
      </p:sp>
      <p:sp>
        <p:nvSpPr>
          <p:cNvPr id="150536" name="Rectangle 8"/>
          <p:cNvSpPr>
            <a:spLocks noChangeArrowheads="1"/>
          </p:cNvSpPr>
          <p:nvPr/>
        </p:nvSpPr>
        <p:spPr bwMode="auto">
          <a:xfrm>
            <a:off x="2514600" y="3276600"/>
            <a:ext cx="7010400" cy="3810000"/>
          </a:xfrm>
          <a:prstGeom prst="rect">
            <a:avLst/>
          </a:prstGeom>
          <a:solidFill>
            <a:schemeClr val="bg2"/>
          </a:solidFill>
          <a:ln w="9525">
            <a:noFill/>
            <a:miter lim="800000"/>
            <a:headEnd/>
            <a:tailEnd/>
          </a:ln>
          <a:effectLst/>
        </p:spPr>
        <p:txBody>
          <a:bodyPr wrap="none" anchor="ctr"/>
          <a:lstStyle/>
          <a:p>
            <a:pPr algn="ctr">
              <a:defRPr/>
            </a:pPr>
            <a:endParaRPr lang="en-US" sz="2800" b="1">
              <a:solidFill>
                <a:srgbClr val="E5E5FF"/>
              </a:solidFill>
              <a:effectLst>
                <a:outerShdw blurRad="38100" dist="38100" dir="2700000" algn="tl">
                  <a:srgbClr val="000000"/>
                </a:outerShdw>
              </a:effectLst>
              <a:latin typeface="Garamond" charset="0"/>
            </a:endParaRPr>
          </a:p>
        </p:txBody>
      </p:sp>
      <p:sp>
        <p:nvSpPr>
          <p:cNvPr id="150534" name="Text Box 6"/>
          <p:cNvSpPr txBox="1">
            <a:spLocks noChangeArrowheads="1"/>
          </p:cNvSpPr>
          <p:nvPr/>
        </p:nvSpPr>
        <p:spPr bwMode="auto">
          <a:xfrm>
            <a:off x="2514600" y="3975100"/>
            <a:ext cx="6781800" cy="3081338"/>
          </a:xfrm>
          <a:prstGeom prst="rect">
            <a:avLst/>
          </a:prstGeom>
          <a:solidFill>
            <a:schemeClr val="bg2"/>
          </a:solidFill>
          <a:ln w="9525">
            <a:noFill/>
            <a:miter lim="800000"/>
            <a:headEnd/>
            <a:tailEnd/>
          </a:ln>
          <a:effectLst/>
        </p:spPr>
        <p:txBody>
          <a:bodyPr>
            <a:spAutoFit/>
          </a:bodyPr>
          <a:lstStyle>
            <a:lvl1pPr marL="293688" indent="-293688" eaLnBrk="0" hangingPunct="0">
              <a:defRPr sz="2800" b="1">
                <a:solidFill>
                  <a:schemeClr val="tx2"/>
                </a:solidFill>
                <a:latin typeface="Garamond" charset="0"/>
                <a:ea typeface="ＭＳ Ｐゴシック" charset="0"/>
                <a:cs typeface="ＭＳ Ｐゴシック" charset="0"/>
              </a:defRPr>
            </a:lvl1pPr>
            <a:lvl2pPr marL="37931725" indent="-37474525" eaLnBrk="0" hangingPunct="0">
              <a:defRPr sz="2800" b="1">
                <a:solidFill>
                  <a:schemeClr val="tx2"/>
                </a:solidFill>
                <a:latin typeface="Garamond" charset="0"/>
                <a:ea typeface="ＭＳ Ｐゴシック" charset="0"/>
              </a:defRPr>
            </a:lvl2pPr>
            <a:lvl3pPr eaLnBrk="0" hangingPunct="0">
              <a:defRPr sz="2800" b="1">
                <a:solidFill>
                  <a:schemeClr val="tx2"/>
                </a:solidFill>
                <a:latin typeface="Garamond" charset="0"/>
                <a:ea typeface="ＭＳ Ｐゴシック" charset="0"/>
              </a:defRPr>
            </a:lvl3pPr>
            <a:lvl4pPr eaLnBrk="0" hangingPunct="0">
              <a:defRPr sz="2800" b="1">
                <a:solidFill>
                  <a:schemeClr val="tx2"/>
                </a:solidFill>
                <a:latin typeface="Garamond" charset="0"/>
                <a:ea typeface="ＭＳ Ｐゴシック" charset="0"/>
              </a:defRPr>
            </a:lvl4pPr>
            <a:lvl5pPr eaLnBrk="0" hangingPunct="0">
              <a:defRPr sz="2800" b="1">
                <a:solidFill>
                  <a:schemeClr val="tx2"/>
                </a:solidFill>
                <a:latin typeface="Garamond" charset="0"/>
                <a:ea typeface="ＭＳ Ｐゴシック" charset="0"/>
              </a:defRPr>
            </a:lvl5pPr>
            <a:lvl6pPr marL="457200" eaLnBrk="0" fontAlgn="base" hangingPunct="0">
              <a:spcBef>
                <a:spcPct val="0"/>
              </a:spcBef>
              <a:spcAft>
                <a:spcPct val="0"/>
              </a:spcAft>
              <a:defRPr sz="2800" b="1">
                <a:solidFill>
                  <a:schemeClr val="tx2"/>
                </a:solidFill>
                <a:latin typeface="Garamond" charset="0"/>
                <a:ea typeface="ＭＳ Ｐゴシック" charset="0"/>
              </a:defRPr>
            </a:lvl6pPr>
            <a:lvl7pPr marL="914400" eaLnBrk="0" fontAlgn="base" hangingPunct="0">
              <a:spcBef>
                <a:spcPct val="0"/>
              </a:spcBef>
              <a:spcAft>
                <a:spcPct val="0"/>
              </a:spcAft>
              <a:defRPr sz="2800" b="1">
                <a:solidFill>
                  <a:schemeClr val="tx2"/>
                </a:solidFill>
                <a:latin typeface="Garamond" charset="0"/>
                <a:ea typeface="ＭＳ Ｐゴシック" charset="0"/>
              </a:defRPr>
            </a:lvl7pPr>
            <a:lvl8pPr marL="1371600" eaLnBrk="0" fontAlgn="base" hangingPunct="0">
              <a:spcBef>
                <a:spcPct val="0"/>
              </a:spcBef>
              <a:spcAft>
                <a:spcPct val="0"/>
              </a:spcAft>
              <a:defRPr sz="2800" b="1">
                <a:solidFill>
                  <a:schemeClr val="tx2"/>
                </a:solidFill>
                <a:latin typeface="Garamond" charset="0"/>
                <a:ea typeface="ＭＳ Ｐゴシック" charset="0"/>
              </a:defRPr>
            </a:lvl8pPr>
            <a:lvl9pPr marL="1828800" eaLnBrk="0" fontAlgn="base" hangingPunct="0">
              <a:spcBef>
                <a:spcPct val="0"/>
              </a:spcBef>
              <a:spcAft>
                <a:spcPct val="0"/>
              </a:spcAft>
              <a:defRPr sz="2800" b="1">
                <a:solidFill>
                  <a:schemeClr val="tx2"/>
                </a:solidFill>
                <a:latin typeface="Garamond" charset="0"/>
                <a:ea typeface="ＭＳ Ｐゴシック" charset="0"/>
              </a:defRPr>
            </a:lvl9pPr>
          </a:lstStyle>
          <a:p>
            <a:pPr eaLnBrk="1" hangingPunct="1">
              <a:defRPr/>
            </a:pPr>
            <a:r>
              <a:rPr lang="en-US" altLang="zh-CN">
                <a:solidFill>
                  <a:srgbClr val="E5E5FF"/>
                </a:solidFill>
                <a:effectLst>
                  <a:outerShdw blurRad="38100" dist="38100" dir="2700000" algn="tl">
                    <a:srgbClr val="000000"/>
                  </a:outerShdw>
                </a:effectLst>
                <a:ea typeface="新細明體" charset="0"/>
                <a:cs typeface="新細明體" charset="0"/>
              </a:rPr>
              <a:t>•	“</a:t>
            </a:r>
            <a:r>
              <a:rPr lang="zh-CN" altLang="en-US">
                <a:solidFill>
                  <a:srgbClr val="E5E5FF"/>
                </a:solidFill>
                <a:effectLst>
                  <a:outerShdw blurRad="38100" dist="38100" dir="2700000" algn="tl">
                    <a:srgbClr val="000000"/>
                  </a:outerShdw>
                </a:effectLst>
                <a:ea typeface="新細明體" charset="0"/>
                <a:cs typeface="新細明體" charset="0"/>
              </a:rPr>
              <a:t>妥拉 的一些规范</a:t>
            </a:r>
            <a:r>
              <a:rPr lang="en-US" altLang="zh-CN">
                <a:solidFill>
                  <a:srgbClr val="E5E5FF"/>
                </a:solidFill>
                <a:effectLst>
                  <a:outerShdw blurRad="38100" dist="38100" dir="2700000" algn="tl">
                    <a:srgbClr val="000000"/>
                  </a:outerShdw>
                </a:effectLst>
                <a:ea typeface="新細明體" charset="0"/>
                <a:cs typeface="新細明體" charset="0"/>
              </a:rPr>
              <a:t>" (Qimron)?</a:t>
            </a:r>
          </a:p>
          <a:p>
            <a:pPr eaLnBrk="1" hangingPunct="1">
              <a:defRPr/>
            </a:pPr>
            <a:r>
              <a:rPr lang="en-US" altLang="zh-CN">
                <a:solidFill>
                  <a:srgbClr val="E5E5FF"/>
                </a:solidFill>
                <a:effectLst>
                  <a:outerShdw blurRad="38100" dist="38100" dir="2700000" algn="tl">
                    <a:srgbClr val="000000"/>
                  </a:outerShdw>
                </a:effectLst>
                <a:ea typeface="新細明體" charset="0"/>
                <a:cs typeface="新細明體" charset="0"/>
              </a:rPr>
              <a:t>   “</a:t>
            </a:r>
            <a:r>
              <a:rPr lang="zh-CN" altLang="en-US">
                <a:solidFill>
                  <a:srgbClr val="E5E5FF"/>
                </a:solidFill>
                <a:effectLst>
                  <a:outerShdw blurRad="38100" dist="38100" dir="2700000" algn="tl">
                    <a:srgbClr val="000000"/>
                  </a:outerShdw>
                </a:effectLst>
                <a:ea typeface="新細明體" charset="0"/>
                <a:cs typeface="新細明體" charset="0"/>
              </a:rPr>
              <a:t>妥拉的一些法律規則</a:t>
            </a:r>
            <a:r>
              <a:rPr lang="en-US" altLang="zh-CN">
                <a:solidFill>
                  <a:srgbClr val="E5E5FF"/>
                </a:solidFill>
                <a:effectLst>
                  <a:outerShdw blurRad="38100" dist="38100" dir="2700000" algn="tl">
                    <a:srgbClr val="000000"/>
                  </a:outerShdw>
                </a:effectLst>
                <a:ea typeface="新細明體" charset="0"/>
                <a:cs typeface="新細明體" charset="0"/>
              </a:rPr>
              <a:t>"?</a:t>
            </a:r>
          </a:p>
          <a:p>
            <a:pPr eaLnBrk="1" hangingPunct="1">
              <a:defRPr/>
            </a:pPr>
            <a:r>
              <a:rPr lang="en-US" altLang="zh-CN">
                <a:solidFill>
                  <a:srgbClr val="E5E5FF"/>
                </a:solidFill>
                <a:effectLst>
                  <a:outerShdw blurRad="38100" dist="38100" dir="2700000" algn="tl">
                    <a:srgbClr val="000000"/>
                  </a:outerShdw>
                </a:effectLst>
                <a:ea typeface="新細明體" charset="0"/>
                <a:cs typeface="新細明體" charset="0"/>
              </a:rPr>
              <a:t>   “</a:t>
            </a:r>
            <a:r>
              <a:rPr lang="zh-CN" altLang="en-US">
                <a:solidFill>
                  <a:srgbClr val="E5E5FF"/>
                </a:solidFill>
                <a:effectLst>
                  <a:outerShdw blurRad="38100" dist="38100" dir="2700000" algn="tl">
                    <a:srgbClr val="000000"/>
                  </a:outerShdw>
                </a:effectLst>
                <a:ea typeface="新細明體" charset="0"/>
                <a:cs typeface="新細明體" charset="0"/>
              </a:rPr>
              <a:t>律法的工作” </a:t>
            </a:r>
            <a:r>
              <a:rPr lang="en-US" altLang="zh-CN">
                <a:solidFill>
                  <a:srgbClr val="E5E5FF"/>
                </a:solidFill>
                <a:effectLst>
                  <a:outerShdw blurRad="38100" dist="38100" dir="2700000" algn="tl">
                    <a:srgbClr val="000000"/>
                  </a:outerShdw>
                </a:effectLst>
                <a:ea typeface="新細明體" charset="0"/>
                <a:cs typeface="新細明體" charset="0"/>
              </a:rPr>
              <a:t>(Abegg </a:t>
            </a:r>
            <a:r>
              <a:rPr lang="zh-CN" altLang="en-US">
                <a:solidFill>
                  <a:srgbClr val="E5E5FF"/>
                </a:solidFill>
                <a:effectLst>
                  <a:outerShdw blurRad="38100" dist="38100" dir="2700000" algn="tl">
                    <a:srgbClr val="000000"/>
                  </a:outerShdw>
                </a:effectLst>
                <a:ea typeface="新細明體" charset="0"/>
                <a:cs typeface="新細明體" charset="0"/>
              </a:rPr>
              <a:t>的翻译表示</a:t>
            </a:r>
            <a:r>
              <a:rPr lang="en-US" altLang="zh-CN">
                <a:solidFill>
                  <a:srgbClr val="E5E5FF"/>
                </a:solidFill>
                <a:effectLst>
                  <a:outerShdw blurRad="38100" dist="38100" dir="2700000" algn="tl">
                    <a:srgbClr val="000000"/>
                  </a:outerShdw>
                </a:effectLst>
                <a:ea typeface="新細明體" charset="0"/>
                <a:cs typeface="新細明體" charset="0"/>
              </a:rPr>
              <a:t>, </a:t>
            </a:r>
            <a:r>
              <a:rPr lang="zh-CN" altLang="en-US">
                <a:solidFill>
                  <a:srgbClr val="E5E5FF"/>
                </a:solidFill>
                <a:effectLst>
                  <a:outerShdw blurRad="38100" dist="38100" dir="2700000" algn="tl">
                    <a:srgbClr val="000000"/>
                  </a:outerShdw>
                </a:effectLst>
                <a:ea typeface="新細明體" charset="0"/>
                <a:cs typeface="新細明體" charset="0"/>
              </a:rPr>
              <a:t>这是证据为犹太拉比信仰有关救世之工作</a:t>
            </a:r>
            <a:r>
              <a:rPr lang="en-US" altLang="zh-CN">
                <a:solidFill>
                  <a:srgbClr val="E5E5FF"/>
                </a:solidFill>
                <a:effectLst>
                  <a:outerShdw blurRad="38100" dist="38100" dir="2700000" algn="tl">
                    <a:srgbClr val="000000"/>
                  </a:outerShdw>
                </a:effectLst>
                <a:ea typeface="新細明體" charset="0"/>
                <a:cs typeface="新細明體" charset="0"/>
              </a:rPr>
              <a:t>, </a:t>
            </a:r>
            <a:r>
              <a:rPr lang="zh-CN" altLang="en-US">
                <a:solidFill>
                  <a:srgbClr val="E5E5FF"/>
                </a:solidFill>
                <a:effectLst>
                  <a:outerShdw blurRad="38100" dist="38100" dir="2700000" algn="tl">
                    <a:srgbClr val="000000"/>
                  </a:outerShdw>
                </a:effectLst>
                <a:ea typeface="新細明體" charset="0"/>
                <a:cs typeface="新細明體" charset="0"/>
              </a:rPr>
              <a:t>保罗在</a:t>
            </a:r>
            <a:r>
              <a:rPr lang="en-US" altLang="zh-CN">
                <a:solidFill>
                  <a:srgbClr val="E5E5FF"/>
                </a:solidFill>
                <a:effectLst>
                  <a:outerShdw blurRad="38100" dist="38100" dir="2700000" algn="tl">
                    <a:srgbClr val="000000"/>
                  </a:outerShdw>
                </a:effectLst>
                <a:ea typeface="新細明體" charset="0"/>
                <a:cs typeface="新細明體" charset="0"/>
              </a:rPr>
              <a:t>Galatians</a:t>
            </a:r>
            <a:r>
              <a:rPr lang="zh-CN" altLang="en-US">
                <a:solidFill>
                  <a:srgbClr val="E5E5FF"/>
                </a:solidFill>
                <a:effectLst>
                  <a:outerShdw blurRad="38100" dist="38100" dir="2700000" algn="tl">
                    <a:srgbClr val="000000"/>
                  </a:outerShdw>
                </a:effectLst>
                <a:ea typeface="新細明體" charset="0"/>
                <a:cs typeface="新細明體" charset="0"/>
              </a:rPr>
              <a:t>争论</a:t>
            </a:r>
            <a:r>
              <a:rPr lang="zh-TW" altLang="en-US">
                <a:solidFill>
                  <a:srgbClr val="E5E5FF"/>
                </a:solidFill>
                <a:effectLst>
                  <a:outerShdw blurRad="38100" dist="38100" dir="2700000" algn="tl">
                    <a:srgbClr val="000000"/>
                  </a:outerShdw>
                </a:effectLst>
                <a:ea typeface="新細明體" charset="0"/>
                <a:cs typeface="新細明體" charset="0"/>
              </a:rPr>
              <a:t>性的</a:t>
            </a:r>
            <a:r>
              <a:rPr lang="zh-CN" altLang="en-US">
                <a:solidFill>
                  <a:srgbClr val="E5E5FF"/>
                </a:solidFill>
                <a:effectLst>
                  <a:outerShdw blurRad="38100" dist="38100" dir="2700000" algn="tl">
                    <a:srgbClr val="000000"/>
                  </a:outerShdw>
                </a:effectLst>
                <a:ea typeface="新細明體" charset="0"/>
                <a:cs typeface="新細明體" charset="0"/>
              </a:rPr>
              <a:t>反对</a:t>
            </a:r>
            <a:r>
              <a:rPr lang="zh-TW" altLang="en-US">
                <a:solidFill>
                  <a:srgbClr val="E5E5FF"/>
                </a:solidFill>
                <a:effectLst>
                  <a:outerShdw blurRad="38100" dist="38100" dir="2700000" algn="tl">
                    <a:srgbClr val="000000"/>
                  </a:outerShdw>
                </a:effectLst>
                <a:ea typeface="新細明體" charset="0"/>
                <a:cs typeface="新細明體" charset="0"/>
              </a:rPr>
              <a:t>。</a:t>
            </a:r>
            <a:r>
              <a:rPr lang="en-US" altLang="zh-CN">
                <a:solidFill>
                  <a:srgbClr val="E5E5FF"/>
                </a:solidFill>
                <a:effectLst>
                  <a:outerShdw blurRad="38100" dist="38100" dir="2700000" algn="tl">
                    <a:srgbClr val="000000"/>
                  </a:outerShdw>
                </a:effectLst>
                <a:ea typeface="新細明體" charset="0"/>
                <a:cs typeface="新細明體" charset="0"/>
              </a:rPr>
              <a:t>)</a:t>
            </a:r>
          </a:p>
          <a:p>
            <a:pPr eaLnBrk="1" hangingPunct="1">
              <a:defRPr/>
            </a:pPr>
            <a:endParaRPr lang="en-US" altLang="zh-CN">
              <a:solidFill>
                <a:srgbClr val="E5E5FF"/>
              </a:solidFill>
              <a:effectLst>
                <a:outerShdw blurRad="38100" dist="38100" dir="2700000" algn="tl">
                  <a:srgbClr val="000000"/>
                </a:outerShdw>
              </a:effectLst>
              <a:ea typeface="新細明體" charset="0"/>
              <a:cs typeface="新細明體" charset="0"/>
            </a:endParaRPr>
          </a:p>
          <a:p>
            <a:pPr eaLnBrk="1" hangingPunct="1">
              <a:defRPr/>
            </a:pPr>
            <a:endParaRPr lang="en-US" altLang="zh-TW">
              <a:solidFill>
                <a:srgbClr val="E5E5FF"/>
              </a:solidFill>
              <a:effectLst>
                <a:outerShdw blurRad="38100" dist="38100" dir="2700000" algn="tl">
                  <a:srgbClr val="000000"/>
                </a:outerShdw>
              </a:effectLst>
              <a:ea typeface="新細明體" charset="0"/>
              <a:cs typeface="新細明體" charset="0"/>
            </a:endParaRPr>
          </a:p>
        </p:txBody>
      </p:sp>
      <p:sp>
        <p:nvSpPr>
          <p:cNvPr id="150535" name="Text Box 7"/>
          <p:cNvSpPr txBox="1">
            <a:spLocks noChangeArrowheads="1"/>
          </p:cNvSpPr>
          <p:nvPr/>
        </p:nvSpPr>
        <p:spPr bwMode="auto">
          <a:xfrm>
            <a:off x="1588" y="6400800"/>
            <a:ext cx="2417762" cy="519113"/>
          </a:xfrm>
          <a:prstGeom prst="rect">
            <a:avLst/>
          </a:prstGeom>
          <a:solidFill>
            <a:srgbClr val="008000"/>
          </a:solidFill>
          <a:ln w="9525">
            <a:noFill/>
            <a:miter lim="800000"/>
            <a:headEnd/>
            <a:tailEnd/>
          </a:ln>
          <a:effectLst/>
        </p:spPr>
        <p:txBody>
          <a:bodyPr wrap="none">
            <a:spAutoFit/>
          </a:bodyPr>
          <a:lstStyle>
            <a:lvl1pPr eaLnBrk="0" hangingPunct="0">
              <a:defRPr sz="2800" b="1">
                <a:solidFill>
                  <a:schemeClr val="tx2"/>
                </a:solidFill>
                <a:latin typeface="Garamond" charset="0"/>
                <a:ea typeface="ＭＳ Ｐゴシック" charset="0"/>
                <a:cs typeface="ＭＳ Ｐゴシック" charset="0"/>
              </a:defRPr>
            </a:lvl1pPr>
            <a:lvl2pPr marL="37931725" indent="-37474525" eaLnBrk="0" hangingPunct="0">
              <a:defRPr sz="2800" b="1">
                <a:solidFill>
                  <a:schemeClr val="tx2"/>
                </a:solidFill>
                <a:latin typeface="Garamond" charset="0"/>
                <a:ea typeface="ＭＳ Ｐゴシック" charset="0"/>
              </a:defRPr>
            </a:lvl2pPr>
            <a:lvl3pPr eaLnBrk="0" hangingPunct="0">
              <a:defRPr sz="2800" b="1">
                <a:solidFill>
                  <a:schemeClr val="tx2"/>
                </a:solidFill>
                <a:latin typeface="Garamond" charset="0"/>
                <a:ea typeface="ＭＳ Ｐゴシック" charset="0"/>
              </a:defRPr>
            </a:lvl3pPr>
            <a:lvl4pPr eaLnBrk="0" hangingPunct="0">
              <a:defRPr sz="2800" b="1">
                <a:solidFill>
                  <a:schemeClr val="tx2"/>
                </a:solidFill>
                <a:latin typeface="Garamond" charset="0"/>
                <a:ea typeface="ＭＳ Ｐゴシック" charset="0"/>
              </a:defRPr>
            </a:lvl4pPr>
            <a:lvl5pPr eaLnBrk="0" hangingPunct="0">
              <a:defRPr sz="2800" b="1">
                <a:solidFill>
                  <a:schemeClr val="tx2"/>
                </a:solidFill>
                <a:latin typeface="Garamond" charset="0"/>
                <a:ea typeface="ＭＳ Ｐゴシック" charset="0"/>
              </a:defRPr>
            </a:lvl5pPr>
            <a:lvl6pPr marL="457200" eaLnBrk="0" fontAlgn="base" hangingPunct="0">
              <a:spcBef>
                <a:spcPct val="0"/>
              </a:spcBef>
              <a:spcAft>
                <a:spcPct val="0"/>
              </a:spcAft>
              <a:defRPr sz="2800" b="1">
                <a:solidFill>
                  <a:schemeClr val="tx2"/>
                </a:solidFill>
                <a:latin typeface="Garamond" charset="0"/>
                <a:ea typeface="ＭＳ Ｐゴシック" charset="0"/>
              </a:defRPr>
            </a:lvl6pPr>
            <a:lvl7pPr marL="914400" eaLnBrk="0" fontAlgn="base" hangingPunct="0">
              <a:spcBef>
                <a:spcPct val="0"/>
              </a:spcBef>
              <a:spcAft>
                <a:spcPct val="0"/>
              </a:spcAft>
              <a:defRPr sz="2800" b="1">
                <a:solidFill>
                  <a:schemeClr val="tx2"/>
                </a:solidFill>
                <a:latin typeface="Garamond" charset="0"/>
                <a:ea typeface="ＭＳ Ｐゴシック" charset="0"/>
              </a:defRPr>
            </a:lvl7pPr>
            <a:lvl8pPr marL="1371600" eaLnBrk="0" fontAlgn="base" hangingPunct="0">
              <a:spcBef>
                <a:spcPct val="0"/>
              </a:spcBef>
              <a:spcAft>
                <a:spcPct val="0"/>
              </a:spcAft>
              <a:defRPr sz="2800" b="1">
                <a:solidFill>
                  <a:schemeClr val="tx2"/>
                </a:solidFill>
                <a:latin typeface="Garamond" charset="0"/>
                <a:ea typeface="ＭＳ Ｐゴシック" charset="0"/>
              </a:defRPr>
            </a:lvl8pPr>
            <a:lvl9pPr marL="1828800" eaLnBrk="0" fontAlgn="base" hangingPunct="0">
              <a:spcBef>
                <a:spcPct val="0"/>
              </a:spcBef>
              <a:spcAft>
                <a:spcPct val="0"/>
              </a:spcAft>
              <a:defRPr sz="2800" b="1">
                <a:solidFill>
                  <a:schemeClr val="tx2"/>
                </a:solidFill>
                <a:latin typeface="Garamond" charset="0"/>
                <a:ea typeface="ＭＳ Ｐゴシック" charset="0"/>
              </a:defRPr>
            </a:lvl9pPr>
          </a:lstStyle>
          <a:p>
            <a:pPr algn="ctr" eaLnBrk="1" hangingPunct="1">
              <a:defRPr/>
            </a:pPr>
            <a:r>
              <a:rPr lang="en-US" altLang="zh-TW">
                <a:solidFill>
                  <a:srgbClr val="E5E5FF"/>
                </a:solidFill>
                <a:effectLst>
                  <a:outerShdw blurRad="38100" dist="38100" dir="2700000" algn="tl">
                    <a:srgbClr val="000000"/>
                  </a:outerShdw>
                </a:effectLst>
                <a:ea typeface="新細明體" charset="0"/>
                <a:cs typeface="新細明體" charset="0"/>
              </a:rPr>
              <a:t>Elisha Qimron</a:t>
            </a:r>
          </a:p>
        </p:txBody>
      </p:sp>
      <p:sp>
        <p:nvSpPr>
          <p:cNvPr id="150533" name="Text Box 5"/>
          <p:cNvSpPr txBox="1">
            <a:spLocks noChangeArrowheads="1"/>
          </p:cNvSpPr>
          <p:nvPr/>
        </p:nvSpPr>
        <p:spPr bwMode="auto">
          <a:xfrm>
            <a:off x="2514600" y="3333750"/>
            <a:ext cx="6451600" cy="641350"/>
          </a:xfrm>
          <a:prstGeom prst="rect">
            <a:avLst/>
          </a:prstGeom>
          <a:solidFill>
            <a:schemeClr val="bg2"/>
          </a:solidFill>
          <a:ln w="9525">
            <a:noFill/>
            <a:miter lim="800000"/>
            <a:headEnd/>
            <a:tailEnd/>
          </a:ln>
          <a:effectLst/>
        </p:spPr>
        <p:txBody>
          <a:bodyPr wrap="none">
            <a:spAutoFit/>
          </a:bodyPr>
          <a:lstStyle>
            <a:lvl1pPr eaLnBrk="0" hangingPunct="0">
              <a:defRPr sz="2800" b="1">
                <a:solidFill>
                  <a:schemeClr val="tx2"/>
                </a:solidFill>
                <a:latin typeface="Garamond" charset="0"/>
                <a:ea typeface="ＭＳ Ｐゴシック" charset="0"/>
                <a:cs typeface="ＭＳ Ｐゴシック" charset="0"/>
              </a:defRPr>
            </a:lvl1pPr>
            <a:lvl2pPr marL="37931725" indent="-37474525" eaLnBrk="0" hangingPunct="0">
              <a:defRPr sz="2800" b="1">
                <a:solidFill>
                  <a:schemeClr val="tx2"/>
                </a:solidFill>
                <a:latin typeface="Garamond" charset="0"/>
                <a:ea typeface="ＭＳ Ｐゴシック" charset="0"/>
              </a:defRPr>
            </a:lvl2pPr>
            <a:lvl3pPr eaLnBrk="0" hangingPunct="0">
              <a:defRPr sz="2800" b="1">
                <a:solidFill>
                  <a:schemeClr val="tx2"/>
                </a:solidFill>
                <a:latin typeface="Garamond" charset="0"/>
                <a:ea typeface="ＭＳ Ｐゴシック" charset="0"/>
              </a:defRPr>
            </a:lvl3pPr>
            <a:lvl4pPr eaLnBrk="0" hangingPunct="0">
              <a:defRPr sz="2800" b="1">
                <a:solidFill>
                  <a:schemeClr val="tx2"/>
                </a:solidFill>
                <a:latin typeface="Garamond" charset="0"/>
                <a:ea typeface="ＭＳ Ｐゴシック" charset="0"/>
              </a:defRPr>
            </a:lvl4pPr>
            <a:lvl5pPr eaLnBrk="0" hangingPunct="0">
              <a:defRPr sz="2800" b="1">
                <a:solidFill>
                  <a:schemeClr val="tx2"/>
                </a:solidFill>
                <a:latin typeface="Garamond" charset="0"/>
                <a:ea typeface="ＭＳ Ｐゴシック" charset="0"/>
              </a:defRPr>
            </a:lvl5pPr>
            <a:lvl6pPr marL="457200" eaLnBrk="0" fontAlgn="base" hangingPunct="0">
              <a:spcBef>
                <a:spcPct val="0"/>
              </a:spcBef>
              <a:spcAft>
                <a:spcPct val="0"/>
              </a:spcAft>
              <a:defRPr sz="2800" b="1">
                <a:solidFill>
                  <a:schemeClr val="tx2"/>
                </a:solidFill>
                <a:latin typeface="Garamond" charset="0"/>
                <a:ea typeface="ＭＳ Ｐゴシック" charset="0"/>
              </a:defRPr>
            </a:lvl6pPr>
            <a:lvl7pPr marL="914400" eaLnBrk="0" fontAlgn="base" hangingPunct="0">
              <a:spcBef>
                <a:spcPct val="0"/>
              </a:spcBef>
              <a:spcAft>
                <a:spcPct val="0"/>
              </a:spcAft>
              <a:defRPr sz="2800" b="1">
                <a:solidFill>
                  <a:schemeClr val="tx2"/>
                </a:solidFill>
                <a:latin typeface="Garamond" charset="0"/>
                <a:ea typeface="ＭＳ Ｐゴシック" charset="0"/>
              </a:defRPr>
            </a:lvl7pPr>
            <a:lvl8pPr marL="1371600" eaLnBrk="0" fontAlgn="base" hangingPunct="0">
              <a:spcBef>
                <a:spcPct val="0"/>
              </a:spcBef>
              <a:spcAft>
                <a:spcPct val="0"/>
              </a:spcAft>
              <a:defRPr sz="2800" b="1">
                <a:solidFill>
                  <a:schemeClr val="tx2"/>
                </a:solidFill>
                <a:latin typeface="Garamond" charset="0"/>
                <a:ea typeface="ＭＳ Ｐゴシック" charset="0"/>
              </a:defRPr>
            </a:lvl8pPr>
            <a:lvl9pPr marL="1828800" eaLnBrk="0" fontAlgn="base" hangingPunct="0">
              <a:spcBef>
                <a:spcPct val="0"/>
              </a:spcBef>
              <a:spcAft>
                <a:spcPct val="0"/>
              </a:spcAft>
              <a:defRPr sz="2800" b="1">
                <a:solidFill>
                  <a:schemeClr val="tx2"/>
                </a:solidFill>
                <a:latin typeface="Garamond" charset="0"/>
                <a:ea typeface="ＭＳ Ｐゴシック" charset="0"/>
              </a:defRPr>
            </a:lvl9pPr>
          </a:lstStyle>
          <a:p>
            <a:pPr algn="ctr" eaLnBrk="1" hangingPunct="1">
              <a:defRPr/>
            </a:pPr>
            <a:r>
              <a:rPr lang="en-US" altLang="zh-TW" sz="3600">
                <a:solidFill>
                  <a:srgbClr val="E5E5FF"/>
                </a:solidFill>
                <a:effectLst>
                  <a:outerShdw blurRad="38100" dist="38100" dir="2700000" algn="tl">
                    <a:srgbClr val="000000"/>
                  </a:outerShdw>
                </a:effectLst>
                <a:ea typeface="新細明體" charset="0"/>
                <a:cs typeface="新細明體" charset="0"/>
              </a:rPr>
              <a:t>MIQSAT MA’ASE HA-TORAH</a:t>
            </a:r>
          </a:p>
        </p:txBody>
      </p:sp>
      <p:sp>
        <p:nvSpPr>
          <p:cNvPr id="150537" name="Text Box 9"/>
          <p:cNvSpPr txBox="1">
            <a:spLocks noChangeArrowheads="1"/>
          </p:cNvSpPr>
          <p:nvPr/>
        </p:nvSpPr>
        <p:spPr bwMode="auto">
          <a:xfrm>
            <a:off x="8621713" y="0"/>
            <a:ext cx="522287" cy="396875"/>
          </a:xfrm>
          <a:prstGeom prst="rect">
            <a:avLst/>
          </a:prstGeom>
          <a:noFill/>
          <a:ln w="9525">
            <a:noFill/>
            <a:miter lim="800000"/>
            <a:headEnd/>
            <a:tailEnd/>
          </a:ln>
          <a:effectLst/>
        </p:spPr>
        <p:txBody>
          <a:bodyPr wrap="none">
            <a:spAutoFit/>
          </a:bodyPr>
          <a:lstStyle>
            <a:lvl1pPr eaLnBrk="0" hangingPunct="0">
              <a:defRPr sz="2800" b="1">
                <a:solidFill>
                  <a:schemeClr val="tx2"/>
                </a:solidFill>
                <a:latin typeface="Garamond" charset="0"/>
                <a:ea typeface="ＭＳ Ｐゴシック" charset="0"/>
                <a:cs typeface="ＭＳ Ｐゴシック" charset="0"/>
              </a:defRPr>
            </a:lvl1pPr>
            <a:lvl2pPr marL="37931725" indent="-37474525" eaLnBrk="0" hangingPunct="0">
              <a:defRPr sz="2800" b="1">
                <a:solidFill>
                  <a:schemeClr val="tx2"/>
                </a:solidFill>
                <a:latin typeface="Garamond" charset="0"/>
                <a:ea typeface="ＭＳ Ｐゴシック" charset="0"/>
              </a:defRPr>
            </a:lvl2pPr>
            <a:lvl3pPr eaLnBrk="0" hangingPunct="0">
              <a:defRPr sz="2800" b="1">
                <a:solidFill>
                  <a:schemeClr val="tx2"/>
                </a:solidFill>
                <a:latin typeface="Garamond" charset="0"/>
                <a:ea typeface="ＭＳ Ｐゴシック" charset="0"/>
              </a:defRPr>
            </a:lvl3pPr>
            <a:lvl4pPr eaLnBrk="0" hangingPunct="0">
              <a:defRPr sz="2800" b="1">
                <a:solidFill>
                  <a:schemeClr val="tx2"/>
                </a:solidFill>
                <a:latin typeface="Garamond" charset="0"/>
                <a:ea typeface="ＭＳ Ｐゴシック" charset="0"/>
              </a:defRPr>
            </a:lvl4pPr>
            <a:lvl5pPr eaLnBrk="0" hangingPunct="0">
              <a:defRPr sz="2800" b="1">
                <a:solidFill>
                  <a:schemeClr val="tx2"/>
                </a:solidFill>
                <a:latin typeface="Garamond" charset="0"/>
                <a:ea typeface="ＭＳ Ｐゴシック" charset="0"/>
              </a:defRPr>
            </a:lvl5pPr>
            <a:lvl6pPr marL="457200" eaLnBrk="0" fontAlgn="base" hangingPunct="0">
              <a:spcBef>
                <a:spcPct val="0"/>
              </a:spcBef>
              <a:spcAft>
                <a:spcPct val="0"/>
              </a:spcAft>
              <a:defRPr sz="2800" b="1">
                <a:solidFill>
                  <a:schemeClr val="tx2"/>
                </a:solidFill>
                <a:latin typeface="Garamond" charset="0"/>
                <a:ea typeface="ＭＳ Ｐゴシック" charset="0"/>
              </a:defRPr>
            </a:lvl6pPr>
            <a:lvl7pPr marL="914400" eaLnBrk="0" fontAlgn="base" hangingPunct="0">
              <a:spcBef>
                <a:spcPct val="0"/>
              </a:spcBef>
              <a:spcAft>
                <a:spcPct val="0"/>
              </a:spcAft>
              <a:defRPr sz="2800" b="1">
                <a:solidFill>
                  <a:schemeClr val="tx2"/>
                </a:solidFill>
                <a:latin typeface="Garamond" charset="0"/>
                <a:ea typeface="ＭＳ Ｐゴシック" charset="0"/>
              </a:defRPr>
            </a:lvl7pPr>
            <a:lvl8pPr marL="1371600" eaLnBrk="0" fontAlgn="base" hangingPunct="0">
              <a:spcBef>
                <a:spcPct val="0"/>
              </a:spcBef>
              <a:spcAft>
                <a:spcPct val="0"/>
              </a:spcAft>
              <a:defRPr sz="2800" b="1">
                <a:solidFill>
                  <a:schemeClr val="tx2"/>
                </a:solidFill>
                <a:latin typeface="Garamond" charset="0"/>
                <a:ea typeface="ＭＳ Ｐゴシック" charset="0"/>
              </a:defRPr>
            </a:lvl8pPr>
            <a:lvl9pPr marL="1828800" eaLnBrk="0" fontAlgn="base" hangingPunct="0">
              <a:spcBef>
                <a:spcPct val="0"/>
              </a:spcBef>
              <a:spcAft>
                <a:spcPct val="0"/>
              </a:spcAft>
              <a:defRPr sz="2800" b="1">
                <a:solidFill>
                  <a:schemeClr val="tx2"/>
                </a:solidFill>
                <a:latin typeface="Garamond" charset="0"/>
                <a:ea typeface="ＭＳ Ｐゴシック" charset="0"/>
              </a:defRPr>
            </a:lvl9pPr>
          </a:lstStyle>
          <a:p>
            <a:pPr algn="ctr" eaLnBrk="1" hangingPunct="1">
              <a:defRPr/>
            </a:pPr>
            <a:r>
              <a:rPr lang="en-US" altLang="zh-TW" sz="2000">
                <a:solidFill>
                  <a:srgbClr val="E5E5FF"/>
                </a:solidFill>
                <a:effectLst>
                  <a:outerShdw blurRad="38100" dist="38100" dir="2700000" algn="tl">
                    <a:srgbClr val="000000"/>
                  </a:outerShdw>
                </a:effectLst>
                <a:ea typeface="新細明體" charset="0"/>
                <a:cs typeface="新細明體" charset="0"/>
              </a:rPr>
              <a:t>175</a:t>
            </a:r>
          </a:p>
        </p:txBody>
      </p:sp>
    </p:spTree>
    <p:extLst>
      <p:ext uri="{BB962C8B-B14F-4D97-AF65-F5344CB8AC3E}">
        <p14:creationId xmlns:p14="http://schemas.microsoft.com/office/powerpoint/2010/main" val="106983059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50533"/>
                                        </p:tgtEl>
                                        <p:attrNameLst>
                                          <p:attrName>style.visibility</p:attrName>
                                        </p:attrNameLst>
                                      </p:cBhvr>
                                      <p:to>
                                        <p:strVal val="visible"/>
                                      </p:to>
                                    </p:set>
                                    <p:animEffect transition="in" filter="checkerboard(across)">
                                      <p:cBhvr>
                                        <p:cTn id="7" dur="500"/>
                                        <p:tgtEl>
                                          <p:spTgt spid="15053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nodeType="clickEffect">
                                  <p:stCondLst>
                                    <p:cond delay="0"/>
                                  </p:stCondLst>
                                  <p:childTnLst>
                                    <p:set>
                                      <p:cBhvr>
                                        <p:cTn id="11" dur="1" fill="hold">
                                          <p:stCondLst>
                                            <p:cond delay="0"/>
                                          </p:stCondLst>
                                        </p:cTn>
                                        <p:tgtEl>
                                          <p:spTgt spid="150534">
                                            <p:txEl>
                                              <p:pRg st="0" end="0"/>
                                            </p:txEl>
                                          </p:spTgt>
                                        </p:tgtEl>
                                        <p:attrNameLst>
                                          <p:attrName>style.visibility</p:attrName>
                                        </p:attrNameLst>
                                      </p:cBhvr>
                                      <p:to>
                                        <p:strVal val="visible"/>
                                      </p:to>
                                    </p:set>
                                    <p:animEffect transition="in" filter="box(in)">
                                      <p:cBhvr>
                                        <p:cTn id="12" dur="500"/>
                                        <p:tgtEl>
                                          <p:spTgt spid="150534">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nodeType="clickEffect">
                                  <p:stCondLst>
                                    <p:cond delay="0"/>
                                  </p:stCondLst>
                                  <p:childTnLst>
                                    <p:set>
                                      <p:cBhvr>
                                        <p:cTn id="16" dur="1" fill="hold">
                                          <p:stCondLst>
                                            <p:cond delay="0"/>
                                          </p:stCondLst>
                                        </p:cTn>
                                        <p:tgtEl>
                                          <p:spTgt spid="150534">
                                            <p:txEl>
                                              <p:pRg st="1" end="1"/>
                                            </p:txEl>
                                          </p:spTgt>
                                        </p:tgtEl>
                                        <p:attrNameLst>
                                          <p:attrName>style.visibility</p:attrName>
                                        </p:attrNameLst>
                                      </p:cBhvr>
                                      <p:to>
                                        <p:strVal val="visible"/>
                                      </p:to>
                                    </p:set>
                                    <p:animEffect transition="in" filter="box(in)">
                                      <p:cBhvr>
                                        <p:cTn id="17" dur="500"/>
                                        <p:tgtEl>
                                          <p:spTgt spid="150534">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16" fill="hold" nodeType="clickEffect">
                                  <p:stCondLst>
                                    <p:cond delay="0"/>
                                  </p:stCondLst>
                                  <p:childTnLst>
                                    <p:set>
                                      <p:cBhvr>
                                        <p:cTn id="21" dur="1" fill="hold">
                                          <p:stCondLst>
                                            <p:cond delay="0"/>
                                          </p:stCondLst>
                                        </p:cTn>
                                        <p:tgtEl>
                                          <p:spTgt spid="150534">
                                            <p:txEl>
                                              <p:pRg st="2" end="2"/>
                                            </p:txEl>
                                          </p:spTgt>
                                        </p:tgtEl>
                                        <p:attrNameLst>
                                          <p:attrName>style.visibility</p:attrName>
                                        </p:attrNameLst>
                                      </p:cBhvr>
                                      <p:to>
                                        <p:strVal val="visible"/>
                                      </p:to>
                                    </p:set>
                                    <p:animEffect transition="in" filter="box(in)">
                                      <p:cBhvr>
                                        <p:cTn id="22" dur="500"/>
                                        <p:tgtEl>
                                          <p:spTgt spid="15053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0533"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4529" name="Picture 2" descr="DSS"/>
          <p:cNvPicPr>
            <a:picLocks noChangeAspect="1" noChangeArrowheads="1"/>
          </p:cNvPicPr>
          <p:nvPr/>
        </p:nvPicPr>
        <p:blipFill>
          <a:blip r:embed="rId3" cstate="screen">
            <a:lum bright="-48000"/>
            <a:extLst>
              <a:ext uri="{28A0092B-C50C-407E-A947-70E740481C1C}">
                <a14:useLocalDpi xmlns:a14="http://schemas.microsoft.com/office/drawing/2010/main" val="0"/>
              </a:ext>
            </a:extLst>
          </a:blip>
          <a:srcRect/>
          <a:stretch>
            <a:fillRect/>
          </a:stretch>
        </p:blipFill>
        <p:spPr bwMode="auto">
          <a:xfrm>
            <a:off x="0" y="0"/>
            <a:ext cx="4419600" cy="690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1363" name="Rectangle 3"/>
          <p:cNvSpPr>
            <a:spLocks noChangeArrowheads="1"/>
          </p:cNvSpPr>
          <p:nvPr/>
        </p:nvSpPr>
        <p:spPr bwMode="auto">
          <a:xfrm>
            <a:off x="4648200" y="0"/>
            <a:ext cx="4572000" cy="6858000"/>
          </a:xfrm>
          <a:prstGeom prst="rect">
            <a:avLst/>
          </a:prstGeom>
          <a:gradFill rotWithShape="0">
            <a:gsLst>
              <a:gs pos="0">
                <a:schemeClr val="accent2"/>
              </a:gs>
              <a:gs pos="100000">
                <a:schemeClr val="accent2">
                  <a:gamma/>
                  <a:shade val="21569"/>
                  <a:invGamma/>
                </a:schemeClr>
              </a:gs>
            </a:gsLst>
            <a:path path="shape">
              <a:fillToRect l="50000" t="50000" r="50000" b="50000"/>
            </a:path>
          </a:gra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0000"/>
              </a:solidFill>
              <a:effectLst>
                <a:outerShdw blurRad="38100" dist="38100" dir="2700000" algn="tl">
                  <a:srgbClr val="FFFFFF"/>
                </a:outerShdw>
              </a:effectLst>
              <a:uLnTx/>
              <a:uFillTx/>
              <a:latin typeface="Garamond" charset="0"/>
              <a:ea typeface="ＭＳ Ｐゴシック"/>
            </a:endParaRPr>
          </a:p>
        </p:txBody>
      </p:sp>
      <p:sp>
        <p:nvSpPr>
          <p:cNvPr id="224260" name="Rectangle 4"/>
          <p:cNvSpPr>
            <a:spLocks noGrp="1" noChangeArrowheads="1"/>
          </p:cNvSpPr>
          <p:nvPr>
            <p:ph type="title" idx="4294967295"/>
          </p:nvPr>
        </p:nvSpPr>
        <p:spPr>
          <a:xfrm>
            <a:off x="0" y="0"/>
            <a:ext cx="9144000" cy="990600"/>
          </a:xfrm>
          <a:gradFill rotWithShape="0">
            <a:gsLst>
              <a:gs pos="0">
                <a:schemeClr val="tx2"/>
              </a:gs>
              <a:gs pos="100000">
                <a:srgbClr val="000000">
                  <a:alpha val="3998"/>
                </a:srgbClr>
              </a:gs>
            </a:gsLst>
            <a:lin ang="5400000" scaled="1"/>
          </a:gradFill>
          <a:effectLst>
            <a:outerShdw blurRad="63500" dist="35921" dir="2700000" algn="ctr" rotWithShape="0">
              <a:schemeClr val="tx2">
                <a:alpha val="74997"/>
              </a:schemeClr>
            </a:outerShdw>
          </a:effectLst>
        </p:spPr>
        <p:txBody>
          <a:bodyPr/>
          <a:lstStyle/>
          <a:p>
            <a:pPr eaLnBrk="1" hangingPunct="1">
              <a:defRPr/>
            </a:pPr>
            <a:r>
              <a:rPr lang="zh-CN" altLang="en-US" b="1" dirty="0">
                <a:solidFill>
                  <a:schemeClr val="bg1"/>
                </a:solidFill>
              </a:rPr>
              <a:t>保罗对比律法主义</a:t>
            </a:r>
            <a:r>
              <a:rPr lang="en-US" altLang="zh-CN" b="1" dirty="0">
                <a:solidFill>
                  <a:schemeClr val="bg1"/>
                </a:solidFill>
              </a:rPr>
              <a:t> </a:t>
            </a:r>
          </a:p>
        </p:txBody>
      </p:sp>
      <p:sp>
        <p:nvSpPr>
          <p:cNvPr id="534532" name="Text Box 5"/>
          <p:cNvSpPr txBox="1">
            <a:spLocks noChangeArrowheads="1"/>
          </p:cNvSpPr>
          <p:nvPr/>
        </p:nvSpPr>
        <p:spPr bwMode="auto">
          <a:xfrm>
            <a:off x="304800" y="973138"/>
            <a:ext cx="3810000" cy="579437"/>
          </a:xfrm>
          <a:prstGeom prst="rect">
            <a:avLst/>
          </a:prstGeom>
          <a:noFill/>
          <a:ln>
            <a:noFill/>
          </a:ln>
          <a:effectLst>
            <a:outerShdw dist="35921"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914400" indent="-914400"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914400" marR="0" lvl="0" indent="-914400" algn="l" defTabSz="914400" rtl="0" eaLnBrk="1" fontAlgn="base" latinLnBrk="0" hangingPunct="1">
              <a:lnSpc>
                <a:spcPct val="100000"/>
              </a:lnSpc>
              <a:spcBef>
                <a:spcPct val="0"/>
              </a:spcBef>
              <a:spcAft>
                <a:spcPct val="0"/>
              </a:spcAft>
              <a:buClrTx/>
              <a:buSzTx/>
              <a:buFontTx/>
              <a:buNone/>
              <a:tabLst/>
              <a:defRPr/>
            </a:pPr>
            <a:r>
              <a:rPr kumimoji="0" lang="zh-CN" altLang="en-US" sz="3200" b="0" i="0" u="sng" strike="noStrike" kern="1200" cap="none" spc="0" normalizeH="0" baseline="0" noProof="0">
                <a:ln>
                  <a:noFill/>
                </a:ln>
                <a:solidFill>
                  <a:srgbClr val="FFFFFF"/>
                </a:solidFill>
                <a:effectLst/>
                <a:uLnTx/>
                <a:uFillTx/>
                <a:latin typeface="Arial" charset="0"/>
                <a:ea typeface="ＭＳ Ｐゴシック" charset="0"/>
                <a:cs typeface="ＭＳ Ｐゴシック" charset="0"/>
              </a:rPr>
              <a:t>律法主义</a:t>
            </a:r>
            <a:endParaRPr kumimoji="0" lang="zh-CN" altLang="en-US" sz="2400" b="0" i="1" u="sng" strike="noStrike" kern="1200" cap="none" spc="0" normalizeH="0" baseline="0" noProof="0">
              <a:ln>
                <a:noFill/>
              </a:ln>
              <a:solidFill>
                <a:srgbClr val="FFFFFF"/>
              </a:solidFill>
              <a:effectLst/>
              <a:uLnTx/>
              <a:uFillTx/>
              <a:latin typeface="Times New Roman" charset="0"/>
              <a:ea typeface="ＭＳ Ｐゴシック" charset="0"/>
              <a:cs typeface="ＭＳ Ｐゴシック" charset="0"/>
            </a:endParaRPr>
          </a:p>
        </p:txBody>
      </p:sp>
      <p:sp>
        <p:nvSpPr>
          <p:cNvPr id="534533" name="Text Box 6"/>
          <p:cNvSpPr txBox="1">
            <a:spLocks noChangeArrowheads="1"/>
          </p:cNvSpPr>
          <p:nvPr/>
        </p:nvSpPr>
        <p:spPr bwMode="auto">
          <a:xfrm>
            <a:off x="4876800" y="973138"/>
            <a:ext cx="4343400" cy="579437"/>
          </a:xfrm>
          <a:prstGeom prst="rect">
            <a:avLst/>
          </a:prstGeom>
          <a:noFill/>
          <a:ln>
            <a:noFill/>
          </a:ln>
          <a:effectLst>
            <a:outerShdw dist="35921"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914400" indent="-914400"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914400" marR="0" lvl="0" indent="-914400" algn="l" defTabSz="914400" rtl="0" eaLnBrk="1" fontAlgn="base" latinLnBrk="0" hangingPunct="1">
              <a:lnSpc>
                <a:spcPct val="100000"/>
              </a:lnSpc>
              <a:spcBef>
                <a:spcPct val="0"/>
              </a:spcBef>
              <a:spcAft>
                <a:spcPct val="0"/>
              </a:spcAft>
              <a:buClrTx/>
              <a:buSzTx/>
              <a:buFontTx/>
              <a:buNone/>
              <a:tabLst/>
              <a:defRPr/>
            </a:pPr>
            <a:r>
              <a:rPr kumimoji="0" lang="zh-CN" altLang="en-US" sz="3200" b="0" i="0" u="sng" strike="noStrike" kern="1200" cap="none" spc="0" normalizeH="0" baseline="0" noProof="0">
                <a:ln>
                  <a:noFill/>
                </a:ln>
                <a:solidFill>
                  <a:srgbClr val="FFFFFF"/>
                </a:solidFill>
                <a:effectLst/>
                <a:uLnTx/>
                <a:uFillTx/>
                <a:latin typeface="Arial" charset="0"/>
                <a:ea typeface="ＭＳ Ｐゴシック" charset="0"/>
                <a:cs typeface="ＭＳ Ｐゴシック" charset="0"/>
              </a:rPr>
              <a:t>保罗</a:t>
            </a:r>
            <a:endParaRPr kumimoji="0" lang="zh-CN" altLang="en-US" sz="2400" b="0" i="1" u="sng" strike="noStrike" kern="1200" cap="none" spc="0" normalizeH="0" baseline="0" noProof="0">
              <a:ln>
                <a:noFill/>
              </a:ln>
              <a:solidFill>
                <a:srgbClr val="FFFFFF"/>
              </a:solidFill>
              <a:effectLst/>
              <a:uLnTx/>
              <a:uFillTx/>
              <a:latin typeface="Times New Roman" charset="0"/>
              <a:ea typeface="ＭＳ Ｐゴシック" charset="0"/>
              <a:cs typeface="ＭＳ Ｐゴシック" charset="0"/>
            </a:endParaRPr>
          </a:p>
        </p:txBody>
      </p:sp>
      <p:sp>
        <p:nvSpPr>
          <p:cNvPr id="271367" name="Text Box 7"/>
          <p:cNvSpPr txBox="1">
            <a:spLocks noChangeArrowheads="1"/>
          </p:cNvSpPr>
          <p:nvPr/>
        </p:nvSpPr>
        <p:spPr bwMode="auto">
          <a:xfrm>
            <a:off x="304800" y="1674813"/>
            <a:ext cx="4038600" cy="4789487"/>
          </a:xfrm>
          <a:prstGeom prst="rect">
            <a:avLst/>
          </a:prstGeom>
          <a:noFill/>
          <a:ln>
            <a:noFill/>
          </a:ln>
          <a:effectLst>
            <a:outerShdw dist="35921"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8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rPr>
              <a:t>“凡行公义的在耶和华那里为自己积蓄生命</a:t>
            </a:r>
            <a:r>
              <a:rPr kumimoji="0" lang="en-US" altLang="zh-CN" sz="28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rPr>
              <a:t>”</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zh-CN" altLang="en-US" sz="2800" b="0" i="1" u="none" strike="noStrike" kern="1200" cap="none" spc="0" normalizeH="0" baseline="0" noProof="0">
                <a:ln>
                  <a:noFill/>
                </a:ln>
                <a:solidFill>
                  <a:srgbClr val="FFFFFF"/>
                </a:solidFill>
                <a:effectLst/>
                <a:uLnTx/>
                <a:uFillTx/>
                <a:latin typeface="Arial" charset="0"/>
                <a:ea typeface="ＭＳ Ｐゴシック" charset="0"/>
                <a:cs typeface="ＭＳ Ｐゴシック" charset="0"/>
              </a:rPr>
              <a:t>所罗门的诗篇</a:t>
            </a:r>
            <a:br>
              <a:rPr kumimoji="0" lang="en-US" altLang="zh-CN" sz="28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rPr>
            </a:br>
            <a:r>
              <a:rPr kumimoji="0" lang="en-US" altLang="zh-CN" sz="28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rPr>
              <a:t>(</a:t>
            </a:r>
            <a:r>
              <a:rPr kumimoji="0" lang="zh-CN" altLang="en-US" sz="28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rPr>
              <a:t>约公元前</a:t>
            </a:r>
            <a:r>
              <a:rPr kumimoji="0" lang="en-US" altLang="zh-CN" sz="28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rPr>
              <a:t>50</a:t>
            </a:r>
            <a:r>
              <a:rPr kumimoji="0" lang="zh-CN" altLang="en-US" sz="28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rPr>
              <a:t>年</a:t>
            </a:r>
            <a:r>
              <a:rPr kumimoji="0" lang="en-US" altLang="zh-CN" sz="28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rPr>
              <a:t>)</a:t>
            </a:r>
          </a:p>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altLang="zh-CN" sz="28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8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rPr>
              <a:t>“</a:t>
            </a:r>
            <a:r>
              <a:rPr kumimoji="0" lang="zh-CN" altLang="en-US" sz="28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rPr>
              <a:t>如论如何，神迹终将向那些靠行为得救的人在合宜的时间显现 。</a:t>
            </a:r>
            <a:r>
              <a:rPr kumimoji="0" lang="en-US" altLang="zh-CN" sz="28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rPr>
              <a:t>”</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zh-CN" sz="28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zh-CN" altLang="en-US" sz="2800" b="0" i="1" u="none" strike="noStrike" kern="1200" cap="none" spc="0" normalizeH="0" baseline="0" noProof="0">
                <a:ln>
                  <a:noFill/>
                </a:ln>
                <a:solidFill>
                  <a:srgbClr val="FFFFFF"/>
                </a:solidFill>
                <a:effectLst/>
                <a:uLnTx/>
                <a:uFillTx/>
                <a:latin typeface="Arial" charset="0"/>
                <a:ea typeface="ＭＳ Ｐゴシック" charset="0"/>
                <a:cs typeface="ＭＳ Ｐゴシック" charset="0"/>
              </a:rPr>
              <a:t>巴录</a:t>
            </a:r>
            <a:r>
              <a:rPr kumimoji="0" lang="en-US" altLang="zh-CN" sz="2800" b="0" i="1" u="none" strike="noStrike" kern="1200" cap="none" spc="0" normalizeH="0" baseline="0" noProof="0">
                <a:ln>
                  <a:noFill/>
                </a:ln>
                <a:solidFill>
                  <a:srgbClr val="FFFFFF"/>
                </a:solidFill>
                <a:effectLst/>
                <a:uLnTx/>
                <a:uFillTx/>
                <a:latin typeface="Arial" charset="0"/>
                <a:ea typeface="ＭＳ Ｐゴシック" charset="0"/>
                <a:cs typeface="ＭＳ Ｐゴシック" charset="0"/>
              </a:rPr>
              <a:t>2</a:t>
            </a:r>
            <a:r>
              <a:rPr kumimoji="0" lang="zh-CN" altLang="en-US" sz="2800" b="0" i="1" u="none" strike="noStrike" kern="1200" cap="none" spc="0" normalizeH="0" baseline="0" noProof="0">
                <a:ln>
                  <a:noFill/>
                </a:ln>
                <a:solidFill>
                  <a:srgbClr val="FFFFFF"/>
                </a:solidFill>
                <a:effectLst/>
                <a:uLnTx/>
                <a:uFillTx/>
                <a:latin typeface="Arial" charset="0"/>
                <a:ea typeface="ＭＳ Ｐゴシック" charset="0"/>
                <a:cs typeface="ＭＳ Ｐゴシック" charset="0"/>
              </a:rPr>
              <a:t>书</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zh-CN" sz="28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rPr>
              <a:t>(</a:t>
            </a:r>
            <a:r>
              <a:rPr kumimoji="0" lang="zh-CN" altLang="en-US" sz="28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rPr>
              <a:t>约公元</a:t>
            </a:r>
            <a:r>
              <a:rPr kumimoji="0" lang="en-US" altLang="zh-CN" sz="28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rPr>
              <a:t>100</a:t>
            </a:r>
            <a:r>
              <a:rPr kumimoji="0" lang="zh-CN" altLang="en-US" sz="28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rPr>
              <a:t>年</a:t>
            </a:r>
            <a:r>
              <a:rPr kumimoji="0" lang="en-US" altLang="zh-CN" sz="28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rPr>
              <a:t>)</a:t>
            </a:r>
          </a:p>
        </p:txBody>
      </p:sp>
      <p:sp>
        <p:nvSpPr>
          <p:cNvPr id="271368" name="Text Box 8"/>
          <p:cNvSpPr txBox="1">
            <a:spLocks noChangeArrowheads="1"/>
          </p:cNvSpPr>
          <p:nvPr/>
        </p:nvSpPr>
        <p:spPr bwMode="auto">
          <a:xfrm>
            <a:off x="4876800" y="1676400"/>
            <a:ext cx="4267200" cy="3868738"/>
          </a:xfrm>
          <a:prstGeom prst="rect">
            <a:avLst/>
          </a:prstGeom>
          <a:noFill/>
          <a:ln>
            <a:noFill/>
          </a:ln>
          <a:effectLst>
            <a:outerShdw dist="35921"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3200" b="0" i="0"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rPr>
              <a:t>“</a:t>
            </a:r>
            <a:r>
              <a:rPr kumimoji="0" lang="zh-CN" altLang="en-US" sz="3200" b="0" i="0" u="none" strike="noStrike" kern="1200" cap="none" spc="0" normalizeH="0" baseline="0" noProof="0" dirty="0">
                <a:ln>
                  <a:noFill/>
                </a:ln>
                <a:solidFill>
                  <a:srgbClr val="FFFFFF"/>
                </a:solidFill>
                <a:effectLst/>
                <a:uLnTx/>
                <a:uFillTx/>
                <a:latin typeface="Times New Roman" charset="0"/>
                <a:ea typeface="ＭＳ Ｐゴシック" charset="0"/>
                <a:cs typeface="ＭＳ Ｐゴシック" charset="0"/>
              </a:rPr>
              <a:t>但如今，神的义在律法以外已经显明出来，有律法和先知为证，就是神的义，因信耶稣基督加给一切相信的人，并没有分别</a:t>
            </a:r>
            <a:r>
              <a:rPr kumimoji="0" lang="en-US" altLang="zh-CN" sz="3200" b="0" i="0"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rPr>
              <a:t>” </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zh-CN" sz="3200" b="0" i="0"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endParaRP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zh-CN" sz="2400" b="0" i="0"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rPr>
              <a:t>(</a:t>
            </a:r>
            <a:r>
              <a:rPr kumimoji="0" lang="zh-CN" altLang="en-US" sz="2400" b="0" i="0"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rPr>
              <a:t>罗</a:t>
            </a:r>
            <a:r>
              <a:rPr kumimoji="0" lang="en-US" altLang="zh-CN" sz="2400" b="0" i="0"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rPr>
              <a:t> 3:21-22)</a:t>
            </a:r>
          </a:p>
        </p:txBody>
      </p:sp>
      <p:sp>
        <p:nvSpPr>
          <p:cNvPr id="534536" name="Text Box 4"/>
          <p:cNvSpPr txBox="1">
            <a:spLocks noChangeArrowheads="1"/>
          </p:cNvSpPr>
          <p:nvPr/>
        </p:nvSpPr>
        <p:spPr bwMode="auto">
          <a:xfrm>
            <a:off x="8269288" y="95250"/>
            <a:ext cx="8667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FFFFFF"/>
                </a:solidFill>
                <a:effectLst/>
                <a:uLnTx/>
                <a:uFillTx/>
                <a:latin typeface="Arial" charset="0"/>
                <a:ea typeface="SimSun" charset="0"/>
                <a:cs typeface="Arial" charset="0"/>
              </a:rPr>
              <a:t>154k</a:t>
            </a:r>
            <a:endParaRPr kumimoji="0" lang="en-US" altLang="zh-CN" sz="2400" b="1" i="0" u="none" strike="noStrike" kern="1200" cap="none" spc="0" normalizeH="0" baseline="0" noProof="0" dirty="0">
              <a:ln>
                <a:noFill/>
              </a:ln>
              <a:solidFill>
                <a:srgbClr val="000000"/>
              </a:solidFill>
              <a:effectLst/>
              <a:uLnTx/>
              <a:uFillTx/>
              <a:latin typeface="Arial" charset="0"/>
              <a:ea typeface="SimSun" charset="0"/>
              <a:cs typeface="Arial" charset="0"/>
            </a:endParaRPr>
          </a:p>
        </p:txBody>
      </p:sp>
    </p:spTree>
    <p:extLst>
      <p:ext uri="{BB962C8B-B14F-4D97-AF65-F5344CB8AC3E}">
        <p14:creationId xmlns:p14="http://schemas.microsoft.com/office/powerpoint/2010/main" val="4040994160"/>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271368"/>
                                        </p:tgtEl>
                                        <p:attrNameLst>
                                          <p:attrName>style.visibility</p:attrName>
                                        </p:attrNameLst>
                                      </p:cBhvr>
                                      <p:to>
                                        <p:strVal val="visible"/>
                                      </p:to>
                                    </p:set>
                                    <p:anim calcmode="lin" valueType="num">
                                      <p:cBhvr>
                                        <p:cTn id="7" dur="1000" fill="hold"/>
                                        <p:tgtEl>
                                          <p:spTgt spid="271368"/>
                                        </p:tgtEl>
                                        <p:attrNameLst>
                                          <p:attrName>ppt_w</p:attrName>
                                        </p:attrNameLst>
                                      </p:cBhvr>
                                      <p:tavLst>
                                        <p:tav tm="0">
                                          <p:val>
                                            <p:fltVal val="0"/>
                                          </p:val>
                                        </p:tav>
                                        <p:tav tm="100000">
                                          <p:val>
                                            <p:strVal val="#ppt_w"/>
                                          </p:val>
                                        </p:tav>
                                      </p:tavLst>
                                    </p:anim>
                                    <p:anim calcmode="lin" valueType="num">
                                      <p:cBhvr>
                                        <p:cTn id="8" dur="1000" fill="hold"/>
                                        <p:tgtEl>
                                          <p:spTgt spid="271368"/>
                                        </p:tgtEl>
                                        <p:attrNameLst>
                                          <p:attrName>ppt_h</p:attrName>
                                        </p:attrNameLst>
                                      </p:cBhvr>
                                      <p:tavLst>
                                        <p:tav tm="0">
                                          <p:val>
                                            <p:fltVal val="0"/>
                                          </p:val>
                                        </p:tav>
                                        <p:tav tm="100000">
                                          <p:val>
                                            <p:strVal val="#ppt_h"/>
                                          </p:val>
                                        </p:tav>
                                      </p:tavLst>
                                    </p:anim>
                                    <p:anim calcmode="lin" valueType="num">
                                      <p:cBhvr>
                                        <p:cTn id="9" dur="1000" fill="hold"/>
                                        <p:tgtEl>
                                          <p:spTgt spid="271368"/>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7136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271367"/>
                                        </p:tgtEl>
                                        <p:attrNameLst>
                                          <p:attrName>style.visibility</p:attrName>
                                        </p:attrNameLst>
                                      </p:cBhvr>
                                      <p:to>
                                        <p:strVal val="visible"/>
                                      </p:to>
                                    </p:set>
                                    <p:anim calcmode="lin" valueType="num">
                                      <p:cBhvr>
                                        <p:cTn id="15" dur="1000" fill="hold"/>
                                        <p:tgtEl>
                                          <p:spTgt spid="271367"/>
                                        </p:tgtEl>
                                        <p:attrNameLst>
                                          <p:attrName>ppt_w</p:attrName>
                                        </p:attrNameLst>
                                      </p:cBhvr>
                                      <p:tavLst>
                                        <p:tav tm="0">
                                          <p:val>
                                            <p:fltVal val="0"/>
                                          </p:val>
                                        </p:tav>
                                        <p:tav tm="100000">
                                          <p:val>
                                            <p:strVal val="#ppt_w"/>
                                          </p:val>
                                        </p:tav>
                                      </p:tavLst>
                                    </p:anim>
                                    <p:anim calcmode="lin" valueType="num">
                                      <p:cBhvr>
                                        <p:cTn id="16" dur="1000" fill="hold"/>
                                        <p:tgtEl>
                                          <p:spTgt spid="271367"/>
                                        </p:tgtEl>
                                        <p:attrNameLst>
                                          <p:attrName>ppt_h</p:attrName>
                                        </p:attrNameLst>
                                      </p:cBhvr>
                                      <p:tavLst>
                                        <p:tav tm="0">
                                          <p:val>
                                            <p:fltVal val="0"/>
                                          </p:val>
                                        </p:tav>
                                        <p:tav tm="100000">
                                          <p:val>
                                            <p:strVal val="#ppt_h"/>
                                          </p:val>
                                        </p:tav>
                                      </p:tavLst>
                                    </p:anim>
                                    <p:anim calcmode="lin" valueType="num">
                                      <p:cBhvr>
                                        <p:cTn id="17" dur="1000" fill="hold"/>
                                        <p:tgtEl>
                                          <p:spTgt spid="271367"/>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271367"/>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1367" grpId="0"/>
      <p:bldP spid="271368"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937" name="Picture 2" descr="Qimron"/>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1844675"/>
            <a:ext cx="7086600" cy="3886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1254" name="Text Box 6"/>
          <p:cNvSpPr txBox="1">
            <a:spLocks noChangeArrowheads="1"/>
          </p:cNvSpPr>
          <p:nvPr/>
        </p:nvSpPr>
        <p:spPr bwMode="auto">
          <a:xfrm>
            <a:off x="2514600" y="4292600"/>
            <a:ext cx="6629400" cy="2289175"/>
          </a:xfrm>
          <a:prstGeom prst="rect">
            <a:avLst/>
          </a:prstGeom>
          <a:solidFill>
            <a:schemeClr val="bg2"/>
          </a:solidFill>
          <a:ln w="9525">
            <a:noFill/>
            <a:miter lim="800000"/>
            <a:headEnd/>
            <a:tailEnd/>
          </a:ln>
          <a:effectLst/>
        </p:spPr>
        <p:txBody>
          <a:bodyPr>
            <a:spAutoFit/>
          </a:bodyPr>
          <a:lstStyle>
            <a:lvl1pPr marL="293688" indent="-293688" eaLnBrk="0" hangingPunct="0">
              <a:defRPr sz="2800" b="1">
                <a:solidFill>
                  <a:schemeClr val="tx2"/>
                </a:solidFill>
                <a:latin typeface="Garamond" charset="0"/>
                <a:ea typeface="ＭＳ Ｐゴシック" charset="0"/>
                <a:cs typeface="ＭＳ Ｐゴシック" charset="0"/>
              </a:defRPr>
            </a:lvl1pPr>
            <a:lvl2pPr marL="37931725" indent="-37474525" eaLnBrk="0" hangingPunct="0">
              <a:defRPr sz="2800" b="1">
                <a:solidFill>
                  <a:schemeClr val="tx2"/>
                </a:solidFill>
                <a:latin typeface="Garamond" charset="0"/>
                <a:ea typeface="ＭＳ Ｐゴシック" charset="0"/>
              </a:defRPr>
            </a:lvl2pPr>
            <a:lvl3pPr eaLnBrk="0" hangingPunct="0">
              <a:defRPr sz="2800" b="1">
                <a:solidFill>
                  <a:schemeClr val="tx2"/>
                </a:solidFill>
                <a:latin typeface="Garamond" charset="0"/>
                <a:ea typeface="ＭＳ Ｐゴシック" charset="0"/>
              </a:defRPr>
            </a:lvl3pPr>
            <a:lvl4pPr eaLnBrk="0" hangingPunct="0">
              <a:defRPr sz="2800" b="1">
                <a:solidFill>
                  <a:schemeClr val="tx2"/>
                </a:solidFill>
                <a:latin typeface="Garamond" charset="0"/>
                <a:ea typeface="ＭＳ Ｐゴシック" charset="0"/>
              </a:defRPr>
            </a:lvl4pPr>
            <a:lvl5pPr eaLnBrk="0" hangingPunct="0">
              <a:defRPr sz="2800" b="1">
                <a:solidFill>
                  <a:schemeClr val="tx2"/>
                </a:solidFill>
                <a:latin typeface="Garamond" charset="0"/>
                <a:ea typeface="ＭＳ Ｐゴシック" charset="0"/>
              </a:defRPr>
            </a:lvl5pPr>
            <a:lvl6pPr marL="457200" eaLnBrk="0" fontAlgn="base" hangingPunct="0">
              <a:spcBef>
                <a:spcPct val="0"/>
              </a:spcBef>
              <a:spcAft>
                <a:spcPct val="0"/>
              </a:spcAft>
              <a:defRPr sz="2800" b="1">
                <a:solidFill>
                  <a:schemeClr val="tx2"/>
                </a:solidFill>
                <a:latin typeface="Garamond" charset="0"/>
                <a:ea typeface="ＭＳ Ｐゴシック" charset="0"/>
              </a:defRPr>
            </a:lvl6pPr>
            <a:lvl7pPr marL="914400" eaLnBrk="0" fontAlgn="base" hangingPunct="0">
              <a:spcBef>
                <a:spcPct val="0"/>
              </a:spcBef>
              <a:spcAft>
                <a:spcPct val="0"/>
              </a:spcAft>
              <a:defRPr sz="2800" b="1">
                <a:solidFill>
                  <a:schemeClr val="tx2"/>
                </a:solidFill>
                <a:latin typeface="Garamond" charset="0"/>
                <a:ea typeface="ＭＳ Ｐゴシック" charset="0"/>
              </a:defRPr>
            </a:lvl7pPr>
            <a:lvl8pPr marL="1371600" eaLnBrk="0" fontAlgn="base" hangingPunct="0">
              <a:spcBef>
                <a:spcPct val="0"/>
              </a:spcBef>
              <a:spcAft>
                <a:spcPct val="0"/>
              </a:spcAft>
              <a:defRPr sz="2800" b="1">
                <a:solidFill>
                  <a:schemeClr val="tx2"/>
                </a:solidFill>
                <a:latin typeface="Garamond" charset="0"/>
                <a:ea typeface="ＭＳ Ｐゴシック" charset="0"/>
              </a:defRPr>
            </a:lvl8pPr>
            <a:lvl9pPr marL="1828800" eaLnBrk="0" fontAlgn="base" hangingPunct="0">
              <a:spcBef>
                <a:spcPct val="0"/>
              </a:spcBef>
              <a:spcAft>
                <a:spcPct val="0"/>
              </a:spcAft>
              <a:defRPr sz="2800" b="1">
                <a:solidFill>
                  <a:schemeClr val="tx2"/>
                </a:solidFill>
                <a:latin typeface="Garamond" charset="0"/>
                <a:ea typeface="ＭＳ Ｐゴシック" charset="0"/>
              </a:defRPr>
            </a:lvl9pPr>
          </a:lstStyle>
          <a:p>
            <a:pPr eaLnBrk="1" hangingPunct="1">
              <a:buFontTx/>
              <a:buChar char="•"/>
              <a:defRPr/>
            </a:pPr>
            <a:r>
              <a:rPr lang="en-US" altLang="zh-CN" sz="3600">
                <a:solidFill>
                  <a:srgbClr val="E5E5FF"/>
                </a:solidFill>
                <a:effectLst>
                  <a:outerShdw blurRad="38100" dist="38100" dir="2700000" algn="tl">
                    <a:srgbClr val="000000"/>
                  </a:outerShdw>
                </a:effectLst>
              </a:rPr>
              <a:t>“</a:t>
            </a:r>
            <a:r>
              <a:rPr lang="zh-CN" altLang="en-US" sz="3600">
                <a:solidFill>
                  <a:srgbClr val="E5E5FF"/>
                </a:solidFill>
                <a:effectLst>
                  <a:outerShdw blurRad="38100" dist="38100" dir="2700000" algn="tl">
                    <a:srgbClr val="000000"/>
                  </a:outerShdw>
                </a:effectLst>
                <a:ea typeface="宋体" charset="0"/>
                <a:cs typeface="宋体" charset="0"/>
              </a:rPr>
              <a:t>律法的果效” </a:t>
            </a:r>
            <a:r>
              <a:rPr lang="en-US" altLang="zh-CN" sz="3600">
                <a:solidFill>
                  <a:srgbClr val="E5E5FF"/>
                </a:solidFill>
                <a:effectLst>
                  <a:outerShdw blurRad="38100" dist="38100" dir="2700000" algn="tl">
                    <a:srgbClr val="000000"/>
                  </a:outerShdw>
                </a:effectLst>
                <a:ea typeface="宋体" charset="0"/>
                <a:cs typeface="宋体" charset="0"/>
              </a:rPr>
              <a:t>(Abegg </a:t>
            </a:r>
            <a:r>
              <a:rPr lang="zh-CN" altLang="en-US" sz="3600">
                <a:solidFill>
                  <a:srgbClr val="E5E5FF"/>
                </a:solidFill>
                <a:effectLst>
                  <a:outerShdw blurRad="38100" dist="38100" dir="2700000" algn="tl">
                    <a:srgbClr val="000000"/>
                  </a:outerShdw>
                </a:effectLst>
                <a:ea typeface="宋体" charset="0"/>
                <a:cs typeface="宋体" charset="0"/>
              </a:rPr>
              <a:t>的翻译表示</a:t>
            </a:r>
            <a:r>
              <a:rPr lang="en-US" altLang="zh-CN" sz="3600">
                <a:solidFill>
                  <a:srgbClr val="E5E5FF"/>
                </a:solidFill>
                <a:effectLst>
                  <a:outerShdw blurRad="38100" dist="38100" dir="2700000" algn="tl">
                    <a:srgbClr val="000000"/>
                  </a:outerShdw>
                </a:effectLst>
                <a:ea typeface="宋体" charset="0"/>
                <a:cs typeface="宋体" charset="0"/>
              </a:rPr>
              <a:t>, </a:t>
            </a:r>
            <a:r>
              <a:rPr lang="zh-CN" altLang="en-US" sz="3600">
                <a:solidFill>
                  <a:srgbClr val="E5E5FF"/>
                </a:solidFill>
                <a:effectLst>
                  <a:outerShdw blurRad="38100" dist="38100" dir="2700000" algn="tl">
                    <a:srgbClr val="000000"/>
                  </a:outerShdw>
                </a:effectLst>
                <a:ea typeface="宋体" charset="0"/>
                <a:cs typeface="宋体" charset="0"/>
              </a:rPr>
              <a:t>依据犹太拉比的法律信仰在于行为得蒙救赎</a:t>
            </a:r>
            <a:r>
              <a:rPr lang="en-US" altLang="zh-CN" sz="3600">
                <a:solidFill>
                  <a:srgbClr val="E5E5FF"/>
                </a:solidFill>
                <a:effectLst>
                  <a:outerShdw blurRad="38100" dist="38100" dir="2700000" algn="tl">
                    <a:srgbClr val="000000"/>
                  </a:outerShdw>
                </a:effectLst>
                <a:ea typeface="宋体" charset="0"/>
                <a:cs typeface="宋体" charset="0"/>
              </a:rPr>
              <a:t>, </a:t>
            </a:r>
            <a:r>
              <a:rPr lang="zh-CN" altLang="en-US" sz="3600">
                <a:solidFill>
                  <a:srgbClr val="E5E5FF"/>
                </a:solidFill>
                <a:effectLst>
                  <a:outerShdw blurRad="38100" dist="38100" dir="2700000" algn="tl">
                    <a:srgbClr val="000000"/>
                  </a:outerShdw>
                </a:effectLst>
                <a:ea typeface="宋体" charset="0"/>
                <a:cs typeface="宋体" charset="0"/>
              </a:rPr>
              <a:t>保罗在加拉太书持反对的意见。</a:t>
            </a:r>
            <a:r>
              <a:rPr lang="en-US" altLang="zh-CN" sz="3600">
                <a:solidFill>
                  <a:srgbClr val="E5E5FF"/>
                </a:solidFill>
                <a:effectLst>
                  <a:outerShdw blurRad="38100" dist="38100" dir="2700000" algn="tl">
                    <a:srgbClr val="000000"/>
                  </a:outerShdw>
                </a:effectLst>
                <a:ea typeface="宋体" charset="0"/>
                <a:cs typeface="宋体" charset="0"/>
              </a:rPr>
              <a:t>)</a:t>
            </a:r>
            <a:endParaRPr lang="en-US" altLang="zh-TW" sz="3600">
              <a:solidFill>
                <a:srgbClr val="E5E5FF"/>
              </a:solidFill>
              <a:effectLst>
                <a:outerShdw blurRad="38100" dist="38100" dir="2700000" algn="tl">
                  <a:srgbClr val="000000"/>
                </a:outerShdw>
              </a:effectLst>
              <a:ea typeface="宋体" charset="0"/>
              <a:cs typeface="宋体" charset="0"/>
            </a:endParaRPr>
          </a:p>
        </p:txBody>
      </p:sp>
      <p:sp>
        <p:nvSpPr>
          <p:cNvPr id="181256" name="Text Box 8"/>
          <p:cNvSpPr txBox="1">
            <a:spLocks noChangeArrowheads="1"/>
          </p:cNvSpPr>
          <p:nvPr/>
        </p:nvSpPr>
        <p:spPr bwMode="auto">
          <a:xfrm>
            <a:off x="3059113" y="3500438"/>
            <a:ext cx="5754687" cy="579437"/>
          </a:xfrm>
          <a:prstGeom prst="rect">
            <a:avLst/>
          </a:prstGeom>
          <a:solidFill>
            <a:schemeClr val="bg2"/>
          </a:solidFill>
          <a:ln w="9525">
            <a:noFill/>
            <a:miter lim="800000"/>
            <a:headEnd/>
            <a:tailEnd/>
          </a:ln>
          <a:effectLst/>
        </p:spPr>
        <p:txBody>
          <a:bodyPr wrap="none">
            <a:spAutoFit/>
          </a:bodyPr>
          <a:lstStyle>
            <a:lvl1pPr eaLnBrk="0" hangingPunct="0">
              <a:defRPr sz="2800" b="1">
                <a:solidFill>
                  <a:schemeClr val="tx2"/>
                </a:solidFill>
                <a:latin typeface="Garamond" charset="0"/>
                <a:ea typeface="ＭＳ Ｐゴシック" charset="0"/>
                <a:cs typeface="ＭＳ Ｐゴシック" charset="0"/>
              </a:defRPr>
            </a:lvl1pPr>
            <a:lvl2pPr marL="37931725" indent="-37474525" eaLnBrk="0" hangingPunct="0">
              <a:defRPr sz="2800" b="1">
                <a:solidFill>
                  <a:schemeClr val="tx2"/>
                </a:solidFill>
                <a:latin typeface="Garamond" charset="0"/>
                <a:ea typeface="ＭＳ Ｐゴシック" charset="0"/>
              </a:defRPr>
            </a:lvl2pPr>
            <a:lvl3pPr eaLnBrk="0" hangingPunct="0">
              <a:defRPr sz="2800" b="1">
                <a:solidFill>
                  <a:schemeClr val="tx2"/>
                </a:solidFill>
                <a:latin typeface="Garamond" charset="0"/>
                <a:ea typeface="ＭＳ Ｐゴシック" charset="0"/>
              </a:defRPr>
            </a:lvl3pPr>
            <a:lvl4pPr eaLnBrk="0" hangingPunct="0">
              <a:defRPr sz="2800" b="1">
                <a:solidFill>
                  <a:schemeClr val="tx2"/>
                </a:solidFill>
                <a:latin typeface="Garamond" charset="0"/>
                <a:ea typeface="ＭＳ Ｐゴシック" charset="0"/>
              </a:defRPr>
            </a:lvl4pPr>
            <a:lvl5pPr eaLnBrk="0" hangingPunct="0">
              <a:defRPr sz="2800" b="1">
                <a:solidFill>
                  <a:schemeClr val="tx2"/>
                </a:solidFill>
                <a:latin typeface="Garamond" charset="0"/>
                <a:ea typeface="ＭＳ Ｐゴシック" charset="0"/>
              </a:defRPr>
            </a:lvl5pPr>
            <a:lvl6pPr marL="457200" eaLnBrk="0" fontAlgn="base" hangingPunct="0">
              <a:spcBef>
                <a:spcPct val="0"/>
              </a:spcBef>
              <a:spcAft>
                <a:spcPct val="0"/>
              </a:spcAft>
              <a:defRPr sz="2800" b="1">
                <a:solidFill>
                  <a:schemeClr val="tx2"/>
                </a:solidFill>
                <a:latin typeface="Garamond" charset="0"/>
                <a:ea typeface="ＭＳ Ｐゴシック" charset="0"/>
              </a:defRPr>
            </a:lvl6pPr>
            <a:lvl7pPr marL="914400" eaLnBrk="0" fontAlgn="base" hangingPunct="0">
              <a:spcBef>
                <a:spcPct val="0"/>
              </a:spcBef>
              <a:spcAft>
                <a:spcPct val="0"/>
              </a:spcAft>
              <a:defRPr sz="2800" b="1">
                <a:solidFill>
                  <a:schemeClr val="tx2"/>
                </a:solidFill>
                <a:latin typeface="Garamond" charset="0"/>
                <a:ea typeface="ＭＳ Ｐゴシック" charset="0"/>
              </a:defRPr>
            </a:lvl7pPr>
            <a:lvl8pPr marL="1371600" eaLnBrk="0" fontAlgn="base" hangingPunct="0">
              <a:spcBef>
                <a:spcPct val="0"/>
              </a:spcBef>
              <a:spcAft>
                <a:spcPct val="0"/>
              </a:spcAft>
              <a:defRPr sz="2800" b="1">
                <a:solidFill>
                  <a:schemeClr val="tx2"/>
                </a:solidFill>
                <a:latin typeface="Garamond" charset="0"/>
                <a:ea typeface="ＭＳ Ｐゴシック" charset="0"/>
              </a:defRPr>
            </a:lvl8pPr>
            <a:lvl9pPr marL="1828800" eaLnBrk="0" fontAlgn="base" hangingPunct="0">
              <a:spcBef>
                <a:spcPct val="0"/>
              </a:spcBef>
              <a:spcAft>
                <a:spcPct val="0"/>
              </a:spcAft>
              <a:defRPr sz="2800" b="1">
                <a:solidFill>
                  <a:schemeClr val="tx2"/>
                </a:solidFill>
                <a:latin typeface="Garamond" charset="0"/>
                <a:ea typeface="ＭＳ Ｐゴシック" charset="0"/>
              </a:defRPr>
            </a:lvl9pPr>
          </a:lstStyle>
          <a:p>
            <a:pPr algn="ctr" eaLnBrk="1" hangingPunct="1">
              <a:defRPr/>
            </a:pPr>
            <a:r>
              <a:rPr lang="en-US" altLang="zh-TW" sz="3200">
                <a:solidFill>
                  <a:srgbClr val="E5E5FF"/>
                </a:solidFill>
                <a:effectLst>
                  <a:outerShdw blurRad="38100" dist="38100" dir="2700000" algn="tl">
                    <a:srgbClr val="000000"/>
                  </a:outerShdw>
                </a:effectLst>
                <a:ea typeface="新細明體" charset="0"/>
                <a:cs typeface="新細明體" charset="0"/>
              </a:rPr>
              <a:t>MIQSAT MA’ASE HA-TORAH</a:t>
            </a:r>
          </a:p>
        </p:txBody>
      </p:sp>
      <p:sp>
        <p:nvSpPr>
          <p:cNvPr id="181258" name="Rectangle 10"/>
          <p:cNvSpPr>
            <a:spLocks noChangeArrowheads="1"/>
          </p:cNvSpPr>
          <p:nvPr/>
        </p:nvSpPr>
        <p:spPr bwMode="auto">
          <a:xfrm>
            <a:off x="0" y="836613"/>
            <a:ext cx="9318625" cy="1354137"/>
          </a:xfrm>
          <a:prstGeom prst="rect">
            <a:avLst/>
          </a:prstGeom>
          <a:noFill/>
          <a:ln w="9525">
            <a:noFill/>
            <a:miter lim="800000"/>
            <a:headEnd/>
            <a:tailEnd/>
          </a:ln>
          <a:effectLst/>
        </p:spPr>
        <p:txBody>
          <a:bodyPr/>
          <a:lstStyle/>
          <a:p>
            <a:pPr marL="609600" indent="-609600">
              <a:spcBef>
                <a:spcPct val="20000"/>
              </a:spcBef>
              <a:buClr>
                <a:srgbClr val="FFCC00"/>
              </a:buClr>
              <a:buSzPct val="70000"/>
              <a:buFont typeface="Wingdings" charset="0"/>
              <a:buNone/>
              <a:defRPr/>
            </a:pPr>
            <a:r>
              <a:rPr lang="en-US" altLang="zh-CN" sz="3200" b="1">
                <a:solidFill>
                  <a:srgbClr val="FFFFFF"/>
                </a:solidFill>
                <a:effectLst>
                  <a:outerShdw blurRad="38100" dist="38100" dir="2700000" algn="tl">
                    <a:srgbClr val="000000"/>
                  </a:outerShdw>
                </a:effectLst>
                <a:latin typeface="Garamond" charset="0"/>
              </a:rPr>
              <a:t>7. MMT </a:t>
            </a:r>
            <a:r>
              <a:rPr lang="zh-CN" altLang="en-US" sz="3200" b="1">
                <a:solidFill>
                  <a:srgbClr val="FFFFFF"/>
                </a:solidFill>
                <a:effectLst>
                  <a:outerShdw blurRad="38100" dist="38100" dir="2700000" algn="tl">
                    <a:srgbClr val="000000"/>
                  </a:outerShdw>
                </a:effectLst>
                <a:latin typeface="Garamond" charset="0"/>
                <a:ea typeface="宋体" charset="0"/>
                <a:cs typeface="宋体" charset="0"/>
              </a:rPr>
              <a:t>表示</a:t>
            </a:r>
            <a:r>
              <a:rPr lang="en-US" altLang="zh-CN" sz="3200" b="1">
                <a:solidFill>
                  <a:srgbClr val="FFFFFF"/>
                </a:solidFill>
                <a:effectLst>
                  <a:outerShdw blurRad="38100" dist="38100" dir="2700000" algn="tl">
                    <a:srgbClr val="000000"/>
                  </a:outerShdw>
                </a:effectLst>
                <a:latin typeface="Garamond" charset="0"/>
                <a:ea typeface="宋体" charset="0"/>
                <a:cs typeface="宋体" charset="0"/>
              </a:rPr>
              <a:t>, </a:t>
            </a:r>
            <a:r>
              <a:rPr lang="zh-CN" altLang="en-US" sz="3200" b="1">
                <a:solidFill>
                  <a:srgbClr val="FFFFFF"/>
                </a:solidFill>
                <a:effectLst>
                  <a:outerShdw blurRad="38100" dist="38100" dir="2700000" algn="tl">
                    <a:srgbClr val="000000"/>
                  </a:outerShdw>
                </a:effectLst>
                <a:latin typeface="Garamond" charset="0"/>
                <a:ea typeface="宋体" charset="0"/>
                <a:cs typeface="宋体" charset="0"/>
              </a:rPr>
              <a:t>保罗的反对者教导救恩是守律法律才是真正的子民。</a:t>
            </a:r>
            <a:endParaRPr lang="en-US" altLang="zh-TW" sz="1800" b="1">
              <a:solidFill>
                <a:srgbClr val="FFFFFF"/>
              </a:solidFill>
              <a:effectLst>
                <a:outerShdw blurRad="38100" dist="38100" dir="2700000" algn="tl">
                  <a:srgbClr val="000000"/>
                </a:outerShdw>
              </a:effectLst>
              <a:latin typeface="Garamond" charset="0"/>
              <a:ea typeface="新細明體" charset="0"/>
              <a:cs typeface="新細明體" charset="0"/>
            </a:endParaRPr>
          </a:p>
          <a:p>
            <a:pPr marL="609600" indent="-609600">
              <a:spcBef>
                <a:spcPct val="20000"/>
              </a:spcBef>
              <a:buClr>
                <a:srgbClr val="FFCC00"/>
              </a:buClr>
              <a:buSzPct val="70000"/>
              <a:buFont typeface="Wingdings" charset="0"/>
              <a:buNone/>
              <a:defRPr/>
            </a:pPr>
            <a:endParaRPr lang="en-US" altLang="zh-TW" sz="1800" b="1">
              <a:solidFill>
                <a:srgbClr val="FFFFFF"/>
              </a:solidFill>
              <a:effectLst>
                <a:outerShdw blurRad="38100" dist="38100" dir="2700000" algn="tl">
                  <a:srgbClr val="000000"/>
                </a:outerShdw>
              </a:effectLst>
              <a:latin typeface="Garamond" charset="0"/>
              <a:ea typeface="新細明體" charset="0"/>
              <a:cs typeface="新細明體" charset="0"/>
            </a:endParaRPr>
          </a:p>
        </p:txBody>
      </p:sp>
      <p:sp>
        <p:nvSpPr>
          <p:cNvPr id="181261" name="Text Box 13"/>
          <p:cNvSpPr txBox="1">
            <a:spLocks noChangeArrowheads="1"/>
          </p:cNvSpPr>
          <p:nvPr/>
        </p:nvSpPr>
        <p:spPr bwMode="auto">
          <a:xfrm>
            <a:off x="8458200" y="76200"/>
            <a:ext cx="590550" cy="457200"/>
          </a:xfrm>
          <a:prstGeom prst="rect">
            <a:avLst/>
          </a:prstGeom>
          <a:noFill/>
          <a:ln w="9525">
            <a:noFill/>
            <a:miter lim="800000"/>
            <a:headEnd/>
            <a:tailEnd/>
          </a:ln>
          <a:effectLst/>
        </p:spPr>
        <p:txBody>
          <a:bodyPr wrap="none">
            <a:spAutoFit/>
          </a:bodyPr>
          <a:lstStyle>
            <a:lvl1pPr eaLnBrk="0" hangingPunct="0">
              <a:defRPr sz="2800" b="1">
                <a:solidFill>
                  <a:schemeClr val="tx2"/>
                </a:solidFill>
                <a:latin typeface="Garamond" charset="0"/>
                <a:ea typeface="ＭＳ Ｐゴシック" charset="0"/>
                <a:cs typeface="ＭＳ Ｐゴシック" charset="0"/>
              </a:defRPr>
            </a:lvl1pPr>
            <a:lvl2pPr marL="37931725" indent="-37474525" eaLnBrk="0" hangingPunct="0">
              <a:defRPr sz="2800" b="1">
                <a:solidFill>
                  <a:schemeClr val="tx2"/>
                </a:solidFill>
                <a:latin typeface="Garamond" charset="0"/>
                <a:ea typeface="ＭＳ Ｐゴシック" charset="0"/>
              </a:defRPr>
            </a:lvl2pPr>
            <a:lvl3pPr eaLnBrk="0" hangingPunct="0">
              <a:defRPr sz="2800" b="1">
                <a:solidFill>
                  <a:schemeClr val="tx2"/>
                </a:solidFill>
                <a:latin typeface="Garamond" charset="0"/>
                <a:ea typeface="ＭＳ Ｐゴシック" charset="0"/>
              </a:defRPr>
            </a:lvl3pPr>
            <a:lvl4pPr eaLnBrk="0" hangingPunct="0">
              <a:defRPr sz="2800" b="1">
                <a:solidFill>
                  <a:schemeClr val="tx2"/>
                </a:solidFill>
                <a:latin typeface="Garamond" charset="0"/>
                <a:ea typeface="ＭＳ Ｐゴシック" charset="0"/>
              </a:defRPr>
            </a:lvl4pPr>
            <a:lvl5pPr eaLnBrk="0" hangingPunct="0">
              <a:defRPr sz="2800" b="1">
                <a:solidFill>
                  <a:schemeClr val="tx2"/>
                </a:solidFill>
                <a:latin typeface="Garamond" charset="0"/>
                <a:ea typeface="ＭＳ Ｐゴシック" charset="0"/>
              </a:defRPr>
            </a:lvl5pPr>
            <a:lvl6pPr marL="457200" eaLnBrk="0" fontAlgn="base" hangingPunct="0">
              <a:spcBef>
                <a:spcPct val="0"/>
              </a:spcBef>
              <a:spcAft>
                <a:spcPct val="0"/>
              </a:spcAft>
              <a:defRPr sz="2800" b="1">
                <a:solidFill>
                  <a:schemeClr val="tx2"/>
                </a:solidFill>
                <a:latin typeface="Garamond" charset="0"/>
                <a:ea typeface="ＭＳ Ｐゴシック" charset="0"/>
              </a:defRPr>
            </a:lvl6pPr>
            <a:lvl7pPr marL="914400" eaLnBrk="0" fontAlgn="base" hangingPunct="0">
              <a:spcBef>
                <a:spcPct val="0"/>
              </a:spcBef>
              <a:spcAft>
                <a:spcPct val="0"/>
              </a:spcAft>
              <a:defRPr sz="2800" b="1">
                <a:solidFill>
                  <a:schemeClr val="tx2"/>
                </a:solidFill>
                <a:latin typeface="Garamond" charset="0"/>
                <a:ea typeface="ＭＳ Ｐゴシック" charset="0"/>
              </a:defRPr>
            </a:lvl7pPr>
            <a:lvl8pPr marL="1371600" eaLnBrk="0" fontAlgn="base" hangingPunct="0">
              <a:spcBef>
                <a:spcPct val="0"/>
              </a:spcBef>
              <a:spcAft>
                <a:spcPct val="0"/>
              </a:spcAft>
              <a:defRPr sz="2800" b="1">
                <a:solidFill>
                  <a:schemeClr val="tx2"/>
                </a:solidFill>
                <a:latin typeface="Garamond" charset="0"/>
                <a:ea typeface="ＭＳ Ｐゴシック" charset="0"/>
              </a:defRPr>
            </a:lvl8pPr>
            <a:lvl9pPr marL="1828800" eaLnBrk="0" fontAlgn="base" hangingPunct="0">
              <a:spcBef>
                <a:spcPct val="0"/>
              </a:spcBef>
              <a:spcAft>
                <a:spcPct val="0"/>
              </a:spcAft>
              <a:defRPr sz="2800" b="1">
                <a:solidFill>
                  <a:schemeClr val="tx2"/>
                </a:solidFill>
                <a:latin typeface="Garamond" charset="0"/>
                <a:ea typeface="ＭＳ Ｐゴシック" charset="0"/>
              </a:defRPr>
            </a:lvl9pPr>
          </a:lstStyle>
          <a:p>
            <a:pPr algn="ctr" eaLnBrk="1" hangingPunct="1">
              <a:defRPr/>
            </a:pPr>
            <a:r>
              <a:rPr lang="en-US" altLang="zh-TW" sz="2400">
                <a:solidFill>
                  <a:srgbClr val="E5E5FF"/>
                </a:solidFill>
                <a:effectLst>
                  <a:outerShdw blurRad="38100" dist="38100" dir="2700000" algn="tl">
                    <a:srgbClr val="000000"/>
                  </a:outerShdw>
                </a:effectLst>
                <a:ea typeface="新細明體" charset="0"/>
                <a:cs typeface="新細明體" charset="0"/>
              </a:rPr>
              <a:t>183</a:t>
            </a:r>
          </a:p>
        </p:txBody>
      </p:sp>
      <p:sp>
        <p:nvSpPr>
          <p:cNvPr id="181262" name="Rectangle 14"/>
          <p:cNvSpPr>
            <a:spLocks noGrp="1" noRot="1" noChangeArrowheads="1"/>
          </p:cNvSpPr>
          <p:nvPr>
            <p:ph type="title"/>
          </p:nvPr>
        </p:nvSpPr>
        <p:spPr>
          <a:xfrm>
            <a:off x="0" y="0"/>
            <a:ext cx="6096000" cy="762000"/>
          </a:xfrm>
          <a:gradFill rotWithShape="1">
            <a:gsLst>
              <a:gs pos="0">
                <a:schemeClr val="accent1"/>
              </a:gs>
              <a:gs pos="50000">
                <a:schemeClr val="accent1">
                  <a:gamma/>
                  <a:shade val="46275"/>
                  <a:invGamma/>
                </a:schemeClr>
              </a:gs>
              <a:gs pos="100000">
                <a:schemeClr val="accent1"/>
              </a:gs>
            </a:gsLst>
            <a:lin ang="5400000" scaled="1"/>
          </a:gradFill>
        </p:spPr>
        <p:txBody>
          <a:bodyPr/>
          <a:lstStyle/>
          <a:p>
            <a:pPr algn="l" eaLnBrk="1" hangingPunct="1">
              <a:defRPr/>
            </a:pPr>
            <a:r>
              <a:rPr lang="en-US" altLang="zh-CN">
                <a:latin typeface="Garamond" charset="0"/>
              </a:rPr>
              <a:t>DSS </a:t>
            </a:r>
            <a:r>
              <a:rPr lang="zh-CN" altLang="en-US">
                <a:latin typeface="Garamond" charset="0"/>
                <a:ea typeface="宋体" charset="0"/>
                <a:cs typeface="宋体" charset="0"/>
              </a:rPr>
              <a:t>的</a:t>
            </a:r>
            <a:r>
              <a:rPr lang="zh-TW" altLang="en-US">
                <a:latin typeface="Garamond" charset="0"/>
                <a:ea typeface="新細明體" charset="0"/>
                <a:cs typeface="新細明體" charset="0"/>
              </a:rPr>
              <a:t>重要性</a:t>
            </a:r>
            <a:endParaRPr lang="en-US" altLang="zh-TW">
              <a:latin typeface="Garamond" charset="0"/>
            </a:endParaRPr>
          </a:p>
        </p:txBody>
      </p:sp>
    </p:spTree>
    <p:extLst>
      <p:ext uri="{BB962C8B-B14F-4D97-AF65-F5344CB8AC3E}">
        <p14:creationId xmlns:p14="http://schemas.microsoft.com/office/powerpoint/2010/main" val="184265009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9"/>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How can you be free?</a:t>
            </a:r>
          </a:p>
        </p:txBody>
      </p:sp>
      <p:pic>
        <p:nvPicPr>
          <p:cNvPr id="374786" name="Picture 2" descr="Image result for be free">
            <a:extLst>
              <a:ext uri="{FF2B5EF4-FFF2-40B4-BE49-F238E27FC236}">
                <a16:creationId xmlns:a16="http://schemas.microsoft.com/office/drawing/2014/main" id="{61B8DD3F-8FFA-D640-8D90-076DA74C0D6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268760"/>
            <a:ext cx="9144000" cy="51546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353561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82" name="Picture 2" descr="Image result for be free from sin">
            <a:extLst>
              <a:ext uri="{FF2B5EF4-FFF2-40B4-BE49-F238E27FC236}">
                <a16:creationId xmlns:a16="http://schemas.microsoft.com/office/drawing/2014/main" id="{D0191574-A7F3-FA4A-9190-1DFF19D183C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39944" cy="6093296"/>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defRPr/>
            </a:pPr>
            <a:r>
              <a:rPr lang="zh-CN" alt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为什么救恩是</a:t>
            </a:r>
            <a:r>
              <a:rPr lang="zh-CN" altLang="en-US" sz="5400" b="1" dirty="0">
                <a:solidFill>
                  <a:srgbClr val="FFFF00"/>
                </a:solidFill>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单单</a:t>
            </a:r>
            <a:r>
              <a:rPr lang="zh-CN" alt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靠信心？</a:t>
            </a:r>
            <a:endParaRPr 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endParaRPr>
          </a:p>
        </p:txBody>
      </p:sp>
      <p:sp>
        <p:nvSpPr>
          <p:cNvPr id="4" name="Rectangle 2">
            <a:extLst>
              <a:ext uri="{FF2B5EF4-FFF2-40B4-BE49-F238E27FC236}">
                <a16:creationId xmlns:a16="http://schemas.microsoft.com/office/drawing/2014/main" id="{899E8807-FF5D-7D46-A408-BBF5F19827AD}"/>
              </a:ext>
            </a:extLst>
          </p:cNvPr>
          <p:cNvSpPr txBox="1">
            <a:spLocks noChangeArrowheads="1"/>
          </p:cNvSpPr>
          <p:nvPr/>
        </p:nvSpPr>
        <p:spPr bwMode="auto">
          <a:xfrm>
            <a:off x="3635896" y="4437112"/>
            <a:ext cx="5343004" cy="1888192"/>
          </a:xfrm>
          <a:prstGeom prst="rect">
            <a:avLst/>
          </a:prstGeom>
          <a:noFill/>
          <a:ln>
            <a:noFill/>
          </a:ln>
          <a:effectLst>
            <a:outerShdw blurRad="63500" dist="35921" dir="2700000" algn="ctr" rotWithShape="0">
              <a:schemeClr val="tx2">
                <a:alpha val="74998"/>
              </a:schemeClr>
            </a:outerShdw>
          </a:effectLst>
        </p:spPr>
        <p:txBody>
          <a:bodyPr vert="horz" wrap="square" lIns="91435" tIns="45718" rIns="91435" bIns="45718"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54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保罗给</a:t>
            </a:r>
            <a:endParaRPr kumimoji="0" lang="en-US" altLang="zh-CN" sz="54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54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三个理由</a:t>
            </a:r>
            <a:endParaRPr kumimoji="0" lang="en-US" sz="54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5" name="Rectangle 2">
            <a:extLst>
              <a:ext uri="{FF2B5EF4-FFF2-40B4-BE49-F238E27FC236}">
                <a16:creationId xmlns:a16="http://schemas.microsoft.com/office/drawing/2014/main" id="{61CA5113-FA79-FD47-A719-FFFD4AE7C728}"/>
              </a:ext>
            </a:extLst>
          </p:cNvPr>
          <p:cNvSpPr txBox="1">
            <a:spLocks noChangeArrowheads="1"/>
          </p:cNvSpPr>
          <p:nvPr/>
        </p:nvSpPr>
        <p:spPr bwMode="auto">
          <a:xfrm>
            <a:off x="395536" y="5964167"/>
            <a:ext cx="7272808" cy="86409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1435" tIns="45718" rIns="91435" bIns="45718"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353" rtl="0" eaLnBrk="0" fontAlgn="base" latinLnBrk="0" hangingPunct="0">
              <a:lnSpc>
                <a:spcPct val="100000"/>
              </a:lnSpc>
              <a:spcBef>
                <a:spcPct val="0"/>
              </a:spcBef>
              <a:spcAft>
                <a:spcPct val="0"/>
              </a:spcAft>
              <a:buClrTx/>
              <a:buSzTx/>
              <a:buFontTx/>
              <a:buNone/>
              <a:tabLst/>
              <a:defRPr/>
            </a:pPr>
            <a:r>
              <a:rPr kumimoji="0" lang="zh-SG" altLang="en-US" sz="4800" b="1" i="1"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加拉太书</a:t>
            </a:r>
          </a:p>
        </p:txBody>
      </p:sp>
    </p:spTree>
    <p:extLst>
      <p:ext uri="{BB962C8B-B14F-4D97-AF65-F5344CB8AC3E}">
        <p14:creationId xmlns:p14="http://schemas.microsoft.com/office/powerpoint/2010/main" val="207542118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4410"/>
        <p:cNvGrpSpPr/>
        <p:nvPr/>
      </p:nvGrpSpPr>
      <p:grpSpPr>
        <a:xfrm>
          <a:off x="0" y="0"/>
          <a:ext cx="0" cy="0"/>
          <a:chOff x="0" y="0"/>
          <a:chExt cx="0" cy="0"/>
        </a:xfrm>
      </p:grpSpPr>
      <p:pic>
        <p:nvPicPr>
          <p:cNvPr id="4411" name="Google Shape;4411;p615"/>
          <p:cNvPicPr preferRelativeResize="0"/>
          <p:nvPr/>
        </p:nvPicPr>
        <p:blipFill rotWithShape="1">
          <a:blip r:embed="rId3">
            <a:alphaModFix/>
          </a:blip>
          <a:srcRect/>
          <a:stretch/>
        </p:blipFill>
        <p:spPr>
          <a:xfrm>
            <a:off x="0" y="393700"/>
            <a:ext cx="9144000" cy="6067313"/>
          </a:xfrm>
          <a:prstGeom prst="rect">
            <a:avLst/>
          </a:prstGeom>
          <a:noFill/>
          <a:ln>
            <a:noFill/>
          </a:ln>
        </p:spPr>
      </p:pic>
      <p:sp>
        <p:nvSpPr>
          <p:cNvPr id="4412" name="Google Shape;4412;p615"/>
          <p:cNvSpPr txBox="1">
            <a:spLocks noGrp="1"/>
          </p:cNvSpPr>
          <p:nvPr>
            <p:ph type="ctrTitle"/>
          </p:nvPr>
        </p:nvSpPr>
        <p:spPr>
          <a:xfrm>
            <a:off x="0" y="232008"/>
            <a:ext cx="4642556" cy="2858325"/>
          </a:xfrm>
          <a:prstGeom prst="rect">
            <a:avLst/>
          </a:prstGeom>
          <a:noFill/>
          <a:ln>
            <a:noFill/>
          </a:ln>
        </p:spPr>
        <p:txBody>
          <a:bodyPr spcFirstLastPara="1" wrap="square" lIns="91425" tIns="45700" rIns="91425" bIns="45700" anchor="ctr" anchorCtr="0">
            <a:noAutofit/>
          </a:bodyPr>
          <a:lstStyle/>
          <a:p>
            <a:br>
              <a:rPr lang="en-US" altLang="zh-CN" sz="5400" b="1" dirty="0">
                <a:solidFill>
                  <a:schemeClr val="dk1"/>
                </a:solidFill>
              </a:rPr>
            </a:br>
            <a:r>
              <a:rPr lang="zh-CN" altLang="en-US" sz="5400" b="1" dirty="0">
                <a:solidFill>
                  <a:schemeClr val="dk1"/>
                </a:solidFill>
              </a:rPr>
              <a:t>让我们一起考察经文</a:t>
            </a:r>
            <a:br>
              <a:rPr lang="zh-CN" altLang="en-US" sz="5400" b="1" dirty="0">
                <a:solidFill>
                  <a:schemeClr val="dk1"/>
                </a:solidFill>
              </a:rPr>
            </a:br>
            <a:endParaRPr sz="5400" b="1" dirty="0">
              <a:solidFill>
                <a:schemeClr val="dk1"/>
              </a:solidFill>
            </a:endParaRPr>
          </a:p>
        </p:txBody>
      </p:sp>
      <p:sp>
        <p:nvSpPr>
          <p:cNvPr id="4413" name="Google Shape;4413;p615"/>
          <p:cNvSpPr txBox="1"/>
          <p:nvPr/>
        </p:nvSpPr>
        <p:spPr>
          <a:xfrm>
            <a:off x="155222" y="3308231"/>
            <a:ext cx="4953000" cy="2858325"/>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5400"/>
              <a:buFont typeface="Arial"/>
              <a:buNone/>
              <a:tabLst/>
              <a:defRPr/>
            </a:pPr>
            <a:r>
              <a:rPr kumimoji="0" lang="zh-CN" altLang="en-US" sz="5400" b="1" i="0" u="none" strike="noStrike" kern="0" cap="none" spc="0" normalizeH="0" baseline="0" noProof="0" dirty="0">
                <a:ln>
                  <a:noFill/>
                </a:ln>
                <a:solidFill>
                  <a:srgbClr val="000000"/>
                </a:solidFill>
                <a:effectLst/>
                <a:uLnTx/>
                <a:uFillTx/>
                <a:latin typeface="Arial"/>
                <a:ea typeface="宋体" panose="02010600030101010101" pitchFamily="2" charset="-122"/>
                <a:cs typeface="Arial"/>
                <a:sym typeface="Arial"/>
              </a:rPr>
              <a:t>圣经：</a:t>
            </a:r>
            <a:endParaRPr kumimoji="0" lang="en-US" altLang="zh-CN" sz="5400" b="1" i="0" u="none" strike="noStrike" kern="0" cap="none" spc="0" normalizeH="0" baseline="0" noProof="0" dirty="0">
              <a:ln>
                <a:noFill/>
              </a:ln>
              <a:solidFill>
                <a:srgbClr val="000000"/>
              </a:solidFill>
              <a:effectLst/>
              <a:uLnTx/>
              <a:uFillTx/>
              <a:latin typeface="Arial"/>
              <a:ea typeface="宋体" panose="02010600030101010101" pitchFamily="2" charset="-122"/>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Pts val="5400"/>
              <a:buFont typeface="Arial"/>
              <a:buNone/>
              <a:tabLst/>
              <a:defRPr/>
            </a:pPr>
            <a:r>
              <a:rPr kumimoji="0" lang="zh-CN" altLang="en-US" sz="5400" b="1" i="0" u="none" strike="noStrike" kern="0" cap="none" spc="0" normalizeH="0" baseline="0" noProof="0" dirty="0">
                <a:ln>
                  <a:noFill/>
                </a:ln>
                <a:solidFill>
                  <a:srgbClr val="000000"/>
                </a:solidFill>
                <a:effectLst/>
                <a:uLnTx/>
                <a:uFillTx/>
                <a:latin typeface="Arial"/>
                <a:ea typeface="宋体" panose="02010600030101010101" pitchFamily="2" charset="-122"/>
                <a:cs typeface="Arial"/>
                <a:sym typeface="Arial"/>
              </a:rPr>
              <a:t>每一卷书</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414" name="Google Shape;4414;p615"/>
          <p:cNvSpPr txBox="1"/>
          <p:nvPr/>
        </p:nvSpPr>
        <p:spPr>
          <a:xfrm>
            <a:off x="2631722" y="5929568"/>
            <a:ext cx="8791222" cy="909772"/>
          </a:xfrm>
          <a:prstGeom prst="rect">
            <a:avLst/>
          </a:prstGeom>
          <a:noFill/>
          <a:ln>
            <a:noFill/>
          </a:ln>
          <a:effectLst>
            <a:outerShdw blurRad="63500" dist="35921" dir="2700000" algn="ctr" rotWithShape="0">
              <a:schemeClr val="dk2">
                <a:alpha val="74901"/>
              </a:schemeClr>
            </a:outerShdw>
          </a:effectLst>
        </p:spPr>
        <p:txBody>
          <a:bodyPr spcFirstLastPara="1" wrap="square"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800" b="1" i="0" u="none" strike="noStrike" kern="0" cap="none" spc="0" normalizeH="0" baseline="0" noProof="0" dirty="0" err="1">
                <a:ln>
                  <a:noFill/>
                </a:ln>
                <a:solidFill>
                  <a:srgbClr val="FFFFFF"/>
                </a:solidFill>
                <a:effectLst/>
                <a:uLnTx/>
                <a:uFillTx/>
                <a:latin typeface="Arial"/>
                <a:ea typeface="Arial"/>
                <a:cs typeface="Arial"/>
                <a:sym typeface="Arial"/>
              </a:rPr>
              <a:t>创世记</a:t>
            </a:r>
            <a:endParaRPr kumimoji="0" sz="4800" b="1" i="0" u="none" strike="noStrike" kern="0" cap="none" spc="0" normalizeH="0" baseline="0" noProof="0" dirty="0">
              <a:ln>
                <a:noFill/>
              </a:ln>
              <a:solidFill>
                <a:srgbClr val="FFFFFF"/>
              </a:solidFill>
              <a:effectLst/>
              <a:uLnTx/>
              <a:uFillTx/>
              <a:latin typeface="Arial"/>
              <a:ea typeface="Arial"/>
              <a:cs typeface="Arial"/>
              <a:sym typeface="Arial"/>
            </a:endParaRPr>
          </a:p>
        </p:txBody>
      </p:sp>
    </p:spTree>
    <p:extLst>
      <p:ext uri="{BB962C8B-B14F-4D97-AF65-F5344CB8AC3E}">
        <p14:creationId xmlns:p14="http://schemas.microsoft.com/office/powerpoint/2010/main" val="1660063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414"/>
                                        </p:tgtEl>
                                        <p:attrNameLst>
                                          <p:attrName>style.visibility</p:attrName>
                                        </p:attrNameLst>
                                      </p:cBhvr>
                                      <p:to>
                                        <p:strVal val="visible"/>
                                      </p:to>
                                    </p:set>
                                    <p:animEffect transition="in" filter="fade">
                                      <p:cBhvr>
                                        <p:cTn id="7" dur="500"/>
                                        <p:tgtEl>
                                          <p:spTgt spid="44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9"/>
            <a:ext cx="9144000" cy="769349"/>
          </a:xfrm>
          <a:effectLst>
            <a:outerShdw blurRad="63500" dist="35921" dir="2700000" algn="ctr" rotWithShape="0">
              <a:schemeClr val="tx2">
                <a:alpha val="74998"/>
              </a:schemeClr>
            </a:outerShdw>
          </a:effectLst>
        </p:spPr>
        <p:txBody>
          <a:bodyPr/>
          <a:lstStyle/>
          <a:p>
            <a:pPr>
              <a:defRPr/>
            </a:pPr>
            <a:r>
              <a:rPr lang="zh-TW" altLang="en-US" sz="5400" b="1" dirty="0">
                <a:solidFill>
                  <a:srgbClr val="FFFFFF"/>
                </a:solidFill>
                <a:effectLst>
                  <a:outerShdw blurRad="50800" dist="88900" dir="2700000" algn="tl" rotWithShape="0">
                    <a:srgbClr val="000000"/>
                  </a:outerShdw>
                </a:effectLst>
                <a:latin typeface="Arial" charset="0"/>
                <a:ea typeface="ＭＳ Ｐゴシック" charset="0"/>
                <a:cs typeface="ＭＳ Ｐゴシック" charset="0"/>
              </a:rPr>
              <a:t>出埃及记</a:t>
            </a:r>
            <a:r>
              <a:rPr lang="zh-CN" altLang="en-US" sz="5400" b="1" dirty="0">
                <a:solidFill>
                  <a:srgbClr val="FFFFFF"/>
                </a:solidFill>
                <a:effectLst>
                  <a:outerShdw blurRad="50800" dist="88900" dir="2700000" algn="tl" rotWithShape="0">
                    <a:srgbClr val="000000"/>
                  </a:outerShdw>
                </a:effectLst>
                <a:latin typeface="Arial" charset="0"/>
                <a:ea typeface="ＭＳ Ｐゴシック" charset="0"/>
                <a:cs typeface="ＭＳ Ｐゴシック" charset="0"/>
              </a:rPr>
              <a:t>背景</a:t>
            </a:r>
            <a:endParaRPr lang="en-US" sz="5400" b="1" dirty="0">
              <a:effectLst>
                <a:glow rad="127000">
                  <a:schemeClr val="tx1"/>
                </a:glow>
              </a:effectLst>
              <a:latin typeface="Arial" charset="0"/>
              <a:ea typeface="ＭＳ Ｐゴシック" charset="0"/>
              <a:cs typeface="ＭＳ Ｐゴシック" charset="0"/>
            </a:endParaRPr>
          </a:p>
        </p:txBody>
      </p:sp>
      <p:pic>
        <p:nvPicPr>
          <p:cNvPr id="381954" name="Picture 2" descr="Image result for apostle paul writing">
            <a:extLst>
              <a:ext uri="{FF2B5EF4-FFF2-40B4-BE49-F238E27FC236}">
                <a16:creationId xmlns:a16="http://schemas.microsoft.com/office/drawing/2014/main" id="{EA710AE0-A2B1-7749-90AC-43A8B3B934A4}"/>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790" y="1340768"/>
            <a:ext cx="9087010" cy="45365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594705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4F1EFA5D-892A-374C-B943-4E844A24593F}"/>
              </a:ext>
            </a:extLst>
          </p:cNvPr>
          <p:cNvGrpSpPr/>
          <p:nvPr/>
        </p:nvGrpSpPr>
        <p:grpSpPr>
          <a:xfrm>
            <a:off x="-36512" y="-27384"/>
            <a:ext cx="9175750" cy="6858000"/>
            <a:chOff x="-36512" y="-27384"/>
            <a:chExt cx="9175750" cy="6858000"/>
          </a:xfrm>
        </p:grpSpPr>
        <p:pic>
          <p:nvPicPr>
            <p:cNvPr id="380930" name="Picture 2" descr="Image result for galatians 5:1">
              <a:extLst>
                <a:ext uri="{FF2B5EF4-FFF2-40B4-BE49-F238E27FC236}">
                  <a16:creationId xmlns:a16="http://schemas.microsoft.com/office/drawing/2014/main" id="{88CB22CA-8553-1047-AF76-0D642D1D63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5" y="-27384"/>
              <a:ext cx="9136063" cy="6858000"/>
            </a:xfrm>
            <a:prstGeom prst="rect">
              <a:avLst/>
            </a:prstGeom>
            <a:noFill/>
            <a:ln>
              <a:noFill/>
            </a:ln>
            <a:extLst>
              <a:ext uri="{909E8E84-426E-40dd-AFC4-6F175D3DCCD1}">
                <a14:hiddenFill xmlns=""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92FD5675-1F5C-BC48-BF7F-355A9141D7F3}"/>
                </a:ext>
              </a:extLst>
            </p:cNvPr>
            <p:cNvGrpSpPr/>
            <p:nvPr/>
          </p:nvGrpSpPr>
          <p:grpSpPr>
            <a:xfrm>
              <a:off x="-36512" y="908720"/>
              <a:ext cx="9158097" cy="5256584"/>
              <a:chOff x="-36512" y="908720"/>
              <a:chExt cx="9158097" cy="5256584"/>
            </a:xfrm>
          </p:grpSpPr>
          <p:pic>
            <p:nvPicPr>
              <p:cNvPr id="8" name="Picture 2" descr="Image result for galatians 5:1">
                <a:extLst>
                  <a:ext uri="{FF2B5EF4-FFF2-40B4-BE49-F238E27FC236}">
                    <a16:creationId xmlns:a16="http://schemas.microsoft.com/office/drawing/2014/main" id="{C5ADCC80-79A0-A14D-AD50-DFAD41FC82F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86997"/>
              <a:stretch/>
            </p:blipFill>
            <p:spPr bwMode="auto">
              <a:xfrm>
                <a:off x="-36512" y="908720"/>
                <a:ext cx="9136063" cy="891707"/>
              </a:xfrm>
              <a:prstGeom prst="rect">
                <a:avLst/>
              </a:prstGeom>
              <a:noFill/>
              <a:ln>
                <a:noFill/>
              </a:ln>
              <a:extLst>
                <a:ext uri="{909E8E84-426E-40dd-AFC4-6F175D3DCCD1}">
                  <a14:hiddenFill xmlns="" xmlns:a14="http://schemas.microsoft.com/office/drawing/2010/main">
                    <a:solidFill>
                      <a:srgbClr val="FFFFFF"/>
                    </a:solidFill>
                  </a14:hiddenFill>
                </a:ext>
              </a:extLst>
            </p:spPr>
          </p:pic>
          <p:pic>
            <p:nvPicPr>
              <p:cNvPr id="9" name="Picture 2" descr="Image result for galatians 5:1">
                <a:extLst>
                  <a:ext uri="{FF2B5EF4-FFF2-40B4-BE49-F238E27FC236}">
                    <a16:creationId xmlns:a16="http://schemas.microsoft.com/office/drawing/2014/main" id="{49367FD6-67F5-3A4A-9289-0A9C2488E55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86997"/>
              <a:stretch/>
            </p:blipFill>
            <p:spPr bwMode="auto">
              <a:xfrm>
                <a:off x="-14478" y="1712952"/>
                <a:ext cx="9136063" cy="891707"/>
              </a:xfrm>
              <a:prstGeom prst="rect">
                <a:avLst/>
              </a:prstGeom>
              <a:noFill/>
              <a:ln>
                <a:noFill/>
              </a:ln>
              <a:extLst>
                <a:ext uri="{909E8E84-426E-40dd-AFC4-6F175D3DCCD1}">
                  <a14:hiddenFill xmlns="" xmlns:a14="http://schemas.microsoft.com/office/drawing/2010/main">
                    <a:solidFill>
                      <a:srgbClr val="FFFFFF"/>
                    </a:solidFill>
                  </a14:hiddenFill>
                </a:ext>
              </a:extLst>
            </p:spPr>
          </p:pic>
          <p:pic>
            <p:nvPicPr>
              <p:cNvPr id="10" name="Picture 2" descr="Image result for galatians 5:1">
                <a:extLst>
                  <a:ext uri="{FF2B5EF4-FFF2-40B4-BE49-F238E27FC236}">
                    <a16:creationId xmlns:a16="http://schemas.microsoft.com/office/drawing/2014/main" id="{422E0954-06A0-5441-97BE-85DF76C547C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86997"/>
              <a:stretch/>
            </p:blipFill>
            <p:spPr bwMode="auto">
              <a:xfrm>
                <a:off x="-25495" y="2120576"/>
                <a:ext cx="9136063" cy="891707"/>
              </a:xfrm>
              <a:prstGeom prst="rect">
                <a:avLst/>
              </a:prstGeom>
              <a:noFill/>
              <a:ln>
                <a:noFill/>
              </a:ln>
              <a:extLst>
                <a:ext uri="{909E8E84-426E-40dd-AFC4-6F175D3DCCD1}">
                  <a14:hiddenFill xmlns="" xmlns:a14="http://schemas.microsoft.com/office/drawing/2010/main">
                    <a:solidFill>
                      <a:srgbClr val="FFFFFF"/>
                    </a:solidFill>
                  </a14:hiddenFill>
                </a:ext>
              </a:extLst>
            </p:spPr>
          </p:pic>
          <p:pic>
            <p:nvPicPr>
              <p:cNvPr id="11" name="Picture 2" descr="Image result for galatians 5:1">
                <a:extLst>
                  <a:ext uri="{FF2B5EF4-FFF2-40B4-BE49-F238E27FC236}">
                    <a16:creationId xmlns:a16="http://schemas.microsoft.com/office/drawing/2014/main" id="{721B099C-48FD-EF48-9412-3CAF75F1C1C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5644" r="33617" b="86997"/>
              <a:stretch/>
            </p:blipFill>
            <p:spPr bwMode="auto">
              <a:xfrm>
                <a:off x="3203848" y="4475596"/>
                <a:ext cx="2808312" cy="891707"/>
              </a:xfrm>
              <a:prstGeom prst="rect">
                <a:avLst/>
              </a:prstGeom>
              <a:noFill/>
              <a:ln>
                <a:noFill/>
              </a:ln>
              <a:extLst>
                <a:ext uri="{909E8E84-426E-40dd-AFC4-6F175D3DCCD1}">
                  <a14:hiddenFill xmlns="" xmlns:a14="http://schemas.microsoft.com/office/drawing/2010/main">
                    <a:solidFill>
                      <a:srgbClr val="FFFFFF"/>
                    </a:solidFill>
                  </a14:hiddenFill>
                </a:ext>
              </a:extLst>
            </p:spPr>
          </p:pic>
          <p:pic>
            <p:nvPicPr>
              <p:cNvPr id="12" name="Picture 2" descr="Image result for galatians 5:1">
                <a:extLst>
                  <a:ext uri="{FF2B5EF4-FFF2-40B4-BE49-F238E27FC236}">
                    <a16:creationId xmlns:a16="http://schemas.microsoft.com/office/drawing/2014/main" id="{9B318C3B-9235-FB4D-A511-092058493E0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5644" r="33617" b="86997"/>
              <a:stretch/>
            </p:blipFill>
            <p:spPr bwMode="auto">
              <a:xfrm>
                <a:off x="3247915" y="5273597"/>
                <a:ext cx="2808312" cy="891707"/>
              </a:xfrm>
              <a:prstGeom prst="rect">
                <a:avLst/>
              </a:prstGeom>
              <a:noFill/>
              <a:ln>
                <a:noFill/>
              </a:ln>
              <a:extLst>
                <a:ext uri="{909E8E84-426E-40dd-AFC4-6F175D3DCCD1}">
                  <a14:hiddenFill xmlns="" xmlns:a14="http://schemas.microsoft.com/office/drawing/2010/main">
                    <a:solidFill>
                      <a:srgbClr val="FFFFFF"/>
                    </a:solidFill>
                  </a14:hiddenFill>
                </a:ext>
              </a:extLst>
            </p:spPr>
          </p:pic>
        </p:grpSp>
      </p:grpSp>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5" tIns="45718" rIns="91435" bIns="45718"/>
          <a:lstStyle/>
          <a:p>
            <a:pPr marL="0" marR="0" lvl="0" indent="0" algn="ctr" defTabSz="914353"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44448" y="1919734"/>
            <a:ext cx="9055101" cy="1077218"/>
          </a:xfrm>
          <a:noFill/>
        </p:spPr>
        <p:txBody>
          <a:bodyPr wrap="square" lIns="91440" tIns="45720" rIns="91440" bIns="45720">
            <a:spAutoFit/>
          </a:bodyPr>
          <a:lstStyle/>
          <a:p>
            <a:r>
              <a:rPr lang="en-US" sz="3200" b="1" kern="1200" dirty="0">
                <a:solidFill>
                  <a:schemeClr val="tx1"/>
                </a:solidFill>
                <a:latin typeface="Arial" charset="0"/>
                <a:ea typeface="ＭＳ Ｐゴシック" charset="0"/>
              </a:rPr>
              <a:t>Now make sure that you stay free, and don’t get tied up again in slavery to the law</a:t>
            </a:r>
          </a:p>
        </p:txBody>
      </p:sp>
      <p:sp>
        <p:nvSpPr>
          <p:cNvPr id="3" name="Rectangle 2"/>
          <p:cNvSpPr/>
          <p:nvPr/>
        </p:nvSpPr>
        <p:spPr>
          <a:xfrm>
            <a:off x="3183233" y="4797939"/>
            <a:ext cx="2872994" cy="1323439"/>
          </a:xfrm>
          <a:prstGeom prst="rect">
            <a:avLst/>
          </a:prstGeom>
          <a:noFill/>
          <a:ln>
            <a:noFill/>
          </a:ln>
        </p:spPr>
        <p:txBody>
          <a:bodyPr vert="horz" wrap="square" lIns="91440" tIns="45720" rIns="91440" bIns="45720" numCol="1" anchor="ctr" anchorCtr="0" compatLnSpc="1">
            <a:prstTxWarp prst="textNoShape">
              <a:avLst/>
            </a:prstTxWarp>
            <a:spAutoFit/>
          </a:bodyPr>
          <a:lstStyle/>
          <a:p>
            <a:pPr algn="ctr" eaLnBrk="0" hangingPunct="0"/>
            <a:r>
              <a:rPr lang="en-US" altLang="ko-KR" sz="4000" b="1" dirty="0">
                <a:latin typeface="Arial" charset="0"/>
                <a:cs typeface="Arial"/>
              </a:rPr>
              <a:t>Galatians 5:1 </a:t>
            </a:r>
            <a:r>
              <a:rPr lang="en-US" altLang="ko-KR" sz="3200" b="1" dirty="0">
                <a:latin typeface="Arial" charset="0"/>
                <a:cs typeface="Arial"/>
              </a:rPr>
              <a:t>NLT</a:t>
            </a:r>
            <a:endParaRPr lang="en-US" altLang="ko-KR" sz="4000" b="1" dirty="0">
              <a:latin typeface="Arial" charset="0"/>
              <a:cs typeface="Arial"/>
            </a:endParaRPr>
          </a:p>
        </p:txBody>
      </p:sp>
      <p:sp>
        <p:nvSpPr>
          <p:cNvPr id="4" name="Rectangle 3"/>
          <p:cNvSpPr/>
          <p:nvPr/>
        </p:nvSpPr>
        <p:spPr>
          <a:xfrm>
            <a:off x="44450" y="-11819"/>
            <a:ext cx="9099550" cy="2062103"/>
          </a:xfrm>
          <a:prstGeom prst="rect">
            <a:avLst/>
          </a:prstGeom>
          <a:noFill/>
        </p:spPr>
        <p:txBody>
          <a:bodyPr wrap="square" lIns="91440" tIns="45720" rIns="91440" bIns="45720">
            <a:spAutoFit/>
          </a:bodyPr>
          <a:lstStyle/>
          <a:p>
            <a:pPr lvl="0" algn="ctr"/>
            <a:r>
              <a:rPr lang="en-US" sz="4800" b="1" dirty="0">
                <a:latin typeface="Arial" charset="0"/>
              </a:rPr>
              <a:t>So Christ has truly set us </a:t>
            </a:r>
            <a:br>
              <a:rPr lang="en-US" sz="4800" b="1" dirty="0">
                <a:latin typeface="Arial" charset="0"/>
              </a:rPr>
            </a:br>
            <a:r>
              <a:rPr lang="en-US" sz="8000" b="1" dirty="0">
                <a:solidFill>
                  <a:srgbClr val="7A0701"/>
                </a:solidFill>
                <a:latin typeface="Arial" charset="0"/>
              </a:rPr>
              <a:t>free.</a:t>
            </a:r>
            <a:endParaRPr kumimoji="0" lang="en-US" altLang="ko-KR" sz="11500" b="1" i="0" u="none" strike="noStrike" kern="1200" cap="none" spc="0" normalizeH="0" baseline="0" noProof="0" dirty="0">
              <a:ln w="12700">
                <a:solidFill>
                  <a:srgbClr val="000000">
                    <a:satMod val="155000"/>
                  </a:srgbClr>
                </a:solidFill>
                <a:prstDash val="solid"/>
              </a:ln>
              <a:solidFill>
                <a:srgbClr val="7A0701"/>
              </a:solidFill>
              <a:effectLst>
                <a:outerShdw blurRad="41275" dist="20320" dir="1800000" algn="tl" rotWithShape="0">
                  <a:srgbClr val="000000">
                    <a:alpha val="40000"/>
                  </a:srgbClr>
                </a:outerShdw>
              </a:effectLst>
              <a:uLnTx/>
              <a:uFillTx/>
            </a:endParaRPr>
          </a:p>
        </p:txBody>
      </p:sp>
      <p:pic>
        <p:nvPicPr>
          <p:cNvPr id="14" name="Picture 2" descr="Image result for galatians 5:1">
            <a:extLst>
              <a:ext uri="{FF2B5EF4-FFF2-40B4-BE49-F238E27FC236}">
                <a16:creationId xmlns:a16="http://schemas.microsoft.com/office/drawing/2014/main" id="{E3FD82C2-A5EF-D542-A717-53D507381F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24975" y="44624"/>
            <a:ext cx="9136063" cy="685800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2563218576"/>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6" name="Picture 5" descr="Cross Sky View Christian Stock Photography.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39943" cy="6858000"/>
          </a:xfrm>
          <a:prstGeom prst="rect">
            <a:avLst/>
          </a:prstGeom>
        </p:spPr>
      </p:pic>
      <p:sp>
        <p:nvSpPr>
          <p:cNvPr id="2" name="Title 1"/>
          <p:cNvSpPr>
            <a:spLocks noGrp="1"/>
          </p:cNvSpPr>
          <p:nvPr>
            <p:ph type="ctrTitle"/>
          </p:nvPr>
        </p:nvSpPr>
        <p:spPr>
          <a:xfrm>
            <a:off x="180966" y="102580"/>
            <a:ext cx="8236820" cy="799420"/>
          </a:xfrm>
          <a:solidFill>
            <a:schemeClr val="tx1"/>
          </a:solidFill>
        </p:spPr>
        <p:txBody>
          <a:bodyPr/>
          <a:lstStyle/>
          <a:p>
            <a:r>
              <a:rPr lang="zh-SG" altLang="en-US"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rPr>
              <a:t>救赎陈述</a:t>
            </a:r>
            <a:endParaRPr lang="en-US"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Microsoft YaHei UI" panose="020B0503020204020204" pitchFamily="34" charset="-122"/>
              <a:ea typeface="Microsoft YaHei UI" panose="020B0503020204020204" pitchFamily="34" charset="-122"/>
            </a:endParaRPr>
          </a:p>
        </p:txBody>
      </p:sp>
      <p:sp>
        <p:nvSpPr>
          <p:cNvPr id="4" name="Rectangle 2"/>
          <p:cNvSpPr txBox="1">
            <a:spLocks noChangeArrowheads="1"/>
          </p:cNvSpPr>
          <p:nvPr/>
        </p:nvSpPr>
        <p:spPr bwMode="auto">
          <a:xfrm>
            <a:off x="515382" y="1721320"/>
            <a:ext cx="8128000"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救恩一直是靠信 </a:t>
            </a:r>
            <a:r>
              <a:rPr kumimoji="0" lang="en-US" altLang="zh-CN" sz="32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 </a:t>
            </a:r>
            <a:r>
              <a:rPr kumimoji="0" lang="zh-CN" altLang="en-US" sz="32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即使在旧约（</a:t>
            </a:r>
            <a:r>
              <a:rPr kumimoji="0" lang="en-US" altLang="zh-CN" sz="32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2:16; 3</a:t>
            </a:r>
            <a:r>
              <a:rPr kumimoji="0" lang="zh-CN" altLang="en-US" sz="32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a:t>
            </a:r>
            <a:r>
              <a:rPr kumimoji="0" lang="en-US" altLang="zh-CN" sz="32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6-9</a:t>
            </a:r>
            <a:r>
              <a:rPr kumimoji="0" lang="zh-CN" altLang="en-US" sz="32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），因为法律并没有拯救，也不适用于今日的教会。 拥抱这个信念的犹太基督徒才称得上是“上帝的以色列”（</a:t>
            </a:r>
            <a:r>
              <a:rPr kumimoji="0" lang="en-US" altLang="zh-CN" sz="32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6:16</a:t>
            </a:r>
            <a:r>
              <a:rPr kumimoji="0" lang="zh-CN" altLang="en-US" sz="32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a:t>
            </a: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rPr>
              <a:t>27c</a:t>
            </a:r>
          </a:p>
        </p:txBody>
      </p:sp>
      <p:sp>
        <p:nvSpPr>
          <p:cNvPr id="7" name="Rectangle 2">
            <a:extLst>
              <a:ext uri="{FF2B5EF4-FFF2-40B4-BE49-F238E27FC236}">
                <a16:creationId xmlns:a16="http://schemas.microsoft.com/office/drawing/2014/main" id="{430E49C9-7EE3-144A-8D04-C05DA702256F}"/>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加拉太书</a:t>
            </a:r>
          </a:p>
        </p:txBody>
      </p:sp>
    </p:spTree>
    <p:extLst>
      <p:ext uri="{BB962C8B-B14F-4D97-AF65-F5344CB8AC3E}">
        <p14:creationId xmlns:p14="http://schemas.microsoft.com/office/powerpoint/2010/main" val="2856972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31938" name="Rectangle 2"/>
          <p:cNvSpPr>
            <a:spLocks noChangeArrowheads="1"/>
          </p:cNvSpPr>
          <p:nvPr/>
        </p:nvSpPr>
        <p:spPr bwMode="auto">
          <a:xfrm>
            <a:off x="0" y="0"/>
            <a:ext cx="9144000" cy="6858000"/>
          </a:xfrm>
          <a:prstGeom prst="rect">
            <a:avLst/>
          </a:prstGeom>
          <a:gradFill rotWithShape="0">
            <a:gsLst>
              <a:gs pos="0">
                <a:srgbClr val="121D91">
                  <a:gamma/>
                  <a:shade val="0"/>
                  <a:invGamma/>
                </a:srgbClr>
              </a:gs>
              <a:gs pos="50000">
                <a:srgbClr val="121D91"/>
              </a:gs>
              <a:gs pos="100000">
                <a:srgbClr val="121D91">
                  <a:gamma/>
                  <a:shade val="0"/>
                  <a:invGamma/>
                </a:srgbClr>
              </a:gs>
            </a:gsLst>
            <a:lin ang="0" scaled="1"/>
          </a:gra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2030" tIns="41015" rIns="82030" bIns="4101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SimSun" pitchFamily="2" charset="-122"/>
              <a:cs typeface="+mn-cs"/>
            </a:endParaRPr>
          </a:p>
        </p:txBody>
      </p:sp>
      <p:pic>
        <p:nvPicPr>
          <p:cNvPr id="73730"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71501" y="507068"/>
            <a:ext cx="7950489" cy="57808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A50021"/>
                </a:solidFill>
                <a:miter lim="800000"/>
                <a:headEnd/>
                <a:tailEnd/>
              </a14:hiddenLine>
            </a:ext>
          </a:extLst>
        </p:spPr>
      </p:pic>
      <p:sp>
        <p:nvSpPr>
          <p:cNvPr id="1831940" name="Text Box 4"/>
          <p:cNvSpPr txBox="1">
            <a:spLocks noChangeArrowheads="1"/>
          </p:cNvSpPr>
          <p:nvPr/>
        </p:nvSpPr>
        <p:spPr bwMode="auto">
          <a:xfrm>
            <a:off x="1765013" y="2332225"/>
            <a:ext cx="1320511" cy="584106"/>
          </a:xfrm>
          <a:prstGeom prst="rect">
            <a:avLst/>
          </a:prstGeom>
          <a:noFill/>
          <a:ln>
            <a:noFill/>
          </a:ln>
          <a:effectLst>
            <a:outerShdw blurRad="63500" dist="38099" dir="2700000" algn="ctr" rotWithShape="0">
              <a:schemeClr val="tx1">
                <a:alpha val="5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1354" tIns="45678" rIns="91354" bIns="45678">
            <a:spAutoFit/>
          </a:bodyPr>
          <a:lstStyle>
            <a:lvl1pPr algn="l" defTabSz="1019175">
              <a:defRPr sz="2400">
                <a:solidFill>
                  <a:schemeClr val="tx1"/>
                </a:solidFill>
                <a:latin typeface="Times" charset="0"/>
                <a:ea typeface="ＭＳ Ｐゴシック" charset="0"/>
              </a:defRPr>
            </a:lvl1pPr>
            <a:lvl2pPr marL="509588" algn="l" defTabSz="1019175">
              <a:defRPr sz="2400">
                <a:solidFill>
                  <a:schemeClr val="tx1"/>
                </a:solidFill>
                <a:latin typeface="Times" charset="0"/>
                <a:ea typeface="ＭＳ Ｐゴシック" charset="0"/>
              </a:defRPr>
            </a:lvl2pPr>
            <a:lvl3pPr marL="1019175" algn="l" defTabSz="1019175">
              <a:defRPr sz="2400">
                <a:solidFill>
                  <a:schemeClr val="tx1"/>
                </a:solidFill>
                <a:latin typeface="Times" charset="0"/>
                <a:ea typeface="ＭＳ Ｐゴシック" charset="0"/>
              </a:defRPr>
            </a:lvl3pPr>
            <a:lvl4pPr marL="1528763" algn="l" defTabSz="1019175">
              <a:defRPr sz="2400">
                <a:solidFill>
                  <a:schemeClr val="tx1"/>
                </a:solidFill>
                <a:latin typeface="Times" charset="0"/>
                <a:ea typeface="ＭＳ Ｐゴシック" charset="0"/>
              </a:defRPr>
            </a:lvl4pPr>
            <a:lvl5pPr marL="2038350" algn="l" defTabSz="1019175">
              <a:defRPr sz="2400">
                <a:solidFill>
                  <a:schemeClr val="tx1"/>
                </a:solidFill>
                <a:latin typeface="Times" charset="0"/>
                <a:ea typeface="ＭＳ Ｐゴシック" charset="0"/>
              </a:defRPr>
            </a:lvl5pPr>
            <a:lvl6pPr marL="2495550" defTabSz="1019175" eaLnBrk="0" fontAlgn="base" hangingPunct="0">
              <a:spcBef>
                <a:spcPct val="0"/>
              </a:spcBef>
              <a:spcAft>
                <a:spcPct val="0"/>
              </a:spcAft>
              <a:defRPr sz="2400">
                <a:solidFill>
                  <a:schemeClr val="tx1"/>
                </a:solidFill>
                <a:latin typeface="Times" charset="0"/>
                <a:ea typeface="ＭＳ Ｐゴシック" charset="0"/>
              </a:defRPr>
            </a:lvl6pPr>
            <a:lvl7pPr marL="2952750" defTabSz="1019175" eaLnBrk="0" fontAlgn="base" hangingPunct="0">
              <a:spcBef>
                <a:spcPct val="0"/>
              </a:spcBef>
              <a:spcAft>
                <a:spcPct val="0"/>
              </a:spcAft>
              <a:defRPr sz="2400">
                <a:solidFill>
                  <a:schemeClr val="tx1"/>
                </a:solidFill>
                <a:latin typeface="Times" charset="0"/>
                <a:ea typeface="ＭＳ Ｐゴシック" charset="0"/>
              </a:defRPr>
            </a:lvl7pPr>
            <a:lvl8pPr marL="3409950" defTabSz="1019175" eaLnBrk="0" fontAlgn="base" hangingPunct="0">
              <a:spcBef>
                <a:spcPct val="0"/>
              </a:spcBef>
              <a:spcAft>
                <a:spcPct val="0"/>
              </a:spcAft>
              <a:defRPr sz="2400">
                <a:solidFill>
                  <a:schemeClr val="tx1"/>
                </a:solidFill>
                <a:latin typeface="Times" charset="0"/>
                <a:ea typeface="ＭＳ Ｐゴシック" charset="0"/>
              </a:defRPr>
            </a:lvl8pPr>
            <a:lvl9pPr marL="3867150" defTabSz="1019175"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l" defTabSz="1019175" rtl="0" eaLnBrk="0" fontAlgn="base" latinLnBrk="0" hangingPunct="0">
              <a:lnSpc>
                <a:spcPct val="100000"/>
              </a:lnSpc>
              <a:spcBef>
                <a:spcPct val="50000"/>
              </a:spcBef>
              <a:spcAft>
                <a:spcPct val="0"/>
              </a:spcAft>
              <a:buClrTx/>
              <a:buSzTx/>
              <a:buFontTx/>
              <a:buNone/>
              <a:tabLst/>
              <a:defRPr/>
            </a:pPr>
            <a:r>
              <a:rPr kumimoji="0" lang="zh-CN" altLang="en-US" sz="3200" b="0" i="0" u="none" strike="noStrike" kern="1200" cap="none" spc="0" normalizeH="0" baseline="0" noProof="0">
                <a:ln>
                  <a:noFill/>
                </a:ln>
                <a:solidFill>
                  <a:srgbClr val="0033CC"/>
                </a:solidFill>
                <a:effectLst/>
                <a:uLnTx/>
                <a:uFillTx/>
                <a:latin typeface="Comic Sans MS" charset="0"/>
                <a:ea typeface="黑体" charset="0"/>
                <a:cs typeface="黑体" charset="0"/>
              </a:rPr>
              <a:t>欧洲</a:t>
            </a:r>
          </a:p>
        </p:txBody>
      </p:sp>
      <p:sp>
        <p:nvSpPr>
          <p:cNvPr id="1831941" name="Text Box 5"/>
          <p:cNvSpPr txBox="1">
            <a:spLocks noChangeArrowheads="1"/>
          </p:cNvSpPr>
          <p:nvPr/>
        </p:nvSpPr>
        <p:spPr bwMode="auto">
          <a:xfrm rot="1299097">
            <a:off x="3202421" y="4195204"/>
            <a:ext cx="2108488" cy="430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354" tIns="45678" rIns="91354" bIns="45678">
            <a:spAutoFit/>
          </a:bodyPr>
          <a:lstStyle>
            <a:lvl1pPr algn="l" defTabSz="1019175">
              <a:defRPr sz="2400">
                <a:solidFill>
                  <a:schemeClr val="tx1"/>
                </a:solidFill>
                <a:latin typeface="Times" charset="0"/>
                <a:ea typeface="ＭＳ Ｐゴシック" charset="0"/>
              </a:defRPr>
            </a:lvl1pPr>
            <a:lvl2pPr marL="509588" algn="l" defTabSz="1019175">
              <a:defRPr sz="2400">
                <a:solidFill>
                  <a:schemeClr val="tx1"/>
                </a:solidFill>
                <a:latin typeface="Times" charset="0"/>
                <a:ea typeface="ＭＳ Ｐゴシック" charset="0"/>
              </a:defRPr>
            </a:lvl2pPr>
            <a:lvl3pPr marL="1019175" algn="l" defTabSz="1019175">
              <a:defRPr sz="2400">
                <a:solidFill>
                  <a:schemeClr val="tx1"/>
                </a:solidFill>
                <a:latin typeface="Times" charset="0"/>
                <a:ea typeface="ＭＳ Ｐゴシック" charset="0"/>
              </a:defRPr>
            </a:lvl3pPr>
            <a:lvl4pPr marL="1528763" algn="l" defTabSz="1019175">
              <a:defRPr sz="2400">
                <a:solidFill>
                  <a:schemeClr val="tx1"/>
                </a:solidFill>
                <a:latin typeface="Times" charset="0"/>
                <a:ea typeface="ＭＳ Ｐゴシック" charset="0"/>
              </a:defRPr>
            </a:lvl4pPr>
            <a:lvl5pPr marL="2038350" algn="l" defTabSz="1019175">
              <a:defRPr sz="2400">
                <a:solidFill>
                  <a:schemeClr val="tx1"/>
                </a:solidFill>
                <a:latin typeface="Times" charset="0"/>
                <a:ea typeface="ＭＳ Ｐゴシック" charset="0"/>
              </a:defRPr>
            </a:lvl5pPr>
            <a:lvl6pPr marL="2495550" defTabSz="1019175" eaLnBrk="0" fontAlgn="base" hangingPunct="0">
              <a:spcBef>
                <a:spcPct val="0"/>
              </a:spcBef>
              <a:spcAft>
                <a:spcPct val="0"/>
              </a:spcAft>
              <a:defRPr sz="2400">
                <a:solidFill>
                  <a:schemeClr val="tx1"/>
                </a:solidFill>
                <a:latin typeface="Times" charset="0"/>
                <a:ea typeface="ＭＳ Ｐゴシック" charset="0"/>
              </a:defRPr>
            </a:lvl6pPr>
            <a:lvl7pPr marL="2952750" defTabSz="1019175" eaLnBrk="0" fontAlgn="base" hangingPunct="0">
              <a:spcBef>
                <a:spcPct val="0"/>
              </a:spcBef>
              <a:spcAft>
                <a:spcPct val="0"/>
              </a:spcAft>
              <a:defRPr sz="2400">
                <a:solidFill>
                  <a:schemeClr val="tx1"/>
                </a:solidFill>
                <a:latin typeface="Times" charset="0"/>
                <a:ea typeface="ＭＳ Ｐゴシック" charset="0"/>
              </a:defRPr>
            </a:lvl7pPr>
            <a:lvl8pPr marL="3409950" defTabSz="1019175" eaLnBrk="0" fontAlgn="base" hangingPunct="0">
              <a:spcBef>
                <a:spcPct val="0"/>
              </a:spcBef>
              <a:spcAft>
                <a:spcPct val="0"/>
              </a:spcAft>
              <a:defRPr sz="2400">
                <a:solidFill>
                  <a:schemeClr val="tx1"/>
                </a:solidFill>
                <a:latin typeface="Times" charset="0"/>
                <a:ea typeface="ＭＳ Ｐゴシック" charset="0"/>
              </a:defRPr>
            </a:lvl8pPr>
            <a:lvl9pPr marL="3867150" defTabSz="1019175"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1019175" rtl="0" eaLnBrk="0" fontAlgn="base" latinLnBrk="0" hangingPunct="0">
              <a:lnSpc>
                <a:spcPct val="100000"/>
              </a:lnSpc>
              <a:spcBef>
                <a:spcPct val="50000"/>
              </a:spcBef>
              <a:spcAft>
                <a:spcPct val="0"/>
              </a:spcAft>
              <a:buClrTx/>
              <a:buSzTx/>
              <a:buFontTx/>
              <a:buNone/>
              <a:tabLst/>
              <a:defRPr/>
            </a:pPr>
            <a:r>
              <a:rPr kumimoji="0" lang="zh-CN" altLang="en-US" sz="2200" b="0" i="0" u="none" strike="noStrike" kern="1200" cap="none" spc="0" normalizeH="0" baseline="0" noProof="0">
                <a:ln>
                  <a:noFill/>
                </a:ln>
                <a:solidFill>
                  <a:srgbClr val="FFFFFF"/>
                </a:solidFill>
                <a:effectLst/>
                <a:uLnTx/>
                <a:uFillTx/>
                <a:latin typeface="Comic Sans MS" charset="0"/>
                <a:ea typeface="宋体" charset="0"/>
                <a:cs typeface="宋体" charset="0"/>
              </a:rPr>
              <a:t>地中海</a:t>
            </a:r>
          </a:p>
        </p:txBody>
      </p:sp>
      <p:sp>
        <p:nvSpPr>
          <p:cNvPr id="1831942" name="Text Box 6"/>
          <p:cNvSpPr txBox="1">
            <a:spLocks noChangeArrowheads="1"/>
          </p:cNvSpPr>
          <p:nvPr/>
        </p:nvSpPr>
        <p:spPr bwMode="auto">
          <a:xfrm rot="1299097">
            <a:off x="601809" y="1273269"/>
            <a:ext cx="1363806" cy="4314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354" tIns="45678" rIns="91354" bIns="45678">
            <a:spAutoFit/>
          </a:bodyPr>
          <a:lstStyle>
            <a:lvl1pPr algn="l" defTabSz="1019175">
              <a:defRPr sz="2400">
                <a:solidFill>
                  <a:schemeClr val="tx1"/>
                </a:solidFill>
                <a:latin typeface="Times" charset="0"/>
                <a:ea typeface="ＭＳ Ｐゴシック" charset="0"/>
              </a:defRPr>
            </a:lvl1pPr>
            <a:lvl2pPr marL="509588" algn="l" defTabSz="1019175">
              <a:defRPr sz="2400">
                <a:solidFill>
                  <a:schemeClr val="tx1"/>
                </a:solidFill>
                <a:latin typeface="Times" charset="0"/>
                <a:ea typeface="ＭＳ Ｐゴシック" charset="0"/>
              </a:defRPr>
            </a:lvl2pPr>
            <a:lvl3pPr marL="1019175" algn="l" defTabSz="1019175">
              <a:defRPr sz="2400">
                <a:solidFill>
                  <a:schemeClr val="tx1"/>
                </a:solidFill>
                <a:latin typeface="Times" charset="0"/>
                <a:ea typeface="ＭＳ Ｐゴシック" charset="0"/>
              </a:defRPr>
            </a:lvl3pPr>
            <a:lvl4pPr marL="1528763" algn="l" defTabSz="1019175">
              <a:defRPr sz="2400">
                <a:solidFill>
                  <a:schemeClr val="tx1"/>
                </a:solidFill>
                <a:latin typeface="Times" charset="0"/>
                <a:ea typeface="ＭＳ Ｐゴシック" charset="0"/>
              </a:defRPr>
            </a:lvl4pPr>
            <a:lvl5pPr marL="2038350" algn="l" defTabSz="1019175">
              <a:defRPr sz="2400">
                <a:solidFill>
                  <a:schemeClr val="tx1"/>
                </a:solidFill>
                <a:latin typeface="Times" charset="0"/>
                <a:ea typeface="ＭＳ Ｐゴシック" charset="0"/>
              </a:defRPr>
            </a:lvl5pPr>
            <a:lvl6pPr marL="2495550" defTabSz="1019175" eaLnBrk="0" fontAlgn="base" hangingPunct="0">
              <a:spcBef>
                <a:spcPct val="0"/>
              </a:spcBef>
              <a:spcAft>
                <a:spcPct val="0"/>
              </a:spcAft>
              <a:defRPr sz="2400">
                <a:solidFill>
                  <a:schemeClr val="tx1"/>
                </a:solidFill>
                <a:latin typeface="Times" charset="0"/>
                <a:ea typeface="ＭＳ Ｐゴシック" charset="0"/>
              </a:defRPr>
            </a:lvl6pPr>
            <a:lvl7pPr marL="2952750" defTabSz="1019175" eaLnBrk="0" fontAlgn="base" hangingPunct="0">
              <a:spcBef>
                <a:spcPct val="0"/>
              </a:spcBef>
              <a:spcAft>
                <a:spcPct val="0"/>
              </a:spcAft>
              <a:defRPr sz="2400">
                <a:solidFill>
                  <a:schemeClr val="tx1"/>
                </a:solidFill>
                <a:latin typeface="Times" charset="0"/>
                <a:ea typeface="ＭＳ Ｐゴシック" charset="0"/>
              </a:defRPr>
            </a:lvl7pPr>
            <a:lvl8pPr marL="3409950" defTabSz="1019175" eaLnBrk="0" fontAlgn="base" hangingPunct="0">
              <a:spcBef>
                <a:spcPct val="0"/>
              </a:spcBef>
              <a:spcAft>
                <a:spcPct val="0"/>
              </a:spcAft>
              <a:defRPr sz="2400">
                <a:solidFill>
                  <a:schemeClr val="tx1"/>
                </a:solidFill>
                <a:latin typeface="Times" charset="0"/>
                <a:ea typeface="ＭＳ Ｐゴシック" charset="0"/>
              </a:defRPr>
            </a:lvl8pPr>
            <a:lvl9pPr marL="3867150" defTabSz="1019175"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1019175" rtl="0" eaLnBrk="0" fontAlgn="base" latinLnBrk="0" hangingPunct="0">
              <a:lnSpc>
                <a:spcPct val="100000"/>
              </a:lnSpc>
              <a:spcBef>
                <a:spcPct val="50000"/>
              </a:spcBef>
              <a:spcAft>
                <a:spcPct val="0"/>
              </a:spcAft>
              <a:buClrTx/>
              <a:buSzTx/>
              <a:buFontTx/>
              <a:buNone/>
              <a:tabLst/>
              <a:defRPr/>
            </a:pPr>
            <a:r>
              <a:rPr kumimoji="0" lang="zh-CN" altLang="en-US" sz="2200" b="0" i="0" u="none" strike="noStrike" kern="1200" cap="none" spc="0" normalizeH="0" baseline="0" noProof="0">
                <a:ln>
                  <a:noFill/>
                </a:ln>
                <a:solidFill>
                  <a:srgbClr val="FFFFFF"/>
                </a:solidFill>
                <a:effectLst/>
                <a:uLnTx/>
                <a:uFillTx/>
                <a:latin typeface="Comic Sans MS" charset="0"/>
                <a:ea typeface="宋体" charset="0"/>
                <a:cs typeface="宋体" charset="0"/>
              </a:rPr>
              <a:t>大西洋</a:t>
            </a:r>
          </a:p>
        </p:txBody>
      </p:sp>
      <p:sp>
        <p:nvSpPr>
          <p:cNvPr id="1831943" name="Freeform 7" descr="Purple mesh"/>
          <p:cNvSpPr>
            <a:spLocks/>
          </p:cNvSpPr>
          <p:nvPr/>
        </p:nvSpPr>
        <p:spPr bwMode="auto">
          <a:xfrm>
            <a:off x="6251864" y="5350810"/>
            <a:ext cx="913535" cy="998725"/>
          </a:xfrm>
          <a:custGeom>
            <a:avLst/>
            <a:gdLst>
              <a:gd name="T0" fmla="*/ 302 w 576"/>
              <a:gd name="T1" fmla="*/ 533 h 629"/>
              <a:gd name="T2" fmla="*/ 262 w 576"/>
              <a:gd name="T3" fmla="*/ 461 h 629"/>
              <a:gd name="T4" fmla="*/ 238 w 576"/>
              <a:gd name="T5" fmla="*/ 437 h 629"/>
              <a:gd name="T6" fmla="*/ 206 w 576"/>
              <a:gd name="T7" fmla="*/ 389 h 629"/>
              <a:gd name="T8" fmla="*/ 94 w 576"/>
              <a:gd name="T9" fmla="*/ 261 h 629"/>
              <a:gd name="T10" fmla="*/ 62 w 576"/>
              <a:gd name="T11" fmla="*/ 213 h 629"/>
              <a:gd name="T12" fmla="*/ 46 w 576"/>
              <a:gd name="T13" fmla="*/ 125 h 629"/>
              <a:gd name="T14" fmla="*/ 6 w 576"/>
              <a:gd name="T15" fmla="*/ 53 h 629"/>
              <a:gd name="T16" fmla="*/ 54 w 576"/>
              <a:gd name="T17" fmla="*/ 29 h 629"/>
              <a:gd name="T18" fmla="*/ 70 w 576"/>
              <a:gd name="T19" fmla="*/ 85 h 629"/>
              <a:gd name="T20" fmla="*/ 126 w 576"/>
              <a:gd name="T21" fmla="*/ 181 h 629"/>
              <a:gd name="T22" fmla="*/ 174 w 576"/>
              <a:gd name="T23" fmla="*/ 213 h 629"/>
              <a:gd name="T24" fmla="*/ 222 w 576"/>
              <a:gd name="T25" fmla="*/ 269 h 629"/>
              <a:gd name="T26" fmla="*/ 230 w 576"/>
              <a:gd name="T27" fmla="*/ 109 h 629"/>
              <a:gd name="T28" fmla="*/ 254 w 576"/>
              <a:gd name="T29" fmla="*/ 117 h 629"/>
              <a:gd name="T30" fmla="*/ 238 w 576"/>
              <a:gd name="T31" fmla="*/ 197 h 629"/>
              <a:gd name="T32" fmla="*/ 254 w 576"/>
              <a:gd name="T33" fmla="*/ 261 h 629"/>
              <a:gd name="T34" fmla="*/ 334 w 576"/>
              <a:gd name="T35" fmla="*/ 293 h 629"/>
              <a:gd name="T36" fmla="*/ 358 w 576"/>
              <a:gd name="T37" fmla="*/ 317 h 629"/>
              <a:gd name="T38" fmla="*/ 390 w 576"/>
              <a:gd name="T39" fmla="*/ 389 h 629"/>
              <a:gd name="T40" fmla="*/ 438 w 576"/>
              <a:gd name="T41" fmla="*/ 413 h 629"/>
              <a:gd name="T42" fmla="*/ 494 w 576"/>
              <a:gd name="T43" fmla="*/ 477 h 629"/>
              <a:gd name="T44" fmla="*/ 542 w 576"/>
              <a:gd name="T45" fmla="*/ 493 h 629"/>
              <a:gd name="T46" fmla="*/ 566 w 576"/>
              <a:gd name="T47" fmla="*/ 581 h 629"/>
              <a:gd name="T48" fmla="*/ 470 w 576"/>
              <a:gd name="T49" fmla="*/ 605 h 629"/>
              <a:gd name="T50" fmla="*/ 422 w 576"/>
              <a:gd name="T51" fmla="*/ 621 h 629"/>
              <a:gd name="T52" fmla="*/ 398 w 576"/>
              <a:gd name="T53" fmla="*/ 629 h 629"/>
              <a:gd name="T54" fmla="*/ 302 w 576"/>
              <a:gd name="T55" fmla="*/ 589 h 629"/>
              <a:gd name="T56" fmla="*/ 302 w 576"/>
              <a:gd name="T57" fmla="*/ 533 h 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76" h="629">
                <a:moveTo>
                  <a:pt x="302" y="533"/>
                </a:moveTo>
                <a:cubicBezTo>
                  <a:pt x="293" y="491"/>
                  <a:pt x="302" y="474"/>
                  <a:pt x="262" y="461"/>
                </a:cubicBezTo>
                <a:cubicBezTo>
                  <a:pt x="254" y="453"/>
                  <a:pt x="244" y="445"/>
                  <a:pt x="238" y="437"/>
                </a:cubicBezTo>
                <a:cubicBezTo>
                  <a:pt x="226" y="421"/>
                  <a:pt x="206" y="389"/>
                  <a:pt x="206" y="389"/>
                </a:cubicBezTo>
                <a:cubicBezTo>
                  <a:pt x="186" y="312"/>
                  <a:pt x="163" y="295"/>
                  <a:pt x="94" y="261"/>
                </a:cubicBezTo>
                <a:cubicBezTo>
                  <a:pt x="83" y="245"/>
                  <a:pt x="64" y="232"/>
                  <a:pt x="62" y="213"/>
                </a:cubicBezTo>
                <a:cubicBezTo>
                  <a:pt x="60" y="199"/>
                  <a:pt x="57" y="146"/>
                  <a:pt x="46" y="125"/>
                </a:cubicBezTo>
                <a:cubicBezTo>
                  <a:pt x="0" y="42"/>
                  <a:pt x="24" y="107"/>
                  <a:pt x="6" y="53"/>
                </a:cubicBezTo>
                <a:cubicBezTo>
                  <a:pt x="17" y="29"/>
                  <a:pt x="18" y="0"/>
                  <a:pt x="54" y="29"/>
                </a:cubicBezTo>
                <a:cubicBezTo>
                  <a:pt x="69" y="41"/>
                  <a:pt x="62" y="67"/>
                  <a:pt x="70" y="85"/>
                </a:cubicBezTo>
                <a:cubicBezTo>
                  <a:pt x="79" y="107"/>
                  <a:pt x="109" y="170"/>
                  <a:pt x="126" y="181"/>
                </a:cubicBezTo>
                <a:cubicBezTo>
                  <a:pt x="142" y="191"/>
                  <a:pt x="174" y="213"/>
                  <a:pt x="174" y="213"/>
                </a:cubicBezTo>
                <a:cubicBezTo>
                  <a:pt x="195" y="244"/>
                  <a:pt x="185" y="256"/>
                  <a:pt x="222" y="269"/>
                </a:cubicBezTo>
                <a:cubicBezTo>
                  <a:pt x="224" y="215"/>
                  <a:pt x="218" y="161"/>
                  <a:pt x="230" y="109"/>
                </a:cubicBezTo>
                <a:cubicBezTo>
                  <a:pt x="231" y="100"/>
                  <a:pt x="251" y="108"/>
                  <a:pt x="254" y="117"/>
                </a:cubicBezTo>
                <a:cubicBezTo>
                  <a:pt x="256" y="126"/>
                  <a:pt x="241" y="182"/>
                  <a:pt x="238" y="197"/>
                </a:cubicBezTo>
                <a:cubicBezTo>
                  <a:pt x="242" y="218"/>
                  <a:pt x="238" y="245"/>
                  <a:pt x="254" y="261"/>
                </a:cubicBezTo>
                <a:cubicBezTo>
                  <a:pt x="262" y="269"/>
                  <a:pt x="319" y="288"/>
                  <a:pt x="334" y="293"/>
                </a:cubicBezTo>
                <a:cubicBezTo>
                  <a:pt x="342" y="301"/>
                  <a:pt x="352" y="307"/>
                  <a:pt x="358" y="317"/>
                </a:cubicBezTo>
                <a:cubicBezTo>
                  <a:pt x="368" y="336"/>
                  <a:pt x="369" y="372"/>
                  <a:pt x="390" y="389"/>
                </a:cubicBezTo>
                <a:cubicBezTo>
                  <a:pt x="403" y="400"/>
                  <a:pt x="423" y="403"/>
                  <a:pt x="438" y="413"/>
                </a:cubicBezTo>
                <a:cubicBezTo>
                  <a:pt x="458" y="443"/>
                  <a:pt x="462" y="462"/>
                  <a:pt x="494" y="477"/>
                </a:cubicBezTo>
                <a:cubicBezTo>
                  <a:pt x="509" y="483"/>
                  <a:pt x="542" y="493"/>
                  <a:pt x="542" y="493"/>
                </a:cubicBezTo>
                <a:cubicBezTo>
                  <a:pt x="549" y="522"/>
                  <a:pt x="558" y="551"/>
                  <a:pt x="566" y="581"/>
                </a:cubicBezTo>
                <a:cubicBezTo>
                  <a:pt x="480" y="615"/>
                  <a:pt x="576" y="580"/>
                  <a:pt x="470" y="605"/>
                </a:cubicBezTo>
                <a:cubicBezTo>
                  <a:pt x="453" y="608"/>
                  <a:pt x="438" y="615"/>
                  <a:pt x="422" y="621"/>
                </a:cubicBezTo>
                <a:cubicBezTo>
                  <a:pt x="414" y="623"/>
                  <a:pt x="398" y="629"/>
                  <a:pt x="398" y="629"/>
                </a:cubicBezTo>
                <a:cubicBezTo>
                  <a:pt x="349" y="620"/>
                  <a:pt x="335" y="622"/>
                  <a:pt x="302" y="589"/>
                </a:cubicBezTo>
                <a:cubicBezTo>
                  <a:pt x="293" y="537"/>
                  <a:pt x="282" y="552"/>
                  <a:pt x="302" y="533"/>
                </a:cubicBezTo>
                <a:close/>
              </a:path>
            </a:pathLst>
          </a:custGeom>
          <a:blipFill dpi="0" rotWithShape="0">
            <a:blip r:embed="rId4"/>
            <a:srcRect/>
            <a:tile tx="0" ty="0" sx="100000" sy="100000" flip="none" algn="tl"/>
          </a:blipFill>
          <a:ln w="12700" cap="flat" cmpd="sng">
            <a:solidFill>
              <a:schemeClr val="tx1"/>
            </a:solidFill>
            <a:prstDash val="solid"/>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2030" tIns="41015" rIns="82030" bIns="4101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SimSun" pitchFamily="2" charset="-122"/>
              <a:cs typeface="+mn-cs"/>
            </a:endParaRPr>
          </a:p>
        </p:txBody>
      </p:sp>
      <p:sp>
        <p:nvSpPr>
          <p:cNvPr id="1831944" name="Rectangle 8"/>
          <p:cNvSpPr>
            <a:spLocks noChangeArrowheads="1"/>
          </p:cNvSpPr>
          <p:nvPr/>
        </p:nvSpPr>
        <p:spPr bwMode="auto">
          <a:xfrm>
            <a:off x="571501" y="495860"/>
            <a:ext cx="7950489" cy="5828460"/>
          </a:xfrm>
          <a:prstGeom prst="rect">
            <a:avLst/>
          </a:prstGeom>
          <a:noFill/>
          <a:ln w="76200">
            <a:solidFill>
              <a:srgbClr val="A5002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2030" tIns="41015" rIns="82030" bIns="4101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SimSun" pitchFamily="2" charset="-122"/>
              <a:cs typeface="+mn-cs"/>
            </a:endParaRPr>
          </a:p>
        </p:txBody>
      </p:sp>
      <p:sp>
        <p:nvSpPr>
          <p:cNvPr id="1831945" name="Text Box 9"/>
          <p:cNvSpPr txBox="1">
            <a:spLocks noChangeArrowheads="1"/>
          </p:cNvSpPr>
          <p:nvPr/>
        </p:nvSpPr>
        <p:spPr bwMode="auto">
          <a:xfrm>
            <a:off x="8756625" y="89941"/>
            <a:ext cx="184492" cy="400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354" tIns="45678" rIns="91354" bIns="45678" anchor="ctr">
            <a:spAutoFit/>
          </a:bodyPr>
          <a:lstStyle>
            <a:lvl1pPr algn="l" defTabSz="1019175">
              <a:defRPr sz="2400">
                <a:solidFill>
                  <a:schemeClr val="tx1"/>
                </a:solidFill>
                <a:latin typeface="Times" charset="0"/>
                <a:ea typeface="ＭＳ Ｐゴシック" charset="0"/>
              </a:defRPr>
            </a:lvl1pPr>
            <a:lvl2pPr marL="509588" algn="l" defTabSz="1019175">
              <a:defRPr sz="2400">
                <a:solidFill>
                  <a:schemeClr val="tx1"/>
                </a:solidFill>
                <a:latin typeface="Times" charset="0"/>
                <a:ea typeface="ＭＳ Ｐゴシック" charset="0"/>
              </a:defRPr>
            </a:lvl2pPr>
            <a:lvl3pPr marL="1019175" algn="l" defTabSz="1019175">
              <a:defRPr sz="2400">
                <a:solidFill>
                  <a:schemeClr val="tx1"/>
                </a:solidFill>
                <a:latin typeface="Times" charset="0"/>
                <a:ea typeface="ＭＳ Ｐゴシック" charset="0"/>
              </a:defRPr>
            </a:lvl3pPr>
            <a:lvl4pPr marL="1528763" algn="l" defTabSz="1019175">
              <a:defRPr sz="2400">
                <a:solidFill>
                  <a:schemeClr val="tx1"/>
                </a:solidFill>
                <a:latin typeface="Times" charset="0"/>
                <a:ea typeface="ＭＳ Ｐゴシック" charset="0"/>
              </a:defRPr>
            </a:lvl4pPr>
            <a:lvl5pPr marL="2038350" algn="l" defTabSz="1019175">
              <a:defRPr sz="2400">
                <a:solidFill>
                  <a:schemeClr val="tx1"/>
                </a:solidFill>
                <a:latin typeface="Times" charset="0"/>
                <a:ea typeface="ＭＳ Ｐゴシック" charset="0"/>
              </a:defRPr>
            </a:lvl5pPr>
            <a:lvl6pPr marL="2495550" defTabSz="1019175" eaLnBrk="0" fontAlgn="base" hangingPunct="0">
              <a:spcBef>
                <a:spcPct val="0"/>
              </a:spcBef>
              <a:spcAft>
                <a:spcPct val="0"/>
              </a:spcAft>
              <a:defRPr sz="2400">
                <a:solidFill>
                  <a:schemeClr val="tx1"/>
                </a:solidFill>
                <a:latin typeface="Times" charset="0"/>
                <a:ea typeface="ＭＳ Ｐゴシック" charset="0"/>
              </a:defRPr>
            </a:lvl6pPr>
            <a:lvl7pPr marL="2952750" defTabSz="1019175" eaLnBrk="0" fontAlgn="base" hangingPunct="0">
              <a:spcBef>
                <a:spcPct val="0"/>
              </a:spcBef>
              <a:spcAft>
                <a:spcPct val="0"/>
              </a:spcAft>
              <a:defRPr sz="2400">
                <a:solidFill>
                  <a:schemeClr val="tx1"/>
                </a:solidFill>
                <a:latin typeface="Times" charset="0"/>
                <a:ea typeface="ＭＳ Ｐゴシック" charset="0"/>
              </a:defRPr>
            </a:lvl7pPr>
            <a:lvl8pPr marL="3409950" defTabSz="1019175" eaLnBrk="0" fontAlgn="base" hangingPunct="0">
              <a:spcBef>
                <a:spcPct val="0"/>
              </a:spcBef>
              <a:spcAft>
                <a:spcPct val="0"/>
              </a:spcAft>
              <a:defRPr sz="2400">
                <a:solidFill>
                  <a:schemeClr val="tx1"/>
                </a:solidFill>
                <a:latin typeface="Times" charset="0"/>
                <a:ea typeface="ＭＳ Ｐゴシック" charset="0"/>
              </a:defRPr>
            </a:lvl8pPr>
            <a:lvl9pPr marL="3867150" defTabSz="1019175"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1019175" rtl="0" eaLnBrk="0" fontAlgn="base" latinLnBrk="0" hangingPunct="0">
              <a:lnSpc>
                <a:spcPct val="100000"/>
              </a:lnSpc>
              <a:spcBef>
                <a:spcPct val="50000"/>
              </a:spcBef>
              <a:spcAft>
                <a:spcPct val="0"/>
              </a:spcAft>
              <a:buClrTx/>
              <a:buSzTx/>
              <a:buFontTx/>
              <a:buNone/>
              <a:tabLst/>
              <a:defRPr/>
            </a:pPr>
            <a:r>
              <a:rPr kumimoji="0" lang="zh-CN" altLang="en-US" sz="2000" b="0" i="0" u="none" strike="noStrike" kern="1200" cap="none" spc="0" normalizeH="0" baseline="0" noProof="0">
                <a:ln>
                  <a:noFill/>
                </a:ln>
                <a:solidFill>
                  <a:srgbClr val="FFA27C"/>
                </a:solidFill>
                <a:effectLst/>
                <a:uLnTx/>
                <a:uFillTx/>
                <a:latin typeface="Comic Sans MS" charset="0"/>
                <a:ea typeface="宋体" charset="0"/>
                <a:cs typeface="宋体" charset="0"/>
              </a:rPr>
              <a:t> </a:t>
            </a:r>
          </a:p>
        </p:txBody>
      </p:sp>
      <p:sp>
        <p:nvSpPr>
          <p:cNvPr id="1831946" name="Text Box 10"/>
          <p:cNvSpPr txBox="1">
            <a:spLocks noChangeArrowheads="1"/>
          </p:cNvSpPr>
          <p:nvPr/>
        </p:nvSpPr>
        <p:spPr bwMode="auto">
          <a:xfrm>
            <a:off x="8020671" y="6535846"/>
            <a:ext cx="165589" cy="2212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1994" tIns="40995" rIns="81994" bIns="40995" anchor="ctr">
            <a:spAutoFit/>
          </a:bodyPr>
          <a:lstStyle>
            <a:lvl1pPr algn="l">
              <a:defRPr sz="2400">
                <a:solidFill>
                  <a:schemeClr val="tx1"/>
                </a:solidFill>
                <a:latin typeface="Times" charset="0"/>
                <a:ea typeface="ＭＳ Ｐゴシック" charset="0"/>
              </a:defRPr>
            </a:lvl1pPr>
            <a:lvl2pPr marL="455613" algn="l">
              <a:defRPr sz="2400">
                <a:solidFill>
                  <a:schemeClr val="tx1"/>
                </a:solidFill>
                <a:latin typeface="Times" charset="0"/>
                <a:ea typeface="ＭＳ Ｐゴシック" charset="0"/>
              </a:defRPr>
            </a:lvl2pPr>
            <a:lvl3pPr algn="l">
              <a:defRPr sz="2400">
                <a:solidFill>
                  <a:schemeClr val="tx1"/>
                </a:solidFill>
                <a:latin typeface="Times" charset="0"/>
                <a:ea typeface="ＭＳ Ｐゴシック" charset="0"/>
              </a:defRPr>
            </a:lvl3pPr>
            <a:lvl4pPr algn="l">
              <a:defRPr sz="2400">
                <a:solidFill>
                  <a:schemeClr val="tx1"/>
                </a:solidFill>
                <a:latin typeface="Times" charset="0"/>
                <a:ea typeface="ＭＳ Ｐゴシック" charset="0"/>
              </a:defRPr>
            </a:lvl4pPr>
            <a:lvl5pPr algn="l">
              <a:defRPr sz="2400">
                <a:solidFill>
                  <a:schemeClr val="tx1"/>
                </a:solidFill>
                <a:latin typeface="Times" charset="0"/>
                <a:ea typeface="ＭＳ Ｐゴシック" charset="0"/>
              </a:defRPr>
            </a:lvl5pPr>
            <a:lvl6pPr eaLnBrk="0" fontAlgn="base" hangingPunct="0">
              <a:spcBef>
                <a:spcPct val="0"/>
              </a:spcBef>
              <a:spcAft>
                <a:spcPct val="0"/>
              </a:spcAft>
              <a:defRPr sz="2400">
                <a:solidFill>
                  <a:schemeClr val="tx1"/>
                </a:solidFill>
                <a:latin typeface="Times" charset="0"/>
                <a:ea typeface="ＭＳ Ｐゴシック" charset="0"/>
              </a:defRPr>
            </a:lvl6pPr>
            <a:lvl7pPr eaLnBrk="0" fontAlgn="base" hangingPunct="0">
              <a:spcBef>
                <a:spcPct val="0"/>
              </a:spcBef>
              <a:spcAft>
                <a:spcPct val="0"/>
              </a:spcAft>
              <a:defRPr sz="2400">
                <a:solidFill>
                  <a:schemeClr val="tx1"/>
                </a:solidFill>
                <a:latin typeface="Times" charset="0"/>
                <a:ea typeface="ＭＳ Ｐゴシック" charset="0"/>
              </a:defRPr>
            </a:lvl7pPr>
            <a:lvl8pPr eaLnBrk="0" fontAlgn="base" hangingPunct="0">
              <a:spcBef>
                <a:spcPct val="0"/>
              </a:spcBef>
              <a:spcAft>
                <a:spcPct val="0"/>
              </a:spcAft>
              <a:defRPr sz="2400">
                <a:solidFill>
                  <a:schemeClr val="tx1"/>
                </a:solidFill>
                <a:latin typeface="Times" charset="0"/>
                <a:ea typeface="ＭＳ Ｐゴシック" charset="0"/>
              </a:defRPr>
            </a:lvl8pPr>
            <a:lvl9pPr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zh-CN" altLang="en-US" sz="900" b="0" i="0" u="none" strike="noStrike" kern="1200" cap="none" spc="0" normalizeH="0" baseline="0" noProof="0">
              <a:ln>
                <a:noFill/>
              </a:ln>
              <a:solidFill>
                <a:srgbClr val="FFFFFF"/>
              </a:solidFill>
              <a:effectLst/>
              <a:uLnTx/>
              <a:uFillTx/>
              <a:latin typeface="Comic Sans MS" charset="0"/>
              <a:ea typeface="宋体" charset="0"/>
              <a:cs typeface="宋体" charset="0"/>
            </a:endParaRPr>
          </a:p>
        </p:txBody>
      </p:sp>
      <p:sp>
        <p:nvSpPr>
          <p:cNvPr id="1831947" name="Text Box 11"/>
          <p:cNvSpPr txBox="1">
            <a:spLocks noChangeArrowheads="1"/>
          </p:cNvSpPr>
          <p:nvPr/>
        </p:nvSpPr>
        <p:spPr bwMode="auto">
          <a:xfrm>
            <a:off x="8355763" y="6539347"/>
            <a:ext cx="306478" cy="2212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1994" tIns="40995" rIns="81994" bIns="40995" anchor="ctr">
            <a:spAutoFit/>
          </a:bodyPr>
          <a:lstStyle>
            <a:lvl1pPr algn="l">
              <a:defRPr sz="2400">
                <a:solidFill>
                  <a:schemeClr val="tx1"/>
                </a:solidFill>
                <a:latin typeface="Times" charset="0"/>
                <a:ea typeface="ＭＳ Ｐゴシック" charset="0"/>
              </a:defRPr>
            </a:lvl1pPr>
            <a:lvl2pPr marL="455613" algn="l">
              <a:defRPr sz="2400">
                <a:solidFill>
                  <a:schemeClr val="tx1"/>
                </a:solidFill>
                <a:latin typeface="Times" charset="0"/>
                <a:ea typeface="ＭＳ Ｐゴシック" charset="0"/>
              </a:defRPr>
            </a:lvl2pPr>
            <a:lvl3pPr algn="l">
              <a:defRPr sz="2400">
                <a:solidFill>
                  <a:schemeClr val="tx1"/>
                </a:solidFill>
                <a:latin typeface="Times" charset="0"/>
                <a:ea typeface="ＭＳ Ｐゴシック" charset="0"/>
              </a:defRPr>
            </a:lvl3pPr>
            <a:lvl4pPr algn="l">
              <a:defRPr sz="2400">
                <a:solidFill>
                  <a:schemeClr val="tx1"/>
                </a:solidFill>
                <a:latin typeface="Times" charset="0"/>
                <a:ea typeface="ＭＳ Ｐゴシック" charset="0"/>
              </a:defRPr>
            </a:lvl4pPr>
            <a:lvl5pPr algn="l">
              <a:defRPr sz="2400">
                <a:solidFill>
                  <a:schemeClr val="tx1"/>
                </a:solidFill>
                <a:latin typeface="Times" charset="0"/>
                <a:ea typeface="ＭＳ Ｐゴシック" charset="0"/>
              </a:defRPr>
            </a:lvl5pPr>
            <a:lvl6pPr eaLnBrk="0" fontAlgn="base" hangingPunct="0">
              <a:spcBef>
                <a:spcPct val="0"/>
              </a:spcBef>
              <a:spcAft>
                <a:spcPct val="0"/>
              </a:spcAft>
              <a:defRPr sz="2400">
                <a:solidFill>
                  <a:schemeClr val="tx1"/>
                </a:solidFill>
                <a:latin typeface="Times" charset="0"/>
                <a:ea typeface="ＭＳ Ｐゴシック" charset="0"/>
              </a:defRPr>
            </a:lvl6pPr>
            <a:lvl7pPr eaLnBrk="0" fontAlgn="base" hangingPunct="0">
              <a:spcBef>
                <a:spcPct val="0"/>
              </a:spcBef>
              <a:spcAft>
                <a:spcPct val="0"/>
              </a:spcAft>
              <a:defRPr sz="2400">
                <a:solidFill>
                  <a:schemeClr val="tx1"/>
                </a:solidFill>
                <a:latin typeface="Times" charset="0"/>
                <a:ea typeface="ＭＳ Ｐゴシック" charset="0"/>
              </a:defRPr>
            </a:lvl7pPr>
            <a:lvl8pPr eaLnBrk="0" fontAlgn="base" hangingPunct="0">
              <a:spcBef>
                <a:spcPct val="0"/>
              </a:spcBef>
              <a:spcAft>
                <a:spcPct val="0"/>
              </a:spcAft>
              <a:defRPr sz="2400">
                <a:solidFill>
                  <a:schemeClr val="tx1"/>
                </a:solidFill>
                <a:latin typeface="Times" charset="0"/>
                <a:ea typeface="ＭＳ Ｐゴシック" charset="0"/>
              </a:defRPr>
            </a:lvl8pPr>
            <a:lvl9pPr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zh-CN" sz="900" b="0" i="0" u="none" strike="noStrike" kern="1200" cap="none" spc="0" normalizeH="0" baseline="0" noProof="0">
                <a:ln>
                  <a:noFill/>
                </a:ln>
                <a:solidFill>
                  <a:srgbClr val="FFFFFF"/>
                </a:solidFill>
                <a:effectLst/>
                <a:uLnTx/>
                <a:uFillTx/>
                <a:latin typeface="Comic Sans MS" charset="0"/>
                <a:ea typeface="宋体" charset="0"/>
                <a:cs typeface="宋体" charset="0"/>
              </a:rPr>
              <a:t>42</a:t>
            </a:r>
          </a:p>
        </p:txBody>
      </p:sp>
      <p:sp>
        <p:nvSpPr>
          <p:cNvPr id="1831951" name="Rectangle 15"/>
          <p:cNvSpPr>
            <a:spLocks noChangeArrowheads="1"/>
          </p:cNvSpPr>
          <p:nvPr/>
        </p:nvSpPr>
        <p:spPr bwMode="auto">
          <a:xfrm>
            <a:off x="7934615" y="6537935"/>
            <a:ext cx="518581" cy="2213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2012" tIns="41005" rIns="82012" bIns="41005"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900" b="0" i="0" u="none" strike="noStrike" kern="1200" cap="none" spc="0" normalizeH="0" baseline="0" noProof="0">
                <a:ln>
                  <a:noFill/>
                </a:ln>
                <a:solidFill>
                  <a:srgbClr val="FFFFFF"/>
                </a:solidFill>
                <a:effectLst/>
                <a:uLnTx/>
                <a:uFillTx/>
                <a:latin typeface="Arial" pitchFamily="34" charset="0"/>
                <a:ea typeface="宋体" charset="0"/>
                <a:cs typeface="宋体" charset="0"/>
              </a:rPr>
              <a:t>8.0.08.</a:t>
            </a:r>
          </a:p>
        </p:txBody>
      </p:sp>
      <p:sp>
        <p:nvSpPr>
          <p:cNvPr id="1831958" name="Text Box 22"/>
          <p:cNvSpPr txBox="1">
            <a:spLocks noChangeArrowheads="1"/>
          </p:cNvSpPr>
          <p:nvPr/>
        </p:nvSpPr>
        <p:spPr bwMode="auto">
          <a:xfrm>
            <a:off x="6856559" y="4915182"/>
            <a:ext cx="1744806" cy="1077165"/>
          </a:xfrm>
          <a:prstGeom prst="rect">
            <a:avLst/>
          </a:prstGeom>
          <a:noFill/>
          <a:ln>
            <a:noFill/>
          </a:ln>
          <a:effectLst>
            <a:outerShdw blurRad="63500" dist="38099" dir="2700000" algn="ctr" rotWithShape="0">
              <a:schemeClr val="tx1">
                <a:alpha val="5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A50021"/>
                </a:solidFill>
                <a:miter lim="800000"/>
                <a:headEnd/>
                <a:tailEnd/>
              </a14:hiddenLine>
            </a:ext>
          </a:extLst>
        </p:spPr>
        <p:txBody>
          <a:bodyPr lIns="91354" tIns="45678" rIns="91354" bIns="45678">
            <a:spAutoFit/>
          </a:bodyPr>
          <a:lstStyle>
            <a:lvl1pPr algn="l" defTabSz="1019175">
              <a:defRPr sz="2400">
                <a:solidFill>
                  <a:schemeClr val="tx1"/>
                </a:solidFill>
                <a:latin typeface="Times" charset="0"/>
                <a:ea typeface="ＭＳ Ｐゴシック" charset="0"/>
              </a:defRPr>
            </a:lvl1pPr>
            <a:lvl2pPr marL="509588" algn="l" defTabSz="1019175">
              <a:defRPr sz="2400">
                <a:solidFill>
                  <a:schemeClr val="tx1"/>
                </a:solidFill>
                <a:latin typeface="Times" charset="0"/>
                <a:ea typeface="ＭＳ Ｐゴシック" charset="0"/>
              </a:defRPr>
            </a:lvl2pPr>
            <a:lvl3pPr marL="1019175" algn="l" defTabSz="1019175">
              <a:defRPr sz="2400">
                <a:solidFill>
                  <a:schemeClr val="tx1"/>
                </a:solidFill>
                <a:latin typeface="Times" charset="0"/>
                <a:ea typeface="ＭＳ Ｐゴシック" charset="0"/>
              </a:defRPr>
            </a:lvl3pPr>
            <a:lvl4pPr marL="1528763" algn="l" defTabSz="1019175">
              <a:defRPr sz="2400">
                <a:solidFill>
                  <a:schemeClr val="tx1"/>
                </a:solidFill>
                <a:latin typeface="Times" charset="0"/>
                <a:ea typeface="ＭＳ Ｐゴシック" charset="0"/>
              </a:defRPr>
            </a:lvl4pPr>
            <a:lvl5pPr marL="2038350" algn="l" defTabSz="1019175">
              <a:defRPr sz="2400">
                <a:solidFill>
                  <a:schemeClr val="tx1"/>
                </a:solidFill>
                <a:latin typeface="Times" charset="0"/>
                <a:ea typeface="ＭＳ Ｐゴシック" charset="0"/>
              </a:defRPr>
            </a:lvl5pPr>
            <a:lvl6pPr marL="2495550" defTabSz="1019175" eaLnBrk="0" fontAlgn="base" hangingPunct="0">
              <a:spcBef>
                <a:spcPct val="0"/>
              </a:spcBef>
              <a:spcAft>
                <a:spcPct val="0"/>
              </a:spcAft>
              <a:defRPr sz="2400">
                <a:solidFill>
                  <a:schemeClr val="tx1"/>
                </a:solidFill>
                <a:latin typeface="Times" charset="0"/>
                <a:ea typeface="ＭＳ Ｐゴシック" charset="0"/>
              </a:defRPr>
            </a:lvl6pPr>
            <a:lvl7pPr marL="2952750" defTabSz="1019175" eaLnBrk="0" fontAlgn="base" hangingPunct="0">
              <a:spcBef>
                <a:spcPct val="0"/>
              </a:spcBef>
              <a:spcAft>
                <a:spcPct val="0"/>
              </a:spcAft>
              <a:defRPr sz="2400">
                <a:solidFill>
                  <a:schemeClr val="tx1"/>
                </a:solidFill>
                <a:latin typeface="Times" charset="0"/>
                <a:ea typeface="ＭＳ Ｐゴシック" charset="0"/>
              </a:defRPr>
            </a:lvl7pPr>
            <a:lvl8pPr marL="3409950" defTabSz="1019175" eaLnBrk="0" fontAlgn="base" hangingPunct="0">
              <a:spcBef>
                <a:spcPct val="0"/>
              </a:spcBef>
              <a:spcAft>
                <a:spcPct val="0"/>
              </a:spcAft>
              <a:defRPr sz="2400">
                <a:solidFill>
                  <a:schemeClr val="tx1"/>
                </a:solidFill>
                <a:latin typeface="Times" charset="0"/>
                <a:ea typeface="ＭＳ Ｐゴシック" charset="0"/>
              </a:defRPr>
            </a:lvl8pPr>
            <a:lvl9pPr marL="3867150" defTabSz="1019175"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l" defTabSz="1019175" rtl="0" eaLnBrk="0" fontAlgn="base" latinLnBrk="0" hangingPunct="0">
              <a:lnSpc>
                <a:spcPct val="100000"/>
              </a:lnSpc>
              <a:spcBef>
                <a:spcPct val="50000"/>
              </a:spcBef>
              <a:spcAft>
                <a:spcPct val="0"/>
              </a:spcAft>
              <a:buClrTx/>
              <a:buSzTx/>
              <a:buFontTx/>
              <a:buNone/>
              <a:tabLst/>
              <a:defRPr/>
            </a:pPr>
            <a:r>
              <a:rPr kumimoji="0" lang="zh-CN" altLang="en-US" sz="3200" b="0" i="0" u="none" strike="noStrike" kern="1200" cap="none" spc="0" normalizeH="0" baseline="0" noProof="0">
                <a:ln>
                  <a:noFill/>
                </a:ln>
                <a:solidFill>
                  <a:srgbClr val="0033CC"/>
                </a:solidFill>
                <a:effectLst/>
                <a:uLnTx/>
                <a:uFillTx/>
                <a:latin typeface="Comic Sans MS" charset="0"/>
                <a:ea typeface="黑体" charset="0"/>
                <a:cs typeface="黑体" charset="0"/>
              </a:rPr>
              <a:t>阿拉伯半岛</a:t>
            </a:r>
          </a:p>
        </p:txBody>
      </p:sp>
      <p:sp>
        <p:nvSpPr>
          <p:cNvPr id="1831959" name="Text Box 23"/>
          <p:cNvSpPr txBox="1">
            <a:spLocks noChangeArrowheads="1"/>
          </p:cNvSpPr>
          <p:nvPr/>
        </p:nvSpPr>
        <p:spPr bwMode="auto">
          <a:xfrm>
            <a:off x="1160318" y="3989294"/>
            <a:ext cx="2615045" cy="584107"/>
          </a:xfrm>
          <a:prstGeom prst="rect">
            <a:avLst/>
          </a:prstGeom>
          <a:noFill/>
          <a:ln>
            <a:noFill/>
          </a:ln>
          <a:effectLst>
            <a:outerShdw blurRad="63500" dist="38099" dir="2700000" algn="ctr" rotWithShape="0">
              <a:schemeClr val="tx1">
                <a:alpha val="5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1354" tIns="45678" rIns="91354" bIns="45678">
            <a:spAutoFit/>
          </a:bodyPr>
          <a:lstStyle>
            <a:lvl1pPr algn="l" defTabSz="1019175">
              <a:defRPr sz="2400">
                <a:solidFill>
                  <a:schemeClr val="tx1"/>
                </a:solidFill>
                <a:latin typeface="Times" charset="0"/>
                <a:ea typeface="ＭＳ Ｐゴシック" charset="0"/>
              </a:defRPr>
            </a:lvl1pPr>
            <a:lvl2pPr marL="509588" algn="l" defTabSz="1019175">
              <a:defRPr sz="2400">
                <a:solidFill>
                  <a:schemeClr val="tx1"/>
                </a:solidFill>
                <a:latin typeface="Times" charset="0"/>
                <a:ea typeface="ＭＳ Ｐゴシック" charset="0"/>
              </a:defRPr>
            </a:lvl2pPr>
            <a:lvl3pPr marL="1019175" algn="l" defTabSz="1019175">
              <a:defRPr sz="2400">
                <a:solidFill>
                  <a:schemeClr val="tx1"/>
                </a:solidFill>
                <a:latin typeface="Times" charset="0"/>
                <a:ea typeface="ＭＳ Ｐゴシック" charset="0"/>
              </a:defRPr>
            </a:lvl3pPr>
            <a:lvl4pPr marL="1528763" algn="l" defTabSz="1019175">
              <a:defRPr sz="2400">
                <a:solidFill>
                  <a:schemeClr val="tx1"/>
                </a:solidFill>
                <a:latin typeface="Times" charset="0"/>
                <a:ea typeface="ＭＳ Ｐゴシック" charset="0"/>
              </a:defRPr>
            </a:lvl4pPr>
            <a:lvl5pPr marL="2038350" algn="l" defTabSz="1019175">
              <a:defRPr sz="2400">
                <a:solidFill>
                  <a:schemeClr val="tx1"/>
                </a:solidFill>
                <a:latin typeface="Times" charset="0"/>
                <a:ea typeface="ＭＳ Ｐゴシック" charset="0"/>
              </a:defRPr>
            </a:lvl5pPr>
            <a:lvl6pPr marL="2495550" defTabSz="1019175" eaLnBrk="0" fontAlgn="base" hangingPunct="0">
              <a:spcBef>
                <a:spcPct val="0"/>
              </a:spcBef>
              <a:spcAft>
                <a:spcPct val="0"/>
              </a:spcAft>
              <a:defRPr sz="2400">
                <a:solidFill>
                  <a:schemeClr val="tx1"/>
                </a:solidFill>
                <a:latin typeface="Times" charset="0"/>
                <a:ea typeface="ＭＳ Ｐゴシック" charset="0"/>
              </a:defRPr>
            </a:lvl6pPr>
            <a:lvl7pPr marL="2952750" defTabSz="1019175" eaLnBrk="0" fontAlgn="base" hangingPunct="0">
              <a:spcBef>
                <a:spcPct val="0"/>
              </a:spcBef>
              <a:spcAft>
                <a:spcPct val="0"/>
              </a:spcAft>
              <a:defRPr sz="2400">
                <a:solidFill>
                  <a:schemeClr val="tx1"/>
                </a:solidFill>
                <a:latin typeface="Times" charset="0"/>
                <a:ea typeface="ＭＳ Ｐゴシック" charset="0"/>
              </a:defRPr>
            </a:lvl7pPr>
            <a:lvl8pPr marL="3409950" defTabSz="1019175" eaLnBrk="0" fontAlgn="base" hangingPunct="0">
              <a:spcBef>
                <a:spcPct val="0"/>
              </a:spcBef>
              <a:spcAft>
                <a:spcPct val="0"/>
              </a:spcAft>
              <a:defRPr sz="2400">
                <a:solidFill>
                  <a:schemeClr val="tx1"/>
                </a:solidFill>
                <a:latin typeface="Times" charset="0"/>
                <a:ea typeface="ＭＳ Ｐゴシック" charset="0"/>
              </a:defRPr>
            </a:lvl8pPr>
            <a:lvl9pPr marL="3867150" defTabSz="1019175"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l" defTabSz="1019175" rtl="0" eaLnBrk="0" fontAlgn="base" latinLnBrk="0" hangingPunct="0">
              <a:lnSpc>
                <a:spcPct val="100000"/>
              </a:lnSpc>
              <a:spcBef>
                <a:spcPct val="50000"/>
              </a:spcBef>
              <a:spcAft>
                <a:spcPct val="0"/>
              </a:spcAft>
              <a:buClrTx/>
              <a:buSzTx/>
              <a:buFontTx/>
              <a:buNone/>
              <a:tabLst/>
              <a:defRPr/>
            </a:pPr>
            <a:r>
              <a:rPr kumimoji="0" lang="zh-CN" altLang="en-US" sz="3200" b="0" i="0" u="none" strike="noStrike" kern="1200" cap="none" spc="0" normalizeH="0" baseline="0" noProof="0">
                <a:ln>
                  <a:noFill/>
                </a:ln>
                <a:solidFill>
                  <a:srgbClr val="0033CC"/>
                </a:solidFill>
                <a:effectLst/>
                <a:uLnTx/>
                <a:uFillTx/>
                <a:latin typeface="Comic Sans MS" charset="0"/>
                <a:ea typeface="黑体" charset="0"/>
                <a:cs typeface="黑体" charset="0"/>
              </a:rPr>
              <a:t>非洲</a:t>
            </a:r>
          </a:p>
        </p:txBody>
      </p:sp>
      <p:sp>
        <p:nvSpPr>
          <p:cNvPr id="1831960" name="Text Box 24"/>
          <p:cNvSpPr txBox="1">
            <a:spLocks noChangeArrowheads="1"/>
          </p:cNvSpPr>
          <p:nvPr/>
        </p:nvSpPr>
        <p:spPr bwMode="auto">
          <a:xfrm>
            <a:off x="6787286" y="2723029"/>
            <a:ext cx="1486477" cy="584107"/>
          </a:xfrm>
          <a:prstGeom prst="rect">
            <a:avLst/>
          </a:prstGeom>
          <a:noFill/>
          <a:ln>
            <a:noFill/>
          </a:ln>
          <a:effectLst>
            <a:outerShdw blurRad="63500" dist="38099" dir="2700000" algn="ctr" rotWithShape="0">
              <a:schemeClr val="tx1">
                <a:alpha val="5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1354" tIns="45678" rIns="91354" bIns="45678">
            <a:spAutoFit/>
          </a:bodyPr>
          <a:lstStyle>
            <a:lvl1pPr algn="l" defTabSz="1019175">
              <a:defRPr sz="2400">
                <a:solidFill>
                  <a:schemeClr val="tx1"/>
                </a:solidFill>
                <a:latin typeface="Times" charset="0"/>
                <a:ea typeface="ＭＳ Ｐゴシック" charset="0"/>
              </a:defRPr>
            </a:lvl1pPr>
            <a:lvl2pPr marL="509588" algn="l" defTabSz="1019175">
              <a:defRPr sz="2400">
                <a:solidFill>
                  <a:schemeClr val="tx1"/>
                </a:solidFill>
                <a:latin typeface="Times" charset="0"/>
                <a:ea typeface="ＭＳ Ｐゴシック" charset="0"/>
              </a:defRPr>
            </a:lvl2pPr>
            <a:lvl3pPr marL="1019175" algn="l" defTabSz="1019175">
              <a:defRPr sz="2400">
                <a:solidFill>
                  <a:schemeClr val="tx1"/>
                </a:solidFill>
                <a:latin typeface="Times" charset="0"/>
                <a:ea typeface="ＭＳ Ｐゴシック" charset="0"/>
              </a:defRPr>
            </a:lvl3pPr>
            <a:lvl4pPr marL="1528763" algn="l" defTabSz="1019175">
              <a:defRPr sz="2400">
                <a:solidFill>
                  <a:schemeClr val="tx1"/>
                </a:solidFill>
                <a:latin typeface="Times" charset="0"/>
                <a:ea typeface="ＭＳ Ｐゴシック" charset="0"/>
              </a:defRPr>
            </a:lvl4pPr>
            <a:lvl5pPr marL="2038350" algn="l" defTabSz="1019175">
              <a:defRPr sz="2400">
                <a:solidFill>
                  <a:schemeClr val="tx1"/>
                </a:solidFill>
                <a:latin typeface="Times" charset="0"/>
                <a:ea typeface="ＭＳ Ｐゴシック" charset="0"/>
              </a:defRPr>
            </a:lvl5pPr>
            <a:lvl6pPr marL="2495550" defTabSz="1019175" eaLnBrk="0" fontAlgn="base" hangingPunct="0">
              <a:spcBef>
                <a:spcPct val="0"/>
              </a:spcBef>
              <a:spcAft>
                <a:spcPct val="0"/>
              </a:spcAft>
              <a:defRPr sz="2400">
                <a:solidFill>
                  <a:schemeClr val="tx1"/>
                </a:solidFill>
                <a:latin typeface="Times" charset="0"/>
                <a:ea typeface="ＭＳ Ｐゴシック" charset="0"/>
              </a:defRPr>
            </a:lvl6pPr>
            <a:lvl7pPr marL="2952750" defTabSz="1019175" eaLnBrk="0" fontAlgn="base" hangingPunct="0">
              <a:spcBef>
                <a:spcPct val="0"/>
              </a:spcBef>
              <a:spcAft>
                <a:spcPct val="0"/>
              </a:spcAft>
              <a:defRPr sz="2400">
                <a:solidFill>
                  <a:schemeClr val="tx1"/>
                </a:solidFill>
                <a:latin typeface="Times" charset="0"/>
                <a:ea typeface="ＭＳ Ｐゴシック" charset="0"/>
              </a:defRPr>
            </a:lvl7pPr>
            <a:lvl8pPr marL="3409950" defTabSz="1019175" eaLnBrk="0" fontAlgn="base" hangingPunct="0">
              <a:spcBef>
                <a:spcPct val="0"/>
              </a:spcBef>
              <a:spcAft>
                <a:spcPct val="0"/>
              </a:spcAft>
              <a:defRPr sz="2400">
                <a:solidFill>
                  <a:schemeClr val="tx1"/>
                </a:solidFill>
                <a:latin typeface="Times" charset="0"/>
                <a:ea typeface="ＭＳ Ｐゴシック" charset="0"/>
              </a:defRPr>
            </a:lvl8pPr>
            <a:lvl9pPr marL="3867150" defTabSz="1019175"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l" defTabSz="1019175" rtl="0" eaLnBrk="0" fontAlgn="base" latinLnBrk="0" hangingPunct="0">
              <a:lnSpc>
                <a:spcPct val="100000"/>
              </a:lnSpc>
              <a:spcBef>
                <a:spcPct val="50000"/>
              </a:spcBef>
              <a:spcAft>
                <a:spcPct val="0"/>
              </a:spcAft>
              <a:buClrTx/>
              <a:buSzTx/>
              <a:buFontTx/>
              <a:buNone/>
              <a:tabLst/>
              <a:defRPr/>
            </a:pPr>
            <a:r>
              <a:rPr kumimoji="0" lang="zh-CN" altLang="en-US" sz="3200" b="0" i="0" u="none" strike="noStrike" kern="1200" cap="none" spc="0" normalizeH="0" baseline="0" noProof="0">
                <a:ln>
                  <a:noFill/>
                </a:ln>
                <a:solidFill>
                  <a:srgbClr val="0033CC"/>
                </a:solidFill>
                <a:effectLst/>
                <a:uLnTx/>
                <a:uFillTx/>
                <a:latin typeface="Comic Sans MS" charset="0"/>
                <a:ea typeface="黑体" charset="0"/>
                <a:cs typeface="黑体" charset="0"/>
              </a:rPr>
              <a:t>亚西亚</a:t>
            </a:r>
          </a:p>
        </p:txBody>
      </p:sp>
      <p:sp>
        <p:nvSpPr>
          <p:cNvPr id="1831962" name="Text Box 26"/>
          <p:cNvSpPr txBox="1">
            <a:spLocks noChangeArrowheads="1"/>
          </p:cNvSpPr>
          <p:nvPr/>
        </p:nvSpPr>
        <p:spPr bwMode="auto">
          <a:xfrm>
            <a:off x="4231409" y="656945"/>
            <a:ext cx="3733512" cy="1753721"/>
          </a:xfrm>
          <a:prstGeom prst="rect">
            <a:avLst/>
          </a:prstGeom>
          <a:noFill/>
          <a:ln>
            <a:noFill/>
          </a:ln>
          <a:effectLst>
            <a:outerShdw blurRad="63500" dist="71842" dir="2700000" algn="ctr" rotWithShape="0">
              <a:srgbClr val="0A0A0A">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1301" tIns="45652" rIns="91301" bIns="45652">
            <a:spAutoFit/>
          </a:bodyPr>
          <a:lstStyle>
            <a:lvl1pPr algn="l" defTabSz="1019175">
              <a:defRPr sz="2400">
                <a:solidFill>
                  <a:schemeClr val="tx1"/>
                </a:solidFill>
                <a:latin typeface="Times" charset="0"/>
                <a:ea typeface="ＭＳ Ｐゴシック" charset="0"/>
              </a:defRPr>
            </a:lvl1pPr>
            <a:lvl2pPr marL="509588" algn="l" defTabSz="1019175">
              <a:defRPr sz="2400">
                <a:solidFill>
                  <a:schemeClr val="tx1"/>
                </a:solidFill>
                <a:latin typeface="Times" charset="0"/>
                <a:ea typeface="ＭＳ Ｐゴシック" charset="0"/>
              </a:defRPr>
            </a:lvl2pPr>
            <a:lvl3pPr marL="1019175" algn="l" defTabSz="1019175">
              <a:defRPr sz="2400">
                <a:solidFill>
                  <a:schemeClr val="tx1"/>
                </a:solidFill>
                <a:latin typeface="Times" charset="0"/>
                <a:ea typeface="ＭＳ Ｐゴシック" charset="0"/>
              </a:defRPr>
            </a:lvl3pPr>
            <a:lvl4pPr marL="1528763" algn="l" defTabSz="1019175">
              <a:defRPr sz="2400">
                <a:solidFill>
                  <a:schemeClr val="tx1"/>
                </a:solidFill>
                <a:latin typeface="Times" charset="0"/>
                <a:ea typeface="ＭＳ Ｐゴシック" charset="0"/>
              </a:defRPr>
            </a:lvl4pPr>
            <a:lvl5pPr marL="2038350" algn="l" defTabSz="1019175">
              <a:defRPr sz="2400">
                <a:solidFill>
                  <a:schemeClr val="tx1"/>
                </a:solidFill>
                <a:latin typeface="Times" charset="0"/>
                <a:ea typeface="ＭＳ Ｐゴシック" charset="0"/>
              </a:defRPr>
            </a:lvl5pPr>
            <a:lvl6pPr marL="2495550" defTabSz="1019175" eaLnBrk="0" fontAlgn="base" hangingPunct="0">
              <a:spcBef>
                <a:spcPct val="0"/>
              </a:spcBef>
              <a:spcAft>
                <a:spcPct val="0"/>
              </a:spcAft>
              <a:defRPr sz="2400">
                <a:solidFill>
                  <a:schemeClr val="tx1"/>
                </a:solidFill>
                <a:latin typeface="Times" charset="0"/>
                <a:ea typeface="ＭＳ Ｐゴシック" charset="0"/>
              </a:defRPr>
            </a:lvl6pPr>
            <a:lvl7pPr marL="2952750" defTabSz="1019175" eaLnBrk="0" fontAlgn="base" hangingPunct="0">
              <a:spcBef>
                <a:spcPct val="0"/>
              </a:spcBef>
              <a:spcAft>
                <a:spcPct val="0"/>
              </a:spcAft>
              <a:defRPr sz="2400">
                <a:solidFill>
                  <a:schemeClr val="tx1"/>
                </a:solidFill>
                <a:latin typeface="Times" charset="0"/>
                <a:ea typeface="ＭＳ Ｐゴシック" charset="0"/>
              </a:defRPr>
            </a:lvl7pPr>
            <a:lvl8pPr marL="3409950" defTabSz="1019175" eaLnBrk="0" fontAlgn="base" hangingPunct="0">
              <a:spcBef>
                <a:spcPct val="0"/>
              </a:spcBef>
              <a:spcAft>
                <a:spcPct val="0"/>
              </a:spcAft>
              <a:defRPr sz="2400">
                <a:solidFill>
                  <a:schemeClr val="tx1"/>
                </a:solidFill>
                <a:latin typeface="Times" charset="0"/>
                <a:ea typeface="ＭＳ Ｐゴシック" charset="0"/>
              </a:defRPr>
            </a:lvl8pPr>
            <a:lvl9pPr marL="3867150" defTabSz="1019175"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r" defTabSz="1019175" rtl="0" eaLnBrk="0" fontAlgn="base" latinLnBrk="0" hangingPunct="0">
              <a:lnSpc>
                <a:spcPct val="100000"/>
              </a:lnSpc>
              <a:spcBef>
                <a:spcPct val="50000"/>
              </a:spcBef>
              <a:spcAft>
                <a:spcPct val="0"/>
              </a:spcAft>
              <a:buClrTx/>
              <a:buSzTx/>
              <a:buFontTx/>
              <a:buNone/>
              <a:tabLst/>
              <a:defRPr/>
            </a:pPr>
            <a:r>
              <a:rPr kumimoji="0" lang="ja-JP" altLang="en-US" sz="5400" b="0" i="0" u="none" strike="noStrike" kern="1200" cap="none" spc="0" normalizeH="0" baseline="0" noProof="0">
                <a:ln>
                  <a:noFill/>
                </a:ln>
                <a:solidFill>
                  <a:srgbClr val="FFFFFF"/>
                </a:solidFill>
                <a:effectLst/>
                <a:uLnTx/>
                <a:uFillTx/>
                <a:latin typeface="NJ Chinese Simplified" charset="0"/>
                <a:ea typeface="黑体" charset="0"/>
                <a:cs typeface="黑体" charset="0"/>
              </a:rPr>
              <a:t>保罗行程   </a:t>
            </a:r>
            <a:r>
              <a:rPr kumimoji="0" lang="ja-JP" altLang="en-US" sz="5400" b="0" i="1" u="none" strike="noStrike" kern="1200" cap="none" spc="0" normalizeH="0" baseline="0" noProof="0">
                <a:ln>
                  <a:noFill/>
                </a:ln>
                <a:solidFill>
                  <a:srgbClr val="FFFFFF"/>
                </a:solidFill>
                <a:effectLst/>
                <a:uLnTx/>
                <a:uFillTx/>
                <a:latin typeface="NJ Chinese Simplified" charset="0"/>
                <a:ea typeface="黑体" charset="0"/>
                <a:cs typeface="黑体" charset="0"/>
              </a:rPr>
              <a:t>一瞥</a:t>
            </a:r>
            <a:endParaRPr kumimoji="0" lang="zh-CN" altLang="en-US" sz="5400" b="0" i="0" u="none" strike="noStrike" kern="1200" cap="none" spc="0" normalizeH="0" baseline="0" noProof="0">
              <a:ln>
                <a:noFill/>
              </a:ln>
              <a:solidFill>
                <a:srgbClr val="FFFFFF"/>
              </a:solidFill>
              <a:effectLst/>
              <a:uLnTx/>
              <a:uFillTx/>
              <a:latin typeface="NJ Chinese Simplified" charset="0"/>
              <a:ea typeface="黑体" charset="0"/>
              <a:cs typeface="黑体" charset="0"/>
            </a:endParaRPr>
          </a:p>
        </p:txBody>
      </p:sp>
      <p:sp>
        <p:nvSpPr>
          <p:cNvPr id="1831963" name="Text Box 27"/>
          <p:cNvSpPr txBox="1">
            <a:spLocks noChangeArrowheads="1"/>
          </p:cNvSpPr>
          <p:nvPr/>
        </p:nvSpPr>
        <p:spPr bwMode="auto">
          <a:xfrm>
            <a:off x="665307" y="584107"/>
            <a:ext cx="3110056" cy="529478"/>
          </a:xfrm>
          <a:prstGeom prst="rect">
            <a:avLst/>
          </a:prstGeom>
          <a:solidFill>
            <a:srgbClr val="1822CD"/>
          </a:solidFill>
          <a:ln w="38100">
            <a:solidFill>
              <a:srgbClr val="FFFF00"/>
            </a:solidFill>
            <a:miter lim="800000"/>
            <a:headEnd/>
            <a:tailEnd/>
          </a:ln>
          <a:effectLst>
            <a:outerShdw blurRad="63500" dist="71842" dir="2700000" algn="ctr" rotWithShape="0">
              <a:schemeClr val="tx1">
                <a:alpha val="74998"/>
              </a:schemeClr>
            </a:outerShdw>
          </a:effectLst>
        </p:spPr>
        <p:txBody>
          <a:bodyPr lIns="81949" tIns="40973" rIns="81949" bIns="40973">
            <a:spAutoFit/>
          </a:bodyPr>
          <a:lstStyle>
            <a:lvl1pPr algn="l">
              <a:defRPr sz="2400">
                <a:solidFill>
                  <a:schemeClr val="tx1"/>
                </a:solidFill>
                <a:latin typeface="Times" charset="0"/>
                <a:ea typeface="ＭＳ Ｐゴシック" charset="0"/>
              </a:defRPr>
            </a:lvl1pPr>
            <a:lvl2pPr marL="455613" algn="l">
              <a:defRPr sz="2400">
                <a:solidFill>
                  <a:schemeClr val="tx1"/>
                </a:solidFill>
                <a:latin typeface="Times" charset="0"/>
                <a:ea typeface="ＭＳ Ｐゴシック" charset="0"/>
              </a:defRPr>
            </a:lvl2pPr>
            <a:lvl3pPr algn="l">
              <a:defRPr sz="2400">
                <a:solidFill>
                  <a:schemeClr val="tx1"/>
                </a:solidFill>
                <a:latin typeface="Times" charset="0"/>
                <a:ea typeface="ＭＳ Ｐゴシック" charset="0"/>
              </a:defRPr>
            </a:lvl3pPr>
            <a:lvl4pPr algn="l">
              <a:defRPr sz="2400">
                <a:solidFill>
                  <a:schemeClr val="tx1"/>
                </a:solidFill>
                <a:latin typeface="Times" charset="0"/>
                <a:ea typeface="ＭＳ Ｐゴシック" charset="0"/>
              </a:defRPr>
            </a:lvl4pPr>
            <a:lvl5pPr algn="l">
              <a:defRPr sz="2400">
                <a:solidFill>
                  <a:schemeClr val="tx1"/>
                </a:solidFill>
                <a:latin typeface="Times" charset="0"/>
                <a:ea typeface="ＭＳ Ｐゴシック" charset="0"/>
              </a:defRPr>
            </a:lvl5pPr>
            <a:lvl6pPr eaLnBrk="0" fontAlgn="base" hangingPunct="0">
              <a:spcBef>
                <a:spcPct val="0"/>
              </a:spcBef>
              <a:spcAft>
                <a:spcPct val="0"/>
              </a:spcAft>
              <a:defRPr sz="2400">
                <a:solidFill>
                  <a:schemeClr val="tx1"/>
                </a:solidFill>
                <a:latin typeface="Times" charset="0"/>
                <a:ea typeface="ＭＳ Ｐゴシック" charset="0"/>
              </a:defRPr>
            </a:lvl6pPr>
            <a:lvl7pPr eaLnBrk="0" fontAlgn="base" hangingPunct="0">
              <a:spcBef>
                <a:spcPct val="0"/>
              </a:spcBef>
              <a:spcAft>
                <a:spcPct val="0"/>
              </a:spcAft>
              <a:defRPr sz="2400">
                <a:solidFill>
                  <a:schemeClr val="tx1"/>
                </a:solidFill>
                <a:latin typeface="Times" charset="0"/>
                <a:ea typeface="ＭＳ Ｐゴシック" charset="0"/>
              </a:defRPr>
            </a:lvl7pPr>
            <a:lvl8pPr eaLnBrk="0" fontAlgn="base" hangingPunct="0">
              <a:spcBef>
                <a:spcPct val="0"/>
              </a:spcBef>
              <a:spcAft>
                <a:spcPct val="0"/>
              </a:spcAft>
              <a:defRPr sz="2400">
                <a:solidFill>
                  <a:schemeClr val="tx1"/>
                </a:solidFill>
                <a:latin typeface="Times" charset="0"/>
                <a:ea typeface="ＭＳ Ｐゴシック" charset="0"/>
              </a:defRPr>
            </a:lvl8pPr>
            <a:lvl9pPr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ja-JP" altLang="en-US" sz="2900" b="0" i="0" u="none" strike="noStrike" kern="1200" cap="none" spc="0" normalizeH="0" baseline="0" noProof="0">
                <a:ln>
                  <a:noFill/>
                </a:ln>
                <a:solidFill>
                  <a:srgbClr val="FFFF00"/>
                </a:solidFill>
                <a:effectLst/>
                <a:uLnTx/>
                <a:uFillTx/>
                <a:latin typeface="宋体" charset="0"/>
                <a:ea typeface="宋体" charset="0"/>
                <a:cs typeface="宋体" charset="0"/>
              </a:rPr>
              <a:t>学</a:t>
            </a:r>
            <a:r>
              <a:rPr kumimoji="0" lang="zh-CN" altLang="en-US" sz="2900" b="0" i="0" u="none" strike="noStrike" kern="1200" cap="none" spc="0" normalizeH="0" baseline="0" noProof="0">
                <a:ln>
                  <a:noFill/>
                </a:ln>
                <a:solidFill>
                  <a:srgbClr val="FFFF00"/>
                </a:solidFill>
                <a:effectLst/>
                <a:uLnTx/>
                <a:uFillTx/>
                <a:latin typeface="宋体" charset="0"/>
                <a:ea typeface="宋体" charset="0"/>
                <a:cs typeface="宋体" charset="0"/>
              </a:rPr>
              <a:t>习帮助 </a:t>
            </a:r>
            <a:r>
              <a:rPr kumimoji="0" lang="en-US" altLang="zh-CN" sz="2900" b="0" i="0" u="none" strike="noStrike" kern="1200" cap="none" spc="0" normalizeH="0" baseline="0" noProof="0">
                <a:ln>
                  <a:noFill/>
                </a:ln>
                <a:solidFill>
                  <a:srgbClr val="FFFF00"/>
                </a:solidFill>
                <a:effectLst/>
                <a:uLnTx/>
                <a:uFillTx/>
                <a:latin typeface="宋体" charset="0"/>
                <a:ea typeface="宋体" charset="0"/>
                <a:cs typeface="宋体" charset="0"/>
              </a:rPr>
              <a:t>#24</a:t>
            </a:r>
          </a:p>
        </p:txBody>
      </p:sp>
      <p:sp>
        <p:nvSpPr>
          <p:cNvPr id="1831964" name="Text Box 28"/>
          <p:cNvSpPr txBox="1">
            <a:spLocks noChangeArrowheads="1"/>
          </p:cNvSpPr>
          <p:nvPr/>
        </p:nvSpPr>
        <p:spPr bwMode="auto">
          <a:xfrm>
            <a:off x="6459683" y="4150379"/>
            <a:ext cx="2249921" cy="369794"/>
          </a:xfrm>
          <a:prstGeom prst="rect">
            <a:avLst/>
          </a:prstGeom>
          <a:noFill/>
          <a:ln>
            <a:noFill/>
          </a:ln>
          <a:effectLst>
            <a:outerShdw blurRad="63500" dist="38099" dir="2700000" algn="ctr" rotWithShape="0">
              <a:schemeClr val="bg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1301" tIns="45652" rIns="91301" bIns="45652">
            <a:spAutoFit/>
          </a:bodyPr>
          <a:lstStyle>
            <a:lvl1pPr algn="l" defTabSz="1019175">
              <a:defRPr sz="2400">
                <a:solidFill>
                  <a:schemeClr val="tx1"/>
                </a:solidFill>
                <a:latin typeface="Times" charset="0"/>
                <a:ea typeface="ＭＳ Ｐゴシック" charset="0"/>
              </a:defRPr>
            </a:lvl1pPr>
            <a:lvl2pPr marL="509588" algn="l" defTabSz="1019175">
              <a:defRPr sz="2400">
                <a:solidFill>
                  <a:schemeClr val="tx1"/>
                </a:solidFill>
                <a:latin typeface="Times" charset="0"/>
                <a:ea typeface="ＭＳ Ｐゴシック" charset="0"/>
              </a:defRPr>
            </a:lvl2pPr>
            <a:lvl3pPr marL="1019175" algn="l" defTabSz="1019175">
              <a:defRPr sz="2400">
                <a:solidFill>
                  <a:schemeClr val="tx1"/>
                </a:solidFill>
                <a:latin typeface="Times" charset="0"/>
                <a:ea typeface="ＭＳ Ｐゴシック" charset="0"/>
              </a:defRPr>
            </a:lvl3pPr>
            <a:lvl4pPr marL="1528763" algn="l" defTabSz="1019175">
              <a:defRPr sz="2400">
                <a:solidFill>
                  <a:schemeClr val="tx1"/>
                </a:solidFill>
                <a:latin typeface="Times" charset="0"/>
                <a:ea typeface="ＭＳ Ｐゴシック" charset="0"/>
              </a:defRPr>
            </a:lvl4pPr>
            <a:lvl5pPr marL="2038350" algn="l" defTabSz="1019175">
              <a:defRPr sz="2400">
                <a:solidFill>
                  <a:schemeClr val="tx1"/>
                </a:solidFill>
                <a:latin typeface="Times" charset="0"/>
                <a:ea typeface="ＭＳ Ｐゴシック" charset="0"/>
              </a:defRPr>
            </a:lvl5pPr>
            <a:lvl6pPr marL="2495550" defTabSz="1019175" eaLnBrk="0" fontAlgn="base" hangingPunct="0">
              <a:spcBef>
                <a:spcPct val="0"/>
              </a:spcBef>
              <a:spcAft>
                <a:spcPct val="0"/>
              </a:spcAft>
              <a:defRPr sz="2400">
                <a:solidFill>
                  <a:schemeClr val="tx1"/>
                </a:solidFill>
                <a:latin typeface="Times" charset="0"/>
                <a:ea typeface="ＭＳ Ｐゴシック" charset="0"/>
              </a:defRPr>
            </a:lvl6pPr>
            <a:lvl7pPr marL="2952750" defTabSz="1019175" eaLnBrk="0" fontAlgn="base" hangingPunct="0">
              <a:spcBef>
                <a:spcPct val="0"/>
              </a:spcBef>
              <a:spcAft>
                <a:spcPct val="0"/>
              </a:spcAft>
              <a:defRPr sz="2400">
                <a:solidFill>
                  <a:schemeClr val="tx1"/>
                </a:solidFill>
                <a:latin typeface="Times" charset="0"/>
                <a:ea typeface="ＭＳ Ｐゴシック" charset="0"/>
              </a:defRPr>
            </a:lvl7pPr>
            <a:lvl8pPr marL="3409950" defTabSz="1019175" eaLnBrk="0" fontAlgn="base" hangingPunct="0">
              <a:spcBef>
                <a:spcPct val="0"/>
              </a:spcBef>
              <a:spcAft>
                <a:spcPct val="0"/>
              </a:spcAft>
              <a:defRPr sz="2400">
                <a:solidFill>
                  <a:schemeClr val="tx1"/>
                </a:solidFill>
                <a:latin typeface="Times" charset="0"/>
                <a:ea typeface="ＭＳ Ｐゴシック" charset="0"/>
              </a:defRPr>
            </a:lvl8pPr>
            <a:lvl9pPr marL="3867150" defTabSz="1019175"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l" defTabSz="1019175" rtl="0" eaLnBrk="0" fontAlgn="base" latinLnBrk="0" hangingPunct="0">
              <a:lnSpc>
                <a:spcPct val="100000"/>
              </a:lnSpc>
              <a:spcBef>
                <a:spcPct val="50000"/>
              </a:spcBef>
              <a:spcAft>
                <a:spcPct val="0"/>
              </a:spcAft>
              <a:buClrTx/>
              <a:buSzTx/>
              <a:buFontTx/>
              <a:buNone/>
              <a:tabLst/>
              <a:defRPr/>
            </a:pPr>
            <a:r>
              <a:rPr kumimoji="0" lang="en-US" altLang="zh-CN" sz="1800" b="0" i="0" u="none" strike="noStrike" kern="1200" cap="none" spc="0" normalizeH="0" baseline="0" noProof="0">
                <a:ln>
                  <a:noFill/>
                </a:ln>
                <a:solidFill>
                  <a:srgbClr val="000000"/>
                </a:solidFill>
                <a:effectLst/>
                <a:uLnTx/>
                <a:uFillTx/>
                <a:latin typeface="Comic Sans MS"/>
                <a:ea typeface="宋体" charset="0"/>
                <a:cs typeface="宋体" charset="0"/>
              </a:rPr>
              <a:t>•</a:t>
            </a:r>
            <a:r>
              <a:rPr kumimoji="0" lang="zh-CN" altLang="en-US" sz="1600" b="0" i="0" u="none" strike="noStrike" kern="1200" cap="none" spc="0" normalizeH="0" baseline="0" noProof="0">
                <a:ln>
                  <a:noFill/>
                </a:ln>
                <a:solidFill>
                  <a:srgbClr val="000000"/>
                </a:solidFill>
                <a:effectLst/>
                <a:uLnTx/>
                <a:uFillTx/>
                <a:latin typeface="宋体" charset="0"/>
                <a:ea typeface="宋体" charset="0"/>
                <a:cs typeface="宋体" charset="0"/>
              </a:rPr>
              <a:t>叙 利 亚 安 提 阿</a:t>
            </a:r>
            <a:r>
              <a:rPr kumimoji="0" lang="zh-CN" altLang="en-US" sz="1800" b="0" i="0" u="none" strike="noStrike" kern="1200" cap="none" spc="0" normalizeH="0" baseline="0" noProof="0">
                <a:ln>
                  <a:noFill/>
                </a:ln>
                <a:solidFill>
                  <a:srgbClr val="000000"/>
                </a:solidFill>
                <a:effectLst/>
                <a:uLnTx/>
                <a:uFillTx/>
                <a:latin typeface="宋体" charset="0"/>
                <a:ea typeface="宋体" charset="0"/>
                <a:cs typeface="宋体" charset="0"/>
              </a:rPr>
              <a:t> </a:t>
            </a:r>
          </a:p>
        </p:txBody>
      </p:sp>
      <p:sp>
        <p:nvSpPr>
          <p:cNvPr id="1831965" name="Text Box 29"/>
          <p:cNvSpPr txBox="1">
            <a:spLocks noChangeArrowheads="1"/>
          </p:cNvSpPr>
          <p:nvPr/>
        </p:nvSpPr>
        <p:spPr bwMode="auto">
          <a:xfrm>
            <a:off x="5964672" y="3501838"/>
            <a:ext cx="2498147" cy="369794"/>
          </a:xfrm>
          <a:prstGeom prst="rect">
            <a:avLst/>
          </a:prstGeom>
          <a:noFill/>
          <a:ln>
            <a:noFill/>
          </a:ln>
          <a:effectLst>
            <a:outerShdw blurRad="63500" dist="38099" dir="2700000" algn="ctr" rotWithShape="0">
              <a:schemeClr val="bg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1301" tIns="45652" rIns="91301" bIns="45652">
            <a:spAutoFit/>
          </a:bodyPr>
          <a:lstStyle>
            <a:lvl1pPr algn="l" defTabSz="1019175">
              <a:defRPr sz="2400">
                <a:solidFill>
                  <a:schemeClr val="tx1"/>
                </a:solidFill>
                <a:latin typeface="Times" charset="0"/>
                <a:ea typeface="ＭＳ Ｐゴシック" charset="0"/>
              </a:defRPr>
            </a:lvl1pPr>
            <a:lvl2pPr marL="509588" algn="l" defTabSz="1019175">
              <a:defRPr sz="2400">
                <a:solidFill>
                  <a:schemeClr val="tx1"/>
                </a:solidFill>
                <a:latin typeface="Times" charset="0"/>
                <a:ea typeface="ＭＳ Ｐゴシック" charset="0"/>
              </a:defRPr>
            </a:lvl2pPr>
            <a:lvl3pPr marL="1019175" algn="l" defTabSz="1019175">
              <a:defRPr sz="2400">
                <a:solidFill>
                  <a:schemeClr val="tx1"/>
                </a:solidFill>
                <a:latin typeface="Times" charset="0"/>
                <a:ea typeface="ＭＳ Ｐゴシック" charset="0"/>
              </a:defRPr>
            </a:lvl3pPr>
            <a:lvl4pPr marL="1528763" algn="l" defTabSz="1019175">
              <a:defRPr sz="2400">
                <a:solidFill>
                  <a:schemeClr val="tx1"/>
                </a:solidFill>
                <a:latin typeface="Times" charset="0"/>
                <a:ea typeface="ＭＳ Ｐゴシック" charset="0"/>
              </a:defRPr>
            </a:lvl4pPr>
            <a:lvl5pPr marL="2038350" algn="l" defTabSz="1019175">
              <a:defRPr sz="2400">
                <a:solidFill>
                  <a:schemeClr val="tx1"/>
                </a:solidFill>
                <a:latin typeface="Times" charset="0"/>
                <a:ea typeface="ＭＳ Ｐゴシック" charset="0"/>
              </a:defRPr>
            </a:lvl5pPr>
            <a:lvl6pPr marL="2495550" defTabSz="1019175" eaLnBrk="0" fontAlgn="base" hangingPunct="0">
              <a:spcBef>
                <a:spcPct val="0"/>
              </a:spcBef>
              <a:spcAft>
                <a:spcPct val="0"/>
              </a:spcAft>
              <a:defRPr sz="2400">
                <a:solidFill>
                  <a:schemeClr val="tx1"/>
                </a:solidFill>
                <a:latin typeface="Times" charset="0"/>
                <a:ea typeface="ＭＳ Ｐゴシック" charset="0"/>
              </a:defRPr>
            </a:lvl6pPr>
            <a:lvl7pPr marL="2952750" defTabSz="1019175" eaLnBrk="0" fontAlgn="base" hangingPunct="0">
              <a:spcBef>
                <a:spcPct val="0"/>
              </a:spcBef>
              <a:spcAft>
                <a:spcPct val="0"/>
              </a:spcAft>
              <a:defRPr sz="2400">
                <a:solidFill>
                  <a:schemeClr val="tx1"/>
                </a:solidFill>
                <a:latin typeface="Times" charset="0"/>
                <a:ea typeface="ＭＳ Ｐゴシック" charset="0"/>
              </a:defRPr>
            </a:lvl7pPr>
            <a:lvl8pPr marL="3409950" defTabSz="1019175" eaLnBrk="0" fontAlgn="base" hangingPunct="0">
              <a:spcBef>
                <a:spcPct val="0"/>
              </a:spcBef>
              <a:spcAft>
                <a:spcPct val="0"/>
              </a:spcAft>
              <a:defRPr sz="2400">
                <a:solidFill>
                  <a:schemeClr val="tx1"/>
                </a:solidFill>
                <a:latin typeface="Times" charset="0"/>
                <a:ea typeface="ＭＳ Ｐゴシック" charset="0"/>
              </a:defRPr>
            </a:lvl8pPr>
            <a:lvl9pPr marL="3867150" defTabSz="1019175"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l" defTabSz="1019175" rtl="0" eaLnBrk="0" fontAlgn="base" latinLnBrk="0" hangingPunct="0">
              <a:lnSpc>
                <a:spcPct val="100000"/>
              </a:lnSpc>
              <a:spcBef>
                <a:spcPct val="50000"/>
              </a:spcBef>
              <a:spcAft>
                <a:spcPct val="0"/>
              </a:spcAft>
              <a:buClrTx/>
              <a:buSzTx/>
              <a:buFontTx/>
              <a:buNone/>
              <a:tabLst/>
              <a:defRPr/>
            </a:pPr>
            <a:r>
              <a:rPr kumimoji="0" lang="en-US" altLang="zh-CN" sz="1800" b="0" i="0" u="none" strike="noStrike" kern="1200" cap="none" spc="0" normalizeH="0" baseline="0" noProof="0">
                <a:ln>
                  <a:noFill/>
                </a:ln>
                <a:solidFill>
                  <a:srgbClr val="000000"/>
                </a:solidFill>
                <a:effectLst/>
                <a:uLnTx/>
                <a:uFillTx/>
                <a:latin typeface="Comic Sans MS"/>
                <a:ea typeface="宋体" charset="0"/>
                <a:cs typeface="宋体" charset="0"/>
              </a:rPr>
              <a:t>•</a:t>
            </a:r>
            <a:r>
              <a:rPr kumimoji="0" lang="zh-CN" altLang="en-US" sz="1600" b="0" i="0" u="none" strike="noStrike" kern="1200" cap="none" spc="0" normalizeH="0" baseline="0" noProof="0">
                <a:ln>
                  <a:noFill/>
                </a:ln>
                <a:solidFill>
                  <a:srgbClr val="000000"/>
                </a:solidFill>
                <a:effectLst/>
                <a:uLnTx/>
                <a:uFillTx/>
                <a:latin typeface="宋体" charset="0"/>
                <a:ea typeface="宋体" charset="0"/>
                <a:cs typeface="宋体" charset="0"/>
              </a:rPr>
              <a:t>彼 西 底 安 提 阿</a:t>
            </a:r>
          </a:p>
        </p:txBody>
      </p:sp>
      <p:sp>
        <p:nvSpPr>
          <p:cNvPr id="1831966" name="Text Box 30"/>
          <p:cNvSpPr txBox="1">
            <a:spLocks noChangeArrowheads="1"/>
          </p:cNvSpPr>
          <p:nvPr/>
        </p:nvSpPr>
        <p:spPr bwMode="auto">
          <a:xfrm>
            <a:off x="5191126" y="3704945"/>
            <a:ext cx="1935306" cy="369794"/>
          </a:xfrm>
          <a:prstGeom prst="rect">
            <a:avLst/>
          </a:prstGeom>
          <a:noFill/>
          <a:ln>
            <a:noFill/>
          </a:ln>
          <a:effectLst>
            <a:outerShdw blurRad="63500" dist="38099" dir="2700000" algn="ctr" rotWithShape="0">
              <a:schemeClr val="bg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1301" tIns="45652" rIns="91301" bIns="45652">
            <a:spAutoFit/>
          </a:bodyPr>
          <a:lstStyle>
            <a:lvl1pPr algn="l" defTabSz="1019175">
              <a:defRPr sz="2400">
                <a:solidFill>
                  <a:schemeClr val="tx1"/>
                </a:solidFill>
                <a:latin typeface="Times" charset="0"/>
                <a:ea typeface="ＭＳ Ｐゴシック" charset="0"/>
              </a:defRPr>
            </a:lvl1pPr>
            <a:lvl2pPr marL="509588" algn="l" defTabSz="1019175">
              <a:defRPr sz="2400">
                <a:solidFill>
                  <a:schemeClr val="tx1"/>
                </a:solidFill>
                <a:latin typeface="Times" charset="0"/>
                <a:ea typeface="ＭＳ Ｐゴシック" charset="0"/>
              </a:defRPr>
            </a:lvl2pPr>
            <a:lvl3pPr marL="1019175" algn="l" defTabSz="1019175">
              <a:defRPr sz="2400">
                <a:solidFill>
                  <a:schemeClr val="tx1"/>
                </a:solidFill>
                <a:latin typeface="Times" charset="0"/>
                <a:ea typeface="ＭＳ Ｐゴシック" charset="0"/>
              </a:defRPr>
            </a:lvl3pPr>
            <a:lvl4pPr marL="1528763" algn="l" defTabSz="1019175">
              <a:defRPr sz="2400">
                <a:solidFill>
                  <a:schemeClr val="tx1"/>
                </a:solidFill>
                <a:latin typeface="Times" charset="0"/>
                <a:ea typeface="ＭＳ Ｐゴシック" charset="0"/>
              </a:defRPr>
            </a:lvl4pPr>
            <a:lvl5pPr marL="2038350" algn="l" defTabSz="1019175">
              <a:defRPr sz="2400">
                <a:solidFill>
                  <a:schemeClr val="tx1"/>
                </a:solidFill>
                <a:latin typeface="Times" charset="0"/>
                <a:ea typeface="ＭＳ Ｐゴシック" charset="0"/>
              </a:defRPr>
            </a:lvl5pPr>
            <a:lvl6pPr marL="2495550" defTabSz="1019175" eaLnBrk="0" fontAlgn="base" hangingPunct="0">
              <a:spcBef>
                <a:spcPct val="0"/>
              </a:spcBef>
              <a:spcAft>
                <a:spcPct val="0"/>
              </a:spcAft>
              <a:defRPr sz="2400">
                <a:solidFill>
                  <a:schemeClr val="tx1"/>
                </a:solidFill>
                <a:latin typeface="Times" charset="0"/>
                <a:ea typeface="ＭＳ Ｐゴシック" charset="0"/>
              </a:defRPr>
            </a:lvl6pPr>
            <a:lvl7pPr marL="2952750" defTabSz="1019175" eaLnBrk="0" fontAlgn="base" hangingPunct="0">
              <a:spcBef>
                <a:spcPct val="0"/>
              </a:spcBef>
              <a:spcAft>
                <a:spcPct val="0"/>
              </a:spcAft>
              <a:defRPr sz="2400">
                <a:solidFill>
                  <a:schemeClr val="tx1"/>
                </a:solidFill>
                <a:latin typeface="Times" charset="0"/>
                <a:ea typeface="ＭＳ Ｐゴシック" charset="0"/>
              </a:defRPr>
            </a:lvl7pPr>
            <a:lvl8pPr marL="3409950" defTabSz="1019175" eaLnBrk="0" fontAlgn="base" hangingPunct="0">
              <a:spcBef>
                <a:spcPct val="0"/>
              </a:spcBef>
              <a:spcAft>
                <a:spcPct val="0"/>
              </a:spcAft>
              <a:defRPr sz="2400">
                <a:solidFill>
                  <a:schemeClr val="tx1"/>
                </a:solidFill>
                <a:latin typeface="Times" charset="0"/>
                <a:ea typeface="ＭＳ Ｐゴシック" charset="0"/>
              </a:defRPr>
            </a:lvl8pPr>
            <a:lvl9pPr marL="3867150" defTabSz="1019175"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l" defTabSz="1019175" rtl="0" eaLnBrk="0" fontAlgn="base" latinLnBrk="0" hangingPunct="0">
              <a:lnSpc>
                <a:spcPct val="100000"/>
              </a:lnSpc>
              <a:spcBef>
                <a:spcPct val="50000"/>
              </a:spcBef>
              <a:spcAft>
                <a:spcPct val="0"/>
              </a:spcAft>
              <a:buClrTx/>
              <a:buSzTx/>
              <a:buFontTx/>
              <a:buNone/>
              <a:tabLst/>
              <a:defRPr/>
            </a:pPr>
            <a:r>
              <a:rPr kumimoji="0" lang="en-US" altLang="zh-CN" sz="1800" b="0" i="0" u="none" strike="noStrike" kern="1200" cap="none" spc="0" normalizeH="0" baseline="0" noProof="0">
                <a:ln>
                  <a:noFill/>
                </a:ln>
                <a:solidFill>
                  <a:srgbClr val="000000"/>
                </a:solidFill>
                <a:effectLst/>
                <a:uLnTx/>
                <a:uFillTx/>
                <a:latin typeface="Comic Sans MS"/>
                <a:ea typeface="宋体" charset="0"/>
                <a:cs typeface="宋体" charset="0"/>
              </a:rPr>
              <a:t>•</a:t>
            </a:r>
            <a:r>
              <a:rPr kumimoji="0" lang="zh-CN" altLang="en-US" sz="1600" b="0" i="0" u="none" strike="noStrike" kern="1200" cap="none" spc="0" normalizeH="0" baseline="0" noProof="0">
                <a:ln>
                  <a:noFill/>
                </a:ln>
                <a:solidFill>
                  <a:srgbClr val="000000"/>
                </a:solidFill>
                <a:effectLst/>
                <a:uLnTx/>
                <a:uFillTx/>
                <a:latin typeface="宋体" charset="0"/>
                <a:ea typeface="宋体" charset="0"/>
                <a:cs typeface="宋体" charset="0"/>
              </a:rPr>
              <a:t>以 </a:t>
            </a:r>
            <a:r>
              <a:rPr kumimoji="0" lang="ja-JP" altLang="en-US" sz="1600" b="0" i="0" u="none" strike="noStrike" kern="1200" cap="none" spc="0" normalizeH="0" baseline="0" noProof="0">
                <a:ln>
                  <a:noFill/>
                </a:ln>
                <a:solidFill>
                  <a:srgbClr val="000000"/>
                </a:solidFill>
                <a:effectLst/>
                <a:uLnTx/>
                <a:uFillTx/>
                <a:latin typeface="宋体" charset="0"/>
                <a:ea typeface="宋体" charset="0"/>
                <a:cs typeface="宋体" charset="0"/>
              </a:rPr>
              <a:t>弗</a:t>
            </a:r>
            <a:r>
              <a:rPr kumimoji="0" lang="zh-CN" altLang="en-US" sz="1600" b="0" i="0" u="none" strike="noStrike" kern="1200" cap="none" spc="0" normalizeH="0" baseline="0" noProof="0">
                <a:ln>
                  <a:noFill/>
                </a:ln>
                <a:solidFill>
                  <a:srgbClr val="000000"/>
                </a:solidFill>
                <a:effectLst/>
                <a:uLnTx/>
                <a:uFillTx/>
                <a:latin typeface="宋体" charset="0"/>
                <a:ea typeface="宋体" charset="0"/>
                <a:cs typeface="宋体" charset="0"/>
              </a:rPr>
              <a:t> </a:t>
            </a:r>
            <a:r>
              <a:rPr kumimoji="0" lang="ja-JP" altLang="en-US" sz="1600" b="0" i="0" u="none" strike="noStrike" kern="1200" cap="none" spc="0" normalizeH="0" baseline="0" noProof="0">
                <a:ln>
                  <a:noFill/>
                </a:ln>
                <a:solidFill>
                  <a:srgbClr val="000000"/>
                </a:solidFill>
                <a:effectLst/>
                <a:uLnTx/>
                <a:uFillTx/>
                <a:latin typeface="宋体" charset="0"/>
                <a:ea typeface="宋体" charset="0"/>
                <a:cs typeface="宋体" charset="0"/>
              </a:rPr>
              <a:t>所</a:t>
            </a:r>
            <a:endParaRPr kumimoji="0" lang="zh-CN" altLang="en-US" sz="1600" b="0" i="0" u="none" strike="noStrike" kern="1200" cap="none" spc="0" normalizeH="0" baseline="0" noProof="0">
              <a:ln>
                <a:noFill/>
              </a:ln>
              <a:solidFill>
                <a:srgbClr val="000000"/>
              </a:solidFill>
              <a:effectLst/>
              <a:uLnTx/>
              <a:uFillTx/>
              <a:latin typeface="宋体" charset="0"/>
              <a:ea typeface="宋体" charset="0"/>
              <a:cs typeface="宋体" charset="0"/>
            </a:endParaRPr>
          </a:p>
        </p:txBody>
      </p:sp>
      <p:sp>
        <p:nvSpPr>
          <p:cNvPr id="1831967" name="Text Box 31"/>
          <p:cNvSpPr txBox="1">
            <a:spLocks noChangeArrowheads="1"/>
          </p:cNvSpPr>
          <p:nvPr/>
        </p:nvSpPr>
        <p:spPr bwMode="auto">
          <a:xfrm>
            <a:off x="4055342" y="3762375"/>
            <a:ext cx="1056409" cy="369794"/>
          </a:xfrm>
          <a:prstGeom prst="rect">
            <a:avLst/>
          </a:prstGeom>
          <a:noFill/>
          <a:ln>
            <a:noFill/>
          </a:ln>
          <a:effectLst>
            <a:outerShdw blurRad="63500" dist="107763" dir="2700000" algn="ctr" rotWithShape="0">
              <a:schemeClr val="tx2">
                <a:alpha val="5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1301" tIns="45652" rIns="91301" bIns="45652">
            <a:spAutoFit/>
          </a:bodyPr>
          <a:lstStyle>
            <a:lvl1pPr algn="l" defTabSz="1019175">
              <a:defRPr sz="2400">
                <a:solidFill>
                  <a:schemeClr val="tx1"/>
                </a:solidFill>
                <a:latin typeface="Times" charset="0"/>
                <a:ea typeface="ＭＳ Ｐゴシック" charset="0"/>
              </a:defRPr>
            </a:lvl1pPr>
            <a:lvl2pPr marL="509588" algn="l" defTabSz="1019175">
              <a:defRPr sz="2400">
                <a:solidFill>
                  <a:schemeClr val="tx1"/>
                </a:solidFill>
                <a:latin typeface="Times" charset="0"/>
                <a:ea typeface="ＭＳ Ｐゴシック" charset="0"/>
              </a:defRPr>
            </a:lvl2pPr>
            <a:lvl3pPr marL="1019175" algn="l" defTabSz="1019175">
              <a:defRPr sz="2400">
                <a:solidFill>
                  <a:schemeClr val="tx1"/>
                </a:solidFill>
                <a:latin typeface="Times" charset="0"/>
                <a:ea typeface="ＭＳ Ｐゴシック" charset="0"/>
              </a:defRPr>
            </a:lvl3pPr>
            <a:lvl4pPr marL="1528763" algn="l" defTabSz="1019175">
              <a:defRPr sz="2400">
                <a:solidFill>
                  <a:schemeClr val="tx1"/>
                </a:solidFill>
                <a:latin typeface="Times" charset="0"/>
                <a:ea typeface="ＭＳ Ｐゴシック" charset="0"/>
              </a:defRPr>
            </a:lvl4pPr>
            <a:lvl5pPr marL="2038350" algn="l" defTabSz="1019175">
              <a:defRPr sz="2400">
                <a:solidFill>
                  <a:schemeClr val="tx1"/>
                </a:solidFill>
                <a:latin typeface="Times" charset="0"/>
                <a:ea typeface="ＭＳ Ｐゴシック" charset="0"/>
              </a:defRPr>
            </a:lvl5pPr>
            <a:lvl6pPr marL="2495550" defTabSz="1019175" eaLnBrk="0" fontAlgn="base" hangingPunct="0">
              <a:spcBef>
                <a:spcPct val="0"/>
              </a:spcBef>
              <a:spcAft>
                <a:spcPct val="0"/>
              </a:spcAft>
              <a:defRPr sz="2400">
                <a:solidFill>
                  <a:schemeClr val="tx1"/>
                </a:solidFill>
                <a:latin typeface="Times" charset="0"/>
                <a:ea typeface="ＭＳ Ｐゴシック" charset="0"/>
              </a:defRPr>
            </a:lvl6pPr>
            <a:lvl7pPr marL="2952750" defTabSz="1019175" eaLnBrk="0" fontAlgn="base" hangingPunct="0">
              <a:spcBef>
                <a:spcPct val="0"/>
              </a:spcBef>
              <a:spcAft>
                <a:spcPct val="0"/>
              </a:spcAft>
              <a:defRPr sz="2400">
                <a:solidFill>
                  <a:schemeClr val="tx1"/>
                </a:solidFill>
                <a:latin typeface="Times" charset="0"/>
                <a:ea typeface="ＭＳ Ｐゴシック" charset="0"/>
              </a:defRPr>
            </a:lvl7pPr>
            <a:lvl8pPr marL="3409950" defTabSz="1019175" eaLnBrk="0" fontAlgn="base" hangingPunct="0">
              <a:spcBef>
                <a:spcPct val="0"/>
              </a:spcBef>
              <a:spcAft>
                <a:spcPct val="0"/>
              </a:spcAft>
              <a:defRPr sz="2400">
                <a:solidFill>
                  <a:schemeClr val="tx1"/>
                </a:solidFill>
                <a:latin typeface="Times" charset="0"/>
                <a:ea typeface="ＭＳ Ｐゴシック" charset="0"/>
              </a:defRPr>
            </a:lvl8pPr>
            <a:lvl9pPr marL="3867150" defTabSz="1019175"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l" defTabSz="1019175" rtl="0" eaLnBrk="0" fontAlgn="base" latinLnBrk="0" hangingPunct="0">
              <a:lnSpc>
                <a:spcPct val="100000"/>
              </a:lnSpc>
              <a:spcBef>
                <a:spcPct val="50000"/>
              </a:spcBef>
              <a:spcAft>
                <a:spcPct val="0"/>
              </a:spcAft>
              <a:buClrTx/>
              <a:buSzTx/>
              <a:buFontTx/>
              <a:buNone/>
              <a:tabLst/>
              <a:defRPr/>
            </a:pPr>
            <a:r>
              <a:rPr kumimoji="0" lang="ja-JP" altLang="en-US" sz="1800" b="0" i="0" u="none" strike="noStrike" kern="1200" cap="none" spc="0" normalizeH="0" baseline="0" noProof="0">
                <a:ln>
                  <a:noFill/>
                </a:ln>
                <a:solidFill>
                  <a:srgbClr val="FFFFFF"/>
                </a:solidFill>
                <a:effectLst/>
                <a:uLnTx/>
                <a:uFillTx/>
                <a:latin typeface="NJ Chinese Simplified" charset="0"/>
                <a:ea typeface="MS PGothic" charset="0"/>
                <a:cs typeface="MS PGothic" charset="0"/>
              </a:rPr>
              <a:t>雅</a:t>
            </a:r>
            <a:r>
              <a:rPr kumimoji="0" lang="zh-CN" altLang="en-US" sz="1800" b="0" i="0" u="none" strike="noStrike" kern="1200" cap="none" spc="0" normalizeH="0" baseline="0" noProof="0">
                <a:ln>
                  <a:noFill/>
                </a:ln>
                <a:solidFill>
                  <a:srgbClr val="FFFFFF"/>
                </a:solidFill>
                <a:effectLst/>
                <a:uLnTx/>
                <a:uFillTx/>
                <a:latin typeface="NJ Chinese Simplified" charset="0"/>
                <a:ea typeface="NJ Chinese Simplified" charset="0"/>
                <a:cs typeface="NJ Chinese Simplified" charset="0"/>
              </a:rPr>
              <a:t> </a:t>
            </a:r>
            <a:r>
              <a:rPr kumimoji="0" lang="ja-JP" altLang="en-US" sz="1800" b="0" i="0" u="none" strike="noStrike" kern="1200" cap="none" spc="0" normalizeH="0" baseline="0" noProof="0">
                <a:ln>
                  <a:noFill/>
                </a:ln>
                <a:solidFill>
                  <a:srgbClr val="FFFFFF"/>
                </a:solidFill>
                <a:effectLst/>
                <a:uLnTx/>
                <a:uFillTx/>
                <a:latin typeface="NJ Chinese Simplified" charset="0"/>
                <a:ea typeface="MS PGothic" charset="0"/>
                <a:cs typeface="MS PGothic" charset="0"/>
              </a:rPr>
              <a:t>典</a:t>
            </a:r>
            <a:endParaRPr kumimoji="0" lang="zh-CN" altLang="en-US" sz="1800" b="0" i="0" u="none" strike="noStrike" kern="1200" cap="none" spc="0" normalizeH="0" baseline="0" noProof="0">
              <a:ln>
                <a:noFill/>
              </a:ln>
              <a:solidFill>
                <a:srgbClr val="FFFFFF"/>
              </a:solidFill>
              <a:effectLst/>
              <a:uLnTx/>
              <a:uFillTx/>
              <a:latin typeface="NJ Chinese Simplified" charset="0"/>
              <a:ea typeface="NJ Chinese Simplified" charset="0"/>
              <a:cs typeface="NJ Chinese Simplified" charset="0"/>
            </a:endParaRPr>
          </a:p>
        </p:txBody>
      </p:sp>
      <p:sp>
        <p:nvSpPr>
          <p:cNvPr id="1831968" name="Text Box 32"/>
          <p:cNvSpPr txBox="1">
            <a:spLocks noChangeArrowheads="1"/>
          </p:cNvSpPr>
          <p:nvPr/>
        </p:nvSpPr>
        <p:spPr bwMode="auto">
          <a:xfrm>
            <a:off x="4664364" y="3088622"/>
            <a:ext cx="1733262" cy="369794"/>
          </a:xfrm>
          <a:prstGeom prst="rect">
            <a:avLst/>
          </a:prstGeom>
          <a:noFill/>
          <a:ln>
            <a:noFill/>
          </a:ln>
          <a:effectLst>
            <a:outerShdw blurRad="63500" dist="38099" dir="2700000" algn="ctr" rotWithShape="0">
              <a:schemeClr val="bg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1301" tIns="45652" rIns="91301" bIns="45652">
            <a:spAutoFit/>
          </a:bodyPr>
          <a:lstStyle>
            <a:lvl1pPr algn="l" defTabSz="1019175">
              <a:defRPr sz="2400">
                <a:solidFill>
                  <a:schemeClr val="tx1"/>
                </a:solidFill>
                <a:latin typeface="Times" charset="0"/>
                <a:ea typeface="ＭＳ Ｐゴシック" charset="0"/>
              </a:defRPr>
            </a:lvl1pPr>
            <a:lvl2pPr marL="509588" algn="l" defTabSz="1019175">
              <a:defRPr sz="2400">
                <a:solidFill>
                  <a:schemeClr val="tx1"/>
                </a:solidFill>
                <a:latin typeface="Times" charset="0"/>
                <a:ea typeface="ＭＳ Ｐゴシック" charset="0"/>
              </a:defRPr>
            </a:lvl2pPr>
            <a:lvl3pPr marL="1019175" algn="l" defTabSz="1019175">
              <a:defRPr sz="2400">
                <a:solidFill>
                  <a:schemeClr val="tx1"/>
                </a:solidFill>
                <a:latin typeface="Times" charset="0"/>
                <a:ea typeface="ＭＳ Ｐゴシック" charset="0"/>
              </a:defRPr>
            </a:lvl3pPr>
            <a:lvl4pPr marL="1528763" algn="l" defTabSz="1019175">
              <a:defRPr sz="2400">
                <a:solidFill>
                  <a:schemeClr val="tx1"/>
                </a:solidFill>
                <a:latin typeface="Times" charset="0"/>
                <a:ea typeface="ＭＳ Ｐゴシック" charset="0"/>
              </a:defRPr>
            </a:lvl4pPr>
            <a:lvl5pPr marL="2038350" algn="l" defTabSz="1019175">
              <a:defRPr sz="2400">
                <a:solidFill>
                  <a:schemeClr val="tx1"/>
                </a:solidFill>
                <a:latin typeface="Times" charset="0"/>
                <a:ea typeface="ＭＳ Ｐゴシック" charset="0"/>
              </a:defRPr>
            </a:lvl5pPr>
            <a:lvl6pPr marL="2495550" defTabSz="1019175" eaLnBrk="0" fontAlgn="base" hangingPunct="0">
              <a:spcBef>
                <a:spcPct val="0"/>
              </a:spcBef>
              <a:spcAft>
                <a:spcPct val="0"/>
              </a:spcAft>
              <a:defRPr sz="2400">
                <a:solidFill>
                  <a:schemeClr val="tx1"/>
                </a:solidFill>
                <a:latin typeface="Times" charset="0"/>
                <a:ea typeface="ＭＳ Ｐゴシック" charset="0"/>
              </a:defRPr>
            </a:lvl6pPr>
            <a:lvl7pPr marL="2952750" defTabSz="1019175" eaLnBrk="0" fontAlgn="base" hangingPunct="0">
              <a:spcBef>
                <a:spcPct val="0"/>
              </a:spcBef>
              <a:spcAft>
                <a:spcPct val="0"/>
              </a:spcAft>
              <a:defRPr sz="2400">
                <a:solidFill>
                  <a:schemeClr val="tx1"/>
                </a:solidFill>
                <a:latin typeface="Times" charset="0"/>
                <a:ea typeface="ＭＳ Ｐゴシック" charset="0"/>
              </a:defRPr>
            </a:lvl7pPr>
            <a:lvl8pPr marL="3409950" defTabSz="1019175" eaLnBrk="0" fontAlgn="base" hangingPunct="0">
              <a:spcBef>
                <a:spcPct val="0"/>
              </a:spcBef>
              <a:spcAft>
                <a:spcPct val="0"/>
              </a:spcAft>
              <a:defRPr sz="2400">
                <a:solidFill>
                  <a:schemeClr val="tx1"/>
                </a:solidFill>
                <a:latin typeface="Times" charset="0"/>
                <a:ea typeface="ＭＳ Ｐゴシック" charset="0"/>
              </a:defRPr>
            </a:lvl8pPr>
            <a:lvl9pPr marL="3867150" defTabSz="1019175"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l" defTabSz="1019175" rtl="0" eaLnBrk="0" fontAlgn="base" latinLnBrk="0" hangingPunct="0">
              <a:lnSpc>
                <a:spcPct val="100000"/>
              </a:lnSpc>
              <a:spcBef>
                <a:spcPct val="50000"/>
              </a:spcBef>
              <a:spcAft>
                <a:spcPct val="0"/>
              </a:spcAft>
              <a:buClrTx/>
              <a:buSzTx/>
              <a:buFontTx/>
              <a:buNone/>
              <a:tabLst/>
              <a:defRPr/>
            </a:pPr>
            <a:r>
              <a:rPr kumimoji="0" lang="en-US" altLang="zh-CN" sz="1800" b="0" i="0" u="none" strike="noStrike" kern="1200" cap="none" spc="0" normalizeH="0" baseline="0" noProof="0">
                <a:ln>
                  <a:noFill/>
                </a:ln>
                <a:solidFill>
                  <a:srgbClr val="000000"/>
                </a:solidFill>
                <a:effectLst/>
                <a:uLnTx/>
                <a:uFillTx/>
                <a:latin typeface="Arial" charset="0"/>
                <a:ea typeface="宋体" charset="0"/>
                <a:cs typeface="宋体" charset="0"/>
              </a:rPr>
              <a:t>•</a:t>
            </a:r>
            <a:r>
              <a:rPr kumimoji="0" lang="ja-JP" altLang="en-US" sz="1600" b="0" i="0" u="none" strike="noStrike" kern="1200" cap="none" spc="0" normalizeH="0" baseline="0" noProof="0">
                <a:ln>
                  <a:noFill/>
                </a:ln>
                <a:solidFill>
                  <a:srgbClr val="000000"/>
                </a:solidFill>
                <a:effectLst/>
                <a:uLnTx/>
                <a:uFillTx/>
                <a:latin typeface="Arial" charset="0"/>
                <a:ea typeface="宋体" charset="0"/>
                <a:cs typeface="宋体" charset="0"/>
              </a:rPr>
              <a:t>马</a:t>
            </a:r>
            <a:r>
              <a:rPr kumimoji="0" lang="zh-CN" altLang="en-US" sz="1600" b="0" i="0" u="none" strike="noStrike" kern="1200" cap="none" spc="0" normalizeH="0" baseline="0" noProof="0">
                <a:ln>
                  <a:noFill/>
                </a:ln>
                <a:solidFill>
                  <a:srgbClr val="000000"/>
                </a:solidFill>
                <a:effectLst/>
                <a:uLnTx/>
                <a:uFillTx/>
                <a:latin typeface="Arial" charset="0"/>
                <a:ea typeface="宋体" charset="0"/>
                <a:cs typeface="宋体" charset="0"/>
              </a:rPr>
              <a:t> </a:t>
            </a:r>
            <a:r>
              <a:rPr kumimoji="0" lang="ja-JP" altLang="en-US" sz="1600" b="0" i="0" u="none" strike="noStrike" kern="1200" cap="none" spc="0" normalizeH="0" baseline="0" noProof="0">
                <a:ln>
                  <a:noFill/>
                </a:ln>
                <a:solidFill>
                  <a:srgbClr val="000000"/>
                </a:solidFill>
                <a:effectLst/>
                <a:uLnTx/>
                <a:uFillTx/>
                <a:latin typeface="Arial" charset="0"/>
                <a:ea typeface="宋体" charset="0"/>
                <a:cs typeface="宋体" charset="0"/>
              </a:rPr>
              <a:t>其</a:t>
            </a:r>
            <a:r>
              <a:rPr kumimoji="0" lang="zh-CN" altLang="en-US" sz="1600" b="0" i="0" u="none" strike="noStrike" kern="1200" cap="none" spc="0" normalizeH="0" baseline="0" noProof="0">
                <a:ln>
                  <a:noFill/>
                </a:ln>
                <a:solidFill>
                  <a:srgbClr val="000000"/>
                </a:solidFill>
                <a:effectLst/>
                <a:uLnTx/>
                <a:uFillTx/>
                <a:latin typeface="Arial" charset="0"/>
                <a:ea typeface="宋体" charset="0"/>
                <a:cs typeface="宋体" charset="0"/>
              </a:rPr>
              <a:t> </a:t>
            </a:r>
            <a:r>
              <a:rPr kumimoji="0" lang="ja-JP" altLang="en-US" sz="1600" b="0" i="0" u="none" strike="noStrike" kern="1200" cap="none" spc="0" normalizeH="0" baseline="0" noProof="0">
                <a:ln>
                  <a:noFill/>
                </a:ln>
                <a:solidFill>
                  <a:srgbClr val="000000"/>
                </a:solidFill>
                <a:effectLst/>
                <a:uLnTx/>
                <a:uFillTx/>
                <a:latin typeface="Arial" charset="0"/>
                <a:ea typeface="宋体" charset="0"/>
                <a:cs typeface="宋体" charset="0"/>
              </a:rPr>
              <a:t>顿</a:t>
            </a:r>
            <a:endParaRPr kumimoji="0" lang="zh-CN" altLang="en-US" sz="1600" b="0" i="0" u="none" strike="noStrike" kern="1200" cap="none" spc="0" normalizeH="0" baseline="0" noProof="0">
              <a:ln>
                <a:noFill/>
              </a:ln>
              <a:solidFill>
                <a:srgbClr val="000000"/>
              </a:solidFill>
              <a:effectLst/>
              <a:uLnTx/>
              <a:uFillTx/>
              <a:latin typeface="Arial" charset="0"/>
              <a:ea typeface="宋体" charset="0"/>
              <a:cs typeface="宋体" charset="0"/>
            </a:endParaRPr>
          </a:p>
        </p:txBody>
      </p:sp>
      <p:sp>
        <p:nvSpPr>
          <p:cNvPr id="1831969" name="Text Box 33"/>
          <p:cNvSpPr txBox="1">
            <a:spLocks noChangeArrowheads="1"/>
          </p:cNvSpPr>
          <p:nvPr/>
        </p:nvSpPr>
        <p:spPr bwMode="auto">
          <a:xfrm>
            <a:off x="6459683" y="4668651"/>
            <a:ext cx="1744807" cy="369794"/>
          </a:xfrm>
          <a:prstGeom prst="rect">
            <a:avLst/>
          </a:prstGeom>
          <a:noFill/>
          <a:ln>
            <a:noFill/>
          </a:ln>
          <a:effectLst>
            <a:outerShdw blurRad="63500" dist="38099" dir="2700000" algn="ctr" rotWithShape="0">
              <a:schemeClr val="bg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1301" tIns="45652" rIns="91301" bIns="45652">
            <a:spAutoFit/>
          </a:bodyPr>
          <a:lstStyle>
            <a:lvl1pPr algn="l" defTabSz="1019175">
              <a:defRPr sz="2400">
                <a:solidFill>
                  <a:schemeClr val="tx1"/>
                </a:solidFill>
                <a:latin typeface="Times" charset="0"/>
                <a:ea typeface="ＭＳ Ｐゴシック" charset="0"/>
              </a:defRPr>
            </a:lvl1pPr>
            <a:lvl2pPr marL="509588" algn="l" defTabSz="1019175">
              <a:defRPr sz="2400">
                <a:solidFill>
                  <a:schemeClr val="tx1"/>
                </a:solidFill>
                <a:latin typeface="Times" charset="0"/>
                <a:ea typeface="ＭＳ Ｐゴシック" charset="0"/>
              </a:defRPr>
            </a:lvl2pPr>
            <a:lvl3pPr marL="1019175" algn="l" defTabSz="1019175">
              <a:defRPr sz="2400">
                <a:solidFill>
                  <a:schemeClr val="tx1"/>
                </a:solidFill>
                <a:latin typeface="Times" charset="0"/>
                <a:ea typeface="ＭＳ Ｐゴシック" charset="0"/>
              </a:defRPr>
            </a:lvl3pPr>
            <a:lvl4pPr marL="1528763" algn="l" defTabSz="1019175">
              <a:defRPr sz="2400">
                <a:solidFill>
                  <a:schemeClr val="tx1"/>
                </a:solidFill>
                <a:latin typeface="Times" charset="0"/>
                <a:ea typeface="ＭＳ Ｐゴシック" charset="0"/>
              </a:defRPr>
            </a:lvl4pPr>
            <a:lvl5pPr marL="2038350" algn="l" defTabSz="1019175">
              <a:defRPr sz="2400">
                <a:solidFill>
                  <a:schemeClr val="tx1"/>
                </a:solidFill>
                <a:latin typeface="Times" charset="0"/>
                <a:ea typeface="ＭＳ Ｐゴシック" charset="0"/>
              </a:defRPr>
            </a:lvl5pPr>
            <a:lvl6pPr marL="2495550" defTabSz="1019175" eaLnBrk="0" fontAlgn="base" hangingPunct="0">
              <a:spcBef>
                <a:spcPct val="0"/>
              </a:spcBef>
              <a:spcAft>
                <a:spcPct val="0"/>
              </a:spcAft>
              <a:defRPr sz="2400">
                <a:solidFill>
                  <a:schemeClr val="tx1"/>
                </a:solidFill>
                <a:latin typeface="Times" charset="0"/>
                <a:ea typeface="ＭＳ Ｐゴシック" charset="0"/>
              </a:defRPr>
            </a:lvl6pPr>
            <a:lvl7pPr marL="2952750" defTabSz="1019175" eaLnBrk="0" fontAlgn="base" hangingPunct="0">
              <a:spcBef>
                <a:spcPct val="0"/>
              </a:spcBef>
              <a:spcAft>
                <a:spcPct val="0"/>
              </a:spcAft>
              <a:defRPr sz="2400">
                <a:solidFill>
                  <a:schemeClr val="tx1"/>
                </a:solidFill>
                <a:latin typeface="Times" charset="0"/>
                <a:ea typeface="ＭＳ Ｐゴシック" charset="0"/>
              </a:defRPr>
            </a:lvl7pPr>
            <a:lvl8pPr marL="3409950" defTabSz="1019175" eaLnBrk="0" fontAlgn="base" hangingPunct="0">
              <a:spcBef>
                <a:spcPct val="0"/>
              </a:spcBef>
              <a:spcAft>
                <a:spcPct val="0"/>
              </a:spcAft>
              <a:defRPr sz="2400">
                <a:solidFill>
                  <a:schemeClr val="tx1"/>
                </a:solidFill>
                <a:latin typeface="Times" charset="0"/>
                <a:ea typeface="ＭＳ Ｐゴシック" charset="0"/>
              </a:defRPr>
            </a:lvl8pPr>
            <a:lvl9pPr marL="3867150" defTabSz="1019175"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l" defTabSz="1019175" rtl="0" eaLnBrk="0" fontAlgn="base" latinLnBrk="0" hangingPunct="0">
              <a:lnSpc>
                <a:spcPct val="100000"/>
              </a:lnSpc>
              <a:spcBef>
                <a:spcPct val="50000"/>
              </a:spcBef>
              <a:spcAft>
                <a:spcPct val="0"/>
              </a:spcAft>
              <a:buClrTx/>
              <a:buSzTx/>
              <a:buFontTx/>
              <a:buNone/>
              <a:tabLst/>
              <a:defRPr/>
            </a:pPr>
            <a:r>
              <a:rPr kumimoji="0" lang="en-US" altLang="zh-CN" sz="1800" b="0" i="0" u="none" strike="noStrike" kern="1200" cap="none" spc="0" normalizeH="0" baseline="0" noProof="0">
                <a:ln>
                  <a:noFill/>
                </a:ln>
                <a:solidFill>
                  <a:srgbClr val="000000"/>
                </a:solidFill>
                <a:effectLst/>
                <a:uLnTx/>
                <a:uFillTx/>
                <a:latin typeface="Comic Sans MS"/>
                <a:ea typeface="宋体" charset="0"/>
                <a:cs typeface="宋体" charset="0"/>
              </a:rPr>
              <a:t>•</a:t>
            </a:r>
            <a:r>
              <a:rPr kumimoji="0" lang="ja-JP" altLang="en-US" sz="1600" b="0" i="0" u="none" strike="noStrike" kern="1200" cap="none" spc="0" normalizeH="0" baseline="0" noProof="0">
                <a:ln>
                  <a:noFill/>
                </a:ln>
                <a:solidFill>
                  <a:srgbClr val="000000"/>
                </a:solidFill>
                <a:effectLst/>
                <a:uLnTx/>
                <a:uFillTx/>
                <a:latin typeface="宋体" charset="0"/>
                <a:ea typeface="宋体" charset="0"/>
                <a:cs typeface="宋体" charset="0"/>
              </a:rPr>
              <a:t>耶</a:t>
            </a:r>
            <a:r>
              <a:rPr kumimoji="0" lang="zh-CN" altLang="en-US" sz="1600" b="0" i="0" u="none" strike="noStrike" kern="1200" cap="none" spc="0" normalizeH="0" baseline="0" noProof="0">
                <a:ln>
                  <a:noFill/>
                </a:ln>
                <a:solidFill>
                  <a:srgbClr val="000000"/>
                </a:solidFill>
                <a:effectLst/>
                <a:uLnTx/>
                <a:uFillTx/>
                <a:latin typeface="宋体" charset="0"/>
                <a:ea typeface="宋体" charset="0"/>
                <a:cs typeface="宋体" charset="0"/>
              </a:rPr>
              <a:t> </a:t>
            </a:r>
            <a:r>
              <a:rPr kumimoji="0" lang="ja-JP" altLang="en-US" sz="1600" b="0" i="0" u="none" strike="noStrike" kern="1200" cap="none" spc="0" normalizeH="0" baseline="0" noProof="0">
                <a:ln>
                  <a:noFill/>
                </a:ln>
                <a:solidFill>
                  <a:srgbClr val="000000"/>
                </a:solidFill>
                <a:effectLst/>
                <a:uLnTx/>
                <a:uFillTx/>
                <a:latin typeface="宋体" charset="0"/>
                <a:ea typeface="宋体" charset="0"/>
                <a:cs typeface="宋体" charset="0"/>
              </a:rPr>
              <a:t>路</a:t>
            </a:r>
            <a:r>
              <a:rPr kumimoji="0" lang="zh-CN" altLang="en-US" sz="1600" b="0" i="0" u="none" strike="noStrike" kern="1200" cap="none" spc="0" normalizeH="0" baseline="0" noProof="0">
                <a:ln>
                  <a:noFill/>
                </a:ln>
                <a:solidFill>
                  <a:srgbClr val="000000"/>
                </a:solidFill>
                <a:effectLst/>
                <a:uLnTx/>
                <a:uFillTx/>
                <a:latin typeface="宋体" charset="0"/>
                <a:ea typeface="宋体" charset="0"/>
                <a:cs typeface="宋体" charset="0"/>
              </a:rPr>
              <a:t> </a:t>
            </a:r>
            <a:r>
              <a:rPr kumimoji="0" lang="ja-JP" altLang="en-US" sz="1600" b="0" i="0" u="none" strike="noStrike" kern="1200" cap="none" spc="0" normalizeH="0" baseline="0" noProof="0">
                <a:ln>
                  <a:noFill/>
                </a:ln>
                <a:solidFill>
                  <a:srgbClr val="000000"/>
                </a:solidFill>
                <a:effectLst/>
                <a:uLnTx/>
                <a:uFillTx/>
                <a:latin typeface="宋体" charset="0"/>
                <a:ea typeface="宋体" charset="0"/>
                <a:cs typeface="宋体" charset="0"/>
              </a:rPr>
              <a:t>撒</a:t>
            </a:r>
            <a:r>
              <a:rPr kumimoji="0" lang="zh-CN" altLang="en-US" sz="1600" b="0" i="0" u="none" strike="noStrike" kern="1200" cap="none" spc="0" normalizeH="0" baseline="0" noProof="0">
                <a:ln>
                  <a:noFill/>
                </a:ln>
                <a:solidFill>
                  <a:srgbClr val="000000"/>
                </a:solidFill>
                <a:effectLst/>
                <a:uLnTx/>
                <a:uFillTx/>
                <a:latin typeface="宋体" charset="0"/>
                <a:ea typeface="宋体" charset="0"/>
                <a:cs typeface="宋体" charset="0"/>
              </a:rPr>
              <a:t> </a:t>
            </a:r>
            <a:r>
              <a:rPr kumimoji="0" lang="ja-JP" altLang="en-US" sz="1600" b="0" i="0" u="none" strike="noStrike" kern="1200" cap="none" spc="0" normalizeH="0" baseline="0" noProof="0">
                <a:ln>
                  <a:noFill/>
                </a:ln>
                <a:solidFill>
                  <a:srgbClr val="000000"/>
                </a:solidFill>
                <a:effectLst/>
                <a:uLnTx/>
                <a:uFillTx/>
                <a:latin typeface="宋体" charset="0"/>
                <a:ea typeface="宋体" charset="0"/>
                <a:cs typeface="宋体" charset="0"/>
              </a:rPr>
              <a:t>冷</a:t>
            </a:r>
            <a:endParaRPr kumimoji="0" lang="zh-CN" altLang="en-US" sz="1600" b="0" i="0" u="none" strike="noStrike" kern="1200" cap="none" spc="0" normalizeH="0" baseline="0" noProof="0">
              <a:ln>
                <a:noFill/>
              </a:ln>
              <a:solidFill>
                <a:srgbClr val="000000"/>
              </a:solidFill>
              <a:effectLst/>
              <a:uLnTx/>
              <a:uFillTx/>
              <a:latin typeface="宋体" charset="0"/>
              <a:ea typeface="宋体" charset="0"/>
              <a:cs typeface="宋体" charset="0"/>
            </a:endParaRPr>
          </a:p>
        </p:txBody>
      </p:sp>
      <p:sp>
        <p:nvSpPr>
          <p:cNvPr id="1831970" name="Text Box 34"/>
          <p:cNvSpPr txBox="1">
            <a:spLocks noChangeArrowheads="1"/>
          </p:cNvSpPr>
          <p:nvPr/>
        </p:nvSpPr>
        <p:spPr bwMode="auto">
          <a:xfrm>
            <a:off x="4675909" y="3650316"/>
            <a:ext cx="307398" cy="584107"/>
          </a:xfrm>
          <a:prstGeom prst="rect">
            <a:avLst/>
          </a:prstGeom>
          <a:noFill/>
          <a:ln>
            <a:noFill/>
          </a:ln>
          <a:effectLst>
            <a:outerShdw blurRad="63500" dist="53882"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1301" tIns="45652" rIns="91301" bIns="45652">
            <a:spAutoFit/>
          </a:bodyPr>
          <a:lstStyle>
            <a:lvl1pPr algn="l" defTabSz="1019175">
              <a:defRPr sz="2400">
                <a:solidFill>
                  <a:schemeClr val="tx1"/>
                </a:solidFill>
                <a:latin typeface="Times" charset="0"/>
                <a:ea typeface="ＭＳ Ｐゴシック" charset="0"/>
              </a:defRPr>
            </a:lvl1pPr>
            <a:lvl2pPr marL="509588" algn="l" defTabSz="1019175">
              <a:defRPr sz="2400">
                <a:solidFill>
                  <a:schemeClr val="tx1"/>
                </a:solidFill>
                <a:latin typeface="Times" charset="0"/>
                <a:ea typeface="ＭＳ Ｐゴシック" charset="0"/>
              </a:defRPr>
            </a:lvl2pPr>
            <a:lvl3pPr marL="1019175" algn="l" defTabSz="1019175">
              <a:defRPr sz="2400">
                <a:solidFill>
                  <a:schemeClr val="tx1"/>
                </a:solidFill>
                <a:latin typeface="Times" charset="0"/>
                <a:ea typeface="ＭＳ Ｐゴシック" charset="0"/>
              </a:defRPr>
            </a:lvl3pPr>
            <a:lvl4pPr marL="1528763" algn="l" defTabSz="1019175">
              <a:defRPr sz="2400">
                <a:solidFill>
                  <a:schemeClr val="tx1"/>
                </a:solidFill>
                <a:latin typeface="Times" charset="0"/>
                <a:ea typeface="ＭＳ Ｐゴシック" charset="0"/>
              </a:defRPr>
            </a:lvl4pPr>
            <a:lvl5pPr marL="2038350" algn="l" defTabSz="1019175">
              <a:defRPr sz="2400">
                <a:solidFill>
                  <a:schemeClr val="tx1"/>
                </a:solidFill>
                <a:latin typeface="Times" charset="0"/>
                <a:ea typeface="ＭＳ Ｐゴシック" charset="0"/>
              </a:defRPr>
            </a:lvl5pPr>
            <a:lvl6pPr marL="2495550" defTabSz="1019175" eaLnBrk="0" fontAlgn="base" hangingPunct="0">
              <a:spcBef>
                <a:spcPct val="0"/>
              </a:spcBef>
              <a:spcAft>
                <a:spcPct val="0"/>
              </a:spcAft>
              <a:defRPr sz="2400">
                <a:solidFill>
                  <a:schemeClr val="tx1"/>
                </a:solidFill>
                <a:latin typeface="Times" charset="0"/>
                <a:ea typeface="ＭＳ Ｐゴシック" charset="0"/>
              </a:defRPr>
            </a:lvl6pPr>
            <a:lvl7pPr marL="2952750" defTabSz="1019175" eaLnBrk="0" fontAlgn="base" hangingPunct="0">
              <a:spcBef>
                <a:spcPct val="0"/>
              </a:spcBef>
              <a:spcAft>
                <a:spcPct val="0"/>
              </a:spcAft>
              <a:defRPr sz="2400">
                <a:solidFill>
                  <a:schemeClr val="tx1"/>
                </a:solidFill>
                <a:latin typeface="Times" charset="0"/>
                <a:ea typeface="ＭＳ Ｐゴシック" charset="0"/>
              </a:defRPr>
            </a:lvl7pPr>
            <a:lvl8pPr marL="3409950" defTabSz="1019175" eaLnBrk="0" fontAlgn="base" hangingPunct="0">
              <a:spcBef>
                <a:spcPct val="0"/>
              </a:spcBef>
              <a:spcAft>
                <a:spcPct val="0"/>
              </a:spcAft>
              <a:defRPr sz="2400">
                <a:solidFill>
                  <a:schemeClr val="tx1"/>
                </a:solidFill>
                <a:latin typeface="Times" charset="0"/>
                <a:ea typeface="ＭＳ Ｐゴシック" charset="0"/>
              </a:defRPr>
            </a:lvl8pPr>
            <a:lvl9pPr marL="3867150" defTabSz="1019175"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l" defTabSz="1019175" rtl="0" eaLnBrk="0" fontAlgn="base" latinLnBrk="0" hangingPunct="0">
              <a:lnSpc>
                <a:spcPct val="100000"/>
              </a:lnSpc>
              <a:spcBef>
                <a:spcPct val="50000"/>
              </a:spcBef>
              <a:spcAft>
                <a:spcPct val="0"/>
              </a:spcAft>
              <a:buClrTx/>
              <a:buSzTx/>
              <a:buFontTx/>
              <a:buNone/>
              <a:tabLst/>
              <a:defRPr/>
            </a:pPr>
            <a:r>
              <a:rPr kumimoji="0" lang="en-US" altLang="zh-CN" sz="3200" b="0" i="0" u="none" strike="noStrike" kern="1200" cap="none" spc="0" normalizeH="0" baseline="0" noProof="0">
                <a:ln>
                  <a:noFill/>
                </a:ln>
                <a:solidFill>
                  <a:srgbClr val="808080"/>
                </a:solidFill>
                <a:effectLst/>
                <a:uLnTx/>
                <a:uFillTx/>
                <a:latin typeface="Comic Sans MS" charset="0"/>
                <a:ea typeface="宋体" charset="0"/>
                <a:cs typeface="宋体" charset="0"/>
              </a:rPr>
              <a:t>•</a:t>
            </a:r>
            <a:endParaRPr kumimoji="0" lang="en-US" altLang="zh-CN" sz="2000" b="0" i="0" u="none" strike="noStrike" kern="1200" cap="none" spc="0" normalizeH="0" baseline="0" noProof="0">
              <a:ln>
                <a:noFill/>
              </a:ln>
              <a:solidFill>
                <a:srgbClr val="808080"/>
              </a:solidFill>
              <a:effectLst/>
              <a:uLnTx/>
              <a:uFillTx/>
              <a:latin typeface="Comic Sans MS" charset="0"/>
              <a:ea typeface="宋体" charset="0"/>
              <a:cs typeface="宋体" charset="0"/>
            </a:endParaRPr>
          </a:p>
        </p:txBody>
      </p:sp>
      <p:sp>
        <p:nvSpPr>
          <p:cNvPr id="1831971" name="Text Box 35"/>
          <p:cNvSpPr txBox="1">
            <a:spLocks noChangeArrowheads="1"/>
          </p:cNvSpPr>
          <p:nvPr/>
        </p:nvSpPr>
        <p:spPr bwMode="auto">
          <a:xfrm>
            <a:off x="2933991" y="2972360"/>
            <a:ext cx="1346488" cy="369794"/>
          </a:xfrm>
          <a:prstGeom prst="rect">
            <a:avLst/>
          </a:prstGeom>
          <a:noFill/>
          <a:ln>
            <a:noFill/>
          </a:ln>
          <a:effectLst>
            <a:outerShdw blurRad="63500" dist="107763" dir="2700000" algn="ctr" rotWithShape="0">
              <a:schemeClr val="tx1">
                <a:alpha val="5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1301" tIns="45652" rIns="91301" bIns="45652">
            <a:spAutoFit/>
          </a:bodyPr>
          <a:lstStyle>
            <a:lvl1pPr algn="l" defTabSz="1019175">
              <a:defRPr sz="2400">
                <a:solidFill>
                  <a:schemeClr val="tx1"/>
                </a:solidFill>
                <a:latin typeface="Times" charset="0"/>
                <a:ea typeface="ＭＳ Ｐゴシック" charset="0"/>
              </a:defRPr>
            </a:lvl1pPr>
            <a:lvl2pPr marL="509588" algn="l" defTabSz="1019175">
              <a:defRPr sz="2400">
                <a:solidFill>
                  <a:schemeClr val="tx1"/>
                </a:solidFill>
                <a:latin typeface="Times" charset="0"/>
                <a:ea typeface="ＭＳ Ｐゴシック" charset="0"/>
              </a:defRPr>
            </a:lvl2pPr>
            <a:lvl3pPr marL="1019175" algn="l" defTabSz="1019175">
              <a:defRPr sz="2400">
                <a:solidFill>
                  <a:schemeClr val="tx1"/>
                </a:solidFill>
                <a:latin typeface="Times" charset="0"/>
                <a:ea typeface="ＭＳ Ｐゴシック" charset="0"/>
              </a:defRPr>
            </a:lvl3pPr>
            <a:lvl4pPr marL="1528763" algn="l" defTabSz="1019175">
              <a:defRPr sz="2400">
                <a:solidFill>
                  <a:schemeClr val="tx1"/>
                </a:solidFill>
                <a:latin typeface="Times" charset="0"/>
                <a:ea typeface="ＭＳ Ｐゴシック" charset="0"/>
              </a:defRPr>
            </a:lvl4pPr>
            <a:lvl5pPr marL="2038350" algn="l" defTabSz="1019175">
              <a:defRPr sz="2400">
                <a:solidFill>
                  <a:schemeClr val="tx1"/>
                </a:solidFill>
                <a:latin typeface="Times" charset="0"/>
                <a:ea typeface="ＭＳ Ｐゴシック" charset="0"/>
              </a:defRPr>
            </a:lvl5pPr>
            <a:lvl6pPr marL="2495550" defTabSz="1019175" eaLnBrk="0" fontAlgn="base" hangingPunct="0">
              <a:spcBef>
                <a:spcPct val="0"/>
              </a:spcBef>
              <a:spcAft>
                <a:spcPct val="0"/>
              </a:spcAft>
              <a:defRPr sz="2400">
                <a:solidFill>
                  <a:schemeClr val="tx1"/>
                </a:solidFill>
                <a:latin typeface="Times" charset="0"/>
                <a:ea typeface="ＭＳ Ｐゴシック" charset="0"/>
              </a:defRPr>
            </a:lvl6pPr>
            <a:lvl7pPr marL="2952750" defTabSz="1019175" eaLnBrk="0" fontAlgn="base" hangingPunct="0">
              <a:spcBef>
                <a:spcPct val="0"/>
              </a:spcBef>
              <a:spcAft>
                <a:spcPct val="0"/>
              </a:spcAft>
              <a:defRPr sz="2400">
                <a:solidFill>
                  <a:schemeClr val="tx1"/>
                </a:solidFill>
                <a:latin typeface="Times" charset="0"/>
                <a:ea typeface="ＭＳ Ｐゴシック" charset="0"/>
              </a:defRPr>
            </a:lvl7pPr>
            <a:lvl8pPr marL="3409950" defTabSz="1019175" eaLnBrk="0" fontAlgn="base" hangingPunct="0">
              <a:spcBef>
                <a:spcPct val="0"/>
              </a:spcBef>
              <a:spcAft>
                <a:spcPct val="0"/>
              </a:spcAft>
              <a:defRPr sz="2400">
                <a:solidFill>
                  <a:schemeClr val="tx1"/>
                </a:solidFill>
                <a:latin typeface="Times" charset="0"/>
                <a:ea typeface="ＭＳ Ｐゴシック" charset="0"/>
              </a:defRPr>
            </a:lvl8pPr>
            <a:lvl9pPr marL="3867150" defTabSz="1019175"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l" defTabSz="1019175" rtl="0" eaLnBrk="0" fontAlgn="base" latinLnBrk="0" hangingPunct="0">
              <a:lnSpc>
                <a:spcPct val="100000"/>
              </a:lnSpc>
              <a:spcBef>
                <a:spcPct val="50000"/>
              </a:spcBef>
              <a:spcAft>
                <a:spcPct val="0"/>
              </a:spcAft>
              <a:buClrTx/>
              <a:buSzTx/>
              <a:buFontTx/>
              <a:buNone/>
              <a:tabLst/>
              <a:defRPr/>
            </a:pPr>
            <a:r>
              <a:rPr kumimoji="0" lang="ja-JP" altLang="en-US" sz="1800" b="0" i="0" u="none" strike="noStrike" kern="1200" cap="none" spc="0" normalizeH="0" baseline="0" noProof="0">
                <a:ln>
                  <a:noFill/>
                </a:ln>
                <a:solidFill>
                  <a:srgbClr val="FFFFFF"/>
                </a:solidFill>
                <a:effectLst/>
                <a:uLnTx/>
                <a:uFillTx/>
                <a:latin typeface="NJ Chinese Simplified" charset="0"/>
                <a:ea typeface="华文细黑" charset="0"/>
                <a:cs typeface="华文细黑" charset="0"/>
              </a:rPr>
              <a:t>罗</a:t>
            </a:r>
            <a:r>
              <a:rPr kumimoji="0" lang="zh-CN" altLang="en-US" sz="1800" b="0" i="0" u="none" strike="noStrike" kern="1200" cap="none" spc="0" normalizeH="0" baseline="0" noProof="0">
                <a:ln>
                  <a:noFill/>
                </a:ln>
                <a:solidFill>
                  <a:srgbClr val="FFFFFF"/>
                </a:solidFill>
                <a:effectLst/>
                <a:uLnTx/>
                <a:uFillTx/>
                <a:latin typeface="NJ Chinese Simplified" charset="0"/>
                <a:ea typeface="NJ Chinese Simplified" charset="0"/>
                <a:cs typeface="NJ Chinese Simplified" charset="0"/>
              </a:rPr>
              <a:t> </a:t>
            </a:r>
            <a:r>
              <a:rPr kumimoji="0" lang="ja-JP" altLang="en-US" sz="1800" b="0" i="0" u="none" strike="noStrike" kern="1200" cap="none" spc="0" normalizeH="0" baseline="0" noProof="0">
                <a:ln>
                  <a:noFill/>
                </a:ln>
                <a:solidFill>
                  <a:srgbClr val="FFFFFF"/>
                </a:solidFill>
                <a:effectLst/>
                <a:uLnTx/>
                <a:uFillTx/>
                <a:latin typeface="NJ Chinese Simplified" charset="0"/>
                <a:ea typeface="华文细黑" charset="0"/>
                <a:cs typeface="华文细黑" charset="0"/>
              </a:rPr>
              <a:t>马</a:t>
            </a:r>
            <a:r>
              <a:rPr kumimoji="0" lang="en-US" altLang="zh-CN" sz="1800" b="0" i="0" u="none" strike="noStrike" kern="1200" cap="none" spc="0" normalizeH="0" baseline="0" noProof="0">
                <a:ln>
                  <a:noFill/>
                </a:ln>
                <a:solidFill>
                  <a:srgbClr val="FFFFFF"/>
                </a:solidFill>
                <a:effectLst/>
                <a:uLnTx/>
                <a:uFillTx/>
                <a:latin typeface="Comic Sans MS" charset="0"/>
                <a:ea typeface="宋体" charset="0"/>
                <a:cs typeface="宋体" charset="0"/>
              </a:rPr>
              <a:t>•</a:t>
            </a:r>
            <a:endParaRPr kumimoji="0" lang="zh-CN" altLang="en-US" sz="1800" b="0" i="0" u="none" strike="noStrike" kern="1200" cap="none" spc="0" normalizeH="0" baseline="0" noProof="0">
              <a:ln>
                <a:noFill/>
              </a:ln>
              <a:solidFill>
                <a:srgbClr val="FFFFFF"/>
              </a:solidFill>
              <a:effectLst/>
              <a:uLnTx/>
              <a:uFillTx/>
              <a:latin typeface="Comic Sans MS" charset="0"/>
              <a:ea typeface="宋体" charset="0"/>
              <a:cs typeface="宋体" charset="0"/>
            </a:endParaRPr>
          </a:p>
        </p:txBody>
      </p:sp>
      <p:grpSp>
        <p:nvGrpSpPr>
          <p:cNvPr id="1831976" name="Group 40"/>
          <p:cNvGrpSpPr>
            <a:grpSpLocks/>
          </p:cNvGrpSpPr>
          <p:nvPr/>
        </p:nvGrpSpPr>
        <p:grpSpPr bwMode="auto">
          <a:xfrm>
            <a:off x="4919809" y="270344"/>
            <a:ext cx="3782579" cy="2787463"/>
            <a:chOff x="3441" y="207"/>
            <a:chExt cx="2622" cy="1990"/>
          </a:xfrm>
        </p:grpSpPr>
        <p:pic>
          <p:nvPicPr>
            <p:cNvPr id="1831977" name="Picture 41"/>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441" y="207"/>
              <a:ext cx="2622" cy="1966"/>
            </a:xfrm>
            <a:prstGeom prst="rect">
              <a:avLst/>
            </a:prstGeom>
            <a:noFill/>
            <a:ln w="76200">
              <a:solidFill>
                <a:srgbClr val="A50021"/>
              </a:solidFill>
              <a:miter lim="800000"/>
              <a:headEnd/>
              <a:tailEnd/>
            </a:ln>
            <a:effectLst>
              <a:outerShdw blurRad="63500" dist="89803" dir="2700000" algn="ctr" rotWithShape="0">
                <a:schemeClr val="tx1">
                  <a:alpha val="74998"/>
                </a:schemeClr>
              </a:outerShdw>
            </a:effectLst>
            <a:extLst>
              <a:ext uri="{909E8E84-426E-40DD-AFC4-6F175D3DCCD1}">
                <a14:hiddenFill xmlns:a14="http://schemas.microsoft.com/office/drawing/2010/main">
                  <a:solidFill>
                    <a:srgbClr val="FFFFFF"/>
                  </a:solidFill>
                </a14:hiddenFill>
              </a:ext>
            </a:extLst>
          </p:spPr>
        </p:pic>
        <p:sp>
          <p:nvSpPr>
            <p:cNvPr id="1831978" name="Text Box 42"/>
            <p:cNvSpPr txBox="1">
              <a:spLocks noChangeArrowheads="1"/>
            </p:cNvSpPr>
            <p:nvPr/>
          </p:nvSpPr>
          <p:spPr bwMode="auto">
            <a:xfrm>
              <a:off x="3532" y="1933"/>
              <a:ext cx="2283" cy="264"/>
            </a:xfrm>
            <a:prstGeom prst="rect">
              <a:avLst/>
            </a:prstGeom>
            <a:noFill/>
            <a:ln>
              <a:noFill/>
            </a:ln>
            <a:effectLst>
              <a:outerShdw blurRad="63500" dist="46662" dir="3284183"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1348" tIns="45672" rIns="91348" bIns="45672">
              <a:spAutoFit/>
            </a:bodyPr>
            <a:lstStyle>
              <a:lvl1pPr algn="l">
                <a:defRPr sz="2400">
                  <a:solidFill>
                    <a:schemeClr val="tx1"/>
                  </a:solidFill>
                  <a:latin typeface="Times" charset="0"/>
                  <a:ea typeface="ＭＳ Ｐゴシック" charset="0"/>
                </a:defRPr>
              </a:lvl1pPr>
              <a:lvl2pPr marL="455613" algn="l">
                <a:defRPr sz="2400">
                  <a:solidFill>
                    <a:schemeClr val="tx1"/>
                  </a:solidFill>
                  <a:latin typeface="Times" charset="0"/>
                  <a:ea typeface="ＭＳ Ｐゴシック" charset="0"/>
                </a:defRPr>
              </a:lvl2pPr>
              <a:lvl3pPr algn="l">
                <a:defRPr sz="2400">
                  <a:solidFill>
                    <a:schemeClr val="tx1"/>
                  </a:solidFill>
                  <a:latin typeface="Times" charset="0"/>
                  <a:ea typeface="ＭＳ Ｐゴシック" charset="0"/>
                </a:defRPr>
              </a:lvl3pPr>
              <a:lvl4pPr algn="l">
                <a:defRPr sz="2400">
                  <a:solidFill>
                    <a:schemeClr val="tx1"/>
                  </a:solidFill>
                  <a:latin typeface="Times" charset="0"/>
                  <a:ea typeface="ＭＳ Ｐゴシック" charset="0"/>
                </a:defRPr>
              </a:lvl4pPr>
              <a:lvl5pPr algn="l">
                <a:defRPr sz="2400">
                  <a:solidFill>
                    <a:schemeClr val="tx1"/>
                  </a:solidFill>
                  <a:latin typeface="Times" charset="0"/>
                  <a:ea typeface="ＭＳ Ｐゴシック" charset="0"/>
                </a:defRPr>
              </a:lvl5pPr>
              <a:lvl6pPr eaLnBrk="0" fontAlgn="base" hangingPunct="0">
                <a:spcBef>
                  <a:spcPct val="0"/>
                </a:spcBef>
                <a:spcAft>
                  <a:spcPct val="0"/>
                </a:spcAft>
                <a:defRPr sz="2400">
                  <a:solidFill>
                    <a:schemeClr val="tx1"/>
                  </a:solidFill>
                  <a:latin typeface="Times" charset="0"/>
                  <a:ea typeface="ＭＳ Ｐゴシック" charset="0"/>
                </a:defRPr>
              </a:lvl6pPr>
              <a:lvl7pPr eaLnBrk="0" fontAlgn="base" hangingPunct="0">
                <a:spcBef>
                  <a:spcPct val="0"/>
                </a:spcBef>
                <a:spcAft>
                  <a:spcPct val="0"/>
                </a:spcAft>
                <a:defRPr sz="2400">
                  <a:solidFill>
                    <a:schemeClr val="tx1"/>
                  </a:solidFill>
                  <a:latin typeface="Times" charset="0"/>
                  <a:ea typeface="ＭＳ Ｐゴシック" charset="0"/>
                </a:defRPr>
              </a:lvl7pPr>
              <a:lvl8pPr eaLnBrk="0" fontAlgn="base" hangingPunct="0">
                <a:spcBef>
                  <a:spcPct val="0"/>
                </a:spcBef>
                <a:spcAft>
                  <a:spcPct val="0"/>
                </a:spcAft>
                <a:defRPr sz="2400">
                  <a:solidFill>
                    <a:schemeClr val="tx1"/>
                  </a:solidFill>
                  <a:latin typeface="Times" charset="0"/>
                  <a:ea typeface="ＭＳ Ｐゴシック" charset="0"/>
                </a:defRPr>
              </a:lvl8pPr>
              <a:lvl9pPr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ja-JP" altLang="en-US" sz="1800" b="0" i="0" u="none" strike="noStrike" kern="1200" cap="none" spc="0" normalizeH="0" baseline="0" noProof="0">
                  <a:ln>
                    <a:noFill/>
                  </a:ln>
                  <a:solidFill>
                    <a:srgbClr val="FFEA18"/>
                  </a:solidFill>
                  <a:effectLst/>
                  <a:uLnTx/>
                  <a:uFillTx/>
                  <a:latin typeface="NJ Chinese Simplified" charset="0"/>
                  <a:ea typeface="MS PGothic" charset="0"/>
                  <a:cs typeface="MS PGothic" charset="0"/>
                </a:rPr>
                <a:t>塞</a:t>
              </a:r>
              <a:r>
                <a:rPr kumimoji="0" lang="zh-CN" altLang="en-US" sz="1800" b="0" i="0" u="none" strike="noStrike" kern="1200" cap="none" spc="0" normalizeH="0" baseline="0" noProof="0">
                  <a:ln>
                    <a:noFill/>
                  </a:ln>
                  <a:solidFill>
                    <a:srgbClr val="FFEA18"/>
                  </a:solidFill>
                  <a:effectLst/>
                  <a:uLnTx/>
                  <a:uFillTx/>
                  <a:latin typeface="NJ Chinese Simplified" charset="0"/>
                  <a:ea typeface="NJ Chinese Simplified" charset="0"/>
                  <a:cs typeface="NJ Chinese Simplified" charset="0"/>
                </a:rPr>
                <a:t> </a:t>
              </a:r>
              <a:r>
                <a:rPr kumimoji="0" lang="ja-JP" altLang="en-US" sz="1800" b="0" i="0" u="none" strike="noStrike" kern="1200" cap="none" spc="0" normalizeH="0" baseline="0" noProof="0">
                  <a:ln>
                    <a:noFill/>
                  </a:ln>
                  <a:solidFill>
                    <a:srgbClr val="FFEA18"/>
                  </a:solidFill>
                  <a:effectLst/>
                  <a:uLnTx/>
                  <a:uFillTx/>
                  <a:latin typeface="NJ Chinese Simplified" charset="0"/>
                  <a:ea typeface="MS PGothic" charset="0"/>
                  <a:cs typeface="MS PGothic" charset="0"/>
                </a:rPr>
                <a:t>浦</a:t>
              </a:r>
              <a:r>
                <a:rPr kumimoji="0" lang="zh-CN" altLang="en-US" sz="1800" b="0" i="0" u="none" strike="noStrike" kern="1200" cap="none" spc="0" normalizeH="0" baseline="0" noProof="0">
                  <a:ln>
                    <a:noFill/>
                  </a:ln>
                  <a:solidFill>
                    <a:srgbClr val="FFEA18"/>
                  </a:solidFill>
                  <a:effectLst/>
                  <a:uLnTx/>
                  <a:uFillTx/>
                  <a:latin typeface="NJ Chinese Simplified" charset="0"/>
                  <a:ea typeface="NJ Chinese Simplified" charset="0"/>
                  <a:cs typeface="NJ Chinese Simplified" charset="0"/>
                </a:rPr>
                <a:t> </a:t>
              </a:r>
              <a:r>
                <a:rPr kumimoji="0" lang="ja-JP" altLang="en-US" sz="1800" b="0" i="0" u="none" strike="noStrike" kern="1200" cap="none" spc="0" normalizeH="0" baseline="0" noProof="0">
                  <a:ln>
                    <a:noFill/>
                  </a:ln>
                  <a:solidFill>
                    <a:srgbClr val="FFEA18"/>
                  </a:solidFill>
                  <a:effectLst/>
                  <a:uLnTx/>
                  <a:uFillTx/>
                  <a:latin typeface="NJ Chinese Simplified" charset="0"/>
                  <a:ea typeface="MS PGothic" charset="0"/>
                  <a:cs typeface="MS PGothic" charset="0"/>
                </a:rPr>
                <a:t>路</a:t>
              </a:r>
              <a:r>
                <a:rPr kumimoji="0" lang="zh-CN" altLang="en-US" sz="1800" b="0" i="0" u="none" strike="noStrike" kern="1200" cap="none" spc="0" normalizeH="0" baseline="0" noProof="0">
                  <a:ln>
                    <a:noFill/>
                  </a:ln>
                  <a:solidFill>
                    <a:srgbClr val="FFEA18"/>
                  </a:solidFill>
                  <a:effectLst/>
                  <a:uLnTx/>
                  <a:uFillTx/>
                  <a:latin typeface="NJ Chinese Simplified" charset="0"/>
                  <a:ea typeface="NJ Chinese Simplified" charset="0"/>
                  <a:cs typeface="NJ Chinese Simplified" charset="0"/>
                </a:rPr>
                <a:t> </a:t>
              </a:r>
              <a:r>
                <a:rPr kumimoji="0" lang="ja-JP" altLang="en-US" sz="1800" b="0" i="0" u="none" strike="noStrike" kern="1200" cap="none" spc="0" normalizeH="0" baseline="0" noProof="0">
                  <a:ln>
                    <a:noFill/>
                  </a:ln>
                  <a:solidFill>
                    <a:srgbClr val="FFEA18"/>
                  </a:solidFill>
                  <a:effectLst/>
                  <a:uLnTx/>
                  <a:uFillTx/>
                  <a:latin typeface="NJ Chinese Simplified" charset="0"/>
                  <a:ea typeface="MS PGothic" charset="0"/>
                  <a:cs typeface="MS PGothic" charset="0"/>
                </a:rPr>
                <a:t>斯</a:t>
              </a:r>
              <a:r>
                <a:rPr kumimoji="0" lang="zh-CN" altLang="en-US" sz="1800" b="0" i="0" u="none" strike="noStrike" kern="1200" cap="none" spc="0" normalizeH="0" baseline="0" noProof="0">
                  <a:ln>
                    <a:noFill/>
                  </a:ln>
                  <a:solidFill>
                    <a:srgbClr val="FFEA18"/>
                  </a:solidFill>
                  <a:effectLst/>
                  <a:uLnTx/>
                  <a:uFillTx/>
                  <a:latin typeface="NJ Chinese Simplified" charset="0"/>
                  <a:ea typeface="NJ Chinese Simplified" charset="0"/>
                  <a:cs typeface="NJ Chinese Simplified" charset="0"/>
                </a:rPr>
                <a:t> </a:t>
              </a:r>
              <a:r>
                <a:rPr kumimoji="0" lang="ja-JP" altLang="en-US" sz="1800" b="0" i="0" u="none" strike="noStrike" kern="1200" cap="none" spc="0" normalizeH="0" baseline="0" noProof="0">
                  <a:ln>
                    <a:noFill/>
                  </a:ln>
                  <a:solidFill>
                    <a:srgbClr val="FFEA18"/>
                  </a:solidFill>
                  <a:effectLst/>
                  <a:uLnTx/>
                  <a:uFillTx/>
                  <a:latin typeface="NJ Chinese Simplified" charset="0"/>
                  <a:ea typeface="MS PGothic" charset="0"/>
                  <a:cs typeface="MS PGothic" charset="0"/>
                </a:rPr>
                <a:t>的</a:t>
              </a:r>
              <a:r>
                <a:rPr kumimoji="0" lang="zh-CN" altLang="en-US" sz="1800" b="0" i="0" u="none" strike="noStrike" kern="1200" cap="none" spc="0" normalizeH="0" baseline="0" noProof="0">
                  <a:ln>
                    <a:noFill/>
                  </a:ln>
                  <a:solidFill>
                    <a:srgbClr val="FFEA18"/>
                  </a:solidFill>
                  <a:effectLst/>
                  <a:uLnTx/>
                  <a:uFillTx/>
                  <a:latin typeface="NJ Chinese Simplified" charset="0"/>
                  <a:ea typeface="NJ Chinese Simplified" charset="0"/>
                  <a:cs typeface="NJ Chinese Simplified" charset="0"/>
                </a:rPr>
                <a:t> </a:t>
              </a:r>
              <a:r>
                <a:rPr kumimoji="0" lang="ja-JP" altLang="en-US" sz="1800" b="0" i="0" u="none" strike="noStrike" kern="1200" cap="none" spc="0" normalizeH="0" baseline="0" noProof="0">
                  <a:ln>
                    <a:noFill/>
                  </a:ln>
                  <a:solidFill>
                    <a:srgbClr val="FFEA18"/>
                  </a:solidFill>
                  <a:effectLst/>
                  <a:uLnTx/>
                  <a:uFillTx/>
                  <a:latin typeface="NJ Chinese Simplified" charset="0"/>
                  <a:ea typeface="MS PGothic" charset="0"/>
                  <a:cs typeface="MS PGothic" charset="0"/>
                </a:rPr>
                <a:t>沙</a:t>
              </a:r>
              <a:r>
                <a:rPr kumimoji="0" lang="zh-CN" altLang="en-US" sz="1800" b="0" i="0" u="none" strike="noStrike" kern="1200" cap="none" spc="0" normalizeH="0" baseline="0" noProof="0">
                  <a:ln>
                    <a:noFill/>
                  </a:ln>
                  <a:solidFill>
                    <a:srgbClr val="FFEA18"/>
                  </a:solidFill>
                  <a:effectLst/>
                  <a:uLnTx/>
                  <a:uFillTx/>
                  <a:latin typeface="NJ Chinese Simplified" charset="0"/>
                  <a:ea typeface="NJ Chinese Simplified" charset="0"/>
                  <a:cs typeface="NJ Chinese Simplified" charset="0"/>
                </a:rPr>
                <a:t> </a:t>
              </a:r>
              <a:r>
                <a:rPr kumimoji="0" lang="ja-JP" altLang="en-US" sz="1800" b="0" i="0" u="none" strike="noStrike" kern="1200" cap="none" spc="0" normalizeH="0" baseline="0" noProof="0">
                  <a:ln>
                    <a:noFill/>
                  </a:ln>
                  <a:solidFill>
                    <a:srgbClr val="FFEA18"/>
                  </a:solidFill>
                  <a:effectLst/>
                  <a:uLnTx/>
                  <a:uFillTx/>
                  <a:latin typeface="NJ Chinese Simplified" charset="0"/>
                  <a:ea typeface="华文细黑" charset="0"/>
                  <a:cs typeface="华文细黑" charset="0"/>
                </a:rPr>
                <a:t>滩</a:t>
              </a:r>
              <a:endParaRPr kumimoji="0" lang="zh-CN" altLang="en-US" sz="1800" b="0" i="0" u="none" strike="noStrike" kern="1200" cap="none" spc="0" normalizeH="0" baseline="0" noProof="0">
                <a:ln>
                  <a:noFill/>
                </a:ln>
                <a:solidFill>
                  <a:srgbClr val="FFEA18"/>
                </a:solidFill>
                <a:effectLst/>
                <a:uLnTx/>
                <a:uFillTx/>
                <a:latin typeface="NJ Chinese Simplified" charset="0"/>
                <a:ea typeface="NJ Chinese Simplified" charset="0"/>
                <a:cs typeface="NJ Chinese Simplified" charset="0"/>
              </a:endParaRPr>
            </a:p>
          </p:txBody>
        </p:sp>
      </p:grpSp>
      <p:sp>
        <p:nvSpPr>
          <p:cNvPr id="1831979" name="Freeform 43"/>
          <p:cNvSpPr>
            <a:spLocks/>
          </p:cNvSpPr>
          <p:nvPr/>
        </p:nvSpPr>
        <p:spPr bwMode="auto">
          <a:xfrm>
            <a:off x="5850661" y="3525652"/>
            <a:ext cx="777875" cy="883864"/>
          </a:xfrm>
          <a:custGeom>
            <a:avLst/>
            <a:gdLst>
              <a:gd name="T0" fmla="*/ 539 w 539"/>
              <a:gd name="T1" fmla="*/ 593 h 631"/>
              <a:gd name="T2" fmla="*/ 180 w 539"/>
              <a:gd name="T3" fmla="*/ 584 h 631"/>
              <a:gd name="T4" fmla="*/ 90 w 539"/>
              <a:gd name="T5" fmla="*/ 530 h 631"/>
              <a:gd name="T6" fmla="*/ 54 w 539"/>
              <a:gd name="T7" fmla="*/ 441 h 631"/>
              <a:gd name="T8" fmla="*/ 18 w 539"/>
              <a:gd name="T9" fmla="*/ 387 h 631"/>
              <a:gd name="T10" fmla="*/ 0 w 539"/>
              <a:gd name="T11" fmla="*/ 333 h 631"/>
              <a:gd name="T12" fmla="*/ 45 w 539"/>
              <a:gd name="T13" fmla="*/ 36 h 631"/>
              <a:gd name="T14" fmla="*/ 126 w 539"/>
              <a:gd name="T15" fmla="*/ 0 h 631"/>
              <a:gd name="T16" fmla="*/ 207 w 539"/>
              <a:gd name="T17" fmla="*/ 36 h 631"/>
              <a:gd name="T18" fmla="*/ 216 w 539"/>
              <a:gd name="T19" fmla="*/ 81 h 6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39" h="631">
                <a:moveTo>
                  <a:pt x="539" y="593"/>
                </a:moveTo>
                <a:cubicBezTo>
                  <a:pt x="424" y="631"/>
                  <a:pt x="294" y="622"/>
                  <a:pt x="180" y="584"/>
                </a:cubicBezTo>
                <a:cubicBezTo>
                  <a:pt x="149" y="553"/>
                  <a:pt x="132" y="540"/>
                  <a:pt x="90" y="530"/>
                </a:cubicBezTo>
                <a:cubicBezTo>
                  <a:pt x="68" y="499"/>
                  <a:pt x="70" y="473"/>
                  <a:pt x="54" y="441"/>
                </a:cubicBezTo>
                <a:cubicBezTo>
                  <a:pt x="44" y="421"/>
                  <a:pt x="24" y="407"/>
                  <a:pt x="18" y="387"/>
                </a:cubicBezTo>
                <a:cubicBezTo>
                  <a:pt x="12" y="369"/>
                  <a:pt x="0" y="333"/>
                  <a:pt x="0" y="333"/>
                </a:cubicBezTo>
                <a:cubicBezTo>
                  <a:pt x="1" y="304"/>
                  <a:pt x="4" y="86"/>
                  <a:pt x="45" y="36"/>
                </a:cubicBezTo>
                <a:cubicBezTo>
                  <a:pt x="63" y="12"/>
                  <a:pt x="126" y="0"/>
                  <a:pt x="126" y="0"/>
                </a:cubicBezTo>
                <a:cubicBezTo>
                  <a:pt x="190" y="21"/>
                  <a:pt x="164" y="7"/>
                  <a:pt x="207" y="36"/>
                </a:cubicBezTo>
                <a:cubicBezTo>
                  <a:pt x="217" y="68"/>
                  <a:pt x="216" y="53"/>
                  <a:pt x="216" y="81"/>
                </a:cubicBezTo>
              </a:path>
            </a:pathLst>
          </a:custGeom>
          <a:noFill/>
          <a:ln w="76200" cap="flat" cmpd="sng">
            <a:solidFill>
              <a:srgbClr val="FFFF00"/>
            </a:solidFill>
            <a:prstDash val="solid"/>
            <a:round/>
            <a:headEnd type="none" w="med" len="med"/>
            <a:tailEnd type="none" w="med" len="med"/>
          </a:ln>
          <a:effectLst>
            <a:outerShdw blurRad="63500" dist="63500" dir="3187806" algn="ctr" rotWithShape="0">
              <a:schemeClr val="tx1">
                <a:alpha val="74998"/>
              </a:schemeClr>
            </a:outerShdw>
          </a:effectLst>
          <a:extLst>
            <a:ext uri="{909E8E84-426E-40DD-AFC4-6F175D3DCCD1}">
              <a14:hiddenFill xmlns:a14="http://schemas.microsoft.com/office/drawing/2010/main">
                <a:solidFill>
                  <a:schemeClr val="accent1"/>
                </a:solidFill>
              </a14:hiddenFill>
            </a:ext>
          </a:extLst>
        </p:spPr>
        <p:txBody>
          <a:bodyPr wrap="none" lIns="82030" tIns="41015" rIns="82030" bIns="4101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SimSun" pitchFamily="2" charset="-122"/>
              <a:cs typeface="+mn-cs"/>
            </a:endParaRPr>
          </a:p>
        </p:txBody>
      </p:sp>
      <p:sp>
        <p:nvSpPr>
          <p:cNvPr id="1831980" name="AutoShape 44"/>
          <p:cNvSpPr>
            <a:spLocks noChangeArrowheads="1"/>
          </p:cNvSpPr>
          <p:nvPr/>
        </p:nvSpPr>
        <p:spPr bwMode="auto">
          <a:xfrm rot="11200029">
            <a:off x="5322455" y="3337953"/>
            <a:ext cx="430068" cy="955301"/>
          </a:xfrm>
          <a:prstGeom prst="curvedLeftArrow">
            <a:avLst>
              <a:gd name="adj1" fmla="val 45772"/>
              <a:gd name="adj2" fmla="val 91544"/>
              <a:gd name="adj3" fmla="val 33333"/>
            </a:avLst>
          </a:prstGeom>
          <a:solidFill>
            <a:srgbClr val="FFFF00"/>
          </a:solidFill>
          <a:ln w="38100">
            <a:solidFill>
              <a:schemeClr val="hlink"/>
            </a:solidFill>
            <a:miter lim="800000"/>
            <a:headEnd/>
            <a:tailEnd/>
          </a:ln>
          <a:effectLst>
            <a:outerShdw blurRad="63500" dist="71842" dir="2700000" algn="ctr" rotWithShape="0">
              <a:schemeClr val="tx1">
                <a:alpha val="74998"/>
              </a:schemeClr>
            </a:outerShdw>
          </a:effectLst>
        </p:spPr>
        <p:txBody>
          <a:bodyPr wrap="none" lIns="82030" tIns="41015" rIns="82030" bIns="4101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SimSun" pitchFamily="2" charset="-122"/>
              <a:cs typeface="+mn-cs"/>
            </a:endParaRPr>
          </a:p>
        </p:txBody>
      </p:sp>
      <p:sp>
        <p:nvSpPr>
          <p:cNvPr id="1831984" name="AutoShape 48"/>
          <p:cNvSpPr>
            <a:spLocks noChangeArrowheads="1"/>
          </p:cNvSpPr>
          <p:nvPr/>
        </p:nvSpPr>
        <p:spPr bwMode="auto">
          <a:xfrm>
            <a:off x="6094559" y="3197879"/>
            <a:ext cx="561397" cy="952500"/>
          </a:xfrm>
          <a:prstGeom prst="curvedLeftArrow">
            <a:avLst>
              <a:gd name="adj1" fmla="val 34961"/>
              <a:gd name="adj2" fmla="val 69923"/>
              <a:gd name="adj3" fmla="val 33333"/>
            </a:avLst>
          </a:prstGeom>
          <a:solidFill>
            <a:srgbClr val="FFFF00"/>
          </a:solidFill>
          <a:ln w="38100">
            <a:solidFill>
              <a:schemeClr val="hlink"/>
            </a:solidFill>
            <a:miter lim="800000"/>
            <a:headEnd/>
            <a:tailEnd/>
          </a:ln>
          <a:effectLst>
            <a:outerShdw blurRad="63500" dist="71842" dir="2700000" algn="ctr" rotWithShape="0">
              <a:schemeClr val="tx1">
                <a:alpha val="74998"/>
              </a:schemeClr>
            </a:outerShdw>
          </a:effectLst>
        </p:spPr>
        <p:txBody>
          <a:bodyPr wrap="none" lIns="81949" tIns="40973" rIns="81949" bIns="40973"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itchFamily="34" charset="0"/>
              <a:ea typeface="SimSun" pitchFamily="2" charset="-122"/>
            </a:endParaRPr>
          </a:p>
        </p:txBody>
      </p:sp>
      <p:sp>
        <p:nvSpPr>
          <p:cNvPr id="1831985" name="AutoShape 49"/>
          <p:cNvSpPr>
            <a:spLocks noChangeArrowheads="1"/>
          </p:cNvSpPr>
          <p:nvPr/>
        </p:nvSpPr>
        <p:spPr bwMode="auto">
          <a:xfrm>
            <a:off x="6136409" y="4067735"/>
            <a:ext cx="622012" cy="252132"/>
          </a:xfrm>
          <a:prstGeom prst="rightArrow">
            <a:avLst>
              <a:gd name="adj1" fmla="val 50000"/>
              <a:gd name="adj2" fmla="val 59861"/>
            </a:avLst>
          </a:prstGeom>
          <a:solidFill>
            <a:srgbClr val="FFFF00"/>
          </a:solidFill>
          <a:ln w="38100">
            <a:solidFill>
              <a:schemeClr val="hlink"/>
            </a:solidFill>
            <a:miter lim="800000"/>
            <a:headEnd/>
            <a:tailEnd/>
          </a:ln>
          <a:effectLst>
            <a:outerShdw blurRad="63500" dist="71842" dir="2700000" algn="ctr" rotWithShape="0">
              <a:schemeClr val="tx1">
                <a:alpha val="74998"/>
              </a:schemeClr>
            </a:outerShdw>
          </a:effectLst>
        </p:spPr>
        <p:txBody>
          <a:bodyPr wrap="none" lIns="82030" tIns="41015" rIns="82030" bIns="4101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SimSun" pitchFamily="2" charset="-122"/>
              <a:cs typeface="+mn-cs"/>
            </a:endParaRPr>
          </a:p>
        </p:txBody>
      </p:sp>
      <p:sp>
        <p:nvSpPr>
          <p:cNvPr id="1831991" name="Text Box 55"/>
          <p:cNvSpPr txBox="1">
            <a:spLocks noChangeArrowheads="1"/>
          </p:cNvSpPr>
          <p:nvPr/>
        </p:nvSpPr>
        <p:spPr bwMode="auto">
          <a:xfrm>
            <a:off x="8720292" y="6486881"/>
            <a:ext cx="342305" cy="2828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1949" tIns="40973" rIns="81949" bIns="40973" anchor="ctr">
            <a:spAutoFit/>
          </a:bodyPr>
          <a:lstStyle>
            <a:lvl1pPr algn="l">
              <a:defRPr sz="2400">
                <a:solidFill>
                  <a:schemeClr val="tx1"/>
                </a:solidFill>
                <a:latin typeface="Times" charset="0"/>
                <a:ea typeface="ＭＳ Ｐゴシック" charset="0"/>
              </a:defRPr>
            </a:lvl1pPr>
            <a:lvl2pPr marL="455613" algn="l">
              <a:defRPr sz="2400">
                <a:solidFill>
                  <a:schemeClr val="tx1"/>
                </a:solidFill>
                <a:latin typeface="Times" charset="0"/>
                <a:ea typeface="ＭＳ Ｐゴシック" charset="0"/>
              </a:defRPr>
            </a:lvl2pPr>
            <a:lvl3pPr algn="l">
              <a:defRPr sz="2400">
                <a:solidFill>
                  <a:schemeClr val="tx1"/>
                </a:solidFill>
                <a:latin typeface="Times" charset="0"/>
                <a:ea typeface="ＭＳ Ｐゴシック" charset="0"/>
              </a:defRPr>
            </a:lvl3pPr>
            <a:lvl4pPr algn="l">
              <a:defRPr sz="2400">
                <a:solidFill>
                  <a:schemeClr val="tx1"/>
                </a:solidFill>
                <a:latin typeface="Times" charset="0"/>
                <a:ea typeface="ＭＳ Ｐゴシック" charset="0"/>
              </a:defRPr>
            </a:lvl4pPr>
            <a:lvl5pPr algn="l">
              <a:defRPr sz="2400">
                <a:solidFill>
                  <a:schemeClr val="tx1"/>
                </a:solidFill>
                <a:latin typeface="Times" charset="0"/>
                <a:ea typeface="ＭＳ Ｐゴシック" charset="0"/>
              </a:defRPr>
            </a:lvl5pPr>
            <a:lvl6pPr eaLnBrk="0" fontAlgn="base" hangingPunct="0">
              <a:spcBef>
                <a:spcPct val="0"/>
              </a:spcBef>
              <a:spcAft>
                <a:spcPct val="0"/>
              </a:spcAft>
              <a:defRPr sz="2400">
                <a:solidFill>
                  <a:schemeClr val="tx1"/>
                </a:solidFill>
                <a:latin typeface="Times" charset="0"/>
                <a:ea typeface="ＭＳ Ｐゴシック" charset="0"/>
              </a:defRPr>
            </a:lvl6pPr>
            <a:lvl7pPr eaLnBrk="0" fontAlgn="base" hangingPunct="0">
              <a:spcBef>
                <a:spcPct val="0"/>
              </a:spcBef>
              <a:spcAft>
                <a:spcPct val="0"/>
              </a:spcAft>
              <a:defRPr sz="2400">
                <a:solidFill>
                  <a:schemeClr val="tx1"/>
                </a:solidFill>
                <a:latin typeface="Times" charset="0"/>
                <a:ea typeface="ＭＳ Ｐゴシック" charset="0"/>
              </a:defRPr>
            </a:lvl7pPr>
            <a:lvl8pPr eaLnBrk="0" fontAlgn="base" hangingPunct="0">
              <a:spcBef>
                <a:spcPct val="0"/>
              </a:spcBef>
              <a:spcAft>
                <a:spcPct val="0"/>
              </a:spcAft>
              <a:defRPr sz="2400">
                <a:solidFill>
                  <a:schemeClr val="tx1"/>
                </a:solidFill>
                <a:latin typeface="Times" charset="0"/>
                <a:ea typeface="ＭＳ Ｐゴシック" charset="0"/>
              </a:defRPr>
            </a:lvl8pPr>
            <a:lvl9pPr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zh-CN" sz="1300" b="0" i="0" u="none" strike="noStrike" kern="1200" cap="none" spc="0" normalizeH="0" baseline="0" noProof="0">
                <a:ln>
                  <a:noFill/>
                </a:ln>
                <a:solidFill>
                  <a:srgbClr val="FFFFFF"/>
                </a:solidFill>
                <a:effectLst/>
                <a:uLnTx/>
                <a:uFillTx/>
                <a:latin typeface="Comic Sans MS" charset="0"/>
                <a:ea typeface="宋体" charset="0"/>
                <a:cs typeface="宋体" charset="0"/>
              </a:rPr>
              <a:t>14</a:t>
            </a:r>
          </a:p>
        </p:txBody>
      </p:sp>
      <p:sp>
        <p:nvSpPr>
          <p:cNvPr id="1831994" name="Text Box 58"/>
          <p:cNvSpPr txBox="1">
            <a:spLocks noChangeArrowheads="1"/>
          </p:cNvSpPr>
          <p:nvPr/>
        </p:nvSpPr>
        <p:spPr bwMode="auto">
          <a:xfrm>
            <a:off x="780762" y="4349285"/>
            <a:ext cx="2425988" cy="315165"/>
          </a:xfrm>
          <a:prstGeom prst="rect">
            <a:avLst/>
          </a:prstGeom>
          <a:solidFill>
            <a:srgbClr val="A7FDFA"/>
          </a:solidFill>
          <a:ln w="9525">
            <a:solidFill>
              <a:schemeClr val="tx1"/>
            </a:solidFill>
            <a:miter lim="800000"/>
            <a:headEnd/>
            <a:tailEnd/>
          </a:ln>
          <a:effectLst>
            <a:outerShdw blurRad="63500" dist="71842" dir="2700000" algn="ctr" rotWithShape="0">
              <a:schemeClr val="tx1">
                <a:alpha val="74998"/>
              </a:schemeClr>
            </a:outerShdw>
          </a:effectLst>
        </p:spPr>
        <p:txBody>
          <a:bodyPr lIns="91301" tIns="45652" rIns="91301" bIns="45652">
            <a:spAutoFit/>
          </a:bodyPr>
          <a:lstStyle>
            <a:lvl1pPr algn="l" defTabSz="1019175">
              <a:defRPr sz="2400">
                <a:solidFill>
                  <a:schemeClr val="tx1"/>
                </a:solidFill>
                <a:latin typeface="Times" charset="0"/>
                <a:ea typeface="ＭＳ Ｐゴシック" charset="0"/>
              </a:defRPr>
            </a:lvl1pPr>
            <a:lvl2pPr marL="509588" algn="l" defTabSz="1019175">
              <a:defRPr sz="2400">
                <a:solidFill>
                  <a:schemeClr val="tx1"/>
                </a:solidFill>
                <a:latin typeface="Times" charset="0"/>
                <a:ea typeface="ＭＳ Ｐゴシック" charset="0"/>
              </a:defRPr>
            </a:lvl2pPr>
            <a:lvl3pPr marL="1019175" algn="l" defTabSz="1019175">
              <a:defRPr sz="2400">
                <a:solidFill>
                  <a:schemeClr val="tx1"/>
                </a:solidFill>
                <a:latin typeface="Times" charset="0"/>
                <a:ea typeface="ＭＳ Ｐゴシック" charset="0"/>
              </a:defRPr>
            </a:lvl3pPr>
            <a:lvl4pPr marL="1528763" algn="l" defTabSz="1019175">
              <a:defRPr sz="2400">
                <a:solidFill>
                  <a:schemeClr val="tx1"/>
                </a:solidFill>
                <a:latin typeface="Times" charset="0"/>
                <a:ea typeface="ＭＳ Ｐゴシック" charset="0"/>
              </a:defRPr>
            </a:lvl4pPr>
            <a:lvl5pPr marL="2038350" algn="l" defTabSz="1019175">
              <a:defRPr sz="2400">
                <a:solidFill>
                  <a:schemeClr val="tx1"/>
                </a:solidFill>
                <a:latin typeface="Times" charset="0"/>
                <a:ea typeface="ＭＳ Ｐゴシック" charset="0"/>
              </a:defRPr>
            </a:lvl5pPr>
            <a:lvl6pPr marL="2495550" defTabSz="1019175" eaLnBrk="0" fontAlgn="base" hangingPunct="0">
              <a:spcBef>
                <a:spcPct val="0"/>
              </a:spcBef>
              <a:spcAft>
                <a:spcPct val="0"/>
              </a:spcAft>
              <a:defRPr sz="2400">
                <a:solidFill>
                  <a:schemeClr val="tx1"/>
                </a:solidFill>
                <a:latin typeface="Times" charset="0"/>
                <a:ea typeface="ＭＳ Ｐゴシック" charset="0"/>
              </a:defRPr>
            </a:lvl6pPr>
            <a:lvl7pPr marL="2952750" defTabSz="1019175" eaLnBrk="0" fontAlgn="base" hangingPunct="0">
              <a:spcBef>
                <a:spcPct val="0"/>
              </a:spcBef>
              <a:spcAft>
                <a:spcPct val="0"/>
              </a:spcAft>
              <a:defRPr sz="2400">
                <a:solidFill>
                  <a:schemeClr val="tx1"/>
                </a:solidFill>
                <a:latin typeface="Times" charset="0"/>
                <a:ea typeface="ＭＳ Ｐゴシック" charset="0"/>
              </a:defRPr>
            </a:lvl7pPr>
            <a:lvl8pPr marL="3409950" defTabSz="1019175" eaLnBrk="0" fontAlgn="base" hangingPunct="0">
              <a:spcBef>
                <a:spcPct val="0"/>
              </a:spcBef>
              <a:spcAft>
                <a:spcPct val="0"/>
              </a:spcAft>
              <a:defRPr sz="2400">
                <a:solidFill>
                  <a:schemeClr val="tx1"/>
                </a:solidFill>
                <a:latin typeface="Times" charset="0"/>
                <a:ea typeface="ＭＳ Ｐゴシック" charset="0"/>
              </a:defRPr>
            </a:lvl8pPr>
            <a:lvl9pPr marL="3867150" defTabSz="1019175"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l" defTabSz="1019175" rtl="0" eaLnBrk="0" fontAlgn="base" latinLnBrk="0" hangingPunct="0">
              <a:lnSpc>
                <a:spcPct val="100000"/>
              </a:lnSpc>
              <a:spcBef>
                <a:spcPct val="50000"/>
              </a:spcBef>
              <a:spcAft>
                <a:spcPct val="0"/>
              </a:spcAft>
              <a:buClrTx/>
              <a:buSzTx/>
              <a:buFontTx/>
              <a:buNone/>
              <a:tabLst/>
              <a:defRPr/>
            </a:pPr>
            <a:r>
              <a:rPr kumimoji="0" lang="ja-JP" altLang="en-US" sz="1400" b="0" i="0" u="none" strike="noStrike" kern="1200" cap="none" spc="0" normalizeH="0" baseline="0" noProof="0">
                <a:ln>
                  <a:noFill/>
                </a:ln>
                <a:solidFill>
                  <a:srgbClr val="000000"/>
                </a:solidFill>
                <a:effectLst/>
                <a:uLnTx/>
                <a:uFillTx/>
                <a:latin typeface="宋体" charset="0"/>
                <a:ea typeface="宋体" charset="0"/>
                <a:cs typeface="宋体" charset="0"/>
              </a:rPr>
              <a:t>  使</a:t>
            </a:r>
            <a:r>
              <a:rPr kumimoji="0" lang="zh-CN" altLang="en-US" sz="1400" b="0" i="0" u="none" strike="noStrike" kern="1200" cap="none" spc="0" normalizeH="0" baseline="0" noProof="0">
                <a:ln>
                  <a:noFill/>
                </a:ln>
                <a:solidFill>
                  <a:srgbClr val="000000"/>
                </a:solidFill>
                <a:effectLst/>
                <a:uLnTx/>
                <a:uFillTx/>
                <a:latin typeface="宋体" charset="0"/>
                <a:ea typeface="宋体" charset="0"/>
                <a:cs typeface="宋体" charset="0"/>
              </a:rPr>
              <a:t> </a:t>
            </a:r>
            <a:r>
              <a:rPr kumimoji="0" lang="ja-JP" altLang="en-US" sz="1400" b="0" i="0" u="none" strike="noStrike" kern="1200" cap="none" spc="0" normalizeH="0" baseline="0" noProof="0">
                <a:ln>
                  <a:noFill/>
                </a:ln>
                <a:solidFill>
                  <a:srgbClr val="000000"/>
                </a:solidFill>
                <a:effectLst/>
                <a:uLnTx/>
                <a:uFillTx/>
                <a:latin typeface="宋体" charset="0"/>
                <a:ea typeface="宋体" charset="0"/>
                <a:cs typeface="宋体" charset="0"/>
              </a:rPr>
              <a:t>徒</a:t>
            </a:r>
            <a:r>
              <a:rPr kumimoji="0" lang="zh-CN" altLang="en-US" sz="1400" b="0" i="0" u="none" strike="noStrike" kern="1200" cap="none" spc="0" normalizeH="0" baseline="0" noProof="0">
                <a:ln>
                  <a:noFill/>
                </a:ln>
                <a:solidFill>
                  <a:srgbClr val="000000"/>
                </a:solidFill>
                <a:effectLst/>
                <a:uLnTx/>
                <a:uFillTx/>
                <a:latin typeface="宋体" charset="0"/>
                <a:ea typeface="宋体" charset="0"/>
                <a:cs typeface="宋体" charset="0"/>
              </a:rPr>
              <a:t> </a:t>
            </a:r>
            <a:r>
              <a:rPr kumimoji="0" lang="ja-JP" altLang="en-US" sz="1400" b="0" i="0" u="none" strike="noStrike" kern="1200" cap="none" spc="0" normalizeH="0" baseline="0" noProof="0">
                <a:ln>
                  <a:noFill/>
                </a:ln>
                <a:solidFill>
                  <a:srgbClr val="000000"/>
                </a:solidFill>
                <a:effectLst/>
                <a:uLnTx/>
                <a:uFillTx/>
                <a:latin typeface="宋体" charset="0"/>
                <a:ea typeface="宋体" charset="0"/>
                <a:cs typeface="宋体" charset="0"/>
              </a:rPr>
              <a:t>行</a:t>
            </a:r>
            <a:r>
              <a:rPr kumimoji="0" lang="zh-CN" altLang="en-US" sz="1400" b="0" i="0" u="none" strike="noStrike" kern="1200" cap="none" spc="0" normalizeH="0" baseline="0" noProof="0">
                <a:ln>
                  <a:noFill/>
                </a:ln>
                <a:solidFill>
                  <a:srgbClr val="000000"/>
                </a:solidFill>
                <a:effectLst/>
                <a:uLnTx/>
                <a:uFillTx/>
                <a:latin typeface="宋体" charset="0"/>
                <a:ea typeface="宋体" charset="0"/>
                <a:cs typeface="宋体" charset="0"/>
              </a:rPr>
              <a:t> </a:t>
            </a:r>
            <a:r>
              <a:rPr kumimoji="0" lang="ja-JP" altLang="en-US" sz="1400" b="0" i="0" u="none" strike="noStrike" kern="1200" cap="none" spc="0" normalizeH="0" baseline="0" noProof="0">
                <a:ln>
                  <a:noFill/>
                </a:ln>
                <a:solidFill>
                  <a:srgbClr val="000000"/>
                </a:solidFill>
                <a:effectLst/>
                <a:uLnTx/>
                <a:uFillTx/>
                <a:latin typeface="宋体" charset="0"/>
                <a:ea typeface="宋体" charset="0"/>
                <a:cs typeface="宋体" charset="0"/>
              </a:rPr>
              <a:t>传</a:t>
            </a:r>
            <a:r>
              <a:rPr kumimoji="0" lang="zh-CN" altLang="en-US" sz="1400" b="0" i="0" u="none" strike="noStrike" kern="1200" cap="none" spc="0" normalizeH="0" baseline="0" noProof="0">
                <a:ln>
                  <a:noFill/>
                </a:ln>
                <a:solidFill>
                  <a:srgbClr val="000000"/>
                </a:solidFill>
                <a:effectLst/>
                <a:uLnTx/>
                <a:uFillTx/>
                <a:latin typeface="宋体" charset="0"/>
                <a:ea typeface="宋体" charset="0"/>
                <a:cs typeface="宋体" charset="0"/>
              </a:rPr>
              <a:t> </a:t>
            </a:r>
            <a:r>
              <a:rPr kumimoji="0" lang="en-US" altLang="zh-CN" sz="1400" b="0" i="0" u="none" strike="noStrike" kern="1200" cap="none" spc="0" normalizeH="0" baseline="0" noProof="0">
                <a:ln>
                  <a:noFill/>
                </a:ln>
                <a:solidFill>
                  <a:srgbClr val="000000"/>
                </a:solidFill>
                <a:effectLst/>
                <a:uLnTx/>
                <a:uFillTx/>
                <a:latin typeface="宋体" charset="0"/>
                <a:ea typeface="宋体" charset="0"/>
                <a:cs typeface="宋体" charset="0"/>
              </a:rPr>
              <a:t>13-14 </a:t>
            </a:r>
            <a:r>
              <a:rPr kumimoji="0" lang="zh-CN" altLang="en-US" sz="1400" b="0" i="0" u="none" strike="noStrike" kern="1200" cap="none" spc="0" normalizeH="0" baseline="0" noProof="0">
                <a:ln>
                  <a:noFill/>
                </a:ln>
                <a:solidFill>
                  <a:srgbClr val="000000"/>
                </a:solidFill>
                <a:effectLst/>
                <a:uLnTx/>
                <a:uFillTx/>
                <a:latin typeface="宋体" charset="0"/>
                <a:ea typeface="宋体" charset="0"/>
                <a:cs typeface="宋体" charset="0"/>
              </a:rPr>
              <a:t>章</a:t>
            </a:r>
          </a:p>
        </p:txBody>
      </p:sp>
      <p:grpSp>
        <p:nvGrpSpPr>
          <p:cNvPr id="1831995" name="Group 59"/>
          <p:cNvGrpSpPr>
            <a:grpSpLocks/>
          </p:cNvGrpSpPr>
          <p:nvPr/>
        </p:nvGrpSpPr>
        <p:grpSpPr bwMode="auto">
          <a:xfrm>
            <a:off x="789422" y="4805924"/>
            <a:ext cx="4130386" cy="997324"/>
            <a:chOff x="547" y="3431"/>
            <a:chExt cx="2419" cy="712"/>
          </a:xfrm>
        </p:grpSpPr>
        <p:sp>
          <p:nvSpPr>
            <p:cNvPr id="1831996" name="Rectangle 60" descr="10%"/>
            <p:cNvSpPr>
              <a:spLocks noChangeArrowheads="1"/>
            </p:cNvSpPr>
            <p:nvPr/>
          </p:nvSpPr>
          <p:spPr bwMode="auto">
            <a:xfrm>
              <a:off x="547" y="3431"/>
              <a:ext cx="2419" cy="438"/>
            </a:xfrm>
            <a:prstGeom prst="rect">
              <a:avLst/>
            </a:prstGeom>
            <a:pattFill prst="pct10">
              <a:fgClr>
                <a:schemeClr val="accent1"/>
              </a:fgClr>
              <a:bgClr>
                <a:schemeClr val="bg1"/>
              </a:bgClr>
            </a:pattFill>
            <a:ln w="76200" cmpd="tri">
              <a:solidFill>
                <a:srgbClr val="0067C9"/>
              </a:solidFill>
              <a:miter lim="800000"/>
              <a:headEnd/>
              <a:tailEnd/>
            </a:ln>
            <a:effectLst>
              <a:outerShdw blurRad="63500" dist="89803" dir="2700000" algn="ctr" rotWithShape="0">
                <a:schemeClr val="tx1">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SimSun" pitchFamily="2" charset="-122"/>
                <a:cs typeface="+mn-cs"/>
              </a:endParaRPr>
            </a:p>
          </p:txBody>
        </p:sp>
        <p:sp>
          <p:nvSpPr>
            <p:cNvPr id="1831997" name="Text Box 61"/>
            <p:cNvSpPr txBox="1">
              <a:spLocks noChangeArrowheads="1"/>
            </p:cNvSpPr>
            <p:nvPr/>
          </p:nvSpPr>
          <p:spPr bwMode="auto">
            <a:xfrm>
              <a:off x="577" y="3440"/>
              <a:ext cx="2254" cy="703"/>
            </a:xfrm>
            <a:prstGeom prst="rect">
              <a:avLst/>
            </a:prstGeom>
            <a:noFill/>
            <a:ln>
              <a:noFill/>
            </a:ln>
            <a:effectLst>
              <a:outerShdw blurRad="63500" dist="46662" dir="3284183"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1348" tIns="45672" rIns="91348" bIns="45672">
              <a:spAutoFit/>
            </a:bodyPr>
            <a:lstStyle>
              <a:lvl1pPr algn="l">
                <a:defRPr sz="2400">
                  <a:solidFill>
                    <a:schemeClr val="tx1"/>
                  </a:solidFill>
                  <a:latin typeface="Times" charset="0"/>
                  <a:ea typeface="ＭＳ Ｐゴシック" charset="0"/>
                </a:defRPr>
              </a:lvl1pPr>
              <a:lvl2pPr marL="455613" algn="l">
                <a:defRPr sz="2400">
                  <a:solidFill>
                    <a:schemeClr val="tx1"/>
                  </a:solidFill>
                  <a:latin typeface="Times" charset="0"/>
                  <a:ea typeface="ＭＳ Ｐゴシック" charset="0"/>
                </a:defRPr>
              </a:lvl2pPr>
              <a:lvl3pPr algn="l">
                <a:defRPr sz="2400">
                  <a:solidFill>
                    <a:schemeClr val="tx1"/>
                  </a:solidFill>
                  <a:latin typeface="Times" charset="0"/>
                  <a:ea typeface="ＭＳ Ｐゴシック" charset="0"/>
                </a:defRPr>
              </a:lvl3pPr>
              <a:lvl4pPr algn="l">
                <a:defRPr sz="2400">
                  <a:solidFill>
                    <a:schemeClr val="tx1"/>
                  </a:solidFill>
                  <a:latin typeface="Times" charset="0"/>
                  <a:ea typeface="ＭＳ Ｐゴシック" charset="0"/>
                </a:defRPr>
              </a:lvl4pPr>
              <a:lvl5pPr algn="l">
                <a:defRPr sz="2400">
                  <a:solidFill>
                    <a:schemeClr val="tx1"/>
                  </a:solidFill>
                  <a:latin typeface="Times" charset="0"/>
                  <a:ea typeface="ＭＳ Ｐゴシック" charset="0"/>
                </a:defRPr>
              </a:lvl5pPr>
              <a:lvl6pPr eaLnBrk="0" fontAlgn="base" hangingPunct="0">
                <a:spcBef>
                  <a:spcPct val="0"/>
                </a:spcBef>
                <a:spcAft>
                  <a:spcPct val="0"/>
                </a:spcAft>
                <a:defRPr sz="2400">
                  <a:solidFill>
                    <a:schemeClr val="tx1"/>
                  </a:solidFill>
                  <a:latin typeface="Times" charset="0"/>
                  <a:ea typeface="ＭＳ Ｐゴシック" charset="0"/>
                </a:defRPr>
              </a:lvl6pPr>
              <a:lvl7pPr eaLnBrk="0" fontAlgn="base" hangingPunct="0">
                <a:spcBef>
                  <a:spcPct val="0"/>
                </a:spcBef>
                <a:spcAft>
                  <a:spcPct val="0"/>
                </a:spcAft>
                <a:defRPr sz="2400">
                  <a:solidFill>
                    <a:schemeClr val="tx1"/>
                  </a:solidFill>
                  <a:latin typeface="Times" charset="0"/>
                  <a:ea typeface="ＭＳ Ｐゴシック" charset="0"/>
                </a:defRPr>
              </a:lvl7pPr>
              <a:lvl8pPr eaLnBrk="0" fontAlgn="base" hangingPunct="0">
                <a:spcBef>
                  <a:spcPct val="0"/>
                </a:spcBef>
                <a:spcAft>
                  <a:spcPct val="0"/>
                </a:spcAft>
                <a:defRPr sz="2400">
                  <a:solidFill>
                    <a:schemeClr val="tx1"/>
                  </a:solidFill>
                  <a:latin typeface="Times" charset="0"/>
                  <a:ea typeface="ＭＳ Ｐゴシック" charset="0"/>
                </a:defRPr>
              </a:lvl8pPr>
              <a:lvl9pPr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zh-CN" sz="2900" b="0" i="0" u="none" strike="noStrike" kern="1200" cap="none" spc="0" normalizeH="0" baseline="0" noProof="0" dirty="0">
                  <a:ln>
                    <a:noFill/>
                  </a:ln>
                  <a:solidFill>
                    <a:srgbClr val="000000"/>
                  </a:solidFill>
                  <a:effectLst/>
                  <a:uLnTx/>
                  <a:uFillTx/>
                  <a:latin typeface="Comic Sans MS" charset="0"/>
                  <a:ea typeface="宋体" charset="0"/>
                  <a:cs typeface="宋体" charset="0"/>
                </a:rPr>
                <a:t> </a:t>
              </a:r>
              <a:r>
                <a:rPr kumimoji="0" lang="en-US" altLang="zh-CN" sz="2900" b="0" i="0" u="none" strike="noStrike" kern="1200" cap="none" spc="0" normalizeH="0" baseline="0" noProof="0" dirty="0">
                  <a:ln>
                    <a:noFill/>
                  </a:ln>
                  <a:solidFill>
                    <a:srgbClr val="000000"/>
                  </a:solidFill>
                  <a:effectLst/>
                  <a:uLnTx/>
                  <a:uFillTx/>
                  <a:latin typeface="黑体" charset="0"/>
                  <a:ea typeface="黑体" charset="0"/>
                  <a:cs typeface="黑体" charset="0"/>
                </a:rPr>
                <a:t>1.</a:t>
              </a:r>
              <a:r>
                <a:rPr kumimoji="0" lang="en-US" altLang="zh-CN" sz="2900" b="0" i="0" u="none" strike="noStrike" kern="1200" cap="none" spc="0" normalizeH="0" baseline="0" noProof="0" dirty="0">
                  <a:ln>
                    <a:noFill/>
                  </a:ln>
                  <a:solidFill>
                    <a:srgbClr val="000000"/>
                  </a:solidFill>
                  <a:effectLst/>
                  <a:uLnTx/>
                  <a:uFillTx/>
                  <a:latin typeface="Comic Sans MS"/>
                  <a:ea typeface="黑体" charset="0"/>
                  <a:cs typeface="黑体" charset="0"/>
                </a:rPr>
                <a:t>“</a:t>
              </a:r>
              <a:r>
                <a:rPr kumimoji="0" lang="zh-CN" altLang="en-US" sz="2900" b="0" i="0" u="none" strike="noStrike" kern="1200" cap="none" spc="0" normalizeH="0" baseline="0" noProof="0" dirty="0">
                  <a:ln>
                    <a:noFill/>
                  </a:ln>
                  <a:solidFill>
                    <a:srgbClr val="000000"/>
                  </a:solidFill>
                  <a:effectLst/>
                  <a:uLnTx/>
                  <a:uFillTx/>
                  <a:latin typeface="黑体" charset="0"/>
                  <a:ea typeface="黑体" charset="0"/>
                  <a:cs typeface="黑体" charset="0"/>
                </a:rPr>
                <a:t>引子</a:t>
              </a:r>
              <a:r>
                <a:rPr kumimoji="0" lang="zh-CN" altLang="en-US" sz="2900" b="0" i="0" u="none" strike="noStrike" kern="1200" cap="none" spc="0" normalizeH="0" baseline="0" noProof="0" dirty="0">
                  <a:ln>
                    <a:noFill/>
                  </a:ln>
                  <a:solidFill>
                    <a:srgbClr val="000000"/>
                  </a:solidFill>
                  <a:effectLst/>
                  <a:uLnTx/>
                  <a:uFillTx/>
                  <a:latin typeface="Comic Sans MS"/>
                  <a:ea typeface="黑体" charset="0"/>
                  <a:cs typeface="黑体" charset="0"/>
                </a:rPr>
                <a:t>”</a:t>
              </a:r>
              <a:r>
                <a:rPr kumimoji="0" lang="zh-CN" altLang="en-US" sz="2900" b="0" i="0" u="none" strike="noStrike" kern="1200" cap="none" spc="0" normalizeH="0" baseline="0" noProof="0" dirty="0">
                  <a:ln>
                    <a:noFill/>
                  </a:ln>
                  <a:solidFill>
                    <a:srgbClr val="000000"/>
                  </a:solidFill>
                  <a:effectLst/>
                  <a:uLnTx/>
                  <a:uFillTx/>
                  <a:latin typeface="黑体" charset="0"/>
                  <a:ea typeface="黑体" charset="0"/>
                  <a:cs typeface="黑体" charset="0"/>
                </a:rPr>
                <a:t>: </a:t>
              </a:r>
              <a:r>
                <a:rPr kumimoji="0" lang="zh-CN" altLang="en-US" sz="2900" b="0" i="0" u="sng" strike="noStrike" kern="1200" cap="none" spc="0" normalizeH="0" baseline="0" noProof="0" dirty="0">
                  <a:ln>
                    <a:noFill/>
                  </a:ln>
                  <a:solidFill>
                    <a:srgbClr val="C00000"/>
                  </a:solidFill>
                  <a:effectLst/>
                  <a:uLnTx/>
                  <a:uFillTx/>
                  <a:latin typeface="黑体" charset="0"/>
                  <a:ea typeface="黑体" charset="0"/>
                  <a:cs typeface="黑体" charset="0"/>
                </a:rPr>
                <a:t>宣教实验</a:t>
              </a:r>
              <a:r>
                <a:rPr kumimoji="0" lang="zh-CN" altLang="en-US" sz="2900" b="0" i="0" u="none" strike="noStrike" kern="1200" cap="none" spc="0" normalizeH="0" baseline="0" noProof="0" dirty="0">
                  <a:ln>
                    <a:noFill/>
                  </a:ln>
                  <a:solidFill>
                    <a:srgbClr val="000000"/>
                  </a:solidFill>
                  <a:effectLst/>
                  <a:uLnTx/>
                  <a:uFillTx/>
                  <a:latin typeface="Comic Sans MS"/>
                  <a:ea typeface="黑体" charset="0"/>
                  <a:cs typeface="黑体" charset="0"/>
                </a:rPr>
                <a:t>”</a:t>
              </a:r>
              <a:endParaRPr kumimoji="0" lang="zh-CN" altLang="en-US" sz="2900" b="0" i="0" u="none" strike="noStrike" kern="1200" cap="none" spc="0" normalizeH="0" baseline="0" noProof="0" dirty="0">
                <a:ln>
                  <a:noFill/>
                </a:ln>
                <a:solidFill>
                  <a:srgbClr val="000000"/>
                </a:solidFill>
                <a:effectLst/>
                <a:uLnTx/>
                <a:uFillTx/>
                <a:latin typeface="黑体" charset="0"/>
                <a:ea typeface="黑体" charset="0"/>
                <a:cs typeface="黑体" charset="0"/>
              </a:endParaRPr>
            </a:p>
          </p:txBody>
        </p:sp>
      </p:grpSp>
      <p:grpSp>
        <p:nvGrpSpPr>
          <p:cNvPr id="1832001" name="Group 65"/>
          <p:cNvGrpSpPr>
            <a:grpSpLocks/>
          </p:cNvGrpSpPr>
          <p:nvPr/>
        </p:nvGrpSpPr>
        <p:grpSpPr bwMode="auto">
          <a:xfrm>
            <a:off x="793751" y="5618352"/>
            <a:ext cx="6736773" cy="919847"/>
            <a:chOff x="541" y="4020"/>
            <a:chExt cx="4445" cy="827"/>
          </a:xfrm>
        </p:grpSpPr>
        <p:sp>
          <p:nvSpPr>
            <p:cNvPr id="1832002" name="Rectangle 66" descr="10%"/>
            <p:cNvSpPr>
              <a:spLocks noChangeArrowheads="1"/>
            </p:cNvSpPr>
            <p:nvPr/>
          </p:nvSpPr>
          <p:spPr bwMode="auto">
            <a:xfrm>
              <a:off x="541" y="4020"/>
              <a:ext cx="4445" cy="827"/>
            </a:xfrm>
            <a:prstGeom prst="rect">
              <a:avLst/>
            </a:prstGeom>
            <a:pattFill prst="pct10">
              <a:fgClr>
                <a:schemeClr val="accent1"/>
              </a:fgClr>
              <a:bgClr>
                <a:srgbClr val="FFFFFF"/>
              </a:bgClr>
            </a:pattFill>
            <a:ln w="76200" cmpd="tri">
              <a:solidFill>
                <a:schemeClr val="accent1"/>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SimSun" pitchFamily="2" charset="-122"/>
                <a:cs typeface="+mn-cs"/>
              </a:endParaRPr>
            </a:p>
          </p:txBody>
        </p:sp>
        <p:sp>
          <p:nvSpPr>
            <p:cNvPr id="1832003" name="Rectangle 67"/>
            <p:cNvSpPr>
              <a:spLocks noChangeArrowheads="1"/>
            </p:cNvSpPr>
            <p:nvPr/>
          </p:nvSpPr>
          <p:spPr bwMode="auto">
            <a:xfrm>
              <a:off x="614" y="4063"/>
              <a:ext cx="4324" cy="711"/>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1348" tIns="45672" rIns="91348" bIns="45672">
              <a:spAutoFit/>
            </a:bodyPr>
            <a:lstStyle/>
            <a:p>
              <a:pPr marL="0" marR="0" lvl="0" indent="0" algn="l" defTabSz="914400" rtl="0" eaLnBrk="0" fontAlgn="base" latinLnBrk="0" hangingPunct="0">
                <a:lnSpc>
                  <a:spcPct val="90000"/>
                </a:lnSpc>
                <a:spcBef>
                  <a:spcPct val="0"/>
                </a:spcBef>
                <a:spcAft>
                  <a:spcPct val="0"/>
                </a:spcAft>
                <a:buClrTx/>
                <a:buSzTx/>
                <a:buFontTx/>
                <a:buNone/>
                <a:tabLst/>
                <a:defRPr/>
              </a:pPr>
              <a:r>
                <a:rPr kumimoji="0" lang="ja-JP" altLang="en-US" sz="2500" b="0" i="0" u="none" strike="noStrike" kern="1200" cap="none" spc="0" normalizeH="0" baseline="0" noProof="0">
                  <a:ln>
                    <a:noFill/>
                  </a:ln>
                  <a:solidFill>
                    <a:srgbClr val="000000"/>
                  </a:solidFill>
                  <a:effectLst/>
                  <a:uLnTx/>
                  <a:uFillTx/>
                  <a:latin typeface="黑体" charset="0"/>
                  <a:ea typeface="黑体" charset="0"/>
                  <a:cs typeface="黑体" charset="0"/>
                </a:rPr>
                <a:t>重要性</a:t>
              </a:r>
              <a:r>
                <a:rPr kumimoji="0" lang="en-US" altLang="zh-CN" sz="2500" b="0" i="0" u="none" strike="noStrike" kern="1200" cap="none" spc="0" normalizeH="0" baseline="0" noProof="0" dirty="0">
                  <a:ln>
                    <a:noFill/>
                  </a:ln>
                  <a:solidFill>
                    <a:srgbClr val="000000"/>
                  </a:solidFill>
                  <a:effectLst/>
                  <a:uLnTx/>
                  <a:uFillTx/>
                  <a:latin typeface="黑体" charset="0"/>
                  <a:ea typeface="黑体" charset="0"/>
                  <a:cs typeface="黑体" charset="0"/>
                </a:rPr>
                <a:t>: </a:t>
              </a:r>
              <a:r>
                <a:rPr kumimoji="0" lang="zh-CN" altLang="en-US" sz="2500" b="0" i="0" u="none" strike="noStrike" kern="1200" cap="none" spc="0" normalizeH="0" baseline="0" noProof="0" dirty="0">
                  <a:ln>
                    <a:noFill/>
                  </a:ln>
                  <a:solidFill>
                    <a:srgbClr val="000000"/>
                  </a:solidFill>
                  <a:effectLst/>
                  <a:uLnTx/>
                  <a:uFillTx/>
                  <a:latin typeface="黑体" charset="0"/>
                  <a:ea typeface="黑体" charset="0"/>
                  <a:cs typeface="黑体" charset="0"/>
                </a:rPr>
                <a:t>保罗被崇拜为</a:t>
              </a:r>
              <a:r>
                <a:rPr kumimoji="0" lang="zh-CN" altLang="en-US" sz="2500" b="0" i="0" u="sng" strike="noStrike" kern="1200" cap="none" spc="0" normalizeH="0" baseline="0" noProof="0" dirty="0">
                  <a:ln>
                    <a:noFill/>
                  </a:ln>
                  <a:solidFill>
                    <a:srgbClr val="C00000"/>
                  </a:solidFill>
                  <a:effectLst/>
                  <a:uLnTx/>
                  <a:uFillTx/>
                  <a:latin typeface="黑体" charset="0"/>
                  <a:ea typeface="黑体" charset="0"/>
                  <a:cs typeface="黑体" charset="0"/>
                </a:rPr>
                <a:t>神</a:t>
              </a:r>
              <a:r>
                <a:rPr kumimoji="0" lang="zh-CN" altLang="en-US" sz="2500" b="0" i="0" u="none" strike="noStrike" kern="1200" cap="none" spc="0" normalizeH="0" baseline="0" noProof="0" dirty="0">
                  <a:ln>
                    <a:noFill/>
                  </a:ln>
                  <a:solidFill>
                    <a:srgbClr val="000000"/>
                  </a:solidFill>
                  <a:effectLst/>
                  <a:uLnTx/>
                  <a:uFillTx/>
                  <a:latin typeface="黑体" charset="0"/>
                  <a:ea typeface="黑体" charset="0"/>
                  <a:cs typeface="黑体" charset="0"/>
                </a:rPr>
                <a:t>；行神迹奇事；被</a:t>
              </a:r>
              <a:r>
                <a:rPr kumimoji="0" lang="zh-CN" altLang="en-US" sz="2500" b="0" i="0" u="sng" strike="noStrike" kern="1200" cap="none" spc="0" normalizeH="0" baseline="0" noProof="0" dirty="0">
                  <a:ln>
                    <a:noFill/>
                  </a:ln>
                  <a:solidFill>
                    <a:srgbClr val="C00000"/>
                  </a:solidFill>
                  <a:effectLst/>
                  <a:uLnTx/>
                  <a:uFillTx/>
                  <a:latin typeface="黑体" charset="0"/>
                  <a:ea typeface="黑体" charset="0"/>
                  <a:cs typeface="黑体" charset="0"/>
                </a:rPr>
                <a:t>石头</a:t>
              </a:r>
              <a:r>
                <a:rPr kumimoji="0" lang="zh-CN" altLang="en-US" sz="2500" b="0" i="0" u="none" strike="noStrike" kern="1200" cap="none" spc="0" normalizeH="0" baseline="0" noProof="0" dirty="0">
                  <a:ln>
                    <a:noFill/>
                  </a:ln>
                  <a:solidFill>
                    <a:srgbClr val="000000"/>
                  </a:solidFill>
                  <a:effectLst/>
                  <a:uLnTx/>
                  <a:uFillTx/>
                  <a:latin typeface="黑体" charset="0"/>
                  <a:ea typeface="黑体" charset="0"/>
                  <a:cs typeface="黑体" charset="0"/>
                </a:rPr>
                <a:t>打；工作艰辛；建立教会；同路线返回</a:t>
              </a:r>
            </a:p>
          </p:txBody>
        </p:sp>
      </p:grpSp>
      <p:sp>
        <p:nvSpPr>
          <p:cNvPr id="1832004" name="Oval 68"/>
          <p:cNvSpPr>
            <a:spLocks noChangeArrowheads="1"/>
          </p:cNvSpPr>
          <p:nvPr/>
        </p:nvSpPr>
        <p:spPr bwMode="auto">
          <a:xfrm>
            <a:off x="6185479" y="4602816"/>
            <a:ext cx="2070966" cy="476250"/>
          </a:xfrm>
          <a:prstGeom prst="ellipse">
            <a:avLst/>
          </a:prstGeom>
          <a:noFill/>
          <a:ln w="76200">
            <a:solidFill>
              <a:schemeClr val="hlink"/>
            </a:solidFill>
            <a:round/>
            <a:headEnd/>
            <a:tailEnd/>
          </a:ln>
          <a:effectLst>
            <a:outerShdw blurRad="63500" dist="81320" dir="2319588" algn="ctr" rotWithShape="0">
              <a:schemeClr val="tx2">
                <a:alpha val="74998"/>
              </a:schemeClr>
            </a:outerShdw>
          </a:effectLst>
          <a:extLst>
            <a:ext uri="{909E8E84-426E-40DD-AFC4-6F175D3DCCD1}">
              <a14:hiddenFill xmlns:a14="http://schemas.microsoft.com/office/drawing/2010/main">
                <a:solidFill>
                  <a:schemeClr val="accent1"/>
                </a:solidFill>
              </a14:hiddenFill>
            </a:ext>
          </a:extLst>
        </p:spPr>
        <p:txBody>
          <a:bodyPr wrap="none" lIns="82030" tIns="41015" rIns="82030" bIns="4101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rgbClr val="CCCCFF"/>
              </a:solidFill>
              <a:effectLst/>
              <a:uLnTx/>
              <a:uFillTx/>
              <a:latin typeface="Arial" pitchFamily="34" charset="0"/>
              <a:ea typeface="宋体" charset="0"/>
              <a:cs typeface="宋体" charset="0"/>
            </a:endParaRPr>
          </a:p>
        </p:txBody>
      </p:sp>
      <p:sp>
        <p:nvSpPr>
          <p:cNvPr id="1832005" name="Oval 69"/>
          <p:cNvSpPr>
            <a:spLocks noChangeArrowheads="1"/>
          </p:cNvSpPr>
          <p:nvPr/>
        </p:nvSpPr>
        <p:spPr bwMode="auto">
          <a:xfrm>
            <a:off x="6355773" y="4119563"/>
            <a:ext cx="2275898" cy="423022"/>
          </a:xfrm>
          <a:prstGeom prst="ellipse">
            <a:avLst/>
          </a:prstGeom>
          <a:noFill/>
          <a:ln w="76200">
            <a:solidFill>
              <a:schemeClr val="hlink"/>
            </a:solidFill>
            <a:round/>
            <a:headEnd/>
            <a:tailEnd/>
          </a:ln>
          <a:effectLst>
            <a:outerShdw blurRad="63500" dist="81320" dir="2319588" algn="ctr" rotWithShape="0">
              <a:schemeClr val="tx2">
                <a:alpha val="74998"/>
              </a:schemeClr>
            </a:outerShdw>
          </a:effectLst>
          <a:extLst>
            <a:ext uri="{909E8E84-426E-40DD-AFC4-6F175D3DCCD1}">
              <a14:hiddenFill xmlns:a14="http://schemas.microsoft.com/office/drawing/2010/main">
                <a:solidFill>
                  <a:schemeClr val="accent1"/>
                </a:solidFill>
              </a14:hiddenFill>
            </a:ext>
          </a:extLst>
        </p:spPr>
        <p:txBody>
          <a:bodyPr wrap="none" lIns="82030" tIns="41015" rIns="82030" bIns="4101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rgbClr val="CCCCFF"/>
              </a:solidFill>
              <a:effectLst/>
              <a:uLnTx/>
              <a:uFillTx/>
              <a:latin typeface="Arial" pitchFamily="34" charset="0"/>
              <a:ea typeface="宋体" charset="0"/>
              <a:cs typeface="宋体" charset="0"/>
            </a:endParaRPr>
          </a:p>
        </p:txBody>
      </p:sp>
      <p:sp>
        <p:nvSpPr>
          <p:cNvPr id="1832006" name="Oval 70"/>
          <p:cNvSpPr>
            <a:spLocks noChangeArrowheads="1"/>
          </p:cNvSpPr>
          <p:nvPr/>
        </p:nvSpPr>
        <p:spPr bwMode="auto">
          <a:xfrm>
            <a:off x="5969000" y="3450012"/>
            <a:ext cx="2275898" cy="383801"/>
          </a:xfrm>
          <a:prstGeom prst="ellipse">
            <a:avLst/>
          </a:prstGeom>
          <a:noFill/>
          <a:ln w="76200">
            <a:solidFill>
              <a:schemeClr val="hlink"/>
            </a:solidFill>
            <a:round/>
            <a:headEnd/>
            <a:tailEnd/>
          </a:ln>
          <a:effectLst>
            <a:outerShdw blurRad="63500" dist="81320" dir="2319588" algn="ctr" rotWithShape="0">
              <a:schemeClr val="tx2">
                <a:alpha val="74998"/>
              </a:schemeClr>
            </a:outerShdw>
          </a:effectLst>
          <a:extLst>
            <a:ext uri="{909E8E84-426E-40DD-AFC4-6F175D3DCCD1}">
              <a14:hiddenFill xmlns:a14="http://schemas.microsoft.com/office/drawing/2010/main">
                <a:solidFill>
                  <a:schemeClr val="accent1"/>
                </a:solidFill>
              </a14:hiddenFill>
            </a:ext>
          </a:extLst>
        </p:spPr>
        <p:txBody>
          <a:bodyPr wrap="none" lIns="82030" tIns="41015" rIns="82030" bIns="4101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rgbClr val="CCCCFF"/>
              </a:solidFill>
              <a:effectLst/>
              <a:uLnTx/>
              <a:uFillTx/>
              <a:latin typeface="Arial" pitchFamily="34" charset="0"/>
              <a:ea typeface="宋体" charset="0"/>
              <a:cs typeface="宋体" charset="0"/>
            </a:endParaRPr>
          </a:p>
        </p:txBody>
      </p:sp>
      <p:sp>
        <p:nvSpPr>
          <p:cNvPr id="1832007" name="Oval 71"/>
          <p:cNvSpPr>
            <a:spLocks noChangeArrowheads="1"/>
          </p:cNvSpPr>
          <p:nvPr/>
        </p:nvSpPr>
        <p:spPr bwMode="auto">
          <a:xfrm>
            <a:off x="5129069" y="3668526"/>
            <a:ext cx="1294535" cy="396408"/>
          </a:xfrm>
          <a:prstGeom prst="ellipse">
            <a:avLst/>
          </a:prstGeom>
          <a:noFill/>
          <a:ln w="76200">
            <a:solidFill>
              <a:schemeClr val="hlink"/>
            </a:solidFill>
            <a:round/>
            <a:headEnd/>
            <a:tailEnd/>
          </a:ln>
          <a:effectLst>
            <a:outerShdw blurRad="63500" dist="81320" dir="2319588" algn="ctr" rotWithShape="0">
              <a:schemeClr val="tx2">
                <a:alpha val="74998"/>
              </a:schemeClr>
            </a:outerShdw>
          </a:effectLst>
          <a:extLst>
            <a:ext uri="{909E8E84-426E-40DD-AFC4-6F175D3DCCD1}">
              <a14:hiddenFill xmlns:a14="http://schemas.microsoft.com/office/drawing/2010/main">
                <a:solidFill>
                  <a:schemeClr val="accent1"/>
                </a:solidFill>
              </a14:hiddenFill>
            </a:ext>
          </a:extLst>
        </p:spPr>
        <p:txBody>
          <a:bodyPr wrap="none" lIns="82030" tIns="41015" rIns="82030" bIns="4101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rgbClr val="CCCCFF"/>
              </a:solidFill>
              <a:effectLst/>
              <a:uLnTx/>
              <a:uFillTx/>
              <a:latin typeface="Arial" pitchFamily="34" charset="0"/>
              <a:ea typeface="宋体" charset="0"/>
              <a:cs typeface="宋体" charset="0"/>
            </a:endParaRPr>
          </a:p>
        </p:txBody>
      </p:sp>
      <p:sp>
        <p:nvSpPr>
          <p:cNvPr id="1832008" name="Oval 72"/>
          <p:cNvSpPr>
            <a:spLocks noChangeArrowheads="1"/>
          </p:cNvSpPr>
          <p:nvPr/>
        </p:nvSpPr>
        <p:spPr bwMode="auto">
          <a:xfrm>
            <a:off x="4559012" y="3039596"/>
            <a:ext cx="1294534" cy="410416"/>
          </a:xfrm>
          <a:prstGeom prst="ellipse">
            <a:avLst/>
          </a:prstGeom>
          <a:noFill/>
          <a:ln w="76200">
            <a:solidFill>
              <a:schemeClr val="hlink"/>
            </a:solidFill>
            <a:round/>
            <a:headEnd/>
            <a:tailEnd/>
          </a:ln>
          <a:effectLst>
            <a:outerShdw blurRad="63500" dist="81320" dir="2319588" algn="ctr" rotWithShape="0">
              <a:schemeClr val="tx2">
                <a:alpha val="74998"/>
              </a:schemeClr>
            </a:outerShdw>
          </a:effectLst>
          <a:extLst>
            <a:ext uri="{909E8E84-426E-40DD-AFC4-6F175D3DCCD1}">
              <a14:hiddenFill xmlns:a14="http://schemas.microsoft.com/office/drawing/2010/main">
                <a:solidFill>
                  <a:schemeClr val="accent1"/>
                </a:solidFill>
              </a14:hiddenFill>
            </a:ext>
          </a:extLst>
        </p:spPr>
        <p:txBody>
          <a:bodyPr wrap="none" lIns="82030" tIns="41015" rIns="82030" bIns="4101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rgbClr val="CCCCFF"/>
              </a:solidFill>
              <a:effectLst/>
              <a:uLnTx/>
              <a:uFillTx/>
              <a:latin typeface="Arial" pitchFamily="34" charset="0"/>
              <a:ea typeface="宋体" charset="0"/>
              <a:cs typeface="宋体" charset="0"/>
            </a:endParaRPr>
          </a:p>
        </p:txBody>
      </p:sp>
      <p:sp>
        <p:nvSpPr>
          <p:cNvPr id="1832009" name="Oval 73"/>
          <p:cNvSpPr>
            <a:spLocks noChangeArrowheads="1"/>
          </p:cNvSpPr>
          <p:nvPr/>
        </p:nvSpPr>
        <p:spPr bwMode="auto">
          <a:xfrm>
            <a:off x="3948547" y="3718953"/>
            <a:ext cx="961159" cy="476250"/>
          </a:xfrm>
          <a:prstGeom prst="ellipse">
            <a:avLst/>
          </a:prstGeom>
          <a:noFill/>
          <a:ln w="76200">
            <a:solidFill>
              <a:schemeClr val="hlink"/>
            </a:solidFill>
            <a:round/>
            <a:headEnd/>
            <a:tailEnd/>
          </a:ln>
          <a:effectLst>
            <a:outerShdw blurRad="63500" dist="81320" dir="2319588" algn="ctr" rotWithShape="0">
              <a:schemeClr val="tx2">
                <a:alpha val="74998"/>
              </a:schemeClr>
            </a:outerShdw>
          </a:effectLst>
          <a:extLst>
            <a:ext uri="{909E8E84-426E-40DD-AFC4-6F175D3DCCD1}">
              <a14:hiddenFill xmlns:a14="http://schemas.microsoft.com/office/drawing/2010/main">
                <a:solidFill>
                  <a:schemeClr val="accent1"/>
                </a:solidFill>
              </a14:hiddenFill>
            </a:ext>
          </a:extLst>
        </p:spPr>
        <p:txBody>
          <a:bodyPr wrap="none" lIns="82030" tIns="41015" rIns="82030" bIns="4101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rgbClr val="CCCCFF"/>
              </a:solidFill>
              <a:effectLst/>
              <a:uLnTx/>
              <a:uFillTx/>
              <a:latin typeface="Arial" pitchFamily="34" charset="0"/>
              <a:ea typeface="宋体" charset="0"/>
              <a:cs typeface="宋体" charset="0"/>
            </a:endParaRPr>
          </a:p>
        </p:txBody>
      </p:sp>
      <p:sp>
        <p:nvSpPr>
          <p:cNvPr id="1832010" name="Oval 74"/>
          <p:cNvSpPr>
            <a:spLocks noChangeArrowheads="1"/>
          </p:cNvSpPr>
          <p:nvPr/>
        </p:nvSpPr>
        <p:spPr bwMode="auto">
          <a:xfrm>
            <a:off x="2874820" y="2926138"/>
            <a:ext cx="961159" cy="423022"/>
          </a:xfrm>
          <a:prstGeom prst="ellipse">
            <a:avLst/>
          </a:prstGeom>
          <a:noFill/>
          <a:ln w="76200">
            <a:solidFill>
              <a:schemeClr val="hlink"/>
            </a:solidFill>
            <a:round/>
            <a:headEnd/>
            <a:tailEnd/>
          </a:ln>
          <a:effectLst>
            <a:outerShdw blurRad="63500" dist="81320" dir="2319588" algn="ctr" rotWithShape="0">
              <a:schemeClr val="tx2">
                <a:alpha val="74998"/>
              </a:schemeClr>
            </a:outerShdw>
          </a:effectLst>
          <a:extLst>
            <a:ext uri="{909E8E84-426E-40DD-AFC4-6F175D3DCCD1}">
              <a14:hiddenFill xmlns:a14="http://schemas.microsoft.com/office/drawing/2010/main">
                <a:solidFill>
                  <a:schemeClr val="accent1"/>
                </a:solidFill>
              </a14:hiddenFill>
            </a:ext>
          </a:extLst>
        </p:spPr>
        <p:txBody>
          <a:bodyPr wrap="none" lIns="82030" tIns="41015" rIns="82030" bIns="4101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rgbClr val="CCCCFF"/>
              </a:solidFill>
              <a:effectLst/>
              <a:uLnTx/>
              <a:uFillTx/>
              <a:latin typeface="Arial" pitchFamily="34" charset="0"/>
              <a:ea typeface="宋体" charset="0"/>
              <a:cs typeface="宋体" charset="0"/>
            </a:endParaRPr>
          </a:p>
        </p:txBody>
      </p:sp>
      <p:sp>
        <p:nvSpPr>
          <p:cNvPr id="1832011" name="Text Box 75"/>
          <p:cNvSpPr txBox="1">
            <a:spLocks noChangeArrowheads="1"/>
          </p:cNvSpPr>
          <p:nvPr/>
        </p:nvSpPr>
        <p:spPr bwMode="auto">
          <a:xfrm>
            <a:off x="512331" y="6541428"/>
            <a:ext cx="890113" cy="221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2030" tIns="41015" rIns="82030" bIns="41015" anchor="ct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zh-CN" sz="900" b="0" i="0" u="none" strike="noStrike" kern="1200" cap="none" spc="0" normalizeH="0" baseline="0" noProof="0">
                <a:ln>
                  <a:noFill/>
                </a:ln>
                <a:solidFill>
                  <a:srgbClr val="FFFFFF"/>
                </a:solidFill>
                <a:effectLst/>
                <a:uLnTx/>
                <a:uFillTx/>
                <a:latin typeface="Arial" charset="0"/>
                <a:ea typeface="宋体" charset="0"/>
                <a:cs typeface="宋体" charset="0"/>
              </a:rPr>
              <a:t>©2006 TBBMI</a:t>
            </a:r>
          </a:p>
        </p:txBody>
      </p:sp>
      <p:grpSp>
        <p:nvGrpSpPr>
          <p:cNvPr id="1831986" name="Group 50"/>
          <p:cNvGrpSpPr>
            <a:grpSpLocks/>
          </p:cNvGrpSpPr>
          <p:nvPr/>
        </p:nvGrpSpPr>
        <p:grpSpPr bwMode="auto">
          <a:xfrm>
            <a:off x="858694" y="1612248"/>
            <a:ext cx="3713306" cy="2386853"/>
            <a:chOff x="585" y="999"/>
            <a:chExt cx="2573" cy="1703"/>
          </a:xfrm>
        </p:grpSpPr>
        <p:sp>
          <p:nvSpPr>
            <p:cNvPr id="1831987" name="AutoShape 51"/>
            <p:cNvSpPr>
              <a:spLocks noChangeArrowheads="1"/>
            </p:cNvSpPr>
            <p:nvPr/>
          </p:nvSpPr>
          <p:spPr bwMode="auto">
            <a:xfrm flipH="1">
              <a:off x="622" y="999"/>
              <a:ext cx="2459" cy="1703"/>
            </a:xfrm>
            <a:prstGeom prst="roundRect">
              <a:avLst>
                <a:gd name="adj" fmla="val 16667"/>
              </a:avLst>
            </a:prstGeom>
            <a:gradFill rotWithShape="0">
              <a:gsLst>
                <a:gs pos="0">
                  <a:srgbClr val="2828FF">
                    <a:gamma/>
                    <a:shade val="0"/>
                    <a:invGamma/>
                  </a:srgbClr>
                </a:gs>
                <a:gs pos="50000">
                  <a:srgbClr val="2828FF"/>
                </a:gs>
                <a:gs pos="100000">
                  <a:srgbClr val="2828FF">
                    <a:gamma/>
                    <a:shade val="0"/>
                    <a:invGamma/>
                  </a:srgbClr>
                </a:gs>
              </a:gsLst>
              <a:lin ang="5400000" scaled="1"/>
            </a:gradFill>
            <a:ln w="76200">
              <a:solidFill>
                <a:schemeClr val="hlink"/>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SimSun" pitchFamily="2" charset="-122"/>
                <a:cs typeface="+mn-cs"/>
              </a:endParaRPr>
            </a:p>
          </p:txBody>
        </p:sp>
        <p:sp>
          <p:nvSpPr>
            <p:cNvPr id="1831988" name="Text Box 52"/>
            <p:cNvSpPr txBox="1">
              <a:spLocks noChangeArrowheads="1"/>
            </p:cNvSpPr>
            <p:nvPr/>
          </p:nvSpPr>
          <p:spPr bwMode="auto">
            <a:xfrm>
              <a:off x="585" y="1066"/>
              <a:ext cx="2573" cy="1361"/>
            </a:xfrm>
            <a:prstGeom prst="rect">
              <a:avLst/>
            </a:prstGeom>
            <a:noFill/>
            <a:ln>
              <a:noFill/>
            </a:ln>
            <a:effectLst>
              <a:outerShdw blurRad="63500" dist="53882"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1408" tIns="45704" rIns="91408" bIns="45704">
              <a:spAutoFit/>
            </a:bodyPr>
            <a:lstStyle>
              <a:lvl1pPr algn="l">
                <a:defRPr sz="2400">
                  <a:solidFill>
                    <a:schemeClr val="tx1"/>
                  </a:solidFill>
                  <a:latin typeface="Times" charset="0"/>
                  <a:ea typeface="ＭＳ Ｐゴシック" charset="0"/>
                </a:defRPr>
              </a:lvl1pPr>
              <a:lvl2pPr marL="455613" algn="l">
                <a:defRPr sz="2400">
                  <a:solidFill>
                    <a:schemeClr val="tx1"/>
                  </a:solidFill>
                  <a:latin typeface="Times" charset="0"/>
                  <a:ea typeface="ＭＳ Ｐゴシック" charset="0"/>
                </a:defRPr>
              </a:lvl2pPr>
              <a:lvl3pPr algn="l">
                <a:defRPr sz="2400">
                  <a:solidFill>
                    <a:schemeClr val="tx1"/>
                  </a:solidFill>
                  <a:latin typeface="Times" charset="0"/>
                  <a:ea typeface="ＭＳ Ｐゴシック" charset="0"/>
                </a:defRPr>
              </a:lvl3pPr>
              <a:lvl4pPr algn="l">
                <a:defRPr sz="2400">
                  <a:solidFill>
                    <a:schemeClr val="tx1"/>
                  </a:solidFill>
                  <a:latin typeface="Times" charset="0"/>
                  <a:ea typeface="ＭＳ Ｐゴシック" charset="0"/>
                </a:defRPr>
              </a:lvl4pPr>
              <a:lvl5pPr algn="l">
                <a:defRPr sz="2400">
                  <a:solidFill>
                    <a:schemeClr val="tx1"/>
                  </a:solidFill>
                  <a:latin typeface="Times" charset="0"/>
                  <a:ea typeface="ＭＳ Ｐゴシック" charset="0"/>
                </a:defRPr>
              </a:lvl5pPr>
              <a:lvl6pPr eaLnBrk="0" fontAlgn="base" hangingPunct="0">
                <a:spcBef>
                  <a:spcPct val="0"/>
                </a:spcBef>
                <a:spcAft>
                  <a:spcPct val="0"/>
                </a:spcAft>
                <a:defRPr sz="2400">
                  <a:solidFill>
                    <a:schemeClr val="tx1"/>
                  </a:solidFill>
                  <a:latin typeface="Times" charset="0"/>
                  <a:ea typeface="ＭＳ Ｐゴシック" charset="0"/>
                </a:defRPr>
              </a:lvl6pPr>
              <a:lvl7pPr eaLnBrk="0" fontAlgn="base" hangingPunct="0">
                <a:spcBef>
                  <a:spcPct val="0"/>
                </a:spcBef>
                <a:spcAft>
                  <a:spcPct val="0"/>
                </a:spcAft>
                <a:defRPr sz="2400">
                  <a:solidFill>
                    <a:schemeClr val="tx1"/>
                  </a:solidFill>
                  <a:latin typeface="Times" charset="0"/>
                  <a:ea typeface="ＭＳ Ｐゴシック" charset="0"/>
                </a:defRPr>
              </a:lvl7pPr>
              <a:lvl8pPr eaLnBrk="0" fontAlgn="base" hangingPunct="0">
                <a:spcBef>
                  <a:spcPct val="0"/>
                </a:spcBef>
                <a:spcAft>
                  <a:spcPct val="0"/>
                </a:spcAft>
                <a:defRPr sz="2400">
                  <a:solidFill>
                    <a:schemeClr val="tx1"/>
                  </a:solidFill>
                  <a:latin typeface="Times" charset="0"/>
                  <a:ea typeface="ＭＳ Ｐゴシック" charset="0"/>
                </a:defRPr>
              </a:lvl8pPr>
              <a:lvl9pPr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5900" b="0" i="0" u="none" strike="noStrike" kern="1200" cap="none" spc="0" normalizeH="0" baseline="0" noProof="0" dirty="0">
                  <a:ln>
                    <a:noFill/>
                  </a:ln>
                  <a:solidFill>
                    <a:srgbClr val="FFEA18"/>
                  </a:solidFill>
                  <a:effectLst/>
                  <a:uLnTx/>
                  <a:uFillTx/>
                  <a:latin typeface="Comic Sans MS" charset="0"/>
                  <a:ea typeface="宋体" charset="0"/>
                  <a:cs typeface="宋体" charset="0"/>
                </a:rPr>
                <a:t>公元  </a:t>
              </a:r>
              <a:br>
                <a:rPr kumimoji="0" lang="en-US" altLang="zh-CN" sz="5900" b="0" i="0" u="none" strike="noStrike" kern="1200" cap="none" spc="0" normalizeH="0" baseline="0" noProof="0" dirty="0">
                  <a:ln>
                    <a:noFill/>
                  </a:ln>
                  <a:solidFill>
                    <a:srgbClr val="FFEA18"/>
                  </a:solidFill>
                  <a:effectLst/>
                  <a:uLnTx/>
                  <a:uFillTx/>
                  <a:latin typeface="Comic Sans MS" charset="0"/>
                  <a:ea typeface="宋体" charset="0"/>
                  <a:cs typeface="宋体" charset="0"/>
                </a:rPr>
              </a:br>
              <a:r>
                <a:rPr kumimoji="0" lang="en-US" altLang="zh-CN" sz="5900" b="0" i="0" u="none" strike="noStrike" kern="1200" cap="none" spc="0" normalizeH="0" baseline="0" noProof="0" dirty="0">
                  <a:ln>
                    <a:noFill/>
                  </a:ln>
                  <a:solidFill>
                    <a:srgbClr val="FFEA18"/>
                  </a:solidFill>
                  <a:effectLst/>
                  <a:uLnTx/>
                  <a:uFillTx/>
                  <a:latin typeface="Comic Sans MS" charset="0"/>
                  <a:ea typeface="宋体" charset="0"/>
                  <a:cs typeface="宋体" charset="0"/>
                </a:rPr>
                <a:t>46-48</a:t>
              </a:r>
              <a:r>
                <a:rPr kumimoji="0" lang="zh-CN" altLang="en-US" sz="5900" b="0" i="0" u="none" strike="noStrike" kern="1200" cap="none" spc="0" normalizeH="0" baseline="0" noProof="0" dirty="0">
                  <a:ln>
                    <a:noFill/>
                  </a:ln>
                  <a:solidFill>
                    <a:srgbClr val="FFEA18"/>
                  </a:solidFill>
                  <a:effectLst/>
                  <a:uLnTx/>
                  <a:uFillTx/>
                  <a:latin typeface="Comic Sans MS" charset="0"/>
                  <a:ea typeface="宋体" charset="0"/>
                  <a:cs typeface="宋体" charset="0"/>
                </a:rPr>
                <a:t>年</a:t>
              </a:r>
            </a:p>
          </p:txBody>
        </p:sp>
      </p:grpSp>
    </p:spTree>
    <p:extLst>
      <p:ext uri="{BB962C8B-B14F-4D97-AF65-F5344CB8AC3E}">
        <p14:creationId xmlns:p14="http://schemas.microsoft.com/office/powerpoint/2010/main" val="512218422"/>
      </p:ext>
    </p:extLst>
  </p:cSld>
  <p:clrMapOvr>
    <a:overrideClrMapping bg1="lt1" tx1="dk1" bg2="lt2" tx2="dk2" accent1="accent1" accent2="accent2" accent3="accent3" accent4="accent4" accent5="accent5" accent6="accent6" hlink="hlink" folHlink="folHlink"/>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afterEffect">
                                  <p:stCondLst>
                                    <p:cond delay="0"/>
                                  </p:stCondLst>
                                  <p:childTnLst>
                                    <p:set>
                                      <p:cBhvr>
                                        <p:cTn id="6" dur="1" fill="hold">
                                          <p:stCondLst>
                                            <p:cond delay="0"/>
                                          </p:stCondLst>
                                        </p:cTn>
                                        <p:tgtEl>
                                          <p:spTgt spid="1831963"/>
                                        </p:tgtEl>
                                        <p:attrNameLst>
                                          <p:attrName>style.visibility</p:attrName>
                                        </p:attrNameLst>
                                      </p:cBhvr>
                                      <p:to>
                                        <p:strVal val="visible"/>
                                      </p:to>
                                    </p:set>
                                    <p:anim calcmode="lin" valueType="num">
                                      <p:cBhvr>
                                        <p:cTn id="7" dur="500" fill="hold"/>
                                        <p:tgtEl>
                                          <p:spTgt spid="1831963"/>
                                        </p:tgtEl>
                                        <p:attrNameLst>
                                          <p:attrName>ppt_w</p:attrName>
                                        </p:attrNameLst>
                                      </p:cBhvr>
                                      <p:tavLst>
                                        <p:tav tm="0">
                                          <p:val>
                                            <p:fltVal val="0"/>
                                          </p:val>
                                        </p:tav>
                                        <p:tav tm="100000">
                                          <p:val>
                                            <p:strVal val="#ppt_w"/>
                                          </p:val>
                                        </p:tav>
                                      </p:tavLst>
                                    </p:anim>
                                    <p:anim calcmode="lin" valueType="num">
                                      <p:cBhvr>
                                        <p:cTn id="8" dur="500" fill="hold"/>
                                        <p:tgtEl>
                                          <p:spTgt spid="1831963"/>
                                        </p:tgtEl>
                                        <p:attrNameLst>
                                          <p:attrName>ppt_h</p:attrName>
                                        </p:attrNameLst>
                                      </p:cBhvr>
                                      <p:tavLst>
                                        <p:tav tm="0">
                                          <p:val>
                                            <p:fltVal val="0"/>
                                          </p:val>
                                        </p:tav>
                                        <p:tav tm="100000">
                                          <p:val>
                                            <p:strVal val="#ppt_h"/>
                                          </p:val>
                                        </p:tav>
                                      </p:tavLst>
                                    </p:anim>
                                    <p:anim calcmode="lin" valueType="num">
                                      <p:cBhvr>
                                        <p:cTn id="9" dur="500" fill="hold"/>
                                        <p:tgtEl>
                                          <p:spTgt spid="1831963"/>
                                        </p:tgtEl>
                                        <p:attrNameLst>
                                          <p:attrName>ppt_x</p:attrName>
                                        </p:attrNameLst>
                                      </p:cBhvr>
                                      <p:tavLst>
                                        <p:tav tm="0">
                                          <p:val>
                                            <p:fltVal val="0.5"/>
                                          </p:val>
                                        </p:tav>
                                        <p:tav tm="100000">
                                          <p:val>
                                            <p:strVal val="#ppt_x"/>
                                          </p:val>
                                        </p:tav>
                                      </p:tavLst>
                                    </p:anim>
                                    <p:anim calcmode="lin" valueType="num">
                                      <p:cBhvr>
                                        <p:cTn id="10" dur="500" fill="hold"/>
                                        <p:tgtEl>
                                          <p:spTgt spid="1831963"/>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23" presetClass="entr" presetSubtype="272" fill="hold" grpId="0" nodeType="afterEffect">
                                  <p:stCondLst>
                                    <p:cond delay="0"/>
                                  </p:stCondLst>
                                  <p:childTnLst>
                                    <p:set>
                                      <p:cBhvr>
                                        <p:cTn id="13" dur="1" fill="hold">
                                          <p:stCondLst>
                                            <p:cond delay="0"/>
                                          </p:stCondLst>
                                        </p:cTn>
                                        <p:tgtEl>
                                          <p:spTgt spid="1831962"/>
                                        </p:tgtEl>
                                        <p:attrNameLst>
                                          <p:attrName>style.visibility</p:attrName>
                                        </p:attrNameLst>
                                      </p:cBhvr>
                                      <p:to>
                                        <p:strVal val="visible"/>
                                      </p:to>
                                    </p:set>
                                    <p:anim calcmode="lin" valueType="num">
                                      <p:cBhvr>
                                        <p:cTn id="14" dur="500" fill="hold"/>
                                        <p:tgtEl>
                                          <p:spTgt spid="1831962"/>
                                        </p:tgtEl>
                                        <p:attrNameLst>
                                          <p:attrName>ppt_w</p:attrName>
                                        </p:attrNameLst>
                                      </p:cBhvr>
                                      <p:tavLst>
                                        <p:tav tm="0">
                                          <p:val>
                                            <p:strVal val="2/3*#ppt_w"/>
                                          </p:val>
                                        </p:tav>
                                        <p:tav tm="100000">
                                          <p:val>
                                            <p:strVal val="#ppt_w"/>
                                          </p:val>
                                        </p:tav>
                                      </p:tavLst>
                                    </p:anim>
                                    <p:anim calcmode="lin" valueType="num">
                                      <p:cBhvr>
                                        <p:cTn id="15" dur="500" fill="hold"/>
                                        <p:tgtEl>
                                          <p:spTgt spid="1831962"/>
                                        </p:tgtEl>
                                        <p:attrNameLst>
                                          <p:attrName>ppt_h</p:attrName>
                                        </p:attrNameLst>
                                      </p:cBhvr>
                                      <p:tavLst>
                                        <p:tav tm="0">
                                          <p:val>
                                            <p:strVal val="2/3*#ppt_h"/>
                                          </p:val>
                                        </p:tav>
                                        <p:tav tm="100000">
                                          <p:val>
                                            <p:strVal val="#ppt_h"/>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presetSubtype="0" fill="hold" grpId="0" nodeType="clickEffect">
                                  <p:stCondLst>
                                    <p:cond delay="0"/>
                                  </p:stCondLst>
                                  <p:childTnLst>
                                    <p:set>
                                      <p:cBhvr>
                                        <p:cTn id="19" dur="1" fill="hold">
                                          <p:stCondLst>
                                            <p:cond delay="499"/>
                                          </p:stCondLst>
                                        </p:cTn>
                                        <p:tgtEl>
                                          <p:spTgt spid="1831969"/>
                                        </p:tgtEl>
                                        <p:attrNameLst>
                                          <p:attrName>style.visibility</p:attrName>
                                        </p:attrNameLst>
                                      </p:cBhvr>
                                      <p:to>
                                        <p:strVal val="visible"/>
                                      </p:to>
                                    </p:set>
                                  </p:childTnLst>
                                </p:cTn>
                              </p:par>
                            </p:childTnLst>
                          </p:cTn>
                        </p:par>
                        <p:par>
                          <p:cTn id="20" fill="hold" nodeType="afterGroup">
                            <p:stCondLst>
                              <p:cond delay="500"/>
                            </p:stCondLst>
                            <p:childTnLst>
                              <p:par>
                                <p:cTn id="21" presetID="1" presetClass="entr" presetSubtype="0" fill="hold" grpId="0" nodeType="afterEffect">
                                  <p:stCondLst>
                                    <p:cond delay="0"/>
                                  </p:stCondLst>
                                  <p:childTnLst>
                                    <p:set>
                                      <p:cBhvr>
                                        <p:cTn id="22" dur="1" fill="hold">
                                          <p:stCondLst>
                                            <p:cond delay="499"/>
                                          </p:stCondLst>
                                        </p:cTn>
                                        <p:tgtEl>
                                          <p:spTgt spid="1832004"/>
                                        </p:tgtEl>
                                        <p:attrNameLst>
                                          <p:attrName>style.visibility</p:attrName>
                                        </p:attrNameLst>
                                      </p:cBhvr>
                                      <p:to>
                                        <p:strVal val="visible"/>
                                      </p:to>
                                    </p:set>
                                  </p:childTnLst>
                                  <p:subTnLst>
                                    <p:set>
                                      <p:cBhvr override="childStyle">
                                        <p:cTn dur="1" fill="hold" display="0" masterRel="nextClick" afterEffect="1"/>
                                        <p:tgtEl>
                                          <p:spTgt spid="1832004"/>
                                        </p:tgtEl>
                                        <p:attrNameLst>
                                          <p:attrName>style.visibility</p:attrName>
                                        </p:attrNameLst>
                                      </p:cBhvr>
                                      <p:to>
                                        <p:strVal val="hidden"/>
                                      </p:to>
                                    </p:set>
                                  </p:sub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1831964"/>
                                        </p:tgtEl>
                                        <p:attrNameLst>
                                          <p:attrName>style.visibility</p:attrName>
                                        </p:attrNameLst>
                                      </p:cBhvr>
                                      <p:to>
                                        <p:strVal val="visible"/>
                                      </p:to>
                                    </p:set>
                                  </p:childTnLst>
                                </p:cTn>
                              </p:par>
                            </p:childTnLst>
                          </p:cTn>
                        </p:par>
                        <p:par>
                          <p:cTn id="27" fill="hold" nodeType="afterGroup">
                            <p:stCondLst>
                              <p:cond delay="500"/>
                            </p:stCondLst>
                            <p:childTnLst>
                              <p:par>
                                <p:cTn id="28" presetID="9" presetClass="exit" presetSubtype="0" fill="hold" grpId="1" nodeType="afterEffect">
                                  <p:stCondLst>
                                    <p:cond delay="0"/>
                                  </p:stCondLst>
                                  <p:childTnLst>
                                    <p:animEffect transition="out" filter="dissolve">
                                      <p:cBhvr>
                                        <p:cTn id="29" dur="500"/>
                                        <p:tgtEl>
                                          <p:spTgt spid="1831962"/>
                                        </p:tgtEl>
                                      </p:cBhvr>
                                    </p:animEffect>
                                    <p:set>
                                      <p:cBhvr>
                                        <p:cTn id="30" dur="1" fill="hold">
                                          <p:stCondLst>
                                            <p:cond delay="499"/>
                                          </p:stCondLst>
                                        </p:cTn>
                                        <p:tgtEl>
                                          <p:spTgt spid="1831962"/>
                                        </p:tgtEl>
                                        <p:attrNameLst>
                                          <p:attrName>style.visibility</p:attrName>
                                        </p:attrNameLst>
                                      </p:cBhvr>
                                      <p:to>
                                        <p:strVal val="hidden"/>
                                      </p:to>
                                    </p:set>
                                  </p:childTnLst>
                                </p:cTn>
                              </p:par>
                            </p:childTnLst>
                          </p:cTn>
                        </p:par>
                        <p:par>
                          <p:cTn id="31" fill="hold" nodeType="afterGroup">
                            <p:stCondLst>
                              <p:cond delay="1000"/>
                            </p:stCondLst>
                            <p:childTnLst>
                              <p:par>
                                <p:cTn id="32" presetID="1" presetClass="entr" presetSubtype="0" fill="hold" grpId="0" nodeType="afterEffect">
                                  <p:stCondLst>
                                    <p:cond delay="0"/>
                                  </p:stCondLst>
                                  <p:childTnLst>
                                    <p:set>
                                      <p:cBhvr>
                                        <p:cTn id="33" dur="1" fill="hold">
                                          <p:stCondLst>
                                            <p:cond delay="499"/>
                                          </p:stCondLst>
                                        </p:cTn>
                                        <p:tgtEl>
                                          <p:spTgt spid="1832005"/>
                                        </p:tgtEl>
                                        <p:attrNameLst>
                                          <p:attrName>style.visibility</p:attrName>
                                        </p:attrNameLst>
                                      </p:cBhvr>
                                      <p:to>
                                        <p:strVal val="visible"/>
                                      </p:to>
                                    </p:set>
                                  </p:childTnLst>
                                  <p:subTnLst>
                                    <p:set>
                                      <p:cBhvr override="childStyle">
                                        <p:cTn dur="1" fill="hold" display="0" masterRel="nextClick" afterEffect="1"/>
                                        <p:tgtEl>
                                          <p:spTgt spid="1832005"/>
                                        </p:tgtEl>
                                        <p:attrNameLst>
                                          <p:attrName>style.visibility</p:attrName>
                                        </p:attrNameLst>
                                      </p:cBhvr>
                                      <p:to>
                                        <p:strVal val="hidden"/>
                                      </p:to>
                                    </p:set>
                                  </p:subTnLst>
                                </p:cTn>
                              </p:par>
                            </p:childTnLst>
                          </p:cTn>
                        </p:par>
                      </p:childTnLst>
                    </p:cTn>
                  </p:par>
                  <p:par>
                    <p:cTn id="34" fill="hold" nodeType="clickPar">
                      <p:stCondLst>
                        <p:cond delay="indefinite"/>
                      </p:stCondLst>
                      <p:childTnLst>
                        <p:par>
                          <p:cTn id="35" fill="hold" nodeType="withGroup">
                            <p:stCondLst>
                              <p:cond delay="0"/>
                            </p:stCondLst>
                            <p:childTnLst>
                              <p:par>
                                <p:cTn id="36" presetID="1" presetClass="entr" presetSubtype="0" fill="hold" grpId="0" nodeType="clickEffect">
                                  <p:stCondLst>
                                    <p:cond delay="0"/>
                                  </p:stCondLst>
                                  <p:childTnLst>
                                    <p:set>
                                      <p:cBhvr>
                                        <p:cTn id="37" dur="1" fill="hold">
                                          <p:stCondLst>
                                            <p:cond delay="499"/>
                                          </p:stCondLst>
                                        </p:cTn>
                                        <p:tgtEl>
                                          <p:spTgt spid="1831965"/>
                                        </p:tgtEl>
                                        <p:attrNameLst>
                                          <p:attrName>style.visibility</p:attrName>
                                        </p:attrNameLst>
                                      </p:cBhvr>
                                      <p:to>
                                        <p:strVal val="visible"/>
                                      </p:to>
                                    </p:set>
                                  </p:childTnLst>
                                </p:cTn>
                              </p:par>
                            </p:childTnLst>
                          </p:cTn>
                        </p:par>
                        <p:par>
                          <p:cTn id="38" fill="hold" nodeType="afterGroup">
                            <p:stCondLst>
                              <p:cond delay="500"/>
                            </p:stCondLst>
                            <p:childTnLst>
                              <p:par>
                                <p:cTn id="39" presetID="1" presetClass="entr" presetSubtype="0" fill="hold" grpId="0" nodeType="afterEffect">
                                  <p:stCondLst>
                                    <p:cond delay="0"/>
                                  </p:stCondLst>
                                  <p:childTnLst>
                                    <p:set>
                                      <p:cBhvr>
                                        <p:cTn id="40" dur="1" fill="hold">
                                          <p:stCondLst>
                                            <p:cond delay="499"/>
                                          </p:stCondLst>
                                        </p:cTn>
                                        <p:tgtEl>
                                          <p:spTgt spid="1832006"/>
                                        </p:tgtEl>
                                        <p:attrNameLst>
                                          <p:attrName>style.visibility</p:attrName>
                                        </p:attrNameLst>
                                      </p:cBhvr>
                                      <p:to>
                                        <p:strVal val="visible"/>
                                      </p:to>
                                    </p:set>
                                  </p:childTnLst>
                                  <p:subTnLst>
                                    <p:set>
                                      <p:cBhvr override="childStyle">
                                        <p:cTn dur="1" fill="hold" display="0" masterRel="nextClick" afterEffect="1"/>
                                        <p:tgtEl>
                                          <p:spTgt spid="1832006"/>
                                        </p:tgtEl>
                                        <p:attrNameLst>
                                          <p:attrName>style.visibility</p:attrName>
                                        </p:attrNameLst>
                                      </p:cBhvr>
                                      <p:to>
                                        <p:strVal val="hidden"/>
                                      </p:to>
                                    </p:set>
                                  </p:subTnLst>
                                </p:cTn>
                              </p:par>
                            </p:childTnLst>
                          </p:cTn>
                        </p:par>
                      </p:childTnLst>
                    </p:cTn>
                  </p:par>
                  <p:par>
                    <p:cTn id="41" fill="hold" nodeType="clickPar">
                      <p:stCondLst>
                        <p:cond delay="indefinite"/>
                      </p:stCondLst>
                      <p:childTnLst>
                        <p:par>
                          <p:cTn id="42" fill="hold" nodeType="withGroup">
                            <p:stCondLst>
                              <p:cond delay="0"/>
                            </p:stCondLst>
                            <p:childTnLst>
                              <p:par>
                                <p:cTn id="43" presetID="1" presetClass="entr" presetSubtype="0" fill="hold" grpId="0" nodeType="clickEffect">
                                  <p:stCondLst>
                                    <p:cond delay="0"/>
                                  </p:stCondLst>
                                  <p:childTnLst>
                                    <p:set>
                                      <p:cBhvr>
                                        <p:cTn id="44" dur="1" fill="hold">
                                          <p:stCondLst>
                                            <p:cond delay="499"/>
                                          </p:stCondLst>
                                        </p:cTn>
                                        <p:tgtEl>
                                          <p:spTgt spid="1831966"/>
                                        </p:tgtEl>
                                        <p:attrNameLst>
                                          <p:attrName>style.visibility</p:attrName>
                                        </p:attrNameLst>
                                      </p:cBhvr>
                                      <p:to>
                                        <p:strVal val="visible"/>
                                      </p:to>
                                    </p:set>
                                  </p:childTnLst>
                                </p:cTn>
                              </p:par>
                            </p:childTnLst>
                          </p:cTn>
                        </p:par>
                        <p:par>
                          <p:cTn id="45" fill="hold" nodeType="afterGroup">
                            <p:stCondLst>
                              <p:cond delay="500"/>
                            </p:stCondLst>
                            <p:childTnLst>
                              <p:par>
                                <p:cTn id="46" presetID="1" presetClass="entr" presetSubtype="0" fill="hold" grpId="0" nodeType="afterEffect">
                                  <p:stCondLst>
                                    <p:cond delay="0"/>
                                  </p:stCondLst>
                                  <p:childTnLst>
                                    <p:set>
                                      <p:cBhvr>
                                        <p:cTn id="47" dur="1" fill="hold">
                                          <p:stCondLst>
                                            <p:cond delay="499"/>
                                          </p:stCondLst>
                                        </p:cTn>
                                        <p:tgtEl>
                                          <p:spTgt spid="1832007"/>
                                        </p:tgtEl>
                                        <p:attrNameLst>
                                          <p:attrName>style.visibility</p:attrName>
                                        </p:attrNameLst>
                                      </p:cBhvr>
                                      <p:to>
                                        <p:strVal val="visible"/>
                                      </p:to>
                                    </p:set>
                                  </p:childTnLst>
                                  <p:subTnLst>
                                    <p:set>
                                      <p:cBhvr override="childStyle">
                                        <p:cTn dur="1" fill="hold" display="0" masterRel="nextClick" afterEffect="1"/>
                                        <p:tgtEl>
                                          <p:spTgt spid="1832007"/>
                                        </p:tgtEl>
                                        <p:attrNameLst>
                                          <p:attrName>style.visibility</p:attrName>
                                        </p:attrNameLst>
                                      </p:cBhvr>
                                      <p:to>
                                        <p:strVal val="hidden"/>
                                      </p:to>
                                    </p:set>
                                  </p:subTnLst>
                                </p:cTn>
                              </p:par>
                            </p:childTnLst>
                          </p:cTn>
                        </p:par>
                      </p:childTnLst>
                    </p:cTn>
                  </p:par>
                  <p:par>
                    <p:cTn id="48" fill="hold" nodeType="clickPar">
                      <p:stCondLst>
                        <p:cond delay="indefinite"/>
                      </p:stCondLst>
                      <p:childTnLst>
                        <p:par>
                          <p:cTn id="49" fill="hold" nodeType="withGroup">
                            <p:stCondLst>
                              <p:cond delay="0"/>
                            </p:stCondLst>
                            <p:childTnLst>
                              <p:par>
                                <p:cTn id="50" presetID="1" presetClass="entr" presetSubtype="0" fill="hold" grpId="0" nodeType="clickEffect">
                                  <p:stCondLst>
                                    <p:cond delay="0"/>
                                  </p:stCondLst>
                                  <p:childTnLst>
                                    <p:set>
                                      <p:cBhvr>
                                        <p:cTn id="51" dur="1" fill="hold">
                                          <p:stCondLst>
                                            <p:cond delay="499"/>
                                          </p:stCondLst>
                                        </p:cTn>
                                        <p:tgtEl>
                                          <p:spTgt spid="1831968"/>
                                        </p:tgtEl>
                                        <p:attrNameLst>
                                          <p:attrName>style.visibility</p:attrName>
                                        </p:attrNameLst>
                                      </p:cBhvr>
                                      <p:to>
                                        <p:strVal val="visible"/>
                                      </p:to>
                                    </p:set>
                                  </p:childTnLst>
                                </p:cTn>
                              </p:par>
                            </p:childTnLst>
                          </p:cTn>
                        </p:par>
                        <p:par>
                          <p:cTn id="52" fill="hold" nodeType="afterGroup">
                            <p:stCondLst>
                              <p:cond delay="500"/>
                            </p:stCondLst>
                            <p:childTnLst>
                              <p:par>
                                <p:cTn id="53" presetID="1" presetClass="entr" presetSubtype="0" fill="hold" grpId="0" nodeType="afterEffect">
                                  <p:stCondLst>
                                    <p:cond delay="0"/>
                                  </p:stCondLst>
                                  <p:childTnLst>
                                    <p:set>
                                      <p:cBhvr>
                                        <p:cTn id="54" dur="1" fill="hold">
                                          <p:stCondLst>
                                            <p:cond delay="499"/>
                                          </p:stCondLst>
                                        </p:cTn>
                                        <p:tgtEl>
                                          <p:spTgt spid="1832008"/>
                                        </p:tgtEl>
                                        <p:attrNameLst>
                                          <p:attrName>style.visibility</p:attrName>
                                        </p:attrNameLst>
                                      </p:cBhvr>
                                      <p:to>
                                        <p:strVal val="visible"/>
                                      </p:to>
                                    </p:set>
                                  </p:childTnLst>
                                  <p:subTnLst>
                                    <p:set>
                                      <p:cBhvr override="childStyle">
                                        <p:cTn dur="1" fill="hold" display="0" masterRel="nextClick" afterEffect="1"/>
                                        <p:tgtEl>
                                          <p:spTgt spid="1832008"/>
                                        </p:tgtEl>
                                        <p:attrNameLst>
                                          <p:attrName>style.visibility</p:attrName>
                                        </p:attrNameLst>
                                      </p:cBhvr>
                                      <p:to>
                                        <p:strVal val="hidden"/>
                                      </p:to>
                                    </p:set>
                                  </p:subTnLst>
                                </p:cTn>
                              </p:par>
                            </p:childTnLst>
                          </p:cTn>
                        </p:par>
                      </p:childTnLst>
                    </p:cTn>
                  </p:par>
                  <p:par>
                    <p:cTn id="55" fill="hold" nodeType="clickPar">
                      <p:stCondLst>
                        <p:cond delay="indefinite"/>
                      </p:stCondLst>
                      <p:childTnLst>
                        <p:par>
                          <p:cTn id="56" fill="hold" nodeType="withGroup">
                            <p:stCondLst>
                              <p:cond delay="0"/>
                            </p:stCondLst>
                            <p:childTnLst>
                              <p:par>
                                <p:cTn id="57" presetID="1" presetClass="entr" presetSubtype="0" fill="hold" grpId="0" nodeType="clickEffect">
                                  <p:stCondLst>
                                    <p:cond delay="0"/>
                                  </p:stCondLst>
                                  <p:childTnLst>
                                    <p:set>
                                      <p:cBhvr>
                                        <p:cTn id="58" dur="1" fill="hold">
                                          <p:stCondLst>
                                            <p:cond delay="499"/>
                                          </p:stCondLst>
                                        </p:cTn>
                                        <p:tgtEl>
                                          <p:spTgt spid="1831967"/>
                                        </p:tgtEl>
                                        <p:attrNameLst>
                                          <p:attrName>style.visibility</p:attrName>
                                        </p:attrNameLst>
                                      </p:cBhvr>
                                      <p:to>
                                        <p:strVal val="visible"/>
                                      </p:to>
                                    </p:set>
                                  </p:childTnLst>
                                </p:cTn>
                              </p:par>
                            </p:childTnLst>
                          </p:cTn>
                        </p:par>
                        <p:par>
                          <p:cTn id="59" fill="hold" nodeType="afterGroup">
                            <p:stCondLst>
                              <p:cond delay="500"/>
                            </p:stCondLst>
                            <p:childTnLst>
                              <p:par>
                                <p:cTn id="60" presetID="1" presetClass="entr" presetSubtype="0" fill="hold" grpId="0" nodeType="afterEffect">
                                  <p:stCondLst>
                                    <p:cond delay="0"/>
                                  </p:stCondLst>
                                  <p:childTnLst>
                                    <p:set>
                                      <p:cBhvr>
                                        <p:cTn id="61" dur="1" fill="hold">
                                          <p:stCondLst>
                                            <p:cond delay="499"/>
                                          </p:stCondLst>
                                        </p:cTn>
                                        <p:tgtEl>
                                          <p:spTgt spid="1832009"/>
                                        </p:tgtEl>
                                        <p:attrNameLst>
                                          <p:attrName>style.visibility</p:attrName>
                                        </p:attrNameLst>
                                      </p:cBhvr>
                                      <p:to>
                                        <p:strVal val="visible"/>
                                      </p:to>
                                    </p:set>
                                  </p:childTnLst>
                                  <p:subTnLst>
                                    <p:set>
                                      <p:cBhvr override="childStyle">
                                        <p:cTn dur="1" fill="hold" display="0" masterRel="nextClick" afterEffect="1"/>
                                        <p:tgtEl>
                                          <p:spTgt spid="1832009"/>
                                        </p:tgtEl>
                                        <p:attrNameLst>
                                          <p:attrName>style.visibility</p:attrName>
                                        </p:attrNameLst>
                                      </p:cBhvr>
                                      <p:to>
                                        <p:strVal val="hidden"/>
                                      </p:to>
                                    </p:set>
                                  </p:subTnLst>
                                </p:cTn>
                              </p:par>
                            </p:childTnLst>
                          </p:cTn>
                        </p:par>
                      </p:childTnLst>
                    </p:cTn>
                  </p:par>
                  <p:par>
                    <p:cTn id="62" fill="hold" nodeType="clickPar">
                      <p:stCondLst>
                        <p:cond delay="indefinite"/>
                      </p:stCondLst>
                      <p:childTnLst>
                        <p:par>
                          <p:cTn id="63" fill="hold" nodeType="withGroup">
                            <p:stCondLst>
                              <p:cond delay="0"/>
                            </p:stCondLst>
                            <p:childTnLst>
                              <p:par>
                                <p:cTn id="64" presetID="1" presetClass="entr" presetSubtype="0" fill="hold" grpId="0" nodeType="clickEffect">
                                  <p:stCondLst>
                                    <p:cond delay="0"/>
                                  </p:stCondLst>
                                  <p:childTnLst>
                                    <p:set>
                                      <p:cBhvr>
                                        <p:cTn id="65" dur="1" fill="hold">
                                          <p:stCondLst>
                                            <p:cond delay="499"/>
                                          </p:stCondLst>
                                        </p:cTn>
                                        <p:tgtEl>
                                          <p:spTgt spid="1831971"/>
                                        </p:tgtEl>
                                        <p:attrNameLst>
                                          <p:attrName>style.visibility</p:attrName>
                                        </p:attrNameLst>
                                      </p:cBhvr>
                                      <p:to>
                                        <p:strVal val="visible"/>
                                      </p:to>
                                    </p:set>
                                  </p:childTnLst>
                                </p:cTn>
                              </p:par>
                            </p:childTnLst>
                          </p:cTn>
                        </p:par>
                        <p:par>
                          <p:cTn id="66" fill="hold" nodeType="afterGroup">
                            <p:stCondLst>
                              <p:cond delay="500"/>
                            </p:stCondLst>
                            <p:childTnLst>
                              <p:par>
                                <p:cTn id="67" presetID="1" presetClass="entr" presetSubtype="0" fill="hold" grpId="0" nodeType="afterEffect">
                                  <p:stCondLst>
                                    <p:cond delay="0"/>
                                  </p:stCondLst>
                                  <p:childTnLst>
                                    <p:set>
                                      <p:cBhvr>
                                        <p:cTn id="68" dur="1" fill="hold">
                                          <p:stCondLst>
                                            <p:cond delay="499"/>
                                          </p:stCondLst>
                                        </p:cTn>
                                        <p:tgtEl>
                                          <p:spTgt spid="1832010"/>
                                        </p:tgtEl>
                                        <p:attrNameLst>
                                          <p:attrName>style.visibility</p:attrName>
                                        </p:attrNameLst>
                                      </p:cBhvr>
                                      <p:to>
                                        <p:strVal val="visible"/>
                                      </p:to>
                                    </p:set>
                                  </p:childTnLst>
                                  <p:subTnLst>
                                    <p:set>
                                      <p:cBhvr override="childStyle">
                                        <p:cTn dur="1" fill="hold" display="0" masterRel="nextClick" afterEffect="1"/>
                                        <p:tgtEl>
                                          <p:spTgt spid="1832010"/>
                                        </p:tgtEl>
                                        <p:attrNameLst>
                                          <p:attrName>style.visibility</p:attrName>
                                        </p:attrNameLst>
                                      </p:cBhvr>
                                      <p:to>
                                        <p:strVal val="hidden"/>
                                      </p:to>
                                    </p:set>
                                  </p:subTnLst>
                                </p:cTn>
                              </p:par>
                            </p:childTnLst>
                          </p:cTn>
                        </p:par>
                      </p:childTnLst>
                    </p:cTn>
                  </p:par>
                  <p:par>
                    <p:cTn id="69" fill="hold" nodeType="clickPar">
                      <p:stCondLst>
                        <p:cond delay="indefinite"/>
                      </p:stCondLst>
                      <p:childTnLst>
                        <p:par>
                          <p:cTn id="70" fill="hold" nodeType="withGroup">
                            <p:stCondLst>
                              <p:cond delay="0"/>
                            </p:stCondLst>
                            <p:childTnLst>
                              <p:par>
                                <p:cTn id="71" presetID="1" presetClass="entr" presetSubtype="0" fill="hold" nodeType="clickEffect">
                                  <p:stCondLst>
                                    <p:cond delay="0"/>
                                  </p:stCondLst>
                                  <p:childTnLst>
                                    <p:set>
                                      <p:cBhvr>
                                        <p:cTn id="72" dur="1" fill="hold">
                                          <p:stCondLst>
                                            <p:cond delay="499"/>
                                          </p:stCondLst>
                                        </p:cTn>
                                        <p:tgtEl>
                                          <p:spTgt spid="1831995"/>
                                        </p:tgtEl>
                                        <p:attrNameLst>
                                          <p:attrName>style.visibility</p:attrName>
                                        </p:attrNameLst>
                                      </p:cBhvr>
                                      <p:to>
                                        <p:strVal val="visible"/>
                                      </p:to>
                                    </p:set>
                                  </p:childTnLst>
                                </p:cTn>
                              </p:par>
                            </p:childTnLst>
                          </p:cTn>
                        </p:par>
                      </p:childTnLst>
                    </p:cTn>
                  </p:par>
                  <p:par>
                    <p:cTn id="73" fill="hold" nodeType="clickPar">
                      <p:stCondLst>
                        <p:cond delay="indefinite"/>
                      </p:stCondLst>
                      <p:childTnLst>
                        <p:par>
                          <p:cTn id="74" fill="hold" nodeType="withGroup">
                            <p:stCondLst>
                              <p:cond delay="0"/>
                            </p:stCondLst>
                            <p:childTnLst>
                              <p:par>
                                <p:cTn id="75" presetID="1" presetClass="entr" presetSubtype="0" fill="hold" grpId="0" nodeType="clickEffect">
                                  <p:stCondLst>
                                    <p:cond delay="0"/>
                                  </p:stCondLst>
                                  <p:childTnLst>
                                    <p:set>
                                      <p:cBhvr>
                                        <p:cTn id="76" dur="1" fill="hold">
                                          <p:stCondLst>
                                            <p:cond delay="499"/>
                                          </p:stCondLst>
                                        </p:cTn>
                                        <p:tgtEl>
                                          <p:spTgt spid="1831994"/>
                                        </p:tgtEl>
                                        <p:attrNameLst>
                                          <p:attrName>style.visibility</p:attrName>
                                        </p:attrNameLst>
                                      </p:cBhvr>
                                      <p:to>
                                        <p:strVal val="visible"/>
                                      </p:to>
                                    </p:set>
                                  </p:childTnLst>
                                </p:cTn>
                              </p:par>
                            </p:childTnLst>
                          </p:cTn>
                        </p:par>
                      </p:childTnLst>
                    </p:cTn>
                  </p:par>
                  <p:par>
                    <p:cTn id="77" fill="hold" nodeType="clickPar">
                      <p:stCondLst>
                        <p:cond delay="indefinite"/>
                      </p:stCondLst>
                      <p:childTnLst>
                        <p:par>
                          <p:cTn id="78" fill="hold" nodeType="withGroup">
                            <p:stCondLst>
                              <p:cond delay="0"/>
                            </p:stCondLst>
                            <p:childTnLst>
                              <p:par>
                                <p:cTn id="79" presetID="1" presetClass="entr" presetSubtype="0" fill="hold" nodeType="clickEffect">
                                  <p:stCondLst>
                                    <p:cond delay="0"/>
                                  </p:stCondLst>
                                  <p:childTnLst>
                                    <p:set>
                                      <p:cBhvr>
                                        <p:cTn id="80" dur="1" fill="hold">
                                          <p:stCondLst>
                                            <p:cond delay="499"/>
                                          </p:stCondLst>
                                        </p:cTn>
                                        <p:tgtEl>
                                          <p:spTgt spid="1831976"/>
                                        </p:tgtEl>
                                        <p:attrNameLst>
                                          <p:attrName>style.visibility</p:attrName>
                                        </p:attrNameLst>
                                      </p:cBhvr>
                                      <p:to>
                                        <p:strVal val="visible"/>
                                      </p:to>
                                    </p:set>
                                  </p:childTnLst>
                                </p:cTn>
                              </p:par>
                            </p:childTnLst>
                          </p:cTn>
                        </p:par>
                      </p:childTnLst>
                    </p:cTn>
                  </p:par>
                  <p:par>
                    <p:cTn id="81" fill="hold" nodeType="clickPar">
                      <p:stCondLst>
                        <p:cond delay="indefinite"/>
                      </p:stCondLst>
                      <p:childTnLst>
                        <p:par>
                          <p:cTn id="82" fill="hold" nodeType="withGroup">
                            <p:stCondLst>
                              <p:cond delay="0"/>
                            </p:stCondLst>
                            <p:childTnLst>
                              <p:par>
                                <p:cTn id="83" presetID="1" presetClass="entr" presetSubtype="0" fill="hold" nodeType="clickEffect">
                                  <p:stCondLst>
                                    <p:cond delay="0"/>
                                  </p:stCondLst>
                                  <p:childTnLst>
                                    <p:set>
                                      <p:cBhvr>
                                        <p:cTn id="84" dur="1" fill="hold">
                                          <p:stCondLst>
                                            <p:cond delay="499"/>
                                          </p:stCondLst>
                                        </p:cTn>
                                        <p:tgtEl>
                                          <p:spTgt spid="1831979"/>
                                        </p:tgtEl>
                                        <p:attrNameLst>
                                          <p:attrName>style.visibility</p:attrName>
                                        </p:attrNameLst>
                                      </p:cBhvr>
                                      <p:to>
                                        <p:strVal val="visible"/>
                                      </p:to>
                                    </p:set>
                                  </p:childTnLst>
                                </p:cTn>
                              </p:par>
                            </p:childTnLst>
                          </p:cTn>
                        </p:par>
                        <p:par>
                          <p:cTn id="85" fill="hold" nodeType="afterGroup">
                            <p:stCondLst>
                              <p:cond delay="500"/>
                            </p:stCondLst>
                            <p:childTnLst>
                              <p:par>
                                <p:cTn id="86" presetID="1" presetClass="entr" presetSubtype="0" fill="hold" grpId="0" nodeType="afterEffect">
                                  <p:stCondLst>
                                    <p:cond delay="0"/>
                                  </p:stCondLst>
                                  <p:childTnLst>
                                    <p:set>
                                      <p:cBhvr>
                                        <p:cTn id="87" dur="1" fill="hold">
                                          <p:stCondLst>
                                            <p:cond delay="499"/>
                                          </p:stCondLst>
                                        </p:cTn>
                                        <p:tgtEl>
                                          <p:spTgt spid="1831980"/>
                                        </p:tgtEl>
                                        <p:attrNameLst>
                                          <p:attrName>style.visibility</p:attrName>
                                        </p:attrNameLst>
                                      </p:cBhvr>
                                      <p:to>
                                        <p:strVal val="visible"/>
                                      </p:to>
                                    </p:set>
                                  </p:childTnLst>
                                </p:cTn>
                              </p:par>
                            </p:childTnLst>
                          </p:cTn>
                        </p:par>
                      </p:childTnLst>
                    </p:cTn>
                  </p:par>
                  <p:par>
                    <p:cTn id="88" fill="hold" nodeType="clickPar">
                      <p:stCondLst>
                        <p:cond delay="indefinite"/>
                      </p:stCondLst>
                      <p:childTnLst>
                        <p:par>
                          <p:cTn id="89" fill="hold" nodeType="withGroup">
                            <p:stCondLst>
                              <p:cond delay="0"/>
                            </p:stCondLst>
                            <p:childTnLst>
                              <p:par>
                                <p:cTn id="90" presetID="1" presetClass="entr" presetSubtype="0" fill="hold" nodeType="clickEffect">
                                  <p:stCondLst>
                                    <p:cond delay="0"/>
                                  </p:stCondLst>
                                  <p:childTnLst>
                                    <p:set>
                                      <p:cBhvr>
                                        <p:cTn id="91" dur="1" fill="hold">
                                          <p:stCondLst>
                                            <p:cond delay="499"/>
                                          </p:stCondLst>
                                        </p:cTn>
                                        <p:tgtEl>
                                          <p:spTgt spid="1832001"/>
                                        </p:tgtEl>
                                        <p:attrNameLst>
                                          <p:attrName>style.visibility</p:attrName>
                                        </p:attrNameLst>
                                      </p:cBhvr>
                                      <p:to>
                                        <p:strVal val="visible"/>
                                      </p:to>
                                    </p:set>
                                  </p:childTnLst>
                                </p:cTn>
                              </p:par>
                            </p:childTnLst>
                          </p:cTn>
                        </p:par>
                      </p:childTnLst>
                    </p:cTn>
                  </p:par>
                  <p:par>
                    <p:cTn id="92" fill="hold" nodeType="clickPar">
                      <p:stCondLst>
                        <p:cond delay="indefinite"/>
                      </p:stCondLst>
                      <p:childTnLst>
                        <p:par>
                          <p:cTn id="93" fill="hold" nodeType="withGroup">
                            <p:stCondLst>
                              <p:cond delay="0"/>
                            </p:stCondLst>
                            <p:childTnLst>
                              <p:par>
                                <p:cTn id="94" presetID="1" presetClass="entr" presetSubtype="0" fill="hold" grpId="0" nodeType="clickEffect">
                                  <p:stCondLst>
                                    <p:cond delay="0"/>
                                  </p:stCondLst>
                                  <p:childTnLst>
                                    <p:set>
                                      <p:cBhvr>
                                        <p:cTn id="95" dur="1" fill="hold">
                                          <p:stCondLst>
                                            <p:cond delay="499"/>
                                          </p:stCondLst>
                                        </p:cTn>
                                        <p:tgtEl>
                                          <p:spTgt spid="1831984"/>
                                        </p:tgtEl>
                                        <p:attrNameLst>
                                          <p:attrName>style.visibility</p:attrName>
                                        </p:attrNameLst>
                                      </p:cBhvr>
                                      <p:to>
                                        <p:strVal val="visible"/>
                                      </p:to>
                                    </p:set>
                                  </p:childTnLst>
                                </p:cTn>
                              </p:par>
                            </p:childTnLst>
                          </p:cTn>
                        </p:par>
                        <p:par>
                          <p:cTn id="96" fill="hold" nodeType="afterGroup">
                            <p:stCondLst>
                              <p:cond delay="500"/>
                            </p:stCondLst>
                            <p:childTnLst>
                              <p:par>
                                <p:cTn id="97" presetID="1" presetClass="entr" presetSubtype="0" fill="hold" grpId="0" nodeType="afterEffect">
                                  <p:stCondLst>
                                    <p:cond delay="0"/>
                                  </p:stCondLst>
                                  <p:childTnLst>
                                    <p:set>
                                      <p:cBhvr>
                                        <p:cTn id="98" dur="1" fill="hold">
                                          <p:stCondLst>
                                            <p:cond delay="499"/>
                                          </p:stCondLst>
                                        </p:cTn>
                                        <p:tgtEl>
                                          <p:spTgt spid="1831985"/>
                                        </p:tgtEl>
                                        <p:attrNameLst>
                                          <p:attrName>style.visibility</p:attrName>
                                        </p:attrNameLst>
                                      </p:cBhvr>
                                      <p:to>
                                        <p:strVal val="visible"/>
                                      </p:to>
                                    </p:set>
                                  </p:childTnLst>
                                </p:cTn>
                              </p:par>
                            </p:childTnLst>
                          </p:cTn>
                        </p:par>
                      </p:childTnLst>
                    </p:cTn>
                  </p:par>
                  <p:par>
                    <p:cTn id="99" fill="hold" nodeType="clickPar">
                      <p:stCondLst>
                        <p:cond delay="indefinite"/>
                      </p:stCondLst>
                      <p:childTnLst>
                        <p:par>
                          <p:cTn id="100" fill="hold" nodeType="withGroup">
                            <p:stCondLst>
                              <p:cond delay="0"/>
                            </p:stCondLst>
                            <p:childTnLst>
                              <p:par>
                                <p:cTn id="101" presetID="23" presetClass="entr" presetSubtype="272" fill="hold" nodeType="clickEffect">
                                  <p:stCondLst>
                                    <p:cond delay="0"/>
                                  </p:stCondLst>
                                  <p:childTnLst>
                                    <p:set>
                                      <p:cBhvr>
                                        <p:cTn id="102" dur="1" fill="hold">
                                          <p:stCondLst>
                                            <p:cond delay="0"/>
                                          </p:stCondLst>
                                        </p:cTn>
                                        <p:tgtEl>
                                          <p:spTgt spid="1831986"/>
                                        </p:tgtEl>
                                        <p:attrNameLst>
                                          <p:attrName>style.visibility</p:attrName>
                                        </p:attrNameLst>
                                      </p:cBhvr>
                                      <p:to>
                                        <p:strVal val="visible"/>
                                      </p:to>
                                    </p:set>
                                    <p:anim calcmode="lin" valueType="num">
                                      <p:cBhvr>
                                        <p:cTn id="103" dur="500" fill="hold"/>
                                        <p:tgtEl>
                                          <p:spTgt spid="1831986"/>
                                        </p:tgtEl>
                                        <p:attrNameLst>
                                          <p:attrName>ppt_w</p:attrName>
                                        </p:attrNameLst>
                                      </p:cBhvr>
                                      <p:tavLst>
                                        <p:tav tm="0">
                                          <p:val>
                                            <p:strVal val="2/3*#ppt_w"/>
                                          </p:val>
                                        </p:tav>
                                        <p:tav tm="100000">
                                          <p:val>
                                            <p:strVal val="#ppt_w"/>
                                          </p:val>
                                        </p:tav>
                                      </p:tavLst>
                                    </p:anim>
                                    <p:anim calcmode="lin" valueType="num">
                                      <p:cBhvr>
                                        <p:cTn id="104" dur="500" fill="hold"/>
                                        <p:tgtEl>
                                          <p:spTgt spid="1831986"/>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31962" grpId="0" autoUpdateAnimBg="0"/>
      <p:bldP spid="1831962" grpId="1" autoUpdateAnimBg="0"/>
      <p:bldP spid="1831963" grpId="0" animBg="1" autoUpdateAnimBg="0"/>
      <p:bldP spid="1831964" grpId="0" autoUpdateAnimBg="0"/>
      <p:bldP spid="1831965" grpId="0" autoUpdateAnimBg="0"/>
      <p:bldP spid="1831966" grpId="0" autoUpdateAnimBg="0"/>
      <p:bldP spid="1831967" grpId="0" autoUpdateAnimBg="0"/>
      <p:bldP spid="1831968" grpId="0" autoUpdateAnimBg="0"/>
      <p:bldP spid="1831969" grpId="0" autoUpdateAnimBg="0"/>
      <p:bldP spid="1831971" grpId="0" autoUpdateAnimBg="0"/>
      <p:bldP spid="1831980" grpId="0" animBg="1"/>
      <p:bldP spid="1831984" grpId="0" animBg="1" autoUpdateAnimBg="0"/>
      <p:bldP spid="1831985" grpId="0" animBg="1"/>
      <p:bldP spid="1831994" grpId="0" animBg="1" autoUpdateAnimBg="0"/>
      <p:bldP spid="1832004" grpId="0" animBg="1" autoUpdateAnimBg="0"/>
      <p:bldP spid="1832005" grpId="0" animBg="1" autoUpdateAnimBg="0"/>
      <p:bldP spid="1832006" grpId="0" animBg="1" autoUpdateAnimBg="0"/>
      <p:bldP spid="1832007" grpId="0" animBg="1" autoUpdateAnimBg="0"/>
      <p:bldP spid="1832008" grpId="0" animBg="1" autoUpdateAnimBg="0"/>
      <p:bldP spid="1832009" grpId="0" animBg="1" autoUpdateAnimBg="0"/>
      <p:bldP spid="1832010" grpId="0" animBg="1" autoUpdateAnimBg="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5010" name="Rectangle 2"/>
          <p:cNvSpPr>
            <a:spLocks noChangeArrowheads="1"/>
          </p:cNvSpPr>
          <p:nvPr/>
        </p:nvSpPr>
        <p:spPr bwMode="auto">
          <a:xfrm>
            <a:off x="0" y="0"/>
            <a:ext cx="9144000" cy="6858000"/>
          </a:xfrm>
          <a:prstGeom prst="rect">
            <a:avLst/>
          </a:prstGeom>
          <a:gradFill rotWithShape="0">
            <a:gsLst>
              <a:gs pos="0">
                <a:srgbClr val="121D91">
                  <a:gamma/>
                  <a:shade val="0"/>
                  <a:invGamma/>
                </a:srgbClr>
              </a:gs>
              <a:gs pos="50000">
                <a:srgbClr val="121D91"/>
              </a:gs>
              <a:gs pos="100000">
                <a:srgbClr val="121D91">
                  <a:gamma/>
                  <a:shade val="0"/>
                  <a:invGamma/>
                </a:srgbClr>
              </a:gs>
            </a:gsLst>
            <a:lin ang="0" scaled="1"/>
          </a:gra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2030" tIns="41015" rIns="82030" bIns="4101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SimSun" pitchFamily="2" charset="-122"/>
              <a:cs typeface="+mn-cs"/>
            </a:endParaRPr>
          </a:p>
        </p:txBody>
      </p:sp>
      <p:pic>
        <p:nvPicPr>
          <p:cNvPr id="74754" name="Picture 3"/>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71501" y="507068"/>
            <a:ext cx="7950489" cy="57808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A50021"/>
                </a:solidFill>
                <a:miter lim="800000"/>
                <a:headEnd/>
                <a:tailEnd/>
              </a14:hiddenLine>
            </a:ext>
          </a:extLst>
        </p:spPr>
      </p:pic>
      <p:sp>
        <p:nvSpPr>
          <p:cNvPr id="1835012" name="Text Box 4"/>
          <p:cNvSpPr txBox="1">
            <a:spLocks noChangeArrowheads="1"/>
          </p:cNvSpPr>
          <p:nvPr/>
        </p:nvSpPr>
        <p:spPr bwMode="auto">
          <a:xfrm>
            <a:off x="1765013" y="2332225"/>
            <a:ext cx="1320511" cy="584106"/>
          </a:xfrm>
          <a:prstGeom prst="rect">
            <a:avLst/>
          </a:prstGeom>
          <a:noFill/>
          <a:ln>
            <a:noFill/>
          </a:ln>
          <a:effectLst>
            <a:outerShdw blurRad="63500" dist="38099" dir="2700000" algn="ctr" rotWithShape="0">
              <a:schemeClr val="tx1">
                <a:alpha val="5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1354" tIns="45678" rIns="91354" bIns="45678">
            <a:spAutoFit/>
          </a:bodyPr>
          <a:lstStyle>
            <a:lvl1pPr algn="l" defTabSz="1019175">
              <a:defRPr sz="2400">
                <a:solidFill>
                  <a:schemeClr val="tx1"/>
                </a:solidFill>
                <a:latin typeface="Times" charset="0"/>
                <a:ea typeface="ＭＳ Ｐゴシック" charset="0"/>
              </a:defRPr>
            </a:lvl1pPr>
            <a:lvl2pPr marL="509588" algn="l" defTabSz="1019175">
              <a:defRPr sz="2400">
                <a:solidFill>
                  <a:schemeClr val="tx1"/>
                </a:solidFill>
                <a:latin typeface="Times" charset="0"/>
                <a:ea typeface="ＭＳ Ｐゴシック" charset="0"/>
              </a:defRPr>
            </a:lvl2pPr>
            <a:lvl3pPr marL="1019175" algn="l" defTabSz="1019175">
              <a:defRPr sz="2400">
                <a:solidFill>
                  <a:schemeClr val="tx1"/>
                </a:solidFill>
                <a:latin typeface="Times" charset="0"/>
                <a:ea typeface="ＭＳ Ｐゴシック" charset="0"/>
              </a:defRPr>
            </a:lvl3pPr>
            <a:lvl4pPr marL="1528763" algn="l" defTabSz="1019175">
              <a:defRPr sz="2400">
                <a:solidFill>
                  <a:schemeClr val="tx1"/>
                </a:solidFill>
                <a:latin typeface="Times" charset="0"/>
                <a:ea typeface="ＭＳ Ｐゴシック" charset="0"/>
              </a:defRPr>
            </a:lvl4pPr>
            <a:lvl5pPr marL="2038350" algn="l" defTabSz="1019175">
              <a:defRPr sz="2400">
                <a:solidFill>
                  <a:schemeClr val="tx1"/>
                </a:solidFill>
                <a:latin typeface="Times" charset="0"/>
                <a:ea typeface="ＭＳ Ｐゴシック" charset="0"/>
              </a:defRPr>
            </a:lvl5pPr>
            <a:lvl6pPr marL="2495550" defTabSz="1019175" eaLnBrk="0" fontAlgn="base" hangingPunct="0">
              <a:spcBef>
                <a:spcPct val="0"/>
              </a:spcBef>
              <a:spcAft>
                <a:spcPct val="0"/>
              </a:spcAft>
              <a:defRPr sz="2400">
                <a:solidFill>
                  <a:schemeClr val="tx1"/>
                </a:solidFill>
                <a:latin typeface="Times" charset="0"/>
                <a:ea typeface="ＭＳ Ｐゴシック" charset="0"/>
              </a:defRPr>
            </a:lvl6pPr>
            <a:lvl7pPr marL="2952750" defTabSz="1019175" eaLnBrk="0" fontAlgn="base" hangingPunct="0">
              <a:spcBef>
                <a:spcPct val="0"/>
              </a:spcBef>
              <a:spcAft>
                <a:spcPct val="0"/>
              </a:spcAft>
              <a:defRPr sz="2400">
                <a:solidFill>
                  <a:schemeClr val="tx1"/>
                </a:solidFill>
                <a:latin typeface="Times" charset="0"/>
                <a:ea typeface="ＭＳ Ｐゴシック" charset="0"/>
              </a:defRPr>
            </a:lvl7pPr>
            <a:lvl8pPr marL="3409950" defTabSz="1019175" eaLnBrk="0" fontAlgn="base" hangingPunct="0">
              <a:spcBef>
                <a:spcPct val="0"/>
              </a:spcBef>
              <a:spcAft>
                <a:spcPct val="0"/>
              </a:spcAft>
              <a:defRPr sz="2400">
                <a:solidFill>
                  <a:schemeClr val="tx1"/>
                </a:solidFill>
                <a:latin typeface="Times" charset="0"/>
                <a:ea typeface="ＭＳ Ｐゴシック" charset="0"/>
              </a:defRPr>
            </a:lvl8pPr>
            <a:lvl9pPr marL="3867150" defTabSz="1019175"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l" defTabSz="1019175" rtl="0" eaLnBrk="0" fontAlgn="base" latinLnBrk="0" hangingPunct="0">
              <a:lnSpc>
                <a:spcPct val="100000"/>
              </a:lnSpc>
              <a:spcBef>
                <a:spcPct val="50000"/>
              </a:spcBef>
              <a:spcAft>
                <a:spcPct val="0"/>
              </a:spcAft>
              <a:buClrTx/>
              <a:buSzTx/>
              <a:buFontTx/>
              <a:buNone/>
              <a:tabLst/>
              <a:defRPr/>
            </a:pPr>
            <a:r>
              <a:rPr kumimoji="0" lang="zh-CN" altLang="en-US" sz="3200" b="0" i="0" u="none" strike="noStrike" kern="1200" cap="none" spc="0" normalizeH="0" baseline="0" noProof="0">
                <a:ln>
                  <a:noFill/>
                </a:ln>
                <a:solidFill>
                  <a:srgbClr val="0033CC"/>
                </a:solidFill>
                <a:effectLst/>
                <a:uLnTx/>
                <a:uFillTx/>
                <a:latin typeface="Comic Sans MS" charset="0"/>
                <a:ea typeface="黑体" charset="0"/>
                <a:cs typeface="黑体" charset="0"/>
              </a:rPr>
              <a:t>欧洲</a:t>
            </a:r>
          </a:p>
        </p:txBody>
      </p:sp>
      <p:sp>
        <p:nvSpPr>
          <p:cNvPr id="1835013" name="Text Box 5"/>
          <p:cNvSpPr txBox="1">
            <a:spLocks noChangeArrowheads="1"/>
          </p:cNvSpPr>
          <p:nvPr/>
        </p:nvSpPr>
        <p:spPr bwMode="auto">
          <a:xfrm rot="1299097">
            <a:off x="3202421" y="4195204"/>
            <a:ext cx="2108488" cy="430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354" tIns="45678" rIns="91354" bIns="45678">
            <a:spAutoFit/>
          </a:bodyPr>
          <a:lstStyle>
            <a:lvl1pPr algn="l" defTabSz="1019175">
              <a:defRPr sz="2400">
                <a:solidFill>
                  <a:schemeClr val="tx1"/>
                </a:solidFill>
                <a:latin typeface="Times" charset="0"/>
                <a:ea typeface="ＭＳ Ｐゴシック" charset="0"/>
              </a:defRPr>
            </a:lvl1pPr>
            <a:lvl2pPr marL="509588" algn="l" defTabSz="1019175">
              <a:defRPr sz="2400">
                <a:solidFill>
                  <a:schemeClr val="tx1"/>
                </a:solidFill>
                <a:latin typeface="Times" charset="0"/>
                <a:ea typeface="ＭＳ Ｐゴシック" charset="0"/>
              </a:defRPr>
            </a:lvl2pPr>
            <a:lvl3pPr marL="1019175" algn="l" defTabSz="1019175">
              <a:defRPr sz="2400">
                <a:solidFill>
                  <a:schemeClr val="tx1"/>
                </a:solidFill>
                <a:latin typeface="Times" charset="0"/>
                <a:ea typeface="ＭＳ Ｐゴシック" charset="0"/>
              </a:defRPr>
            </a:lvl3pPr>
            <a:lvl4pPr marL="1528763" algn="l" defTabSz="1019175">
              <a:defRPr sz="2400">
                <a:solidFill>
                  <a:schemeClr val="tx1"/>
                </a:solidFill>
                <a:latin typeface="Times" charset="0"/>
                <a:ea typeface="ＭＳ Ｐゴシック" charset="0"/>
              </a:defRPr>
            </a:lvl4pPr>
            <a:lvl5pPr marL="2038350" algn="l" defTabSz="1019175">
              <a:defRPr sz="2400">
                <a:solidFill>
                  <a:schemeClr val="tx1"/>
                </a:solidFill>
                <a:latin typeface="Times" charset="0"/>
                <a:ea typeface="ＭＳ Ｐゴシック" charset="0"/>
              </a:defRPr>
            </a:lvl5pPr>
            <a:lvl6pPr marL="2495550" defTabSz="1019175" eaLnBrk="0" fontAlgn="base" hangingPunct="0">
              <a:spcBef>
                <a:spcPct val="0"/>
              </a:spcBef>
              <a:spcAft>
                <a:spcPct val="0"/>
              </a:spcAft>
              <a:defRPr sz="2400">
                <a:solidFill>
                  <a:schemeClr val="tx1"/>
                </a:solidFill>
                <a:latin typeface="Times" charset="0"/>
                <a:ea typeface="ＭＳ Ｐゴシック" charset="0"/>
              </a:defRPr>
            </a:lvl6pPr>
            <a:lvl7pPr marL="2952750" defTabSz="1019175" eaLnBrk="0" fontAlgn="base" hangingPunct="0">
              <a:spcBef>
                <a:spcPct val="0"/>
              </a:spcBef>
              <a:spcAft>
                <a:spcPct val="0"/>
              </a:spcAft>
              <a:defRPr sz="2400">
                <a:solidFill>
                  <a:schemeClr val="tx1"/>
                </a:solidFill>
                <a:latin typeface="Times" charset="0"/>
                <a:ea typeface="ＭＳ Ｐゴシック" charset="0"/>
              </a:defRPr>
            </a:lvl7pPr>
            <a:lvl8pPr marL="3409950" defTabSz="1019175" eaLnBrk="0" fontAlgn="base" hangingPunct="0">
              <a:spcBef>
                <a:spcPct val="0"/>
              </a:spcBef>
              <a:spcAft>
                <a:spcPct val="0"/>
              </a:spcAft>
              <a:defRPr sz="2400">
                <a:solidFill>
                  <a:schemeClr val="tx1"/>
                </a:solidFill>
                <a:latin typeface="Times" charset="0"/>
                <a:ea typeface="ＭＳ Ｐゴシック" charset="0"/>
              </a:defRPr>
            </a:lvl8pPr>
            <a:lvl9pPr marL="3867150" defTabSz="1019175"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1019175" rtl="0" eaLnBrk="0" fontAlgn="base" latinLnBrk="0" hangingPunct="0">
              <a:lnSpc>
                <a:spcPct val="100000"/>
              </a:lnSpc>
              <a:spcBef>
                <a:spcPct val="50000"/>
              </a:spcBef>
              <a:spcAft>
                <a:spcPct val="0"/>
              </a:spcAft>
              <a:buClrTx/>
              <a:buSzTx/>
              <a:buFontTx/>
              <a:buNone/>
              <a:tabLst/>
              <a:defRPr/>
            </a:pPr>
            <a:r>
              <a:rPr kumimoji="0" lang="zh-CN" altLang="en-US" sz="2200" b="0" i="0" u="none" strike="noStrike" kern="1200" cap="none" spc="0" normalizeH="0" baseline="0" noProof="0">
                <a:ln>
                  <a:noFill/>
                </a:ln>
                <a:solidFill>
                  <a:srgbClr val="FFFFFF"/>
                </a:solidFill>
                <a:effectLst/>
                <a:uLnTx/>
                <a:uFillTx/>
                <a:latin typeface="Comic Sans MS" charset="0"/>
                <a:ea typeface="宋体" charset="0"/>
                <a:cs typeface="宋体" charset="0"/>
              </a:rPr>
              <a:t>地中海</a:t>
            </a:r>
          </a:p>
        </p:txBody>
      </p:sp>
      <p:sp>
        <p:nvSpPr>
          <p:cNvPr id="1835014" name="Text Box 6"/>
          <p:cNvSpPr txBox="1">
            <a:spLocks noChangeArrowheads="1"/>
          </p:cNvSpPr>
          <p:nvPr/>
        </p:nvSpPr>
        <p:spPr bwMode="auto">
          <a:xfrm rot="1299097">
            <a:off x="601809" y="1273269"/>
            <a:ext cx="1363806" cy="4314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354" tIns="45678" rIns="91354" bIns="45678">
            <a:spAutoFit/>
          </a:bodyPr>
          <a:lstStyle>
            <a:lvl1pPr algn="l" defTabSz="1019175">
              <a:defRPr sz="2400">
                <a:solidFill>
                  <a:schemeClr val="tx1"/>
                </a:solidFill>
                <a:latin typeface="Times" charset="0"/>
                <a:ea typeface="ＭＳ Ｐゴシック" charset="0"/>
              </a:defRPr>
            </a:lvl1pPr>
            <a:lvl2pPr marL="509588" algn="l" defTabSz="1019175">
              <a:defRPr sz="2400">
                <a:solidFill>
                  <a:schemeClr val="tx1"/>
                </a:solidFill>
                <a:latin typeface="Times" charset="0"/>
                <a:ea typeface="ＭＳ Ｐゴシック" charset="0"/>
              </a:defRPr>
            </a:lvl2pPr>
            <a:lvl3pPr marL="1019175" algn="l" defTabSz="1019175">
              <a:defRPr sz="2400">
                <a:solidFill>
                  <a:schemeClr val="tx1"/>
                </a:solidFill>
                <a:latin typeface="Times" charset="0"/>
                <a:ea typeface="ＭＳ Ｐゴシック" charset="0"/>
              </a:defRPr>
            </a:lvl3pPr>
            <a:lvl4pPr marL="1528763" algn="l" defTabSz="1019175">
              <a:defRPr sz="2400">
                <a:solidFill>
                  <a:schemeClr val="tx1"/>
                </a:solidFill>
                <a:latin typeface="Times" charset="0"/>
                <a:ea typeface="ＭＳ Ｐゴシック" charset="0"/>
              </a:defRPr>
            </a:lvl4pPr>
            <a:lvl5pPr marL="2038350" algn="l" defTabSz="1019175">
              <a:defRPr sz="2400">
                <a:solidFill>
                  <a:schemeClr val="tx1"/>
                </a:solidFill>
                <a:latin typeface="Times" charset="0"/>
                <a:ea typeface="ＭＳ Ｐゴシック" charset="0"/>
              </a:defRPr>
            </a:lvl5pPr>
            <a:lvl6pPr marL="2495550" defTabSz="1019175" eaLnBrk="0" fontAlgn="base" hangingPunct="0">
              <a:spcBef>
                <a:spcPct val="0"/>
              </a:spcBef>
              <a:spcAft>
                <a:spcPct val="0"/>
              </a:spcAft>
              <a:defRPr sz="2400">
                <a:solidFill>
                  <a:schemeClr val="tx1"/>
                </a:solidFill>
                <a:latin typeface="Times" charset="0"/>
                <a:ea typeface="ＭＳ Ｐゴシック" charset="0"/>
              </a:defRPr>
            </a:lvl6pPr>
            <a:lvl7pPr marL="2952750" defTabSz="1019175" eaLnBrk="0" fontAlgn="base" hangingPunct="0">
              <a:spcBef>
                <a:spcPct val="0"/>
              </a:spcBef>
              <a:spcAft>
                <a:spcPct val="0"/>
              </a:spcAft>
              <a:defRPr sz="2400">
                <a:solidFill>
                  <a:schemeClr val="tx1"/>
                </a:solidFill>
                <a:latin typeface="Times" charset="0"/>
                <a:ea typeface="ＭＳ Ｐゴシック" charset="0"/>
              </a:defRPr>
            </a:lvl7pPr>
            <a:lvl8pPr marL="3409950" defTabSz="1019175" eaLnBrk="0" fontAlgn="base" hangingPunct="0">
              <a:spcBef>
                <a:spcPct val="0"/>
              </a:spcBef>
              <a:spcAft>
                <a:spcPct val="0"/>
              </a:spcAft>
              <a:defRPr sz="2400">
                <a:solidFill>
                  <a:schemeClr val="tx1"/>
                </a:solidFill>
                <a:latin typeface="Times" charset="0"/>
                <a:ea typeface="ＭＳ Ｐゴシック" charset="0"/>
              </a:defRPr>
            </a:lvl8pPr>
            <a:lvl9pPr marL="3867150" defTabSz="1019175"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1019175" rtl="0" eaLnBrk="0" fontAlgn="base" latinLnBrk="0" hangingPunct="0">
              <a:lnSpc>
                <a:spcPct val="100000"/>
              </a:lnSpc>
              <a:spcBef>
                <a:spcPct val="50000"/>
              </a:spcBef>
              <a:spcAft>
                <a:spcPct val="0"/>
              </a:spcAft>
              <a:buClrTx/>
              <a:buSzTx/>
              <a:buFontTx/>
              <a:buNone/>
              <a:tabLst/>
              <a:defRPr/>
            </a:pPr>
            <a:r>
              <a:rPr kumimoji="0" lang="zh-CN" altLang="en-US" sz="2200" b="0" i="0" u="none" strike="noStrike" kern="1200" cap="none" spc="0" normalizeH="0" baseline="0" noProof="0">
                <a:ln>
                  <a:noFill/>
                </a:ln>
                <a:solidFill>
                  <a:srgbClr val="FFFFFF"/>
                </a:solidFill>
                <a:effectLst/>
                <a:uLnTx/>
                <a:uFillTx/>
                <a:latin typeface="Comic Sans MS" charset="0"/>
                <a:ea typeface="宋体" charset="0"/>
                <a:cs typeface="宋体" charset="0"/>
              </a:rPr>
              <a:t>大西洋</a:t>
            </a:r>
          </a:p>
        </p:txBody>
      </p:sp>
      <p:sp>
        <p:nvSpPr>
          <p:cNvPr id="1835015" name="Freeform 7" descr="Purple mesh"/>
          <p:cNvSpPr>
            <a:spLocks/>
          </p:cNvSpPr>
          <p:nvPr/>
        </p:nvSpPr>
        <p:spPr bwMode="auto">
          <a:xfrm>
            <a:off x="6251864" y="5350810"/>
            <a:ext cx="913535" cy="998725"/>
          </a:xfrm>
          <a:custGeom>
            <a:avLst/>
            <a:gdLst>
              <a:gd name="T0" fmla="*/ 302 w 576"/>
              <a:gd name="T1" fmla="*/ 533 h 629"/>
              <a:gd name="T2" fmla="*/ 262 w 576"/>
              <a:gd name="T3" fmla="*/ 461 h 629"/>
              <a:gd name="T4" fmla="*/ 238 w 576"/>
              <a:gd name="T5" fmla="*/ 437 h 629"/>
              <a:gd name="T6" fmla="*/ 206 w 576"/>
              <a:gd name="T7" fmla="*/ 389 h 629"/>
              <a:gd name="T8" fmla="*/ 94 w 576"/>
              <a:gd name="T9" fmla="*/ 261 h 629"/>
              <a:gd name="T10" fmla="*/ 62 w 576"/>
              <a:gd name="T11" fmla="*/ 213 h 629"/>
              <a:gd name="T12" fmla="*/ 46 w 576"/>
              <a:gd name="T13" fmla="*/ 125 h 629"/>
              <a:gd name="T14" fmla="*/ 6 w 576"/>
              <a:gd name="T15" fmla="*/ 53 h 629"/>
              <a:gd name="T16" fmla="*/ 54 w 576"/>
              <a:gd name="T17" fmla="*/ 29 h 629"/>
              <a:gd name="T18" fmla="*/ 70 w 576"/>
              <a:gd name="T19" fmla="*/ 85 h 629"/>
              <a:gd name="T20" fmla="*/ 126 w 576"/>
              <a:gd name="T21" fmla="*/ 181 h 629"/>
              <a:gd name="T22" fmla="*/ 174 w 576"/>
              <a:gd name="T23" fmla="*/ 213 h 629"/>
              <a:gd name="T24" fmla="*/ 222 w 576"/>
              <a:gd name="T25" fmla="*/ 269 h 629"/>
              <a:gd name="T26" fmla="*/ 230 w 576"/>
              <a:gd name="T27" fmla="*/ 109 h 629"/>
              <a:gd name="T28" fmla="*/ 254 w 576"/>
              <a:gd name="T29" fmla="*/ 117 h 629"/>
              <a:gd name="T30" fmla="*/ 238 w 576"/>
              <a:gd name="T31" fmla="*/ 197 h 629"/>
              <a:gd name="T32" fmla="*/ 254 w 576"/>
              <a:gd name="T33" fmla="*/ 261 h 629"/>
              <a:gd name="T34" fmla="*/ 334 w 576"/>
              <a:gd name="T35" fmla="*/ 293 h 629"/>
              <a:gd name="T36" fmla="*/ 358 w 576"/>
              <a:gd name="T37" fmla="*/ 317 h 629"/>
              <a:gd name="T38" fmla="*/ 390 w 576"/>
              <a:gd name="T39" fmla="*/ 389 h 629"/>
              <a:gd name="T40" fmla="*/ 438 w 576"/>
              <a:gd name="T41" fmla="*/ 413 h 629"/>
              <a:gd name="T42" fmla="*/ 494 w 576"/>
              <a:gd name="T43" fmla="*/ 477 h 629"/>
              <a:gd name="T44" fmla="*/ 542 w 576"/>
              <a:gd name="T45" fmla="*/ 493 h 629"/>
              <a:gd name="T46" fmla="*/ 566 w 576"/>
              <a:gd name="T47" fmla="*/ 581 h 629"/>
              <a:gd name="T48" fmla="*/ 470 w 576"/>
              <a:gd name="T49" fmla="*/ 605 h 629"/>
              <a:gd name="T50" fmla="*/ 422 w 576"/>
              <a:gd name="T51" fmla="*/ 621 h 629"/>
              <a:gd name="T52" fmla="*/ 398 w 576"/>
              <a:gd name="T53" fmla="*/ 629 h 629"/>
              <a:gd name="T54" fmla="*/ 302 w 576"/>
              <a:gd name="T55" fmla="*/ 589 h 629"/>
              <a:gd name="T56" fmla="*/ 302 w 576"/>
              <a:gd name="T57" fmla="*/ 533 h 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76" h="629">
                <a:moveTo>
                  <a:pt x="302" y="533"/>
                </a:moveTo>
                <a:cubicBezTo>
                  <a:pt x="293" y="491"/>
                  <a:pt x="302" y="474"/>
                  <a:pt x="262" y="461"/>
                </a:cubicBezTo>
                <a:cubicBezTo>
                  <a:pt x="254" y="453"/>
                  <a:pt x="244" y="445"/>
                  <a:pt x="238" y="437"/>
                </a:cubicBezTo>
                <a:cubicBezTo>
                  <a:pt x="226" y="421"/>
                  <a:pt x="206" y="389"/>
                  <a:pt x="206" y="389"/>
                </a:cubicBezTo>
                <a:cubicBezTo>
                  <a:pt x="186" y="312"/>
                  <a:pt x="163" y="295"/>
                  <a:pt x="94" y="261"/>
                </a:cubicBezTo>
                <a:cubicBezTo>
                  <a:pt x="83" y="245"/>
                  <a:pt x="64" y="232"/>
                  <a:pt x="62" y="213"/>
                </a:cubicBezTo>
                <a:cubicBezTo>
                  <a:pt x="60" y="199"/>
                  <a:pt x="57" y="146"/>
                  <a:pt x="46" y="125"/>
                </a:cubicBezTo>
                <a:cubicBezTo>
                  <a:pt x="0" y="42"/>
                  <a:pt x="24" y="107"/>
                  <a:pt x="6" y="53"/>
                </a:cubicBezTo>
                <a:cubicBezTo>
                  <a:pt x="17" y="29"/>
                  <a:pt x="18" y="0"/>
                  <a:pt x="54" y="29"/>
                </a:cubicBezTo>
                <a:cubicBezTo>
                  <a:pt x="69" y="41"/>
                  <a:pt x="62" y="67"/>
                  <a:pt x="70" y="85"/>
                </a:cubicBezTo>
                <a:cubicBezTo>
                  <a:pt x="79" y="107"/>
                  <a:pt x="109" y="170"/>
                  <a:pt x="126" y="181"/>
                </a:cubicBezTo>
                <a:cubicBezTo>
                  <a:pt x="142" y="191"/>
                  <a:pt x="174" y="213"/>
                  <a:pt x="174" y="213"/>
                </a:cubicBezTo>
                <a:cubicBezTo>
                  <a:pt x="195" y="244"/>
                  <a:pt x="185" y="256"/>
                  <a:pt x="222" y="269"/>
                </a:cubicBezTo>
                <a:cubicBezTo>
                  <a:pt x="224" y="215"/>
                  <a:pt x="218" y="161"/>
                  <a:pt x="230" y="109"/>
                </a:cubicBezTo>
                <a:cubicBezTo>
                  <a:pt x="231" y="100"/>
                  <a:pt x="251" y="108"/>
                  <a:pt x="254" y="117"/>
                </a:cubicBezTo>
                <a:cubicBezTo>
                  <a:pt x="256" y="126"/>
                  <a:pt x="241" y="182"/>
                  <a:pt x="238" y="197"/>
                </a:cubicBezTo>
                <a:cubicBezTo>
                  <a:pt x="242" y="218"/>
                  <a:pt x="238" y="245"/>
                  <a:pt x="254" y="261"/>
                </a:cubicBezTo>
                <a:cubicBezTo>
                  <a:pt x="262" y="269"/>
                  <a:pt x="319" y="288"/>
                  <a:pt x="334" y="293"/>
                </a:cubicBezTo>
                <a:cubicBezTo>
                  <a:pt x="342" y="301"/>
                  <a:pt x="352" y="307"/>
                  <a:pt x="358" y="317"/>
                </a:cubicBezTo>
                <a:cubicBezTo>
                  <a:pt x="368" y="336"/>
                  <a:pt x="369" y="372"/>
                  <a:pt x="390" y="389"/>
                </a:cubicBezTo>
                <a:cubicBezTo>
                  <a:pt x="403" y="400"/>
                  <a:pt x="423" y="403"/>
                  <a:pt x="438" y="413"/>
                </a:cubicBezTo>
                <a:cubicBezTo>
                  <a:pt x="458" y="443"/>
                  <a:pt x="462" y="462"/>
                  <a:pt x="494" y="477"/>
                </a:cubicBezTo>
                <a:cubicBezTo>
                  <a:pt x="509" y="483"/>
                  <a:pt x="542" y="493"/>
                  <a:pt x="542" y="493"/>
                </a:cubicBezTo>
                <a:cubicBezTo>
                  <a:pt x="549" y="522"/>
                  <a:pt x="558" y="551"/>
                  <a:pt x="566" y="581"/>
                </a:cubicBezTo>
                <a:cubicBezTo>
                  <a:pt x="480" y="615"/>
                  <a:pt x="576" y="580"/>
                  <a:pt x="470" y="605"/>
                </a:cubicBezTo>
                <a:cubicBezTo>
                  <a:pt x="453" y="608"/>
                  <a:pt x="438" y="615"/>
                  <a:pt x="422" y="621"/>
                </a:cubicBezTo>
                <a:cubicBezTo>
                  <a:pt x="414" y="623"/>
                  <a:pt x="398" y="629"/>
                  <a:pt x="398" y="629"/>
                </a:cubicBezTo>
                <a:cubicBezTo>
                  <a:pt x="349" y="620"/>
                  <a:pt x="335" y="622"/>
                  <a:pt x="302" y="589"/>
                </a:cubicBezTo>
                <a:cubicBezTo>
                  <a:pt x="293" y="537"/>
                  <a:pt x="282" y="552"/>
                  <a:pt x="302" y="533"/>
                </a:cubicBezTo>
                <a:close/>
              </a:path>
            </a:pathLst>
          </a:custGeom>
          <a:blipFill dpi="0" rotWithShape="0">
            <a:blip r:embed="rId3"/>
            <a:srcRect/>
            <a:tile tx="0" ty="0" sx="100000" sy="100000" flip="none" algn="tl"/>
          </a:blipFill>
          <a:ln w="12700" cap="flat" cmpd="sng">
            <a:solidFill>
              <a:schemeClr val="tx1"/>
            </a:solidFill>
            <a:prstDash val="solid"/>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2030" tIns="41015" rIns="82030" bIns="4101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SimSun" pitchFamily="2" charset="-122"/>
              <a:cs typeface="+mn-cs"/>
            </a:endParaRPr>
          </a:p>
        </p:txBody>
      </p:sp>
      <p:sp>
        <p:nvSpPr>
          <p:cNvPr id="1835016" name="Rectangle 8"/>
          <p:cNvSpPr>
            <a:spLocks noChangeArrowheads="1"/>
          </p:cNvSpPr>
          <p:nvPr/>
        </p:nvSpPr>
        <p:spPr bwMode="auto">
          <a:xfrm>
            <a:off x="571501" y="495860"/>
            <a:ext cx="7950489" cy="5828460"/>
          </a:xfrm>
          <a:prstGeom prst="rect">
            <a:avLst/>
          </a:prstGeom>
          <a:noFill/>
          <a:ln w="76200">
            <a:solidFill>
              <a:srgbClr val="A5002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2030" tIns="41015" rIns="82030" bIns="4101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SimSun" pitchFamily="2" charset="-122"/>
              <a:cs typeface="+mn-cs"/>
            </a:endParaRPr>
          </a:p>
        </p:txBody>
      </p:sp>
      <p:sp>
        <p:nvSpPr>
          <p:cNvPr id="1835017" name="Text Box 9"/>
          <p:cNvSpPr txBox="1">
            <a:spLocks noChangeArrowheads="1"/>
          </p:cNvSpPr>
          <p:nvPr/>
        </p:nvSpPr>
        <p:spPr bwMode="auto">
          <a:xfrm>
            <a:off x="8756625" y="89941"/>
            <a:ext cx="184492" cy="400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354" tIns="45678" rIns="91354" bIns="45678" anchor="ctr">
            <a:spAutoFit/>
          </a:bodyPr>
          <a:lstStyle>
            <a:lvl1pPr algn="l" defTabSz="1019175">
              <a:defRPr sz="2400">
                <a:solidFill>
                  <a:schemeClr val="tx1"/>
                </a:solidFill>
                <a:latin typeface="Times" charset="0"/>
                <a:ea typeface="ＭＳ Ｐゴシック" charset="0"/>
              </a:defRPr>
            </a:lvl1pPr>
            <a:lvl2pPr marL="509588" algn="l" defTabSz="1019175">
              <a:defRPr sz="2400">
                <a:solidFill>
                  <a:schemeClr val="tx1"/>
                </a:solidFill>
                <a:latin typeface="Times" charset="0"/>
                <a:ea typeface="ＭＳ Ｐゴシック" charset="0"/>
              </a:defRPr>
            </a:lvl2pPr>
            <a:lvl3pPr marL="1019175" algn="l" defTabSz="1019175">
              <a:defRPr sz="2400">
                <a:solidFill>
                  <a:schemeClr val="tx1"/>
                </a:solidFill>
                <a:latin typeface="Times" charset="0"/>
                <a:ea typeface="ＭＳ Ｐゴシック" charset="0"/>
              </a:defRPr>
            </a:lvl3pPr>
            <a:lvl4pPr marL="1528763" algn="l" defTabSz="1019175">
              <a:defRPr sz="2400">
                <a:solidFill>
                  <a:schemeClr val="tx1"/>
                </a:solidFill>
                <a:latin typeface="Times" charset="0"/>
                <a:ea typeface="ＭＳ Ｐゴシック" charset="0"/>
              </a:defRPr>
            </a:lvl4pPr>
            <a:lvl5pPr marL="2038350" algn="l" defTabSz="1019175">
              <a:defRPr sz="2400">
                <a:solidFill>
                  <a:schemeClr val="tx1"/>
                </a:solidFill>
                <a:latin typeface="Times" charset="0"/>
                <a:ea typeface="ＭＳ Ｐゴシック" charset="0"/>
              </a:defRPr>
            </a:lvl5pPr>
            <a:lvl6pPr marL="2495550" defTabSz="1019175" eaLnBrk="0" fontAlgn="base" hangingPunct="0">
              <a:spcBef>
                <a:spcPct val="0"/>
              </a:spcBef>
              <a:spcAft>
                <a:spcPct val="0"/>
              </a:spcAft>
              <a:defRPr sz="2400">
                <a:solidFill>
                  <a:schemeClr val="tx1"/>
                </a:solidFill>
                <a:latin typeface="Times" charset="0"/>
                <a:ea typeface="ＭＳ Ｐゴシック" charset="0"/>
              </a:defRPr>
            </a:lvl6pPr>
            <a:lvl7pPr marL="2952750" defTabSz="1019175" eaLnBrk="0" fontAlgn="base" hangingPunct="0">
              <a:spcBef>
                <a:spcPct val="0"/>
              </a:spcBef>
              <a:spcAft>
                <a:spcPct val="0"/>
              </a:spcAft>
              <a:defRPr sz="2400">
                <a:solidFill>
                  <a:schemeClr val="tx1"/>
                </a:solidFill>
                <a:latin typeface="Times" charset="0"/>
                <a:ea typeface="ＭＳ Ｐゴシック" charset="0"/>
              </a:defRPr>
            </a:lvl7pPr>
            <a:lvl8pPr marL="3409950" defTabSz="1019175" eaLnBrk="0" fontAlgn="base" hangingPunct="0">
              <a:spcBef>
                <a:spcPct val="0"/>
              </a:spcBef>
              <a:spcAft>
                <a:spcPct val="0"/>
              </a:spcAft>
              <a:defRPr sz="2400">
                <a:solidFill>
                  <a:schemeClr val="tx1"/>
                </a:solidFill>
                <a:latin typeface="Times" charset="0"/>
                <a:ea typeface="ＭＳ Ｐゴシック" charset="0"/>
              </a:defRPr>
            </a:lvl8pPr>
            <a:lvl9pPr marL="3867150" defTabSz="1019175"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1019175" rtl="0" eaLnBrk="0" fontAlgn="base" latinLnBrk="0" hangingPunct="0">
              <a:lnSpc>
                <a:spcPct val="100000"/>
              </a:lnSpc>
              <a:spcBef>
                <a:spcPct val="50000"/>
              </a:spcBef>
              <a:spcAft>
                <a:spcPct val="0"/>
              </a:spcAft>
              <a:buClrTx/>
              <a:buSzTx/>
              <a:buFontTx/>
              <a:buNone/>
              <a:tabLst/>
              <a:defRPr/>
            </a:pPr>
            <a:r>
              <a:rPr kumimoji="0" lang="zh-CN" altLang="en-US" sz="2000" b="0" i="0" u="none" strike="noStrike" kern="1200" cap="none" spc="0" normalizeH="0" baseline="0" noProof="0">
                <a:ln>
                  <a:noFill/>
                </a:ln>
                <a:solidFill>
                  <a:srgbClr val="FFA27C"/>
                </a:solidFill>
                <a:effectLst/>
                <a:uLnTx/>
                <a:uFillTx/>
                <a:latin typeface="Comic Sans MS" charset="0"/>
                <a:ea typeface="宋体" charset="0"/>
                <a:cs typeface="宋体" charset="0"/>
              </a:rPr>
              <a:t> </a:t>
            </a:r>
          </a:p>
        </p:txBody>
      </p:sp>
      <p:sp>
        <p:nvSpPr>
          <p:cNvPr id="1835018" name="Text Box 10"/>
          <p:cNvSpPr txBox="1">
            <a:spLocks noChangeArrowheads="1"/>
          </p:cNvSpPr>
          <p:nvPr/>
        </p:nvSpPr>
        <p:spPr bwMode="auto">
          <a:xfrm>
            <a:off x="8020671" y="6535846"/>
            <a:ext cx="165589" cy="2212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1994" tIns="40995" rIns="81994" bIns="40995" anchor="ctr">
            <a:spAutoFit/>
          </a:bodyPr>
          <a:lstStyle>
            <a:lvl1pPr algn="l">
              <a:defRPr sz="2400">
                <a:solidFill>
                  <a:schemeClr val="tx1"/>
                </a:solidFill>
                <a:latin typeface="Times" charset="0"/>
                <a:ea typeface="ＭＳ Ｐゴシック" charset="0"/>
              </a:defRPr>
            </a:lvl1pPr>
            <a:lvl2pPr marL="455613" algn="l">
              <a:defRPr sz="2400">
                <a:solidFill>
                  <a:schemeClr val="tx1"/>
                </a:solidFill>
                <a:latin typeface="Times" charset="0"/>
                <a:ea typeface="ＭＳ Ｐゴシック" charset="0"/>
              </a:defRPr>
            </a:lvl2pPr>
            <a:lvl3pPr algn="l">
              <a:defRPr sz="2400">
                <a:solidFill>
                  <a:schemeClr val="tx1"/>
                </a:solidFill>
                <a:latin typeface="Times" charset="0"/>
                <a:ea typeface="ＭＳ Ｐゴシック" charset="0"/>
              </a:defRPr>
            </a:lvl3pPr>
            <a:lvl4pPr algn="l">
              <a:defRPr sz="2400">
                <a:solidFill>
                  <a:schemeClr val="tx1"/>
                </a:solidFill>
                <a:latin typeface="Times" charset="0"/>
                <a:ea typeface="ＭＳ Ｐゴシック" charset="0"/>
              </a:defRPr>
            </a:lvl4pPr>
            <a:lvl5pPr algn="l">
              <a:defRPr sz="2400">
                <a:solidFill>
                  <a:schemeClr val="tx1"/>
                </a:solidFill>
                <a:latin typeface="Times" charset="0"/>
                <a:ea typeface="ＭＳ Ｐゴシック" charset="0"/>
              </a:defRPr>
            </a:lvl5pPr>
            <a:lvl6pPr eaLnBrk="0" fontAlgn="base" hangingPunct="0">
              <a:spcBef>
                <a:spcPct val="0"/>
              </a:spcBef>
              <a:spcAft>
                <a:spcPct val="0"/>
              </a:spcAft>
              <a:defRPr sz="2400">
                <a:solidFill>
                  <a:schemeClr val="tx1"/>
                </a:solidFill>
                <a:latin typeface="Times" charset="0"/>
                <a:ea typeface="ＭＳ Ｐゴシック" charset="0"/>
              </a:defRPr>
            </a:lvl6pPr>
            <a:lvl7pPr eaLnBrk="0" fontAlgn="base" hangingPunct="0">
              <a:spcBef>
                <a:spcPct val="0"/>
              </a:spcBef>
              <a:spcAft>
                <a:spcPct val="0"/>
              </a:spcAft>
              <a:defRPr sz="2400">
                <a:solidFill>
                  <a:schemeClr val="tx1"/>
                </a:solidFill>
                <a:latin typeface="Times" charset="0"/>
                <a:ea typeface="ＭＳ Ｐゴシック" charset="0"/>
              </a:defRPr>
            </a:lvl7pPr>
            <a:lvl8pPr eaLnBrk="0" fontAlgn="base" hangingPunct="0">
              <a:spcBef>
                <a:spcPct val="0"/>
              </a:spcBef>
              <a:spcAft>
                <a:spcPct val="0"/>
              </a:spcAft>
              <a:defRPr sz="2400">
                <a:solidFill>
                  <a:schemeClr val="tx1"/>
                </a:solidFill>
                <a:latin typeface="Times" charset="0"/>
                <a:ea typeface="ＭＳ Ｐゴシック" charset="0"/>
              </a:defRPr>
            </a:lvl8pPr>
            <a:lvl9pPr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zh-CN" altLang="en-US" sz="900" b="0" i="0" u="none" strike="noStrike" kern="1200" cap="none" spc="0" normalizeH="0" baseline="0" noProof="0">
              <a:ln>
                <a:noFill/>
              </a:ln>
              <a:solidFill>
                <a:srgbClr val="FFFFFF"/>
              </a:solidFill>
              <a:effectLst/>
              <a:uLnTx/>
              <a:uFillTx/>
              <a:latin typeface="Comic Sans MS" charset="0"/>
              <a:ea typeface="宋体" charset="0"/>
              <a:cs typeface="宋体" charset="0"/>
            </a:endParaRPr>
          </a:p>
        </p:txBody>
      </p:sp>
      <p:sp>
        <p:nvSpPr>
          <p:cNvPr id="1835019" name="Text Box 11"/>
          <p:cNvSpPr txBox="1">
            <a:spLocks noChangeArrowheads="1"/>
          </p:cNvSpPr>
          <p:nvPr/>
        </p:nvSpPr>
        <p:spPr bwMode="auto">
          <a:xfrm>
            <a:off x="8355763" y="6538647"/>
            <a:ext cx="306478" cy="2212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1994" tIns="40995" rIns="81994" bIns="40995" anchor="ctr">
            <a:spAutoFit/>
          </a:bodyPr>
          <a:lstStyle>
            <a:lvl1pPr algn="l">
              <a:defRPr sz="2400">
                <a:solidFill>
                  <a:schemeClr val="tx1"/>
                </a:solidFill>
                <a:latin typeface="Times" charset="0"/>
                <a:ea typeface="ＭＳ Ｐゴシック" charset="0"/>
              </a:defRPr>
            </a:lvl1pPr>
            <a:lvl2pPr marL="455613" algn="l">
              <a:defRPr sz="2400">
                <a:solidFill>
                  <a:schemeClr val="tx1"/>
                </a:solidFill>
                <a:latin typeface="Times" charset="0"/>
                <a:ea typeface="ＭＳ Ｐゴシック" charset="0"/>
              </a:defRPr>
            </a:lvl2pPr>
            <a:lvl3pPr algn="l">
              <a:defRPr sz="2400">
                <a:solidFill>
                  <a:schemeClr val="tx1"/>
                </a:solidFill>
                <a:latin typeface="Times" charset="0"/>
                <a:ea typeface="ＭＳ Ｐゴシック" charset="0"/>
              </a:defRPr>
            </a:lvl3pPr>
            <a:lvl4pPr algn="l">
              <a:defRPr sz="2400">
                <a:solidFill>
                  <a:schemeClr val="tx1"/>
                </a:solidFill>
                <a:latin typeface="Times" charset="0"/>
                <a:ea typeface="ＭＳ Ｐゴシック" charset="0"/>
              </a:defRPr>
            </a:lvl4pPr>
            <a:lvl5pPr algn="l">
              <a:defRPr sz="2400">
                <a:solidFill>
                  <a:schemeClr val="tx1"/>
                </a:solidFill>
                <a:latin typeface="Times" charset="0"/>
                <a:ea typeface="ＭＳ Ｐゴシック" charset="0"/>
              </a:defRPr>
            </a:lvl5pPr>
            <a:lvl6pPr eaLnBrk="0" fontAlgn="base" hangingPunct="0">
              <a:spcBef>
                <a:spcPct val="0"/>
              </a:spcBef>
              <a:spcAft>
                <a:spcPct val="0"/>
              </a:spcAft>
              <a:defRPr sz="2400">
                <a:solidFill>
                  <a:schemeClr val="tx1"/>
                </a:solidFill>
                <a:latin typeface="Times" charset="0"/>
                <a:ea typeface="ＭＳ Ｐゴシック" charset="0"/>
              </a:defRPr>
            </a:lvl6pPr>
            <a:lvl7pPr eaLnBrk="0" fontAlgn="base" hangingPunct="0">
              <a:spcBef>
                <a:spcPct val="0"/>
              </a:spcBef>
              <a:spcAft>
                <a:spcPct val="0"/>
              </a:spcAft>
              <a:defRPr sz="2400">
                <a:solidFill>
                  <a:schemeClr val="tx1"/>
                </a:solidFill>
                <a:latin typeface="Times" charset="0"/>
                <a:ea typeface="ＭＳ Ｐゴシック" charset="0"/>
              </a:defRPr>
            </a:lvl7pPr>
            <a:lvl8pPr eaLnBrk="0" fontAlgn="base" hangingPunct="0">
              <a:spcBef>
                <a:spcPct val="0"/>
              </a:spcBef>
              <a:spcAft>
                <a:spcPct val="0"/>
              </a:spcAft>
              <a:defRPr sz="2400">
                <a:solidFill>
                  <a:schemeClr val="tx1"/>
                </a:solidFill>
                <a:latin typeface="Times" charset="0"/>
                <a:ea typeface="ＭＳ Ｐゴシック" charset="0"/>
              </a:defRPr>
            </a:lvl8pPr>
            <a:lvl9pPr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zh-CN" sz="900" b="0" i="0" u="none" strike="noStrike" kern="1200" cap="none" spc="0" normalizeH="0" baseline="0" noProof="0">
                <a:ln>
                  <a:noFill/>
                </a:ln>
                <a:solidFill>
                  <a:srgbClr val="FFFFFF"/>
                </a:solidFill>
                <a:effectLst/>
                <a:uLnTx/>
                <a:uFillTx/>
                <a:latin typeface="Comic Sans MS" charset="0"/>
                <a:ea typeface="宋体" charset="0"/>
                <a:cs typeface="宋体" charset="0"/>
              </a:rPr>
              <a:t>43</a:t>
            </a:r>
          </a:p>
        </p:txBody>
      </p:sp>
      <p:sp>
        <p:nvSpPr>
          <p:cNvPr id="1835020" name="Rectangle 12"/>
          <p:cNvSpPr>
            <a:spLocks noChangeArrowheads="1"/>
          </p:cNvSpPr>
          <p:nvPr/>
        </p:nvSpPr>
        <p:spPr bwMode="auto">
          <a:xfrm>
            <a:off x="7934615" y="6537935"/>
            <a:ext cx="518581" cy="2213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2012" tIns="41005" rIns="82012" bIns="41005"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900" b="0" i="0" u="none" strike="noStrike" kern="1200" cap="none" spc="0" normalizeH="0" baseline="0" noProof="0">
                <a:ln>
                  <a:noFill/>
                </a:ln>
                <a:solidFill>
                  <a:srgbClr val="FFFFFF"/>
                </a:solidFill>
                <a:effectLst/>
                <a:uLnTx/>
                <a:uFillTx/>
                <a:latin typeface="Arial" pitchFamily="34" charset="0"/>
                <a:ea typeface="宋体" charset="0"/>
                <a:cs typeface="宋体" charset="0"/>
              </a:rPr>
              <a:t>8.0.08.</a:t>
            </a:r>
          </a:p>
        </p:txBody>
      </p:sp>
      <p:sp>
        <p:nvSpPr>
          <p:cNvPr id="1835021" name="Text Box 13"/>
          <p:cNvSpPr txBox="1">
            <a:spLocks noChangeArrowheads="1"/>
          </p:cNvSpPr>
          <p:nvPr/>
        </p:nvSpPr>
        <p:spPr bwMode="auto">
          <a:xfrm>
            <a:off x="6856559" y="4915182"/>
            <a:ext cx="1744806" cy="1077165"/>
          </a:xfrm>
          <a:prstGeom prst="rect">
            <a:avLst/>
          </a:prstGeom>
          <a:noFill/>
          <a:ln>
            <a:noFill/>
          </a:ln>
          <a:effectLst>
            <a:outerShdw blurRad="63500" dist="38099" dir="2700000" algn="ctr" rotWithShape="0">
              <a:schemeClr val="tx1">
                <a:alpha val="5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A50021"/>
                </a:solidFill>
                <a:miter lim="800000"/>
                <a:headEnd/>
                <a:tailEnd/>
              </a14:hiddenLine>
            </a:ext>
          </a:extLst>
        </p:spPr>
        <p:txBody>
          <a:bodyPr lIns="91354" tIns="45678" rIns="91354" bIns="45678">
            <a:spAutoFit/>
          </a:bodyPr>
          <a:lstStyle>
            <a:lvl1pPr algn="l" defTabSz="1019175">
              <a:defRPr sz="2400">
                <a:solidFill>
                  <a:schemeClr val="tx1"/>
                </a:solidFill>
                <a:latin typeface="Times" charset="0"/>
                <a:ea typeface="ＭＳ Ｐゴシック" charset="0"/>
              </a:defRPr>
            </a:lvl1pPr>
            <a:lvl2pPr marL="509588" algn="l" defTabSz="1019175">
              <a:defRPr sz="2400">
                <a:solidFill>
                  <a:schemeClr val="tx1"/>
                </a:solidFill>
                <a:latin typeface="Times" charset="0"/>
                <a:ea typeface="ＭＳ Ｐゴシック" charset="0"/>
              </a:defRPr>
            </a:lvl2pPr>
            <a:lvl3pPr marL="1019175" algn="l" defTabSz="1019175">
              <a:defRPr sz="2400">
                <a:solidFill>
                  <a:schemeClr val="tx1"/>
                </a:solidFill>
                <a:latin typeface="Times" charset="0"/>
                <a:ea typeface="ＭＳ Ｐゴシック" charset="0"/>
              </a:defRPr>
            </a:lvl3pPr>
            <a:lvl4pPr marL="1528763" algn="l" defTabSz="1019175">
              <a:defRPr sz="2400">
                <a:solidFill>
                  <a:schemeClr val="tx1"/>
                </a:solidFill>
                <a:latin typeface="Times" charset="0"/>
                <a:ea typeface="ＭＳ Ｐゴシック" charset="0"/>
              </a:defRPr>
            </a:lvl4pPr>
            <a:lvl5pPr marL="2038350" algn="l" defTabSz="1019175">
              <a:defRPr sz="2400">
                <a:solidFill>
                  <a:schemeClr val="tx1"/>
                </a:solidFill>
                <a:latin typeface="Times" charset="0"/>
                <a:ea typeface="ＭＳ Ｐゴシック" charset="0"/>
              </a:defRPr>
            </a:lvl5pPr>
            <a:lvl6pPr marL="2495550" defTabSz="1019175" eaLnBrk="0" fontAlgn="base" hangingPunct="0">
              <a:spcBef>
                <a:spcPct val="0"/>
              </a:spcBef>
              <a:spcAft>
                <a:spcPct val="0"/>
              </a:spcAft>
              <a:defRPr sz="2400">
                <a:solidFill>
                  <a:schemeClr val="tx1"/>
                </a:solidFill>
                <a:latin typeface="Times" charset="0"/>
                <a:ea typeface="ＭＳ Ｐゴシック" charset="0"/>
              </a:defRPr>
            </a:lvl6pPr>
            <a:lvl7pPr marL="2952750" defTabSz="1019175" eaLnBrk="0" fontAlgn="base" hangingPunct="0">
              <a:spcBef>
                <a:spcPct val="0"/>
              </a:spcBef>
              <a:spcAft>
                <a:spcPct val="0"/>
              </a:spcAft>
              <a:defRPr sz="2400">
                <a:solidFill>
                  <a:schemeClr val="tx1"/>
                </a:solidFill>
                <a:latin typeface="Times" charset="0"/>
                <a:ea typeface="ＭＳ Ｐゴシック" charset="0"/>
              </a:defRPr>
            </a:lvl7pPr>
            <a:lvl8pPr marL="3409950" defTabSz="1019175" eaLnBrk="0" fontAlgn="base" hangingPunct="0">
              <a:spcBef>
                <a:spcPct val="0"/>
              </a:spcBef>
              <a:spcAft>
                <a:spcPct val="0"/>
              </a:spcAft>
              <a:defRPr sz="2400">
                <a:solidFill>
                  <a:schemeClr val="tx1"/>
                </a:solidFill>
                <a:latin typeface="Times" charset="0"/>
                <a:ea typeface="ＭＳ Ｐゴシック" charset="0"/>
              </a:defRPr>
            </a:lvl8pPr>
            <a:lvl9pPr marL="3867150" defTabSz="1019175"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l" defTabSz="1019175" rtl="0" eaLnBrk="0" fontAlgn="base" latinLnBrk="0" hangingPunct="0">
              <a:lnSpc>
                <a:spcPct val="100000"/>
              </a:lnSpc>
              <a:spcBef>
                <a:spcPct val="50000"/>
              </a:spcBef>
              <a:spcAft>
                <a:spcPct val="0"/>
              </a:spcAft>
              <a:buClrTx/>
              <a:buSzTx/>
              <a:buFontTx/>
              <a:buNone/>
              <a:tabLst/>
              <a:defRPr/>
            </a:pPr>
            <a:r>
              <a:rPr kumimoji="0" lang="zh-CN" altLang="en-US" sz="3200" b="0" i="0" u="none" strike="noStrike" kern="1200" cap="none" spc="0" normalizeH="0" baseline="0" noProof="0">
                <a:ln>
                  <a:noFill/>
                </a:ln>
                <a:solidFill>
                  <a:srgbClr val="0033CC"/>
                </a:solidFill>
                <a:effectLst/>
                <a:uLnTx/>
                <a:uFillTx/>
                <a:latin typeface="Comic Sans MS" charset="0"/>
                <a:ea typeface="黑体" charset="0"/>
                <a:cs typeface="黑体" charset="0"/>
              </a:rPr>
              <a:t>阿拉伯半岛</a:t>
            </a:r>
          </a:p>
        </p:txBody>
      </p:sp>
      <p:sp>
        <p:nvSpPr>
          <p:cNvPr id="1835022" name="Text Box 14"/>
          <p:cNvSpPr txBox="1">
            <a:spLocks noChangeArrowheads="1"/>
          </p:cNvSpPr>
          <p:nvPr/>
        </p:nvSpPr>
        <p:spPr bwMode="auto">
          <a:xfrm>
            <a:off x="1160318" y="3989294"/>
            <a:ext cx="2615045" cy="584107"/>
          </a:xfrm>
          <a:prstGeom prst="rect">
            <a:avLst/>
          </a:prstGeom>
          <a:noFill/>
          <a:ln>
            <a:noFill/>
          </a:ln>
          <a:effectLst>
            <a:outerShdw blurRad="63500" dist="38099" dir="2700000" algn="ctr" rotWithShape="0">
              <a:schemeClr val="tx1">
                <a:alpha val="5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1354" tIns="45678" rIns="91354" bIns="45678">
            <a:spAutoFit/>
          </a:bodyPr>
          <a:lstStyle>
            <a:lvl1pPr algn="l" defTabSz="1019175">
              <a:defRPr sz="2400">
                <a:solidFill>
                  <a:schemeClr val="tx1"/>
                </a:solidFill>
                <a:latin typeface="Times" charset="0"/>
                <a:ea typeface="ＭＳ Ｐゴシック" charset="0"/>
              </a:defRPr>
            </a:lvl1pPr>
            <a:lvl2pPr marL="509588" algn="l" defTabSz="1019175">
              <a:defRPr sz="2400">
                <a:solidFill>
                  <a:schemeClr val="tx1"/>
                </a:solidFill>
                <a:latin typeface="Times" charset="0"/>
                <a:ea typeface="ＭＳ Ｐゴシック" charset="0"/>
              </a:defRPr>
            </a:lvl2pPr>
            <a:lvl3pPr marL="1019175" algn="l" defTabSz="1019175">
              <a:defRPr sz="2400">
                <a:solidFill>
                  <a:schemeClr val="tx1"/>
                </a:solidFill>
                <a:latin typeface="Times" charset="0"/>
                <a:ea typeface="ＭＳ Ｐゴシック" charset="0"/>
              </a:defRPr>
            </a:lvl3pPr>
            <a:lvl4pPr marL="1528763" algn="l" defTabSz="1019175">
              <a:defRPr sz="2400">
                <a:solidFill>
                  <a:schemeClr val="tx1"/>
                </a:solidFill>
                <a:latin typeface="Times" charset="0"/>
                <a:ea typeface="ＭＳ Ｐゴシック" charset="0"/>
              </a:defRPr>
            </a:lvl4pPr>
            <a:lvl5pPr marL="2038350" algn="l" defTabSz="1019175">
              <a:defRPr sz="2400">
                <a:solidFill>
                  <a:schemeClr val="tx1"/>
                </a:solidFill>
                <a:latin typeface="Times" charset="0"/>
                <a:ea typeface="ＭＳ Ｐゴシック" charset="0"/>
              </a:defRPr>
            </a:lvl5pPr>
            <a:lvl6pPr marL="2495550" defTabSz="1019175" eaLnBrk="0" fontAlgn="base" hangingPunct="0">
              <a:spcBef>
                <a:spcPct val="0"/>
              </a:spcBef>
              <a:spcAft>
                <a:spcPct val="0"/>
              </a:spcAft>
              <a:defRPr sz="2400">
                <a:solidFill>
                  <a:schemeClr val="tx1"/>
                </a:solidFill>
                <a:latin typeface="Times" charset="0"/>
                <a:ea typeface="ＭＳ Ｐゴシック" charset="0"/>
              </a:defRPr>
            </a:lvl6pPr>
            <a:lvl7pPr marL="2952750" defTabSz="1019175" eaLnBrk="0" fontAlgn="base" hangingPunct="0">
              <a:spcBef>
                <a:spcPct val="0"/>
              </a:spcBef>
              <a:spcAft>
                <a:spcPct val="0"/>
              </a:spcAft>
              <a:defRPr sz="2400">
                <a:solidFill>
                  <a:schemeClr val="tx1"/>
                </a:solidFill>
                <a:latin typeface="Times" charset="0"/>
                <a:ea typeface="ＭＳ Ｐゴシック" charset="0"/>
              </a:defRPr>
            </a:lvl7pPr>
            <a:lvl8pPr marL="3409950" defTabSz="1019175" eaLnBrk="0" fontAlgn="base" hangingPunct="0">
              <a:spcBef>
                <a:spcPct val="0"/>
              </a:spcBef>
              <a:spcAft>
                <a:spcPct val="0"/>
              </a:spcAft>
              <a:defRPr sz="2400">
                <a:solidFill>
                  <a:schemeClr val="tx1"/>
                </a:solidFill>
                <a:latin typeface="Times" charset="0"/>
                <a:ea typeface="ＭＳ Ｐゴシック" charset="0"/>
              </a:defRPr>
            </a:lvl8pPr>
            <a:lvl9pPr marL="3867150" defTabSz="1019175"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l" defTabSz="1019175" rtl="0" eaLnBrk="0" fontAlgn="base" latinLnBrk="0" hangingPunct="0">
              <a:lnSpc>
                <a:spcPct val="100000"/>
              </a:lnSpc>
              <a:spcBef>
                <a:spcPct val="50000"/>
              </a:spcBef>
              <a:spcAft>
                <a:spcPct val="0"/>
              </a:spcAft>
              <a:buClrTx/>
              <a:buSzTx/>
              <a:buFontTx/>
              <a:buNone/>
              <a:tabLst/>
              <a:defRPr/>
            </a:pPr>
            <a:r>
              <a:rPr kumimoji="0" lang="zh-CN" altLang="en-US" sz="3200" b="0" i="0" u="none" strike="noStrike" kern="1200" cap="none" spc="0" normalizeH="0" baseline="0" noProof="0">
                <a:ln>
                  <a:noFill/>
                </a:ln>
                <a:solidFill>
                  <a:srgbClr val="0033CC"/>
                </a:solidFill>
                <a:effectLst/>
                <a:uLnTx/>
                <a:uFillTx/>
                <a:latin typeface="Comic Sans MS" charset="0"/>
                <a:ea typeface="黑体" charset="0"/>
                <a:cs typeface="黑体" charset="0"/>
              </a:rPr>
              <a:t>非洲</a:t>
            </a:r>
          </a:p>
        </p:txBody>
      </p:sp>
      <p:sp>
        <p:nvSpPr>
          <p:cNvPr id="1835023" name="Text Box 15"/>
          <p:cNvSpPr txBox="1">
            <a:spLocks noChangeArrowheads="1"/>
          </p:cNvSpPr>
          <p:nvPr/>
        </p:nvSpPr>
        <p:spPr bwMode="auto">
          <a:xfrm>
            <a:off x="6787286" y="2723029"/>
            <a:ext cx="1486477" cy="584107"/>
          </a:xfrm>
          <a:prstGeom prst="rect">
            <a:avLst/>
          </a:prstGeom>
          <a:noFill/>
          <a:ln>
            <a:noFill/>
          </a:ln>
          <a:effectLst>
            <a:outerShdw blurRad="63500" dist="38099" dir="2700000" algn="ctr" rotWithShape="0">
              <a:schemeClr val="tx1">
                <a:alpha val="5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1354" tIns="45678" rIns="91354" bIns="45678">
            <a:spAutoFit/>
          </a:bodyPr>
          <a:lstStyle>
            <a:lvl1pPr algn="l" defTabSz="1019175">
              <a:defRPr sz="2400">
                <a:solidFill>
                  <a:schemeClr val="tx1"/>
                </a:solidFill>
                <a:latin typeface="Times" charset="0"/>
                <a:ea typeface="ＭＳ Ｐゴシック" charset="0"/>
              </a:defRPr>
            </a:lvl1pPr>
            <a:lvl2pPr marL="509588" algn="l" defTabSz="1019175">
              <a:defRPr sz="2400">
                <a:solidFill>
                  <a:schemeClr val="tx1"/>
                </a:solidFill>
                <a:latin typeface="Times" charset="0"/>
                <a:ea typeface="ＭＳ Ｐゴシック" charset="0"/>
              </a:defRPr>
            </a:lvl2pPr>
            <a:lvl3pPr marL="1019175" algn="l" defTabSz="1019175">
              <a:defRPr sz="2400">
                <a:solidFill>
                  <a:schemeClr val="tx1"/>
                </a:solidFill>
                <a:latin typeface="Times" charset="0"/>
                <a:ea typeface="ＭＳ Ｐゴシック" charset="0"/>
              </a:defRPr>
            </a:lvl3pPr>
            <a:lvl4pPr marL="1528763" algn="l" defTabSz="1019175">
              <a:defRPr sz="2400">
                <a:solidFill>
                  <a:schemeClr val="tx1"/>
                </a:solidFill>
                <a:latin typeface="Times" charset="0"/>
                <a:ea typeface="ＭＳ Ｐゴシック" charset="0"/>
              </a:defRPr>
            </a:lvl4pPr>
            <a:lvl5pPr marL="2038350" algn="l" defTabSz="1019175">
              <a:defRPr sz="2400">
                <a:solidFill>
                  <a:schemeClr val="tx1"/>
                </a:solidFill>
                <a:latin typeface="Times" charset="0"/>
                <a:ea typeface="ＭＳ Ｐゴシック" charset="0"/>
              </a:defRPr>
            </a:lvl5pPr>
            <a:lvl6pPr marL="2495550" defTabSz="1019175" eaLnBrk="0" fontAlgn="base" hangingPunct="0">
              <a:spcBef>
                <a:spcPct val="0"/>
              </a:spcBef>
              <a:spcAft>
                <a:spcPct val="0"/>
              </a:spcAft>
              <a:defRPr sz="2400">
                <a:solidFill>
                  <a:schemeClr val="tx1"/>
                </a:solidFill>
                <a:latin typeface="Times" charset="0"/>
                <a:ea typeface="ＭＳ Ｐゴシック" charset="0"/>
              </a:defRPr>
            </a:lvl6pPr>
            <a:lvl7pPr marL="2952750" defTabSz="1019175" eaLnBrk="0" fontAlgn="base" hangingPunct="0">
              <a:spcBef>
                <a:spcPct val="0"/>
              </a:spcBef>
              <a:spcAft>
                <a:spcPct val="0"/>
              </a:spcAft>
              <a:defRPr sz="2400">
                <a:solidFill>
                  <a:schemeClr val="tx1"/>
                </a:solidFill>
                <a:latin typeface="Times" charset="0"/>
                <a:ea typeface="ＭＳ Ｐゴシック" charset="0"/>
              </a:defRPr>
            </a:lvl7pPr>
            <a:lvl8pPr marL="3409950" defTabSz="1019175" eaLnBrk="0" fontAlgn="base" hangingPunct="0">
              <a:spcBef>
                <a:spcPct val="0"/>
              </a:spcBef>
              <a:spcAft>
                <a:spcPct val="0"/>
              </a:spcAft>
              <a:defRPr sz="2400">
                <a:solidFill>
                  <a:schemeClr val="tx1"/>
                </a:solidFill>
                <a:latin typeface="Times" charset="0"/>
                <a:ea typeface="ＭＳ Ｐゴシック" charset="0"/>
              </a:defRPr>
            </a:lvl8pPr>
            <a:lvl9pPr marL="3867150" defTabSz="1019175"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l" defTabSz="1019175" rtl="0" eaLnBrk="0" fontAlgn="base" latinLnBrk="0" hangingPunct="0">
              <a:lnSpc>
                <a:spcPct val="100000"/>
              </a:lnSpc>
              <a:spcBef>
                <a:spcPct val="50000"/>
              </a:spcBef>
              <a:spcAft>
                <a:spcPct val="0"/>
              </a:spcAft>
              <a:buClrTx/>
              <a:buSzTx/>
              <a:buFontTx/>
              <a:buNone/>
              <a:tabLst/>
              <a:defRPr/>
            </a:pPr>
            <a:r>
              <a:rPr kumimoji="0" lang="zh-CN" altLang="en-US" sz="3200" b="0" i="0" u="none" strike="noStrike" kern="1200" cap="none" spc="0" normalizeH="0" baseline="0" noProof="0">
                <a:ln>
                  <a:noFill/>
                </a:ln>
                <a:solidFill>
                  <a:srgbClr val="0033CC"/>
                </a:solidFill>
                <a:effectLst/>
                <a:uLnTx/>
                <a:uFillTx/>
                <a:latin typeface="Comic Sans MS" charset="0"/>
                <a:ea typeface="黑体" charset="0"/>
                <a:cs typeface="黑体" charset="0"/>
              </a:rPr>
              <a:t>亚西亚</a:t>
            </a:r>
          </a:p>
        </p:txBody>
      </p:sp>
      <p:sp>
        <p:nvSpPr>
          <p:cNvPr id="1835024" name="Text Box 16"/>
          <p:cNvSpPr txBox="1">
            <a:spLocks noChangeArrowheads="1"/>
          </p:cNvSpPr>
          <p:nvPr/>
        </p:nvSpPr>
        <p:spPr bwMode="auto">
          <a:xfrm>
            <a:off x="4231409" y="656945"/>
            <a:ext cx="3733512" cy="1753721"/>
          </a:xfrm>
          <a:prstGeom prst="rect">
            <a:avLst/>
          </a:prstGeom>
          <a:noFill/>
          <a:ln>
            <a:noFill/>
          </a:ln>
          <a:effectLst>
            <a:outerShdw blurRad="63500" dist="71842" dir="2700000" algn="ctr" rotWithShape="0">
              <a:srgbClr val="0A0A0A">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1301" tIns="45652" rIns="91301" bIns="45652">
            <a:spAutoFit/>
          </a:bodyPr>
          <a:lstStyle>
            <a:lvl1pPr algn="l" defTabSz="1019175">
              <a:defRPr sz="2400">
                <a:solidFill>
                  <a:schemeClr val="tx1"/>
                </a:solidFill>
                <a:latin typeface="Times" charset="0"/>
                <a:ea typeface="ＭＳ Ｐゴシック" charset="0"/>
              </a:defRPr>
            </a:lvl1pPr>
            <a:lvl2pPr marL="509588" algn="l" defTabSz="1019175">
              <a:defRPr sz="2400">
                <a:solidFill>
                  <a:schemeClr val="tx1"/>
                </a:solidFill>
                <a:latin typeface="Times" charset="0"/>
                <a:ea typeface="ＭＳ Ｐゴシック" charset="0"/>
              </a:defRPr>
            </a:lvl2pPr>
            <a:lvl3pPr marL="1019175" algn="l" defTabSz="1019175">
              <a:defRPr sz="2400">
                <a:solidFill>
                  <a:schemeClr val="tx1"/>
                </a:solidFill>
                <a:latin typeface="Times" charset="0"/>
                <a:ea typeface="ＭＳ Ｐゴシック" charset="0"/>
              </a:defRPr>
            </a:lvl3pPr>
            <a:lvl4pPr marL="1528763" algn="l" defTabSz="1019175">
              <a:defRPr sz="2400">
                <a:solidFill>
                  <a:schemeClr val="tx1"/>
                </a:solidFill>
                <a:latin typeface="Times" charset="0"/>
                <a:ea typeface="ＭＳ Ｐゴシック" charset="0"/>
              </a:defRPr>
            </a:lvl4pPr>
            <a:lvl5pPr marL="2038350" algn="l" defTabSz="1019175">
              <a:defRPr sz="2400">
                <a:solidFill>
                  <a:schemeClr val="tx1"/>
                </a:solidFill>
                <a:latin typeface="Times" charset="0"/>
                <a:ea typeface="ＭＳ Ｐゴシック" charset="0"/>
              </a:defRPr>
            </a:lvl5pPr>
            <a:lvl6pPr marL="2495550" defTabSz="1019175" eaLnBrk="0" fontAlgn="base" hangingPunct="0">
              <a:spcBef>
                <a:spcPct val="0"/>
              </a:spcBef>
              <a:spcAft>
                <a:spcPct val="0"/>
              </a:spcAft>
              <a:defRPr sz="2400">
                <a:solidFill>
                  <a:schemeClr val="tx1"/>
                </a:solidFill>
                <a:latin typeface="Times" charset="0"/>
                <a:ea typeface="ＭＳ Ｐゴシック" charset="0"/>
              </a:defRPr>
            </a:lvl6pPr>
            <a:lvl7pPr marL="2952750" defTabSz="1019175" eaLnBrk="0" fontAlgn="base" hangingPunct="0">
              <a:spcBef>
                <a:spcPct val="0"/>
              </a:spcBef>
              <a:spcAft>
                <a:spcPct val="0"/>
              </a:spcAft>
              <a:defRPr sz="2400">
                <a:solidFill>
                  <a:schemeClr val="tx1"/>
                </a:solidFill>
                <a:latin typeface="Times" charset="0"/>
                <a:ea typeface="ＭＳ Ｐゴシック" charset="0"/>
              </a:defRPr>
            </a:lvl7pPr>
            <a:lvl8pPr marL="3409950" defTabSz="1019175" eaLnBrk="0" fontAlgn="base" hangingPunct="0">
              <a:spcBef>
                <a:spcPct val="0"/>
              </a:spcBef>
              <a:spcAft>
                <a:spcPct val="0"/>
              </a:spcAft>
              <a:defRPr sz="2400">
                <a:solidFill>
                  <a:schemeClr val="tx1"/>
                </a:solidFill>
                <a:latin typeface="Times" charset="0"/>
                <a:ea typeface="ＭＳ Ｐゴシック" charset="0"/>
              </a:defRPr>
            </a:lvl8pPr>
            <a:lvl9pPr marL="3867150" defTabSz="1019175"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r" defTabSz="1019175" rtl="0" eaLnBrk="0" fontAlgn="base" latinLnBrk="0" hangingPunct="0">
              <a:lnSpc>
                <a:spcPct val="100000"/>
              </a:lnSpc>
              <a:spcBef>
                <a:spcPct val="50000"/>
              </a:spcBef>
              <a:spcAft>
                <a:spcPct val="0"/>
              </a:spcAft>
              <a:buClrTx/>
              <a:buSzTx/>
              <a:buFontTx/>
              <a:buNone/>
              <a:tabLst/>
              <a:defRPr/>
            </a:pPr>
            <a:r>
              <a:rPr kumimoji="0" lang="ja-JP" altLang="en-US" sz="5400" b="0" i="0" u="none" strike="noStrike" kern="1200" cap="none" spc="0" normalizeH="0" baseline="0" noProof="0">
                <a:ln>
                  <a:noFill/>
                </a:ln>
                <a:solidFill>
                  <a:srgbClr val="FFFFFF"/>
                </a:solidFill>
                <a:effectLst/>
                <a:uLnTx/>
                <a:uFillTx/>
                <a:latin typeface="NJ Chinese Simplified" charset="0"/>
                <a:ea typeface="黑体" charset="0"/>
                <a:cs typeface="黑体" charset="0"/>
              </a:rPr>
              <a:t>保罗行程   </a:t>
            </a:r>
            <a:r>
              <a:rPr kumimoji="0" lang="ja-JP" altLang="en-US" sz="5400" b="0" i="1" u="none" strike="noStrike" kern="1200" cap="none" spc="0" normalizeH="0" baseline="0" noProof="0">
                <a:ln>
                  <a:noFill/>
                </a:ln>
                <a:solidFill>
                  <a:srgbClr val="FFFFFF"/>
                </a:solidFill>
                <a:effectLst/>
                <a:uLnTx/>
                <a:uFillTx/>
                <a:latin typeface="NJ Chinese Simplified" charset="0"/>
                <a:ea typeface="黑体" charset="0"/>
                <a:cs typeface="黑体" charset="0"/>
              </a:rPr>
              <a:t>一瞥</a:t>
            </a:r>
            <a:endParaRPr kumimoji="0" lang="zh-CN" altLang="en-US" sz="5400" b="0" i="0" u="none" strike="noStrike" kern="1200" cap="none" spc="0" normalizeH="0" baseline="0" noProof="0">
              <a:ln>
                <a:noFill/>
              </a:ln>
              <a:solidFill>
                <a:srgbClr val="FFFFFF"/>
              </a:solidFill>
              <a:effectLst/>
              <a:uLnTx/>
              <a:uFillTx/>
              <a:latin typeface="NJ Chinese Simplified" charset="0"/>
              <a:ea typeface="黑体" charset="0"/>
              <a:cs typeface="黑体" charset="0"/>
            </a:endParaRPr>
          </a:p>
        </p:txBody>
      </p:sp>
      <p:sp>
        <p:nvSpPr>
          <p:cNvPr id="1835026" name="Text Box 18"/>
          <p:cNvSpPr txBox="1">
            <a:spLocks noChangeArrowheads="1"/>
          </p:cNvSpPr>
          <p:nvPr/>
        </p:nvSpPr>
        <p:spPr bwMode="auto">
          <a:xfrm>
            <a:off x="6459683" y="4150379"/>
            <a:ext cx="2249921" cy="369794"/>
          </a:xfrm>
          <a:prstGeom prst="rect">
            <a:avLst/>
          </a:prstGeom>
          <a:noFill/>
          <a:ln>
            <a:noFill/>
          </a:ln>
          <a:effectLst>
            <a:outerShdw blurRad="63500" dist="38099" dir="2700000" algn="ctr" rotWithShape="0">
              <a:schemeClr val="bg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1301" tIns="45652" rIns="91301" bIns="45652">
            <a:spAutoFit/>
          </a:bodyPr>
          <a:lstStyle>
            <a:lvl1pPr algn="l" defTabSz="1019175">
              <a:defRPr sz="2400">
                <a:solidFill>
                  <a:schemeClr val="tx1"/>
                </a:solidFill>
                <a:latin typeface="Times" charset="0"/>
                <a:ea typeface="ＭＳ Ｐゴシック" charset="0"/>
              </a:defRPr>
            </a:lvl1pPr>
            <a:lvl2pPr marL="509588" algn="l" defTabSz="1019175">
              <a:defRPr sz="2400">
                <a:solidFill>
                  <a:schemeClr val="tx1"/>
                </a:solidFill>
                <a:latin typeface="Times" charset="0"/>
                <a:ea typeface="ＭＳ Ｐゴシック" charset="0"/>
              </a:defRPr>
            </a:lvl2pPr>
            <a:lvl3pPr marL="1019175" algn="l" defTabSz="1019175">
              <a:defRPr sz="2400">
                <a:solidFill>
                  <a:schemeClr val="tx1"/>
                </a:solidFill>
                <a:latin typeface="Times" charset="0"/>
                <a:ea typeface="ＭＳ Ｐゴシック" charset="0"/>
              </a:defRPr>
            </a:lvl3pPr>
            <a:lvl4pPr marL="1528763" algn="l" defTabSz="1019175">
              <a:defRPr sz="2400">
                <a:solidFill>
                  <a:schemeClr val="tx1"/>
                </a:solidFill>
                <a:latin typeface="Times" charset="0"/>
                <a:ea typeface="ＭＳ Ｐゴシック" charset="0"/>
              </a:defRPr>
            </a:lvl4pPr>
            <a:lvl5pPr marL="2038350" algn="l" defTabSz="1019175">
              <a:defRPr sz="2400">
                <a:solidFill>
                  <a:schemeClr val="tx1"/>
                </a:solidFill>
                <a:latin typeface="Times" charset="0"/>
                <a:ea typeface="ＭＳ Ｐゴシック" charset="0"/>
              </a:defRPr>
            </a:lvl5pPr>
            <a:lvl6pPr marL="2495550" defTabSz="1019175" eaLnBrk="0" fontAlgn="base" hangingPunct="0">
              <a:spcBef>
                <a:spcPct val="0"/>
              </a:spcBef>
              <a:spcAft>
                <a:spcPct val="0"/>
              </a:spcAft>
              <a:defRPr sz="2400">
                <a:solidFill>
                  <a:schemeClr val="tx1"/>
                </a:solidFill>
                <a:latin typeface="Times" charset="0"/>
                <a:ea typeface="ＭＳ Ｐゴシック" charset="0"/>
              </a:defRPr>
            </a:lvl6pPr>
            <a:lvl7pPr marL="2952750" defTabSz="1019175" eaLnBrk="0" fontAlgn="base" hangingPunct="0">
              <a:spcBef>
                <a:spcPct val="0"/>
              </a:spcBef>
              <a:spcAft>
                <a:spcPct val="0"/>
              </a:spcAft>
              <a:defRPr sz="2400">
                <a:solidFill>
                  <a:schemeClr val="tx1"/>
                </a:solidFill>
                <a:latin typeface="Times" charset="0"/>
                <a:ea typeface="ＭＳ Ｐゴシック" charset="0"/>
              </a:defRPr>
            </a:lvl7pPr>
            <a:lvl8pPr marL="3409950" defTabSz="1019175" eaLnBrk="0" fontAlgn="base" hangingPunct="0">
              <a:spcBef>
                <a:spcPct val="0"/>
              </a:spcBef>
              <a:spcAft>
                <a:spcPct val="0"/>
              </a:spcAft>
              <a:defRPr sz="2400">
                <a:solidFill>
                  <a:schemeClr val="tx1"/>
                </a:solidFill>
                <a:latin typeface="Times" charset="0"/>
                <a:ea typeface="ＭＳ Ｐゴシック" charset="0"/>
              </a:defRPr>
            </a:lvl8pPr>
            <a:lvl9pPr marL="3867150" defTabSz="1019175"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l" defTabSz="1019175" rtl="0" eaLnBrk="0" fontAlgn="base" latinLnBrk="0" hangingPunct="0">
              <a:lnSpc>
                <a:spcPct val="100000"/>
              </a:lnSpc>
              <a:spcBef>
                <a:spcPct val="50000"/>
              </a:spcBef>
              <a:spcAft>
                <a:spcPct val="0"/>
              </a:spcAft>
              <a:buClrTx/>
              <a:buSzTx/>
              <a:buFontTx/>
              <a:buNone/>
              <a:tabLst/>
              <a:defRPr/>
            </a:pPr>
            <a:r>
              <a:rPr kumimoji="0" lang="en-US" altLang="zh-CN" sz="1800" b="0" i="0" u="none" strike="noStrike" kern="1200" cap="none" spc="0" normalizeH="0" baseline="0" noProof="0">
                <a:ln>
                  <a:noFill/>
                </a:ln>
                <a:solidFill>
                  <a:srgbClr val="000000"/>
                </a:solidFill>
                <a:effectLst/>
                <a:uLnTx/>
                <a:uFillTx/>
                <a:latin typeface="Comic Sans MS"/>
                <a:ea typeface="宋体" charset="0"/>
                <a:cs typeface="宋体" charset="0"/>
              </a:rPr>
              <a:t>•</a:t>
            </a:r>
            <a:r>
              <a:rPr kumimoji="0" lang="zh-CN" altLang="en-US" sz="1600" b="0" i="0" u="none" strike="noStrike" kern="1200" cap="none" spc="0" normalizeH="0" baseline="0" noProof="0">
                <a:ln>
                  <a:noFill/>
                </a:ln>
                <a:solidFill>
                  <a:srgbClr val="000000"/>
                </a:solidFill>
                <a:effectLst/>
                <a:uLnTx/>
                <a:uFillTx/>
                <a:latin typeface="宋体" charset="0"/>
                <a:ea typeface="宋体" charset="0"/>
                <a:cs typeface="宋体" charset="0"/>
              </a:rPr>
              <a:t>叙 利 亚 安 提 阿</a:t>
            </a:r>
            <a:r>
              <a:rPr kumimoji="0" lang="zh-CN" altLang="en-US" sz="1800" b="0" i="0" u="none" strike="noStrike" kern="1200" cap="none" spc="0" normalizeH="0" baseline="0" noProof="0">
                <a:ln>
                  <a:noFill/>
                </a:ln>
                <a:solidFill>
                  <a:srgbClr val="000000"/>
                </a:solidFill>
                <a:effectLst/>
                <a:uLnTx/>
                <a:uFillTx/>
                <a:latin typeface="宋体" charset="0"/>
                <a:ea typeface="宋体" charset="0"/>
                <a:cs typeface="宋体" charset="0"/>
              </a:rPr>
              <a:t> </a:t>
            </a:r>
          </a:p>
        </p:txBody>
      </p:sp>
      <p:sp>
        <p:nvSpPr>
          <p:cNvPr id="1835027" name="Text Box 19"/>
          <p:cNvSpPr txBox="1">
            <a:spLocks noChangeArrowheads="1"/>
          </p:cNvSpPr>
          <p:nvPr/>
        </p:nvSpPr>
        <p:spPr bwMode="auto">
          <a:xfrm>
            <a:off x="5964672" y="3501838"/>
            <a:ext cx="2498147" cy="369794"/>
          </a:xfrm>
          <a:prstGeom prst="rect">
            <a:avLst/>
          </a:prstGeom>
          <a:noFill/>
          <a:ln>
            <a:noFill/>
          </a:ln>
          <a:effectLst>
            <a:outerShdw blurRad="63500" dist="38099" dir="2700000" algn="ctr" rotWithShape="0">
              <a:schemeClr val="bg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1301" tIns="45652" rIns="91301" bIns="45652">
            <a:spAutoFit/>
          </a:bodyPr>
          <a:lstStyle>
            <a:lvl1pPr algn="l" defTabSz="1019175">
              <a:defRPr sz="2400">
                <a:solidFill>
                  <a:schemeClr val="tx1"/>
                </a:solidFill>
                <a:latin typeface="Times" charset="0"/>
                <a:ea typeface="ＭＳ Ｐゴシック" charset="0"/>
              </a:defRPr>
            </a:lvl1pPr>
            <a:lvl2pPr marL="509588" algn="l" defTabSz="1019175">
              <a:defRPr sz="2400">
                <a:solidFill>
                  <a:schemeClr val="tx1"/>
                </a:solidFill>
                <a:latin typeface="Times" charset="0"/>
                <a:ea typeface="ＭＳ Ｐゴシック" charset="0"/>
              </a:defRPr>
            </a:lvl2pPr>
            <a:lvl3pPr marL="1019175" algn="l" defTabSz="1019175">
              <a:defRPr sz="2400">
                <a:solidFill>
                  <a:schemeClr val="tx1"/>
                </a:solidFill>
                <a:latin typeface="Times" charset="0"/>
                <a:ea typeface="ＭＳ Ｐゴシック" charset="0"/>
              </a:defRPr>
            </a:lvl3pPr>
            <a:lvl4pPr marL="1528763" algn="l" defTabSz="1019175">
              <a:defRPr sz="2400">
                <a:solidFill>
                  <a:schemeClr val="tx1"/>
                </a:solidFill>
                <a:latin typeface="Times" charset="0"/>
                <a:ea typeface="ＭＳ Ｐゴシック" charset="0"/>
              </a:defRPr>
            </a:lvl4pPr>
            <a:lvl5pPr marL="2038350" algn="l" defTabSz="1019175">
              <a:defRPr sz="2400">
                <a:solidFill>
                  <a:schemeClr val="tx1"/>
                </a:solidFill>
                <a:latin typeface="Times" charset="0"/>
                <a:ea typeface="ＭＳ Ｐゴシック" charset="0"/>
              </a:defRPr>
            </a:lvl5pPr>
            <a:lvl6pPr marL="2495550" defTabSz="1019175" eaLnBrk="0" fontAlgn="base" hangingPunct="0">
              <a:spcBef>
                <a:spcPct val="0"/>
              </a:spcBef>
              <a:spcAft>
                <a:spcPct val="0"/>
              </a:spcAft>
              <a:defRPr sz="2400">
                <a:solidFill>
                  <a:schemeClr val="tx1"/>
                </a:solidFill>
                <a:latin typeface="Times" charset="0"/>
                <a:ea typeface="ＭＳ Ｐゴシック" charset="0"/>
              </a:defRPr>
            </a:lvl6pPr>
            <a:lvl7pPr marL="2952750" defTabSz="1019175" eaLnBrk="0" fontAlgn="base" hangingPunct="0">
              <a:spcBef>
                <a:spcPct val="0"/>
              </a:spcBef>
              <a:spcAft>
                <a:spcPct val="0"/>
              </a:spcAft>
              <a:defRPr sz="2400">
                <a:solidFill>
                  <a:schemeClr val="tx1"/>
                </a:solidFill>
                <a:latin typeface="Times" charset="0"/>
                <a:ea typeface="ＭＳ Ｐゴシック" charset="0"/>
              </a:defRPr>
            </a:lvl7pPr>
            <a:lvl8pPr marL="3409950" defTabSz="1019175" eaLnBrk="0" fontAlgn="base" hangingPunct="0">
              <a:spcBef>
                <a:spcPct val="0"/>
              </a:spcBef>
              <a:spcAft>
                <a:spcPct val="0"/>
              </a:spcAft>
              <a:defRPr sz="2400">
                <a:solidFill>
                  <a:schemeClr val="tx1"/>
                </a:solidFill>
                <a:latin typeface="Times" charset="0"/>
                <a:ea typeface="ＭＳ Ｐゴシック" charset="0"/>
              </a:defRPr>
            </a:lvl8pPr>
            <a:lvl9pPr marL="3867150" defTabSz="1019175"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l" defTabSz="1019175" rtl="0" eaLnBrk="0" fontAlgn="base" latinLnBrk="0" hangingPunct="0">
              <a:lnSpc>
                <a:spcPct val="100000"/>
              </a:lnSpc>
              <a:spcBef>
                <a:spcPct val="50000"/>
              </a:spcBef>
              <a:spcAft>
                <a:spcPct val="0"/>
              </a:spcAft>
              <a:buClrTx/>
              <a:buSzTx/>
              <a:buFontTx/>
              <a:buNone/>
              <a:tabLst/>
              <a:defRPr/>
            </a:pPr>
            <a:r>
              <a:rPr kumimoji="0" lang="en-US" altLang="zh-CN" sz="1800" b="0" i="0" u="none" strike="noStrike" kern="1200" cap="none" spc="0" normalizeH="0" baseline="0" noProof="0">
                <a:ln>
                  <a:noFill/>
                </a:ln>
                <a:solidFill>
                  <a:srgbClr val="000000"/>
                </a:solidFill>
                <a:effectLst/>
                <a:uLnTx/>
                <a:uFillTx/>
                <a:latin typeface="Comic Sans MS"/>
                <a:ea typeface="宋体" charset="0"/>
                <a:cs typeface="宋体" charset="0"/>
              </a:rPr>
              <a:t>•</a:t>
            </a:r>
            <a:r>
              <a:rPr kumimoji="0" lang="zh-CN" altLang="en-US" sz="1600" b="0" i="0" u="none" strike="noStrike" kern="1200" cap="none" spc="0" normalizeH="0" baseline="0" noProof="0">
                <a:ln>
                  <a:noFill/>
                </a:ln>
                <a:solidFill>
                  <a:srgbClr val="000000"/>
                </a:solidFill>
                <a:effectLst/>
                <a:uLnTx/>
                <a:uFillTx/>
                <a:latin typeface="宋体" charset="0"/>
                <a:ea typeface="宋体" charset="0"/>
                <a:cs typeface="宋体" charset="0"/>
              </a:rPr>
              <a:t>彼 西 底 安 提 阿</a:t>
            </a:r>
          </a:p>
        </p:txBody>
      </p:sp>
      <p:sp>
        <p:nvSpPr>
          <p:cNvPr id="1835028" name="Text Box 20"/>
          <p:cNvSpPr txBox="1">
            <a:spLocks noChangeArrowheads="1"/>
          </p:cNvSpPr>
          <p:nvPr/>
        </p:nvSpPr>
        <p:spPr bwMode="auto">
          <a:xfrm>
            <a:off x="5191126" y="3704945"/>
            <a:ext cx="1935306" cy="369794"/>
          </a:xfrm>
          <a:prstGeom prst="rect">
            <a:avLst/>
          </a:prstGeom>
          <a:noFill/>
          <a:ln>
            <a:noFill/>
          </a:ln>
          <a:effectLst>
            <a:outerShdw blurRad="63500" dist="38099" dir="2700000" algn="ctr" rotWithShape="0">
              <a:schemeClr val="bg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1301" tIns="45652" rIns="91301" bIns="45652">
            <a:spAutoFit/>
          </a:bodyPr>
          <a:lstStyle>
            <a:lvl1pPr algn="l" defTabSz="1019175">
              <a:defRPr sz="2400">
                <a:solidFill>
                  <a:schemeClr val="tx1"/>
                </a:solidFill>
                <a:latin typeface="Times" charset="0"/>
                <a:ea typeface="ＭＳ Ｐゴシック" charset="0"/>
              </a:defRPr>
            </a:lvl1pPr>
            <a:lvl2pPr marL="509588" algn="l" defTabSz="1019175">
              <a:defRPr sz="2400">
                <a:solidFill>
                  <a:schemeClr val="tx1"/>
                </a:solidFill>
                <a:latin typeface="Times" charset="0"/>
                <a:ea typeface="ＭＳ Ｐゴシック" charset="0"/>
              </a:defRPr>
            </a:lvl2pPr>
            <a:lvl3pPr marL="1019175" algn="l" defTabSz="1019175">
              <a:defRPr sz="2400">
                <a:solidFill>
                  <a:schemeClr val="tx1"/>
                </a:solidFill>
                <a:latin typeface="Times" charset="0"/>
                <a:ea typeface="ＭＳ Ｐゴシック" charset="0"/>
              </a:defRPr>
            </a:lvl3pPr>
            <a:lvl4pPr marL="1528763" algn="l" defTabSz="1019175">
              <a:defRPr sz="2400">
                <a:solidFill>
                  <a:schemeClr val="tx1"/>
                </a:solidFill>
                <a:latin typeface="Times" charset="0"/>
                <a:ea typeface="ＭＳ Ｐゴシック" charset="0"/>
              </a:defRPr>
            </a:lvl4pPr>
            <a:lvl5pPr marL="2038350" algn="l" defTabSz="1019175">
              <a:defRPr sz="2400">
                <a:solidFill>
                  <a:schemeClr val="tx1"/>
                </a:solidFill>
                <a:latin typeface="Times" charset="0"/>
                <a:ea typeface="ＭＳ Ｐゴシック" charset="0"/>
              </a:defRPr>
            </a:lvl5pPr>
            <a:lvl6pPr marL="2495550" defTabSz="1019175" eaLnBrk="0" fontAlgn="base" hangingPunct="0">
              <a:spcBef>
                <a:spcPct val="0"/>
              </a:spcBef>
              <a:spcAft>
                <a:spcPct val="0"/>
              </a:spcAft>
              <a:defRPr sz="2400">
                <a:solidFill>
                  <a:schemeClr val="tx1"/>
                </a:solidFill>
                <a:latin typeface="Times" charset="0"/>
                <a:ea typeface="ＭＳ Ｐゴシック" charset="0"/>
              </a:defRPr>
            </a:lvl6pPr>
            <a:lvl7pPr marL="2952750" defTabSz="1019175" eaLnBrk="0" fontAlgn="base" hangingPunct="0">
              <a:spcBef>
                <a:spcPct val="0"/>
              </a:spcBef>
              <a:spcAft>
                <a:spcPct val="0"/>
              </a:spcAft>
              <a:defRPr sz="2400">
                <a:solidFill>
                  <a:schemeClr val="tx1"/>
                </a:solidFill>
                <a:latin typeface="Times" charset="0"/>
                <a:ea typeface="ＭＳ Ｐゴシック" charset="0"/>
              </a:defRPr>
            </a:lvl7pPr>
            <a:lvl8pPr marL="3409950" defTabSz="1019175" eaLnBrk="0" fontAlgn="base" hangingPunct="0">
              <a:spcBef>
                <a:spcPct val="0"/>
              </a:spcBef>
              <a:spcAft>
                <a:spcPct val="0"/>
              </a:spcAft>
              <a:defRPr sz="2400">
                <a:solidFill>
                  <a:schemeClr val="tx1"/>
                </a:solidFill>
                <a:latin typeface="Times" charset="0"/>
                <a:ea typeface="ＭＳ Ｐゴシック" charset="0"/>
              </a:defRPr>
            </a:lvl8pPr>
            <a:lvl9pPr marL="3867150" defTabSz="1019175"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l" defTabSz="1019175" rtl="0" eaLnBrk="0" fontAlgn="base" latinLnBrk="0" hangingPunct="0">
              <a:lnSpc>
                <a:spcPct val="100000"/>
              </a:lnSpc>
              <a:spcBef>
                <a:spcPct val="50000"/>
              </a:spcBef>
              <a:spcAft>
                <a:spcPct val="0"/>
              </a:spcAft>
              <a:buClrTx/>
              <a:buSzTx/>
              <a:buFontTx/>
              <a:buNone/>
              <a:tabLst/>
              <a:defRPr/>
            </a:pPr>
            <a:r>
              <a:rPr kumimoji="0" lang="en-US" altLang="zh-CN" sz="1800" b="0" i="0" u="none" strike="noStrike" kern="1200" cap="none" spc="0" normalizeH="0" baseline="0" noProof="0">
                <a:ln>
                  <a:noFill/>
                </a:ln>
                <a:solidFill>
                  <a:srgbClr val="000000"/>
                </a:solidFill>
                <a:effectLst/>
                <a:uLnTx/>
                <a:uFillTx/>
                <a:latin typeface="Comic Sans MS"/>
                <a:ea typeface="宋体" charset="0"/>
                <a:cs typeface="宋体" charset="0"/>
              </a:rPr>
              <a:t>•</a:t>
            </a:r>
            <a:r>
              <a:rPr kumimoji="0" lang="zh-CN" altLang="en-US" sz="1600" b="0" i="0" u="none" strike="noStrike" kern="1200" cap="none" spc="0" normalizeH="0" baseline="0" noProof="0">
                <a:ln>
                  <a:noFill/>
                </a:ln>
                <a:solidFill>
                  <a:srgbClr val="000000"/>
                </a:solidFill>
                <a:effectLst/>
                <a:uLnTx/>
                <a:uFillTx/>
                <a:latin typeface="宋体" charset="0"/>
                <a:ea typeface="宋体" charset="0"/>
                <a:cs typeface="宋体" charset="0"/>
              </a:rPr>
              <a:t>以 </a:t>
            </a:r>
            <a:r>
              <a:rPr kumimoji="0" lang="ja-JP" altLang="en-US" sz="1600" b="0" i="0" u="none" strike="noStrike" kern="1200" cap="none" spc="0" normalizeH="0" baseline="0" noProof="0">
                <a:ln>
                  <a:noFill/>
                </a:ln>
                <a:solidFill>
                  <a:srgbClr val="000000"/>
                </a:solidFill>
                <a:effectLst/>
                <a:uLnTx/>
                <a:uFillTx/>
                <a:latin typeface="宋体" charset="0"/>
                <a:ea typeface="宋体" charset="0"/>
                <a:cs typeface="宋体" charset="0"/>
              </a:rPr>
              <a:t>弗</a:t>
            </a:r>
            <a:r>
              <a:rPr kumimoji="0" lang="zh-CN" altLang="en-US" sz="1600" b="0" i="0" u="none" strike="noStrike" kern="1200" cap="none" spc="0" normalizeH="0" baseline="0" noProof="0">
                <a:ln>
                  <a:noFill/>
                </a:ln>
                <a:solidFill>
                  <a:srgbClr val="000000"/>
                </a:solidFill>
                <a:effectLst/>
                <a:uLnTx/>
                <a:uFillTx/>
                <a:latin typeface="宋体" charset="0"/>
                <a:ea typeface="宋体" charset="0"/>
                <a:cs typeface="宋体" charset="0"/>
              </a:rPr>
              <a:t> </a:t>
            </a:r>
            <a:r>
              <a:rPr kumimoji="0" lang="ja-JP" altLang="en-US" sz="1600" b="0" i="0" u="none" strike="noStrike" kern="1200" cap="none" spc="0" normalizeH="0" baseline="0" noProof="0">
                <a:ln>
                  <a:noFill/>
                </a:ln>
                <a:solidFill>
                  <a:srgbClr val="000000"/>
                </a:solidFill>
                <a:effectLst/>
                <a:uLnTx/>
                <a:uFillTx/>
                <a:latin typeface="宋体" charset="0"/>
                <a:ea typeface="宋体" charset="0"/>
                <a:cs typeface="宋体" charset="0"/>
              </a:rPr>
              <a:t>所</a:t>
            </a:r>
            <a:endParaRPr kumimoji="0" lang="zh-CN" altLang="en-US" sz="1600" b="0" i="0" u="none" strike="noStrike" kern="1200" cap="none" spc="0" normalizeH="0" baseline="0" noProof="0">
              <a:ln>
                <a:noFill/>
              </a:ln>
              <a:solidFill>
                <a:srgbClr val="000000"/>
              </a:solidFill>
              <a:effectLst/>
              <a:uLnTx/>
              <a:uFillTx/>
              <a:latin typeface="宋体" charset="0"/>
              <a:ea typeface="宋体" charset="0"/>
              <a:cs typeface="宋体" charset="0"/>
            </a:endParaRPr>
          </a:p>
        </p:txBody>
      </p:sp>
      <p:sp>
        <p:nvSpPr>
          <p:cNvPr id="1835029" name="Text Box 21"/>
          <p:cNvSpPr txBox="1">
            <a:spLocks noChangeArrowheads="1"/>
          </p:cNvSpPr>
          <p:nvPr/>
        </p:nvSpPr>
        <p:spPr bwMode="auto">
          <a:xfrm>
            <a:off x="3899477" y="3762375"/>
            <a:ext cx="1056409" cy="369794"/>
          </a:xfrm>
          <a:prstGeom prst="rect">
            <a:avLst/>
          </a:prstGeom>
          <a:noFill/>
          <a:ln>
            <a:noFill/>
          </a:ln>
          <a:effectLst>
            <a:outerShdw blurRad="63500" dist="107763" dir="2700000" algn="ctr" rotWithShape="0">
              <a:schemeClr val="tx2">
                <a:alpha val="5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1301" tIns="45652" rIns="91301" bIns="45652">
            <a:spAutoFit/>
          </a:bodyPr>
          <a:lstStyle>
            <a:lvl1pPr algn="l" defTabSz="1019175">
              <a:defRPr sz="2400">
                <a:solidFill>
                  <a:schemeClr val="tx1"/>
                </a:solidFill>
                <a:latin typeface="Times" charset="0"/>
                <a:ea typeface="ＭＳ Ｐゴシック" charset="0"/>
              </a:defRPr>
            </a:lvl1pPr>
            <a:lvl2pPr marL="509588" algn="l" defTabSz="1019175">
              <a:defRPr sz="2400">
                <a:solidFill>
                  <a:schemeClr val="tx1"/>
                </a:solidFill>
                <a:latin typeface="Times" charset="0"/>
                <a:ea typeface="ＭＳ Ｐゴシック" charset="0"/>
              </a:defRPr>
            </a:lvl2pPr>
            <a:lvl3pPr marL="1019175" algn="l" defTabSz="1019175">
              <a:defRPr sz="2400">
                <a:solidFill>
                  <a:schemeClr val="tx1"/>
                </a:solidFill>
                <a:latin typeface="Times" charset="0"/>
                <a:ea typeface="ＭＳ Ｐゴシック" charset="0"/>
              </a:defRPr>
            </a:lvl3pPr>
            <a:lvl4pPr marL="1528763" algn="l" defTabSz="1019175">
              <a:defRPr sz="2400">
                <a:solidFill>
                  <a:schemeClr val="tx1"/>
                </a:solidFill>
                <a:latin typeface="Times" charset="0"/>
                <a:ea typeface="ＭＳ Ｐゴシック" charset="0"/>
              </a:defRPr>
            </a:lvl4pPr>
            <a:lvl5pPr marL="2038350" algn="l" defTabSz="1019175">
              <a:defRPr sz="2400">
                <a:solidFill>
                  <a:schemeClr val="tx1"/>
                </a:solidFill>
                <a:latin typeface="Times" charset="0"/>
                <a:ea typeface="ＭＳ Ｐゴシック" charset="0"/>
              </a:defRPr>
            </a:lvl5pPr>
            <a:lvl6pPr marL="2495550" defTabSz="1019175" eaLnBrk="0" fontAlgn="base" hangingPunct="0">
              <a:spcBef>
                <a:spcPct val="0"/>
              </a:spcBef>
              <a:spcAft>
                <a:spcPct val="0"/>
              </a:spcAft>
              <a:defRPr sz="2400">
                <a:solidFill>
                  <a:schemeClr val="tx1"/>
                </a:solidFill>
                <a:latin typeface="Times" charset="0"/>
                <a:ea typeface="ＭＳ Ｐゴシック" charset="0"/>
              </a:defRPr>
            </a:lvl6pPr>
            <a:lvl7pPr marL="2952750" defTabSz="1019175" eaLnBrk="0" fontAlgn="base" hangingPunct="0">
              <a:spcBef>
                <a:spcPct val="0"/>
              </a:spcBef>
              <a:spcAft>
                <a:spcPct val="0"/>
              </a:spcAft>
              <a:defRPr sz="2400">
                <a:solidFill>
                  <a:schemeClr val="tx1"/>
                </a:solidFill>
                <a:latin typeface="Times" charset="0"/>
                <a:ea typeface="ＭＳ Ｐゴシック" charset="0"/>
              </a:defRPr>
            </a:lvl7pPr>
            <a:lvl8pPr marL="3409950" defTabSz="1019175" eaLnBrk="0" fontAlgn="base" hangingPunct="0">
              <a:spcBef>
                <a:spcPct val="0"/>
              </a:spcBef>
              <a:spcAft>
                <a:spcPct val="0"/>
              </a:spcAft>
              <a:defRPr sz="2400">
                <a:solidFill>
                  <a:schemeClr val="tx1"/>
                </a:solidFill>
                <a:latin typeface="Times" charset="0"/>
                <a:ea typeface="ＭＳ Ｐゴシック" charset="0"/>
              </a:defRPr>
            </a:lvl8pPr>
            <a:lvl9pPr marL="3867150" defTabSz="1019175"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l" defTabSz="1019175" rtl="0" eaLnBrk="0" fontAlgn="base" latinLnBrk="0" hangingPunct="0">
              <a:lnSpc>
                <a:spcPct val="100000"/>
              </a:lnSpc>
              <a:spcBef>
                <a:spcPct val="50000"/>
              </a:spcBef>
              <a:spcAft>
                <a:spcPct val="0"/>
              </a:spcAft>
              <a:buClrTx/>
              <a:buSzTx/>
              <a:buFontTx/>
              <a:buNone/>
              <a:tabLst/>
              <a:defRPr/>
            </a:pPr>
            <a:r>
              <a:rPr kumimoji="0" lang="ja-JP" altLang="en-US" sz="1800" b="0" i="0" u="none" strike="noStrike" kern="1200" cap="none" spc="0" normalizeH="0" baseline="0" noProof="0">
                <a:ln>
                  <a:noFill/>
                </a:ln>
                <a:solidFill>
                  <a:srgbClr val="FFFFFF"/>
                </a:solidFill>
                <a:effectLst/>
                <a:uLnTx/>
                <a:uFillTx/>
                <a:latin typeface="NJ Chinese Simplified" charset="0"/>
                <a:ea typeface="MS PGothic" charset="0"/>
                <a:cs typeface="MS PGothic" charset="0"/>
              </a:rPr>
              <a:t>雅</a:t>
            </a:r>
            <a:r>
              <a:rPr kumimoji="0" lang="zh-CN" altLang="en-US" sz="1800" b="0" i="0" u="none" strike="noStrike" kern="1200" cap="none" spc="0" normalizeH="0" baseline="0" noProof="0">
                <a:ln>
                  <a:noFill/>
                </a:ln>
                <a:solidFill>
                  <a:srgbClr val="FFFFFF"/>
                </a:solidFill>
                <a:effectLst/>
                <a:uLnTx/>
                <a:uFillTx/>
                <a:latin typeface="NJ Chinese Simplified" charset="0"/>
                <a:ea typeface="NJ Chinese Simplified" charset="0"/>
                <a:cs typeface="NJ Chinese Simplified" charset="0"/>
              </a:rPr>
              <a:t> </a:t>
            </a:r>
            <a:r>
              <a:rPr kumimoji="0" lang="ja-JP" altLang="en-US" sz="1800" b="0" i="0" u="none" strike="noStrike" kern="1200" cap="none" spc="0" normalizeH="0" baseline="0" noProof="0">
                <a:ln>
                  <a:noFill/>
                </a:ln>
                <a:solidFill>
                  <a:srgbClr val="FFFFFF"/>
                </a:solidFill>
                <a:effectLst/>
                <a:uLnTx/>
                <a:uFillTx/>
                <a:latin typeface="NJ Chinese Simplified" charset="0"/>
                <a:ea typeface="MS PGothic" charset="0"/>
                <a:cs typeface="MS PGothic" charset="0"/>
              </a:rPr>
              <a:t>典</a:t>
            </a:r>
            <a:endParaRPr kumimoji="0" lang="zh-CN" altLang="en-US" sz="1800" b="0" i="0" u="none" strike="noStrike" kern="1200" cap="none" spc="0" normalizeH="0" baseline="0" noProof="0">
              <a:ln>
                <a:noFill/>
              </a:ln>
              <a:solidFill>
                <a:srgbClr val="FFFFFF"/>
              </a:solidFill>
              <a:effectLst/>
              <a:uLnTx/>
              <a:uFillTx/>
              <a:latin typeface="NJ Chinese Simplified" charset="0"/>
              <a:ea typeface="NJ Chinese Simplified" charset="0"/>
              <a:cs typeface="NJ Chinese Simplified" charset="0"/>
            </a:endParaRPr>
          </a:p>
        </p:txBody>
      </p:sp>
      <p:sp>
        <p:nvSpPr>
          <p:cNvPr id="1835030" name="Text Box 22"/>
          <p:cNvSpPr txBox="1">
            <a:spLocks noChangeArrowheads="1"/>
          </p:cNvSpPr>
          <p:nvPr/>
        </p:nvSpPr>
        <p:spPr bwMode="auto">
          <a:xfrm>
            <a:off x="4664364" y="3088622"/>
            <a:ext cx="1733262" cy="369794"/>
          </a:xfrm>
          <a:prstGeom prst="rect">
            <a:avLst/>
          </a:prstGeom>
          <a:noFill/>
          <a:ln>
            <a:noFill/>
          </a:ln>
          <a:effectLst>
            <a:outerShdw blurRad="63500" dist="38099" dir="2700000" algn="ctr" rotWithShape="0">
              <a:schemeClr val="bg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1301" tIns="45652" rIns="91301" bIns="45652">
            <a:spAutoFit/>
          </a:bodyPr>
          <a:lstStyle>
            <a:lvl1pPr algn="l" defTabSz="1019175">
              <a:defRPr sz="2400">
                <a:solidFill>
                  <a:schemeClr val="tx1"/>
                </a:solidFill>
                <a:latin typeface="Times" charset="0"/>
                <a:ea typeface="ＭＳ Ｐゴシック" charset="0"/>
              </a:defRPr>
            </a:lvl1pPr>
            <a:lvl2pPr marL="509588" algn="l" defTabSz="1019175">
              <a:defRPr sz="2400">
                <a:solidFill>
                  <a:schemeClr val="tx1"/>
                </a:solidFill>
                <a:latin typeface="Times" charset="0"/>
                <a:ea typeface="ＭＳ Ｐゴシック" charset="0"/>
              </a:defRPr>
            </a:lvl2pPr>
            <a:lvl3pPr marL="1019175" algn="l" defTabSz="1019175">
              <a:defRPr sz="2400">
                <a:solidFill>
                  <a:schemeClr val="tx1"/>
                </a:solidFill>
                <a:latin typeface="Times" charset="0"/>
                <a:ea typeface="ＭＳ Ｐゴシック" charset="0"/>
              </a:defRPr>
            </a:lvl3pPr>
            <a:lvl4pPr marL="1528763" algn="l" defTabSz="1019175">
              <a:defRPr sz="2400">
                <a:solidFill>
                  <a:schemeClr val="tx1"/>
                </a:solidFill>
                <a:latin typeface="Times" charset="0"/>
                <a:ea typeface="ＭＳ Ｐゴシック" charset="0"/>
              </a:defRPr>
            </a:lvl4pPr>
            <a:lvl5pPr marL="2038350" algn="l" defTabSz="1019175">
              <a:defRPr sz="2400">
                <a:solidFill>
                  <a:schemeClr val="tx1"/>
                </a:solidFill>
                <a:latin typeface="Times" charset="0"/>
                <a:ea typeface="ＭＳ Ｐゴシック" charset="0"/>
              </a:defRPr>
            </a:lvl5pPr>
            <a:lvl6pPr marL="2495550" defTabSz="1019175" eaLnBrk="0" fontAlgn="base" hangingPunct="0">
              <a:spcBef>
                <a:spcPct val="0"/>
              </a:spcBef>
              <a:spcAft>
                <a:spcPct val="0"/>
              </a:spcAft>
              <a:defRPr sz="2400">
                <a:solidFill>
                  <a:schemeClr val="tx1"/>
                </a:solidFill>
                <a:latin typeface="Times" charset="0"/>
                <a:ea typeface="ＭＳ Ｐゴシック" charset="0"/>
              </a:defRPr>
            </a:lvl6pPr>
            <a:lvl7pPr marL="2952750" defTabSz="1019175" eaLnBrk="0" fontAlgn="base" hangingPunct="0">
              <a:spcBef>
                <a:spcPct val="0"/>
              </a:spcBef>
              <a:spcAft>
                <a:spcPct val="0"/>
              </a:spcAft>
              <a:defRPr sz="2400">
                <a:solidFill>
                  <a:schemeClr val="tx1"/>
                </a:solidFill>
                <a:latin typeface="Times" charset="0"/>
                <a:ea typeface="ＭＳ Ｐゴシック" charset="0"/>
              </a:defRPr>
            </a:lvl7pPr>
            <a:lvl8pPr marL="3409950" defTabSz="1019175" eaLnBrk="0" fontAlgn="base" hangingPunct="0">
              <a:spcBef>
                <a:spcPct val="0"/>
              </a:spcBef>
              <a:spcAft>
                <a:spcPct val="0"/>
              </a:spcAft>
              <a:defRPr sz="2400">
                <a:solidFill>
                  <a:schemeClr val="tx1"/>
                </a:solidFill>
                <a:latin typeface="Times" charset="0"/>
                <a:ea typeface="ＭＳ Ｐゴシック" charset="0"/>
              </a:defRPr>
            </a:lvl8pPr>
            <a:lvl9pPr marL="3867150" defTabSz="1019175"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l" defTabSz="1019175" rtl="0" eaLnBrk="0" fontAlgn="base" latinLnBrk="0" hangingPunct="0">
              <a:lnSpc>
                <a:spcPct val="100000"/>
              </a:lnSpc>
              <a:spcBef>
                <a:spcPct val="50000"/>
              </a:spcBef>
              <a:spcAft>
                <a:spcPct val="0"/>
              </a:spcAft>
              <a:buClrTx/>
              <a:buSzTx/>
              <a:buFontTx/>
              <a:buNone/>
              <a:tabLst/>
              <a:defRPr/>
            </a:pPr>
            <a:r>
              <a:rPr kumimoji="0" lang="en-US" altLang="zh-CN" sz="1800" b="0" i="0" u="none" strike="noStrike" kern="1200" cap="none" spc="0" normalizeH="0" baseline="0" noProof="0">
                <a:ln>
                  <a:noFill/>
                </a:ln>
                <a:solidFill>
                  <a:srgbClr val="000000"/>
                </a:solidFill>
                <a:effectLst/>
                <a:uLnTx/>
                <a:uFillTx/>
                <a:latin typeface="Arial" charset="0"/>
                <a:ea typeface="宋体" charset="0"/>
                <a:cs typeface="宋体" charset="0"/>
              </a:rPr>
              <a:t>•</a:t>
            </a:r>
            <a:r>
              <a:rPr kumimoji="0" lang="ja-JP" altLang="en-US" sz="1600" b="0" i="0" u="none" strike="noStrike" kern="1200" cap="none" spc="0" normalizeH="0" baseline="0" noProof="0">
                <a:ln>
                  <a:noFill/>
                </a:ln>
                <a:solidFill>
                  <a:srgbClr val="000000"/>
                </a:solidFill>
                <a:effectLst/>
                <a:uLnTx/>
                <a:uFillTx/>
                <a:latin typeface="Arial" charset="0"/>
                <a:ea typeface="宋体" charset="0"/>
                <a:cs typeface="宋体" charset="0"/>
              </a:rPr>
              <a:t>马</a:t>
            </a:r>
            <a:r>
              <a:rPr kumimoji="0" lang="zh-CN" altLang="en-US" sz="1600" b="0" i="0" u="none" strike="noStrike" kern="1200" cap="none" spc="0" normalizeH="0" baseline="0" noProof="0">
                <a:ln>
                  <a:noFill/>
                </a:ln>
                <a:solidFill>
                  <a:srgbClr val="000000"/>
                </a:solidFill>
                <a:effectLst/>
                <a:uLnTx/>
                <a:uFillTx/>
                <a:latin typeface="Arial" charset="0"/>
                <a:ea typeface="宋体" charset="0"/>
                <a:cs typeface="宋体" charset="0"/>
              </a:rPr>
              <a:t> </a:t>
            </a:r>
            <a:r>
              <a:rPr kumimoji="0" lang="ja-JP" altLang="en-US" sz="1600" b="0" i="0" u="none" strike="noStrike" kern="1200" cap="none" spc="0" normalizeH="0" baseline="0" noProof="0">
                <a:ln>
                  <a:noFill/>
                </a:ln>
                <a:solidFill>
                  <a:srgbClr val="000000"/>
                </a:solidFill>
                <a:effectLst/>
                <a:uLnTx/>
                <a:uFillTx/>
                <a:latin typeface="Arial" charset="0"/>
                <a:ea typeface="宋体" charset="0"/>
                <a:cs typeface="宋体" charset="0"/>
              </a:rPr>
              <a:t>其</a:t>
            </a:r>
            <a:r>
              <a:rPr kumimoji="0" lang="zh-CN" altLang="en-US" sz="1600" b="0" i="0" u="none" strike="noStrike" kern="1200" cap="none" spc="0" normalizeH="0" baseline="0" noProof="0">
                <a:ln>
                  <a:noFill/>
                </a:ln>
                <a:solidFill>
                  <a:srgbClr val="000000"/>
                </a:solidFill>
                <a:effectLst/>
                <a:uLnTx/>
                <a:uFillTx/>
                <a:latin typeface="Arial" charset="0"/>
                <a:ea typeface="宋体" charset="0"/>
                <a:cs typeface="宋体" charset="0"/>
              </a:rPr>
              <a:t> </a:t>
            </a:r>
            <a:r>
              <a:rPr kumimoji="0" lang="ja-JP" altLang="en-US" sz="1600" b="0" i="0" u="none" strike="noStrike" kern="1200" cap="none" spc="0" normalizeH="0" baseline="0" noProof="0">
                <a:ln>
                  <a:noFill/>
                </a:ln>
                <a:solidFill>
                  <a:srgbClr val="000000"/>
                </a:solidFill>
                <a:effectLst/>
                <a:uLnTx/>
                <a:uFillTx/>
                <a:latin typeface="Arial" charset="0"/>
                <a:ea typeface="宋体" charset="0"/>
                <a:cs typeface="宋体" charset="0"/>
              </a:rPr>
              <a:t>顿</a:t>
            </a:r>
            <a:endParaRPr kumimoji="0" lang="zh-CN" altLang="en-US" sz="1600" b="0" i="0" u="none" strike="noStrike" kern="1200" cap="none" spc="0" normalizeH="0" baseline="0" noProof="0">
              <a:ln>
                <a:noFill/>
              </a:ln>
              <a:solidFill>
                <a:srgbClr val="000000"/>
              </a:solidFill>
              <a:effectLst/>
              <a:uLnTx/>
              <a:uFillTx/>
              <a:latin typeface="Arial" charset="0"/>
              <a:ea typeface="宋体" charset="0"/>
              <a:cs typeface="宋体" charset="0"/>
            </a:endParaRPr>
          </a:p>
        </p:txBody>
      </p:sp>
      <p:sp>
        <p:nvSpPr>
          <p:cNvPr id="1835031" name="Text Box 23"/>
          <p:cNvSpPr txBox="1">
            <a:spLocks noChangeArrowheads="1"/>
          </p:cNvSpPr>
          <p:nvPr/>
        </p:nvSpPr>
        <p:spPr bwMode="auto">
          <a:xfrm>
            <a:off x="6459683" y="4668651"/>
            <a:ext cx="1744807" cy="369794"/>
          </a:xfrm>
          <a:prstGeom prst="rect">
            <a:avLst/>
          </a:prstGeom>
          <a:noFill/>
          <a:ln>
            <a:noFill/>
          </a:ln>
          <a:effectLst>
            <a:outerShdw blurRad="63500" dist="38099" dir="2700000" algn="ctr" rotWithShape="0">
              <a:schemeClr val="bg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1301" tIns="45652" rIns="91301" bIns="45652">
            <a:spAutoFit/>
          </a:bodyPr>
          <a:lstStyle>
            <a:lvl1pPr algn="l" defTabSz="1019175">
              <a:defRPr sz="2400">
                <a:solidFill>
                  <a:schemeClr val="tx1"/>
                </a:solidFill>
                <a:latin typeface="Times" charset="0"/>
                <a:ea typeface="ＭＳ Ｐゴシック" charset="0"/>
              </a:defRPr>
            </a:lvl1pPr>
            <a:lvl2pPr marL="509588" algn="l" defTabSz="1019175">
              <a:defRPr sz="2400">
                <a:solidFill>
                  <a:schemeClr val="tx1"/>
                </a:solidFill>
                <a:latin typeface="Times" charset="0"/>
                <a:ea typeface="ＭＳ Ｐゴシック" charset="0"/>
              </a:defRPr>
            </a:lvl2pPr>
            <a:lvl3pPr marL="1019175" algn="l" defTabSz="1019175">
              <a:defRPr sz="2400">
                <a:solidFill>
                  <a:schemeClr val="tx1"/>
                </a:solidFill>
                <a:latin typeface="Times" charset="0"/>
                <a:ea typeface="ＭＳ Ｐゴシック" charset="0"/>
              </a:defRPr>
            </a:lvl3pPr>
            <a:lvl4pPr marL="1528763" algn="l" defTabSz="1019175">
              <a:defRPr sz="2400">
                <a:solidFill>
                  <a:schemeClr val="tx1"/>
                </a:solidFill>
                <a:latin typeface="Times" charset="0"/>
                <a:ea typeface="ＭＳ Ｐゴシック" charset="0"/>
              </a:defRPr>
            </a:lvl4pPr>
            <a:lvl5pPr marL="2038350" algn="l" defTabSz="1019175">
              <a:defRPr sz="2400">
                <a:solidFill>
                  <a:schemeClr val="tx1"/>
                </a:solidFill>
                <a:latin typeface="Times" charset="0"/>
                <a:ea typeface="ＭＳ Ｐゴシック" charset="0"/>
              </a:defRPr>
            </a:lvl5pPr>
            <a:lvl6pPr marL="2495550" defTabSz="1019175" eaLnBrk="0" fontAlgn="base" hangingPunct="0">
              <a:spcBef>
                <a:spcPct val="0"/>
              </a:spcBef>
              <a:spcAft>
                <a:spcPct val="0"/>
              </a:spcAft>
              <a:defRPr sz="2400">
                <a:solidFill>
                  <a:schemeClr val="tx1"/>
                </a:solidFill>
                <a:latin typeface="Times" charset="0"/>
                <a:ea typeface="ＭＳ Ｐゴシック" charset="0"/>
              </a:defRPr>
            </a:lvl6pPr>
            <a:lvl7pPr marL="2952750" defTabSz="1019175" eaLnBrk="0" fontAlgn="base" hangingPunct="0">
              <a:spcBef>
                <a:spcPct val="0"/>
              </a:spcBef>
              <a:spcAft>
                <a:spcPct val="0"/>
              </a:spcAft>
              <a:defRPr sz="2400">
                <a:solidFill>
                  <a:schemeClr val="tx1"/>
                </a:solidFill>
                <a:latin typeface="Times" charset="0"/>
                <a:ea typeface="ＭＳ Ｐゴシック" charset="0"/>
              </a:defRPr>
            </a:lvl7pPr>
            <a:lvl8pPr marL="3409950" defTabSz="1019175" eaLnBrk="0" fontAlgn="base" hangingPunct="0">
              <a:spcBef>
                <a:spcPct val="0"/>
              </a:spcBef>
              <a:spcAft>
                <a:spcPct val="0"/>
              </a:spcAft>
              <a:defRPr sz="2400">
                <a:solidFill>
                  <a:schemeClr val="tx1"/>
                </a:solidFill>
                <a:latin typeface="Times" charset="0"/>
                <a:ea typeface="ＭＳ Ｐゴシック" charset="0"/>
              </a:defRPr>
            </a:lvl8pPr>
            <a:lvl9pPr marL="3867150" defTabSz="1019175"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l" defTabSz="1019175" rtl="0" eaLnBrk="0" fontAlgn="base" latinLnBrk="0" hangingPunct="0">
              <a:lnSpc>
                <a:spcPct val="100000"/>
              </a:lnSpc>
              <a:spcBef>
                <a:spcPct val="50000"/>
              </a:spcBef>
              <a:spcAft>
                <a:spcPct val="0"/>
              </a:spcAft>
              <a:buClrTx/>
              <a:buSzTx/>
              <a:buFontTx/>
              <a:buNone/>
              <a:tabLst/>
              <a:defRPr/>
            </a:pPr>
            <a:r>
              <a:rPr kumimoji="0" lang="en-US" altLang="zh-CN" sz="1800" b="0" i="0" u="none" strike="noStrike" kern="1200" cap="none" spc="0" normalizeH="0" baseline="0" noProof="0">
                <a:ln>
                  <a:noFill/>
                </a:ln>
                <a:solidFill>
                  <a:srgbClr val="000000"/>
                </a:solidFill>
                <a:effectLst/>
                <a:uLnTx/>
                <a:uFillTx/>
                <a:latin typeface="Comic Sans MS"/>
                <a:ea typeface="宋体" charset="0"/>
                <a:cs typeface="宋体" charset="0"/>
              </a:rPr>
              <a:t>•</a:t>
            </a:r>
            <a:r>
              <a:rPr kumimoji="0" lang="ja-JP" altLang="en-US" sz="1600" b="0" i="0" u="none" strike="noStrike" kern="1200" cap="none" spc="0" normalizeH="0" baseline="0" noProof="0">
                <a:ln>
                  <a:noFill/>
                </a:ln>
                <a:solidFill>
                  <a:srgbClr val="000000"/>
                </a:solidFill>
                <a:effectLst/>
                <a:uLnTx/>
                <a:uFillTx/>
                <a:latin typeface="宋体" charset="0"/>
                <a:ea typeface="宋体" charset="0"/>
                <a:cs typeface="宋体" charset="0"/>
              </a:rPr>
              <a:t>耶</a:t>
            </a:r>
            <a:r>
              <a:rPr kumimoji="0" lang="zh-CN" altLang="en-US" sz="1600" b="0" i="0" u="none" strike="noStrike" kern="1200" cap="none" spc="0" normalizeH="0" baseline="0" noProof="0">
                <a:ln>
                  <a:noFill/>
                </a:ln>
                <a:solidFill>
                  <a:srgbClr val="000000"/>
                </a:solidFill>
                <a:effectLst/>
                <a:uLnTx/>
                <a:uFillTx/>
                <a:latin typeface="宋体" charset="0"/>
                <a:ea typeface="宋体" charset="0"/>
                <a:cs typeface="宋体" charset="0"/>
              </a:rPr>
              <a:t> </a:t>
            </a:r>
            <a:r>
              <a:rPr kumimoji="0" lang="ja-JP" altLang="en-US" sz="1600" b="0" i="0" u="none" strike="noStrike" kern="1200" cap="none" spc="0" normalizeH="0" baseline="0" noProof="0">
                <a:ln>
                  <a:noFill/>
                </a:ln>
                <a:solidFill>
                  <a:srgbClr val="000000"/>
                </a:solidFill>
                <a:effectLst/>
                <a:uLnTx/>
                <a:uFillTx/>
                <a:latin typeface="宋体" charset="0"/>
                <a:ea typeface="宋体" charset="0"/>
                <a:cs typeface="宋体" charset="0"/>
              </a:rPr>
              <a:t>路</a:t>
            </a:r>
            <a:r>
              <a:rPr kumimoji="0" lang="zh-CN" altLang="en-US" sz="1600" b="0" i="0" u="none" strike="noStrike" kern="1200" cap="none" spc="0" normalizeH="0" baseline="0" noProof="0">
                <a:ln>
                  <a:noFill/>
                </a:ln>
                <a:solidFill>
                  <a:srgbClr val="000000"/>
                </a:solidFill>
                <a:effectLst/>
                <a:uLnTx/>
                <a:uFillTx/>
                <a:latin typeface="宋体" charset="0"/>
                <a:ea typeface="宋体" charset="0"/>
                <a:cs typeface="宋体" charset="0"/>
              </a:rPr>
              <a:t> </a:t>
            </a:r>
            <a:r>
              <a:rPr kumimoji="0" lang="ja-JP" altLang="en-US" sz="1600" b="0" i="0" u="none" strike="noStrike" kern="1200" cap="none" spc="0" normalizeH="0" baseline="0" noProof="0">
                <a:ln>
                  <a:noFill/>
                </a:ln>
                <a:solidFill>
                  <a:srgbClr val="000000"/>
                </a:solidFill>
                <a:effectLst/>
                <a:uLnTx/>
                <a:uFillTx/>
                <a:latin typeface="宋体" charset="0"/>
                <a:ea typeface="宋体" charset="0"/>
                <a:cs typeface="宋体" charset="0"/>
              </a:rPr>
              <a:t>撒</a:t>
            </a:r>
            <a:r>
              <a:rPr kumimoji="0" lang="zh-CN" altLang="en-US" sz="1600" b="0" i="0" u="none" strike="noStrike" kern="1200" cap="none" spc="0" normalizeH="0" baseline="0" noProof="0">
                <a:ln>
                  <a:noFill/>
                </a:ln>
                <a:solidFill>
                  <a:srgbClr val="000000"/>
                </a:solidFill>
                <a:effectLst/>
                <a:uLnTx/>
                <a:uFillTx/>
                <a:latin typeface="宋体" charset="0"/>
                <a:ea typeface="宋体" charset="0"/>
                <a:cs typeface="宋体" charset="0"/>
              </a:rPr>
              <a:t> </a:t>
            </a:r>
            <a:r>
              <a:rPr kumimoji="0" lang="ja-JP" altLang="en-US" sz="1600" b="0" i="0" u="none" strike="noStrike" kern="1200" cap="none" spc="0" normalizeH="0" baseline="0" noProof="0">
                <a:ln>
                  <a:noFill/>
                </a:ln>
                <a:solidFill>
                  <a:srgbClr val="000000"/>
                </a:solidFill>
                <a:effectLst/>
                <a:uLnTx/>
                <a:uFillTx/>
                <a:latin typeface="宋体" charset="0"/>
                <a:ea typeface="宋体" charset="0"/>
                <a:cs typeface="宋体" charset="0"/>
              </a:rPr>
              <a:t>冷</a:t>
            </a:r>
            <a:endParaRPr kumimoji="0" lang="zh-CN" altLang="en-US" sz="1600" b="0" i="0" u="none" strike="noStrike" kern="1200" cap="none" spc="0" normalizeH="0" baseline="0" noProof="0">
              <a:ln>
                <a:noFill/>
              </a:ln>
              <a:solidFill>
                <a:srgbClr val="000000"/>
              </a:solidFill>
              <a:effectLst/>
              <a:uLnTx/>
              <a:uFillTx/>
              <a:latin typeface="宋体" charset="0"/>
              <a:ea typeface="宋体" charset="0"/>
              <a:cs typeface="宋体" charset="0"/>
            </a:endParaRPr>
          </a:p>
        </p:txBody>
      </p:sp>
      <p:sp>
        <p:nvSpPr>
          <p:cNvPr id="1835032" name="Text Box 24"/>
          <p:cNvSpPr txBox="1">
            <a:spLocks noChangeArrowheads="1"/>
          </p:cNvSpPr>
          <p:nvPr/>
        </p:nvSpPr>
        <p:spPr bwMode="auto">
          <a:xfrm>
            <a:off x="4675909" y="3650316"/>
            <a:ext cx="307398" cy="584107"/>
          </a:xfrm>
          <a:prstGeom prst="rect">
            <a:avLst/>
          </a:prstGeom>
          <a:noFill/>
          <a:ln>
            <a:noFill/>
          </a:ln>
          <a:effectLst>
            <a:outerShdw blurRad="63500" dist="53882"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1301" tIns="45652" rIns="91301" bIns="45652">
            <a:spAutoFit/>
          </a:bodyPr>
          <a:lstStyle>
            <a:lvl1pPr algn="l" defTabSz="1019175">
              <a:defRPr sz="2400">
                <a:solidFill>
                  <a:schemeClr val="tx1"/>
                </a:solidFill>
                <a:latin typeface="Times" charset="0"/>
                <a:ea typeface="ＭＳ Ｐゴシック" charset="0"/>
              </a:defRPr>
            </a:lvl1pPr>
            <a:lvl2pPr marL="509588" algn="l" defTabSz="1019175">
              <a:defRPr sz="2400">
                <a:solidFill>
                  <a:schemeClr val="tx1"/>
                </a:solidFill>
                <a:latin typeface="Times" charset="0"/>
                <a:ea typeface="ＭＳ Ｐゴシック" charset="0"/>
              </a:defRPr>
            </a:lvl2pPr>
            <a:lvl3pPr marL="1019175" algn="l" defTabSz="1019175">
              <a:defRPr sz="2400">
                <a:solidFill>
                  <a:schemeClr val="tx1"/>
                </a:solidFill>
                <a:latin typeface="Times" charset="0"/>
                <a:ea typeface="ＭＳ Ｐゴシック" charset="0"/>
              </a:defRPr>
            </a:lvl3pPr>
            <a:lvl4pPr marL="1528763" algn="l" defTabSz="1019175">
              <a:defRPr sz="2400">
                <a:solidFill>
                  <a:schemeClr val="tx1"/>
                </a:solidFill>
                <a:latin typeface="Times" charset="0"/>
                <a:ea typeface="ＭＳ Ｐゴシック" charset="0"/>
              </a:defRPr>
            </a:lvl4pPr>
            <a:lvl5pPr marL="2038350" algn="l" defTabSz="1019175">
              <a:defRPr sz="2400">
                <a:solidFill>
                  <a:schemeClr val="tx1"/>
                </a:solidFill>
                <a:latin typeface="Times" charset="0"/>
                <a:ea typeface="ＭＳ Ｐゴシック" charset="0"/>
              </a:defRPr>
            </a:lvl5pPr>
            <a:lvl6pPr marL="2495550" defTabSz="1019175" eaLnBrk="0" fontAlgn="base" hangingPunct="0">
              <a:spcBef>
                <a:spcPct val="0"/>
              </a:spcBef>
              <a:spcAft>
                <a:spcPct val="0"/>
              </a:spcAft>
              <a:defRPr sz="2400">
                <a:solidFill>
                  <a:schemeClr val="tx1"/>
                </a:solidFill>
                <a:latin typeface="Times" charset="0"/>
                <a:ea typeface="ＭＳ Ｐゴシック" charset="0"/>
              </a:defRPr>
            </a:lvl6pPr>
            <a:lvl7pPr marL="2952750" defTabSz="1019175" eaLnBrk="0" fontAlgn="base" hangingPunct="0">
              <a:spcBef>
                <a:spcPct val="0"/>
              </a:spcBef>
              <a:spcAft>
                <a:spcPct val="0"/>
              </a:spcAft>
              <a:defRPr sz="2400">
                <a:solidFill>
                  <a:schemeClr val="tx1"/>
                </a:solidFill>
                <a:latin typeface="Times" charset="0"/>
                <a:ea typeface="ＭＳ Ｐゴシック" charset="0"/>
              </a:defRPr>
            </a:lvl7pPr>
            <a:lvl8pPr marL="3409950" defTabSz="1019175" eaLnBrk="0" fontAlgn="base" hangingPunct="0">
              <a:spcBef>
                <a:spcPct val="0"/>
              </a:spcBef>
              <a:spcAft>
                <a:spcPct val="0"/>
              </a:spcAft>
              <a:defRPr sz="2400">
                <a:solidFill>
                  <a:schemeClr val="tx1"/>
                </a:solidFill>
                <a:latin typeface="Times" charset="0"/>
                <a:ea typeface="ＭＳ Ｐゴシック" charset="0"/>
              </a:defRPr>
            </a:lvl8pPr>
            <a:lvl9pPr marL="3867150" defTabSz="1019175"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l" defTabSz="1019175" rtl="0" eaLnBrk="0" fontAlgn="base" latinLnBrk="0" hangingPunct="0">
              <a:lnSpc>
                <a:spcPct val="100000"/>
              </a:lnSpc>
              <a:spcBef>
                <a:spcPct val="50000"/>
              </a:spcBef>
              <a:spcAft>
                <a:spcPct val="0"/>
              </a:spcAft>
              <a:buClrTx/>
              <a:buSzTx/>
              <a:buFontTx/>
              <a:buNone/>
              <a:tabLst/>
              <a:defRPr/>
            </a:pPr>
            <a:r>
              <a:rPr kumimoji="0" lang="en-US" altLang="zh-CN" sz="3200" b="0" i="0" u="none" strike="noStrike" kern="1200" cap="none" spc="0" normalizeH="0" baseline="0" noProof="0">
                <a:ln>
                  <a:noFill/>
                </a:ln>
                <a:solidFill>
                  <a:srgbClr val="808080"/>
                </a:solidFill>
                <a:effectLst/>
                <a:uLnTx/>
                <a:uFillTx/>
                <a:latin typeface="Comic Sans MS" charset="0"/>
                <a:ea typeface="宋体" charset="0"/>
                <a:cs typeface="宋体" charset="0"/>
              </a:rPr>
              <a:t>•</a:t>
            </a:r>
            <a:endParaRPr kumimoji="0" lang="en-US" altLang="zh-CN" sz="2000" b="0" i="0" u="none" strike="noStrike" kern="1200" cap="none" spc="0" normalizeH="0" baseline="0" noProof="0">
              <a:ln>
                <a:noFill/>
              </a:ln>
              <a:solidFill>
                <a:srgbClr val="808080"/>
              </a:solidFill>
              <a:effectLst/>
              <a:uLnTx/>
              <a:uFillTx/>
              <a:latin typeface="Comic Sans MS" charset="0"/>
              <a:ea typeface="宋体" charset="0"/>
              <a:cs typeface="宋体" charset="0"/>
            </a:endParaRPr>
          </a:p>
        </p:txBody>
      </p:sp>
      <p:sp>
        <p:nvSpPr>
          <p:cNvPr id="1835033" name="Text Box 25"/>
          <p:cNvSpPr txBox="1">
            <a:spLocks noChangeArrowheads="1"/>
          </p:cNvSpPr>
          <p:nvPr/>
        </p:nvSpPr>
        <p:spPr bwMode="auto">
          <a:xfrm>
            <a:off x="2933991" y="2972360"/>
            <a:ext cx="1346488" cy="369794"/>
          </a:xfrm>
          <a:prstGeom prst="rect">
            <a:avLst/>
          </a:prstGeom>
          <a:noFill/>
          <a:ln>
            <a:noFill/>
          </a:ln>
          <a:effectLst>
            <a:outerShdw blurRad="63500" dist="107763" dir="2700000" algn="ctr" rotWithShape="0">
              <a:schemeClr val="tx1">
                <a:alpha val="5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1301" tIns="45652" rIns="91301" bIns="45652">
            <a:spAutoFit/>
          </a:bodyPr>
          <a:lstStyle>
            <a:lvl1pPr algn="l" defTabSz="1019175">
              <a:defRPr sz="2400">
                <a:solidFill>
                  <a:schemeClr val="tx1"/>
                </a:solidFill>
                <a:latin typeface="Times" charset="0"/>
                <a:ea typeface="ＭＳ Ｐゴシック" charset="0"/>
              </a:defRPr>
            </a:lvl1pPr>
            <a:lvl2pPr marL="509588" algn="l" defTabSz="1019175">
              <a:defRPr sz="2400">
                <a:solidFill>
                  <a:schemeClr val="tx1"/>
                </a:solidFill>
                <a:latin typeface="Times" charset="0"/>
                <a:ea typeface="ＭＳ Ｐゴシック" charset="0"/>
              </a:defRPr>
            </a:lvl2pPr>
            <a:lvl3pPr marL="1019175" algn="l" defTabSz="1019175">
              <a:defRPr sz="2400">
                <a:solidFill>
                  <a:schemeClr val="tx1"/>
                </a:solidFill>
                <a:latin typeface="Times" charset="0"/>
                <a:ea typeface="ＭＳ Ｐゴシック" charset="0"/>
              </a:defRPr>
            </a:lvl3pPr>
            <a:lvl4pPr marL="1528763" algn="l" defTabSz="1019175">
              <a:defRPr sz="2400">
                <a:solidFill>
                  <a:schemeClr val="tx1"/>
                </a:solidFill>
                <a:latin typeface="Times" charset="0"/>
                <a:ea typeface="ＭＳ Ｐゴシック" charset="0"/>
              </a:defRPr>
            </a:lvl4pPr>
            <a:lvl5pPr marL="2038350" algn="l" defTabSz="1019175">
              <a:defRPr sz="2400">
                <a:solidFill>
                  <a:schemeClr val="tx1"/>
                </a:solidFill>
                <a:latin typeface="Times" charset="0"/>
                <a:ea typeface="ＭＳ Ｐゴシック" charset="0"/>
              </a:defRPr>
            </a:lvl5pPr>
            <a:lvl6pPr marL="2495550" defTabSz="1019175" eaLnBrk="0" fontAlgn="base" hangingPunct="0">
              <a:spcBef>
                <a:spcPct val="0"/>
              </a:spcBef>
              <a:spcAft>
                <a:spcPct val="0"/>
              </a:spcAft>
              <a:defRPr sz="2400">
                <a:solidFill>
                  <a:schemeClr val="tx1"/>
                </a:solidFill>
                <a:latin typeface="Times" charset="0"/>
                <a:ea typeface="ＭＳ Ｐゴシック" charset="0"/>
              </a:defRPr>
            </a:lvl6pPr>
            <a:lvl7pPr marL="2952750" defTabSz="1019175" eaLnBrk="0" fontAlgn="base" hangingPunct="0">
              <a:spcBef>
                <a:spcPct val="0"/>
              </a:spcBef>
              <a:spcAft>
                <a:spcPct val="0"/>
              </a:spcAft>
              <a:defRPr sz="2400">
                <a:solidFill>
                  <a:schemeClr val="tx1"/>
                </a:solidFill>
                <a:latin typeface="Times" charset="0"/>
                <a:ea typeface="ＭＳ Ｐゴシック" charset="0"/>
              </a:defRPr>
            </a:lvl7pPr>
            <a:lvl8pPr marL="3409950" defTabSz="1019175" eaLnBrk="0" fontAlgn="base" hangingPunct="0">
              <a:spcBef>
                <a:spcPct val="0"/>
              </a:spcBef>
              <a:spcAft>
                <a:spcPct val="0"/>
              </a:spcAft>
              <a:defRPr sz="2400">
                <a:solidFill>
                  <a:schemeClr val="tx1"/>
                </a:solidFill>
                <a:latin typeface="Times" charset="0"/>
                <a:ea typeface="ＭＳ Ｐゴシック" charset="0"/>
              </a:defRPr>
            </a:lvl8pPr>
            <a:lvl9pPr marL="3867150" defTabSz="1019175"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l" defTabSz="1019175" rtl="0" eaLnBrk="0" fontAlgn="base" latinLnBrk="0" hangingPunct="0">
              <a:lnSpc>
                <a:spcPct val="100000"/>
              </a:lnSpc>
              <a:spcBef>
                <a:spcPct val="50000"/>
              </a:spcBef>
              <a:spcAft>
                <a:spcPct val="0"/>
              </a:spcAft>
              <a:buClrTx/>
              <a:buSzTx/>
              <a:buFontTx/>
              <a:buNone/>
              <a:tabLst/>
              <a:defRPr/>
            </a:pPr>
            <a:r>
              <a:rPr kumimoji="0" lang="ja-JP" altLang="en-US" sz="1800" b="0" i="0" u="none" strike="noStrike" kern="1200" cap="none" spc="0" normalizeH="0" baseline="0" noProof="0">
                <a:ln>
                  <a:noFill/>
                </a:ln>
                <a:solidFill>
                  <a:srgbClr val="FFFFFF"/>
                </a:solidFill>
                <a:effectLst/>
                <a:uLnTx/>
                <a:uFillTx/>
                <a:latin typeface="NJ Chinese Simplified" charset="0"/>
                <a:ea typeface="华文细黑" charset="0"/>
                <a:cs typeface="华文细黑" charset="0"/>
              </a:rPr>
              <a:t>罗</a:t>
            </a:r>
            <a:r>
              <a:rPr kumimoji="0" lang="zh-CN" altLang="en-US" sz="1800" b="0" i="0" u="none" strike="noStrike" kern="1200" cap="none" spc="0" normalizeH="0" baseline="0" noProof="0">
                <a:ln>
                  <a:noFill/>
                </a:ln>
                <a:solidFill>
                  <a:srgbClr val="FFFFFF"/>
                </a:solidFill>
                <a:effectLst/>
                <a:uLnTx/>
                <a:uFillTx/>
                <a:latin typeface="NJ Chinese Simplified" charset="0"/>
                <a:ea typeface="NJ Chinese Simplified" charset="0"/>
                <a:cs typeface="NJ Chinese Simplified" charset="0"/>
              </a:rPr>
              <a:t> </a:t>
            </a:r>
            <a:r>
              <a:rPr kumimoji="0" lang="ja-JP" altLang="en-US" sz="1800" b="0" i="0" u="none" strike="noStrike" kern="1200" cap="none" spc="0" normalizeH="0" baseline="0" noProof="0">
                <a:ln>
                  <a:noFill/>
                </a:ln>
                <a:solidFill>
                  <a:srgbClr val="FFFFFF"/>
                </a:solidFill>
                <a:effectLst/>
                <a:uLnTx/>
                <a:uFillTx/>
                <a:latin typeface="NJ Chinese Simplified" charset="0"/>
                <a:ea typeface="华文细黑" charset="0"/>
                <a:cs typeface="华文细黑" charset="0"/>
              </a:rPr>
              <a:t>马</a:t>
            </a:r>
            <a:r>
              <a:rPr kumimoji="0" lang="en-US" altLang="zh-CN" sz="1800" b="0" i="0" u="none" strike="noStrike" kern="1200" cap="none" spc="0" normalizeH="0" baseline="0" noProof="0">
                <a:ln>
                  <a:noFill/>
                </a:ln>
                <a:solidFill>
                  <a:srgbClr val="FFFFFF"/>
                </a:solidFill>
                <a:effectLst/>
                <a:uLnTx/>
                <a:uFillTx/>
                <a:latin typeface="Comic Sans MS" charset="0"/>
                <a:ea typeface="宋体" charset="0"/>
                <a:cs typeface="宋体" charset="0"/>
              </a:rPr>
              <a:t>•</a:t>
            </a:r>
            <a:endParaRPr kumimoji="0" lang="zh-CN" altLang="en-US" sz="1800" b="0" i="0" u="none" strike="noStrike" kern="1200" cap="none" spc="0" normalizeH="0" baseline="0" noProof="0">
              <a:ln>
                <a:noFill/>
              </a:ln>
              <a:solidFill>
                <a:srgbClr val="FFFFFF"/>
              </a:solidFill>
              <a:effectLst/>
              <a:uLnTx/>
              <a:uFillTx/>
              <a:latin typeface="Comic Sans MS" charset="0"/>
              <a:ea typeface="宋体" charset="0"/>
              <a:cs typeface="宋体" charset="0"/>
            </a:endParaRPr>
          </a:p>
        </p:txBody>
      </p:sp>
      <p:sp>
        <p:nvSpPr>
          <p:cNvPr id="1835051" name="Text Box 43"/>
          <p:cNvSpPr txBox="1">
            <a:spLocks noChangeArrowheads="1"/>
          </p:cNvSpPr>
          <p:nvPr/>
        </p:nvSpPr>
        <p:spPr bwMode="auto">
          <a:xfrm>
            <a:off x="8758539" y="6486881"/>
            <a:ext cx="267252" cy="2828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1949" tIns="40973" rIns="81949" bIns="40973" anchor="ctr">
            <a:spAutoFit/>
          </a:bodyPr>
          <a:lstStyle>
            <a:lvl1pPr algn="l">
              <a:defRPr sz="2400">
                <a:solidFill>
                  <a:schemeClr val="tx1"/>
                </a:solidFill>
                <a:latin typeface="Times" charset="0"/>
                <a:ea typeface="ＭＳ Ｐゴシック" charset="0"/>
              </a:defRPr>
            </a:lvl1pPr>
            <a:lvl2pPr marL="455613" algn="l">
              <a:defRPr sz="2400">
                <a:solidFill>
                  <a:schemeClr val="tx1"/>
                </a:solidFill>
                <a:latin typeface="Times" charset="0"/>
                <a:ea typeface="ＭＳ Ｐゴシック" charset="0"/>
              </a:defRPr>
            </a:lvl2pPr>
            <a:lvl3pPr algn="l">
              <a:defRPr sz="2400">
                <a:solidFill>
                  <a:schemeClr val="tx1"/>
                </a:solidFill>
                <a:latin typeface="Times" charset="0"/>
                <a:ea typeface="ＭＳ Ｐゴシック" charset="0"/>
              </a:defRPr>
            </a:lvl3pPr>
            <a:lvl4pPr algn="l">
              <a:defRPr sz="2400">
                <a:solidFill>
                  <a:schemeClr val="tx1"/>
                </a:solidFill>
                <a:latin typeface="Times" charset="0"/>
                <a:ea typeface="ＭＳ Ｐゴシック" charset="0"/>
              </a:defRPr>
            </a:lvl4pPr>
            <a:lvl5pPr algn="l">
              <a:defRPr sz="2400">
                <a:solidFill>
                  <a:schemeClr val="tx1"/>
                </a:solidFill>
                <a:latin typeface="Times" charset="0"/>
                <a:ea typeface="ＭＳ Ｐゴシック" charset="0"/>
              </a:defRPr>
            </a:lvl5pPr>
            <a:lvl6pPr eaLnBrk="0" fontAlgn="base" hangingPunct="0">
              <a:spcBef>
                <a:spcPct val="0"/>
              </a:spcBef>
              <a:spcAft>
                <a:spcPct val="0"/>
              </a:spcAft>
              <a:defRPr sz="2400">
                <a:solidFill>
                  <a:schemeClr val="tx1"/>
                </a:solidFill>
                <a:latin typeface="Times" charset="0"/>
                <a:ea typeface="ＭＳ Ｐゴシック" charset="0"/>
              </a:defRPr>
            </a:lvl6pPr>
            <a:lvl7pPr eaLnBrk="0" fontAlgn="base" hangingPunct="0">
              <a:spcBef>
                <a:spcPct val="0"/>
              </a:spcBef>
              <a:spcAft>
                <a:spcPct val="0"/>
              </a:spcAft>
              <a:defRPr sz="2400">
                <a:solidFill>
                  <a:schemeClr val="tx1"/>
                </a:solidFill>
                <a:latin typeface="Times" charset="0"/>
                <a:ea typeface="ＭＳ Ｐゴシック" charset="0"/>
              </a:defRPr>
            </a:lvl7pPr>
            <a:lvl8pPr eaLnBrk="0" fontAlgn="base" hangingPunct="0">
              <a:spcBef>
                <a:spcPct val="0"/>
              </a:spcBef>
              <a:spcAft>
                <a:spcPct val="0"/>
              </a:spcAft>
              <a:defRPr sz="2400">
                <a:solidFill>
                  <a:schemeClr val="tx1"/>
                </a:solidFill>
                <a:latin typeface="Times" charset="0"/>
                <a:ea typeface="ＭＳ Ｐゴシック" charset="0"/>
              </a:defRPr>
            </a:lvl8pPr>
            <a:lvl9pPr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zh-CN" sz="1300" b="0" i="0" u="none" strike="noStrike" kern="1200" cap="none" spc="0" normalizeH="0" baseline="0" noProof="0">
                <a:ln>
                  <a:noFill/>
                </a:ln>
                <a:solidFill>
                  <a:srgbClr val="FFFFFF"/>
                </a:solidFill>
                <a:effectLst/>
                <a:uLnTx/>
                <a:uFillTx/>
                <a:latin typeface="Comic Sans MS" charset="0"/>
                <a:ea typeface="宋体" charset="0"/>
                <a:cs typeface="宋体" charset="0"/>
              </a:rPr>
              <a:t>4</a:t>
            </a:r>
          </a:p>
        </p:txBody>
      </p:sp>
      <p:pic>
        <p:nvPicPr>
          <p:cNvPr id="1835052" name="Picture 44"/>
          <p:cNvPicPr>
            <a:picLocks noChangeArrowheads="1"/>
          </p:cNvPicPr>
          <p:nvPr/>
        </p:nvPicPr>
        <p:blipFill>
          <a:blip r:embed="rId4" cstate="screen">
            <a:lum contrast="18000"/>
            <a:extLst>
              <a:ext uri="{28A0092B-C50C-407E-A947-70E740481C1C}">
                <a14:useLocalDpi xmlns:a14="http://schemas.microsoft.com/office/drawing/2010/main"/>
              </a:ext>
            </a:extLst>
          </a:blip>
          <a:srcRect/>
          <a:stretch>
            <a:fillRect/>
          </a:stretch>
        </p:blipFill>
        <p:spPr bwMode="auto">
          <a:xfrm>
            <a:off x="3668570" y="2092700"/>
            <a:ext cx="2694421" cy="2176743"/>
          </a:xfrm>
          <a:prstGeom prst="rect">
            <a:avLst/>
          </a:prstGeom>
          <a:noFill/>
          <a:ln w="76200">
            <a:solidFill>
              <a:schemeClr val="accent2"/>
            </a:solidFill>
            <a:miter lim="800000"/>
            <a:headEnd/>
            <a:tailEnd/>
          </a:ln>
          <a:effectLst>
            <a:outerShdw blurRad="63500" dist="89803"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Lst>
        </p:spPr>
      </p:pic>
      <p:grpSp>
        <p:nvGrpSpPr>
          <p:cNvPr id="74778" name="Group 47"/>
          <p:cNvGrpSpPr>
            <a:grpSpLocks/>
          </p:cNvGrpSpPr>
          <p:nvPr/>
        </p:nvGrpSpPr>
        <p:grpSpPr bwMode="auto">
          <a:xfrm>
            <a:off x="4429127" y="189101"/>
            <a:ext cx="4636943" cy="1404937"/>
            <a:chOff x="3069" y="135"/>
            <a:chExt cx="3213" cy="1003"/>
          </a:xfrm>
        </p:grpSpPr>
        <p:sp>
          <p:nvSpPr>
            <p:cNvPr id="1835053" name="AutoShape 45"/>
            <p:cNvSpPr>
              <a:spLocks noChangeArrowheads="1"/>
            </p:cNvSpPr>
            <p:nvPr/>
          </p:nvSpPr>
          <p:spPr bwMode="auto">
            <a:xfrm flipH="1">
              <a:off x="3476" y="135"/>
              <a:ext cx="2459" cy="1003"/>
            </a:xfrm>
            <a:prstGeom prst="roundRect">
              <a:avLst>
                <a:gd name="adj" fmla="val 16667"/>
              </a:avLst>
            </a:prstGeom>
            <a:gradFill rotWithShape="0">
              <a:gsLst>
                <a:gs pos="0">
                  <a:srgbClr val="2828FF">
                    <a:gamma/>
                    <a:shade val="0"/>
                    <a:invGamma/>
                  </a:srgbClr>
                </a:gs>
                <a:gs pos="50000">
                  <a:srgbClr val="2828FF"/>
                </a:gs>
                <a:gs pos="100000">
                  <a:srgbClr val="2828FF">
                    <a:gamma/>
                    <a:shade val="0"/>
                    <a:invGamma/>
                  </a:srgbClr>
                </a:gs>
              </a:gsLst>
              <a:lin ang="5400000" scaled="1"/>
            </a:gradFill>
            <a:ln w="76200">
              <a:solidFill>
                <a:schemeClr val="hlink"/>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SimSun" pitchFamily="2" charset="-122"/>
                <a:cs typeface="+mn-cs"/>
              </a:endParaRPr>
            </a:p>
          </p:txBody>
        </p:sp>
        <p:sp>
          <p:nvSpPr>
            <p:cNvPr id="1835054" name="Text Box 46"/>
            <p:cNvSpPr txBox="1">
              <a:spLocks noChangeArrowheads="1"/>
            </p:cNvSpPr>
            <p:nvPr/>
          </p:nvSpPr>
          <p:spPr bwMode="auto">
            <a:xfrm>
              <a:off x="3069" y="220"/>
              <a:ext cx="3213" cy="714"/>
            </a:xfrm>
            <a:prstGeom prst="rect">
              <a:avLst/>
            </a:prstGeom>
            <a:noFill/>
            <a:ln>
              <a:noFill/>
            </a:ln>
            <a:effectLst>
              <a:outerShdw blurRad="63500" dist="53882"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1418" tIns="45710" rIns="91418" bIns="45710">
              <a:spAutoFit/>
            </a:bodyPr>
            <a:lstStyle>
              <a:lvl1pPr algn="l">
                <a:defRPr sz="2400">
                  <a:solidFill>
                    <a:schemeClr val="tx1"/>
                  </a:solidFill>
                  <a:latin typeface="Times" charset="0"/>
                  <a:ea typeface="ＭＳ Ｐゴシック" charset="0"/>
                </a:defRPr>
              </a:lvl1pPr>
              <a:lvl2pPr marL="455613" algn="l">
                <a:defRPr sz="2400">
                  <a:solidFill>
                    <a:schemeClr val="tx1"/>
                  </a:solidFill>
                  <a:latin typeface="Times" charset="0"/>
                  <a:ea typeface="ＭＳ Ｐゴシック" charset="0"/>
                </a:defRPr>
              </a:lvl2pPr>
              <a:lvl3pPr algn="l">
                <a:defRPr sz="2400">
                  <a:solidFill>
                    <a:schemeClr val="tx1"/>
                  </a:solidFill>
                  <a:latin typeface="Times" charset="0"/>
                  <a:ea typeface="ＭＳ Ｐゴシック" charset="0"/>
                </a:defRPr>
              </a:lvl3pPr>
              <a:lvl4pPr algn="l">
                <a:defRPr sz="2400">
                  <a:solidFill>
                    <a:schemeClr val="tx1"/>
                  </a:solidFill>
                  <a:latin typeface="Times" charset="0"/>
                  <a:ea typeface="ＭＳ Ｐゴシック" charset="0"/>
                </a:defRPr>
              </a:lvl4pPr>
              <a:lvl5pPr algn="l">
                <a:defRPr sz="2400">
                  <a:solidFill>
                    <a:schemeClr val="tx1"/>
                  </a:solidFill>
                  <a:latin typeface="Times" charset="0"/>
                  <a:ea typeface="ＭＳ Ｐゴシック" charset="0"/>
                </a:defRPr>
              </a:lvl5pPr>
              <a:lvl6pPr eaLnBrk="0" fontAlgn="base" hangingPunct="0">
                <a:spcBef>
                  <a:spcPct val="0"/>
                </a:spcBef>
                <a:spcAft>
                  <a:spcPct val="0"/>
                </a:spcAft>
                <a:defRPr sz="2400">
                  <a:solidFill>
                    <a:schemeClr val="tx1"/>
                  </a:solidFill>
                  <a:latin typeface="Times" charset="0"/>
                  <a:ea typeface="ＭＳ Ｐゴシック" charset="0"/>
                </a:defRPr>
              </a:lvl6pPr>
              <a:lvl7pPr eaLnBrk="0" fontAlgn="base" hangingPunct="0">
                <a:spcBef>
                  <a:spcPct val="0"/>
                </a:spcBef>
                <a:spcAft>
                  <a:spcPct val="0"/>
                </a:spcAft>
                <a:defRPr sz="2400">
                  <a:solidFill>
                    <a:schemeClr val="tx1"/>
                  </a:solidFill>
                  <a:latin typeface="Times" charset="0"/>
                  <a:ea typeface="ＭＳ Ｐゴシック" charset="0"/>
                </a:defRPr>
              </a:lvl7pPr>
              <a:lvl8pPr eaLnBrk="0" fontAlgn="base" hangingPunct="0">
                <a:spcBef>
                  <a:spcPct val="0"/>
                </a:spcBef>
                <a:spcAft>
                  <a:spcPct val="0"/>
                </a:spcAft>
                <a:defRPr sz="2400">
                  <a:solidFill>
                    <a:schemeClr val="tx1"/>
                  </a:solidFill>
                  <a:latin typeface="Times" charset="0"/>
                  <a:ea typeface="ＭＳ Ｐゴシック" charset="0"/>
                </a:defRPr>
              </a:lvl8pPr>
              <a:lvl9pPr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5900" b="0" i="0" u="none" strike="noStrike" kern="1200" cap="none" spc="0" normalizeH="0" baseline="0" noProof="0">
                  <a:ln>
                    <a:noFill/>
                  </a:ln>
                  <a:solidFill>
                    <a:srgbClr val="FFEA18"/>
                  </a:solidFill>
                  <a:effectLst/>
                  <a:uLnTx/>
                  <a:uFillTx/>
                  <a:latin typeface="Comic Sans MS" charset="0"/>
                  <a:ea typeface="宋体" charset="0"/>
                  <a:cs typeface="宋体" charset="0"/>
                </a:rPr>
                <a:t>公元49年</a:t>
              </a:r>
            </a:p>
          </p:txBody>
        </p:sp>
      </p:grpSp>
      <p:sp>
        <p:nvSpPr>
          <p:cNvPr id="1835056" name="Oval 48"/>
          <p:cNvSpPr>
            <a:spLocks noChangeArrowheads="1"/>
          </p:cNvSpPr>
          <p:nvPr/>
        </p:nvSpPr>
        <p:spPr bwMode="auto">
          <a:xfrm>
            <a:off x="6342786" y="4511769"/>
            <a:ext cx="610465" cy="579904"/>
          </a:xfrm>
          <a:prstGeom prst="ellipse">
            <a:avLst/>
          </a:prstGeom>
          <a:noFill/>
          <a:ln w="76200">
            <a:solidFill>
              <a:srgbClr val="FFFF00"/>
            </a:solidFill>
            <a:round/>
            <a:headEnd/>
            <a:tailEnd/>
          </a:ln>
          <a:effectLst>
            <a:outerShdw blurRad="63500" dist="71842"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Lst>
        </p:spPr>
        <p:txBody>
          <a:bodyPr wrap="none" lIns="82030" tIns="41015" rIns="82030" bIns="4101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SimSun" pitchFamily="2" charset="-122"/>
              <a:cs typeface="+mn-cs"/>
            </a:endParaRPr>
          </a:p>
        </p:txBody>
      </p:sp>
      <p:sp>
        <p:nvSpPr>
          <p:cNvPr id="1835057" name="Freeform 49"/>
          <p:cNvSpPr>
            <a:spLocks/>
          </p:cNvSpPr>
          <p:nvPr/>
        </p:nvSpPr>
        <p:spPr bwMode="auto">
          <a:xfrm>
            <a:off x="6612661" y="4269441"/>
            <a:ext cx="79375" cy="532279"/>
          </a:xfrm>
          <a:custGeom>
            <a:avLst/>
            <a:gdLst>
              <a:gd name="T0" fmla="*/ 19 w 56"/>
              <a:gd name="T1" fmla="*/ 381 h 381"/>
              <a:gd name="T2" fmla="*/ 38 w 56"/>
              <a:gd name="T3" fmla="*/ 257 h 381"/>
              <a:gd name="T4" fmla="*/ 19 w 56"/>
              <a:gd name="T5" fmla="*/ 86 h 381"/>
              <a:gd name="T6" fmla="*/ 0 w 56"/>
              <a:gd name="T7" fmla="*/ 0 h 381"/>
            </a:gdLst>
            <a:ahLst/>
            <a:cxnLst>
              <a:cxn ang="0">
                <a:pos x="T0" y="T1"/>
              </a:cxn>
              <a:cxn ang="0">
                <a:pos x="T2" y="T3"/>
              </a:cxn>
              <a:cxn ang="0">
                <a:pos x="T4" y="T5"/>
              </a:cxn>
              <a:cxn ang="0">
                <a:pos x="T6" y="T7"/>
              </a:cxn>
            </a:cxnLst>
            <a:rect l="0" t="0" r="r" b="b"/>
            <a:pathLst>
              <a:path w="56" h="381">
                <a:moveTo>
                  <a:pt x="19" y="381"/>
                </a:moveTo>
                <a:cubicBezTo>
                  <a:pt x="4" y="335"/>
                  <a:pt x="24" y="300"/>
                  <a:pt x="38" y="257"/>
                </a:cubicBezTo>
                <a:cubicBezTo>
                  <a:pt x="47" y="194"/>
                  <a:pt x="56" y="141"/>
                  <a:pt x="19" y="86"/>
                </a:cubicBezTo>
                <a:cubicBezTo>
                  <a:pt x="10" y="57"/>
                  <a:pt x="0" y="30"/>
                  <a:pt x="0" y="0"/>
                </a:cubicBezTo>
              </a:path>
            </a:pathLst>
          </a:custGeom>
          <a:noFill/>
          <a:ln w="76200" cap="flat" cmpd="sng">
            <a:solidFill>
              <a:srgbClr val="FFEA18"/>
            </a:solidFill>
            <a:prstDash val="solid"/>
            <a:round/>
            <a:headEnd type="none" w="med" len="med"/>
            <a:tailEnd type="none" w="med" len="med"/>
          </a:ln>
          <a:effectLst>
            <a:outerShdw blurRad="63500" dist="71842"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Lst>
        </p:spPr>
        <p:txBody>
          <a:bodyPr wrap="none" lIns="82030" tIns="41015" rIns="82030" bIns="4101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SimSun" pitchFamily="2" charset="-122"/>
              <a:cs typeface="+mn-cs"/>
            </a:endParaRPr>
          </a:p>
        </p:txBody>
      </p:sp>
      <p:sp>
        <p:nvSpPr>
          <p:cNvPr id="1835062" name="AutoShape 54"/>
          <p:cNvSpPr>
            <a:spLocks noChangeArrowheads="1"/>
          </p:cNvSpPr>
          <p:nvPr/>
        </p:nvSpPr>
        <p:spPr bwMode="auto">
          <a:xfrm rot="10103664">
            <a:off x="6840682" y="4120965"/>
            <a:ext cx="526762" cy="719978"/>
          </a:xfrm>
          <a:prstGeom prst="upArrow">
            <a:avLst>
              <a:gd name="adj1" fmla="val 50000"/>
              <a:gd name="adj2" fmla="val 35205"/>
            </a:avLst>
          </a:prstGeom>
          <a:solidFill>
            <a:srgbClr val="FFEA18"/>
          </a:solidFill>
          <a:ln w="38100">
            <a:solidFill>
              <a:schemeClr val="hlink"/>
            </a:solidFill>
            <a:miter lim="800000"/>
            <a:headEnd/>
            <a:tailEnd/>
          </a:ln>
          <a:effectLst>
            <a:outerShdw blurRad="63500" dist="71842" dir="2700000" algn="ctr" rotWithShape="0">
              <a:schemeClr val="tx1">
                <a:alpha val="74998"/>
              </a:schemeClr>
            </a:outerShdw>
          </a:effectLst>
        </p:spPr>
        <p:txBody>
          <a:bodyPr wrap="none" lIns="82030" tIns="41015" rIns="82030" bIns="4101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SimSun" pitchFamily="2" charset="-122"/>
              <a:cs typeface="+mn-cs"/>
            </a:endParaRPr>
          </a:p>
        </p:txBody>
      </p:sp>
      <p:grpSp>
        <p:nvGrpSpPr>
          <p:cNvPr id="1835072" name="Group 64"/>
          <p:cNvGrpSpPr>
            <a:grpSpLocks/>
          </p:cNvGrpSpPr>
          <p:nvPr/>
        </p:nvGrpSpPr>
        <p:grpSpPr bwMode="auto">
          <a:xfrm>
            <a:off x="913534" y="1127592"/>
            <a:ext cx="2164773" cy="1232647"/>
            <a:chOff x="633" y="805"/>
            <a:chExt cx="1500" cy="880"/>
          </a:xfrm>
        </p:grpSpPr>
        <p:sp>
          <p:nvSpPr>
            <p:cNvPr id="1835066" name="Rectangle 58"/>
            <p:cNvSpPr>
              <a:spLocks noChangeArrowheads="1"/>
            </p:cNvSpPr>
            <p:nvPr/>
          </p:nvSpPr>
          <p:spPr bwMode="auto">
            <a:xfrm>
              <a:off x="633" y="805"/>
              <a:ext cx="1500" cy="880"/>
            </a:xfrm>
            <a:prstGeom prst="rect">
              <a:avLst/>
            </a:prstGeom>
            <a:solidFill>
              <a:schemeClr val="accent1"/>
            </a:solidFill>
            <a:ln w="12700">
              <a:solidFill>
                <a:schemeClr val="tx1"/>
              </a:solidFill>
              <a:miter lim="800000"/>
              <a:headEnd/>
              <a:tailEnd/>
            </a:ln>
            <a:effectLst>
              <a:outerShdw blurRad="63500" dist="53882" dir="2700000" algn="ctr" rotWithShape="0">
                <a:schemeClr val="tx1">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SimSun" pitchFamily="2" charset="-122"/>
                <a:cs typeface="+mn-cs"/>
              </a:endParaRPr>
            </a:p>
          </p:txBody>
        </p:sp>
        <p:sp>
          <p:nvSpPr>
            <p:cNvPr id="1835067" name="Text Box 59"/>
            <p:cNvSpPr txBox="1">
              <a:spLocks noChangeArrowheads="1"/>
            </p:cNvSpPr>
            <p:nvPr/>
          </p:nvSpPr>
          <p:spPr bwMode="auto">
            <a:xfrm>
              <a:off x="650" y="823"/>
              <a:ext cx="1483" cy="857"/>
            </a:xfrm>
            <a:prstGeom prst="rect">
              <a:avLst/>
            </a:prstGeom>
            <a:solidFill>
              <a:schemeClr val="accent2">
                <a:lumMod val="50000"/>
              </a:schemeClr>
            </a:solidFill>
            <a:ln>
              <a:noFill/>
            </a:ln>
            <a:effectLst>
              <a:outerShdw blurRad="63500" dist="57501" dir="1676261" algn="ctr" rotWithShape="0">
                <a:schemeClr val="tx1">
                  <a:alpha val="74998"/>
                </a:schemeClr>
              </a:outerShdw>
            </a:effectLst>
            <a:extLst>
              <a:ext uri="{91240B29-F687-4F45-9708-019B960494DF}">
                <a14:hiddenLine xmlns:a14="http://schemas.microsoft.com/office/drawing/2010/main" w="12700">
                  <a:solidFill>
                    <a:schemeClr val="tx1"/>
                  </a:solidFill>
                  <a:miter lim="800000"/>
                  <a:headEnd/>
                  <a:tailEnd/>
                </a14:hiddenLine>
              </a:ext>
            </a:extLst>
          </p:spPr>
          <p:txBody>
            <a:bodyPr lIns="91348" tIns="45672" rIns="91348" bIns="45672">
              <a:spAutoFit/>
            </a:bodyPr>
            <a:lstStyle>
              <a:lvl1pPr algn="l">
                <a:defRPr sz="2400">
                  <a:solidFill>
                    <a:schemeClr val="tx1"/>
                  </a:solidFill>
                  <a:latin typeface="Times" charset="0"/>
                  <a:ea typeface="ＭＳ Ｐゴシック" charset="0"/>
                </a:defRPr>
              </a:lvl1pPr>
              <a:lvl2pPr marL="455613" algn="l">
                <a:defRPr sz="2400">
                  <a:solidFill>
                    <a:schemeClr val="tx1"/>
                  </a:solidFill>
                  <a:latin typeface="Times" charset="0"/>
                  <a:ea typeface="ＭＳ Ｐゴシック" charset="0"/>
                </a:defRPr>
              </a:lvl2pPr>
              <a:lvl3pPr algn="l">
                <a:defRPr sz="2400">
                  <a:solidFill>
                    <a:schemeClr val="tx1"/>
                  </a:solidFill>
                  <a:latin typeface="Times" charset="0"/>
                  <a:ea typeface="ＭＳ Ｐゴシック" charset="0"/>
                </a:defRPr>
              </a:lvl3pPr>
              <a:lvl4pPr algn="l">
                <a:defRPr sz="2400">
                  <a:solidFill>
                    <a:schemeClr val="tx1"/>
                  </a:solidFill>
                  <a:latin typeface="Times" charset="0"/>
                  <a:ea typeface="ＭＳ Ｐゴシック" charset="0"/>
                </a:defRPr>
              </a:lvl4pPr>
              <a:lvl5pPr algn="l">
                <a:defRPr sz="2400">
                  <a:solidFill>
                    <a:schemeClr val="tx1"/>
                  </a:solidFill>
                  <a:latin typeface="Times" charset="0"/>
                  <a:ea typeface="ＭＳ Ｐゴシック" charset="0"/>
                </a:defRPr>
              </a:lvl5pPr>
              <a:lvl6pPr eaLnBrk="0" fontAlgn="base" hangingPunct="0">
                <a:spcBef>
                  <a:spcPct val="0"/>
                </a:spcBef>
                <a:spcAft>
                  <a:spcPct val="0"/>
                </a:spcAft>
                <a:defRPr sz="2400">
                  <a:solidFill>
                    <a:schemeClr val="tx1"/>
                  </a:solidFill>
                  <a:latin typeface="Times" charset="0"/>
                  <a:ea typeface="ＭＳ Ｐゴシック" charset="0"/>
                </a:defRPr>
              </a:lvl6pPr>
              <a:lvl7pPr eaLnBrk="0" fontAlgn="base" hangingPunct="0">
                <a:spcBef>
                  <a:spcPct val="0"/>
                </a:spcBef>
                <a:spcAft>
                  <a:spcPct val="0"/>
                </a:spcAft>
                <a:defRPr sz="2400">
                  <a:solidFill>
                    <a:schemeClr val="tx1"/>
                  </a:solidFill>
                  <a:latin typeface="Times" charset="0"/>
                  <a:ea typeface="ＭＳ Ｐゴシック" charset="0"/>
                </a:defRPr>
              </a:lvl7pPr>
              <a:lvl8pPr eaLnBrk="0" fontAlgn="base" hangingPunct="0">
                <a:spcBef>
                  <a:spcPct val="0"/>
                </a:spcBef>
                <a:spcAft>
                  <a:spcPct val="0"/>
                </a:spcAft>
                <a:defRPr sz="2400">
                  <a:solidFill>
                    <a:schemeClr val="tx1"/>
                  </a:solidFill>
                  <a:latin typeface="Times" charset="0"/>
                  <a:ea typeface="ＭＳ Ｐゴシック" charset="0"/>
                </a:defRPr>
              </a:lvl8pPr>
              <a:lvl9pPr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ja-JP" altLang="en-US" sz="1600" b="0" i="0" u="none" strike="noStrike" kern="1200" cap="none" spc="0" normalizeH="0" baseline="0" noProof="0">
                  <a:ln>
                    <a:noFill/>
                  </a:ln>
                  <a:solidFill>
                    <a:srgbClr val="FFFFFF"/>
                  </a:solidFill>
                  <a:effectLst/>
                  <a:uLnTx/>
                  <a:uFillTx/>
                  <a:latin typeface="NJ Chinese Simplified" charset="0"/>
                  <a:ea typeface="宋体" charset="0"/>
                  <a:cs typeface="宋体" charset="0"/>
                </a:rPr>
                <a:t>使徒行传</a:t>
              </a:r>
              <a:r>
                <a:rPr kumimoji="0" lang="zh-CN" altLang="en-US" sz="1600" b="0" i="0" u="none" strike="noStrike" kern="1200" cap="none" spc="0" normalizeH="0" baseline="0" noProof="0" dirty="0">
                  <a:ln>
                    <a:noFill/>
                  </a:ln>
                  <a:solidFill>
                    <a:srgbClr val="FFFFFF"/>
                  </a:solidFill>
                  <a:effectLst/>
                  <a:uLnTx/>
                  <a:uFillTx/>
                  <a:latin typeface="NJ Chinese Simplified" charset="0"/>
                  <a:ea typeface="宋体" charset="0"/>
                  <a:cs typeface="宋体" charset="0"/>
                </a:rPr>
                <a:t> </a:t>
              </a:r>
              <a:r>
                <a:rPr kumimoji="0" lang="en-US" altLang="zh-CN" sz="1600" b="0" i="0" u="none" strike="noStrike" kern="1200" cap="none" spc="0" normalizeH="0" baseline="0" noProof="0" dirty="0">
                  <a:ln>
                    <a:noFill/>
                  </a:ln>
                  <a:solidFill>
                    <a:srgbClr val="FFFFFF"/>
                  </a:solidFill>
                  <a:effectLst/>
                  <a:uLnTx/>
                  <a:uFillTx/>
                  <a:latin typeface="宋体" charset="0"/>
                  <a:ea typeface="宋体" charset="0"/>
                  <a:cs typeface="宋体" charset="0"/>
                </a:rPr>
                <a:t>15:1</a:t>
              </a:r>
            </a:p>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1600" b="0" i="0" u="none" strike="noStrike" kern="1200" cap="none" spc="0" normalizeH="0" baseline="0" noProof="0" dirty="0">
                  <a:ln>
                    <a:noFill/>
                  </a:ln>
                  <a:solidFill>
                    <a:srgbClr val="FFFFFF"/>
                  </a:solidFill>
                  <a:effectLst/>
                  <a:uLnTx/>
                  <a:uFillTx/>
                  <a:latin typeface="NJ Chinese Simplified" charset="0"/>
                  <a:ea typeface="宋体" charset="0"/>
                  <a:cs typeface="宋体" charset="0"/>
                </a:rPr>
                <a:t>你 们 若 不 按 摩 西 的 规 条 受 割 礼，不 能 得 救。</a:t>
              </a:r>
              <a:endParaRPr kumimoji="0" lang="en-US" altLang="zh-CN" sz="1600" b="0" i="0" u="none" strike="noStrike" kern="1200" cap="none" spc="0" normalizeH="0" baseline="0" noProof="0" dirty="0">
                <a:ln>
                  <a:noFill/>
                </a:ln>
                <a:solidFill>
                  <a:srgbClr val="FFFFFF"/>
                </a:solidFill>
                <a:effectLst/>
                <a:uLnTx/>
                <a:uFillTx/>
                <a:latin typeface="NJ Chinese Simplified" charset="0"/>
                <a:ea typeface="宋体" charset="0"/>
                <a:cs typeface="宋体" charset="0"/>
              </a:endParaRPr>
            </a:p>
          </p:txBody>
        </p:sp>
      </p:grpSp>
      <p:grpSp>
        <p:nvGrpSpPr>
          <p:cNvPr id="1835073" name="Group 65"/>
          <p:cNvGrpSpPr>
            <a:grpSpLocks/>
          </p:cNvGrpSpPr>
          <p:nvPr/>
        </p:nvGrpSpPr>
        <p:grpSpPr bwMode="auto">
          <a:xfrm>
            <a:off x="787978" y="5588935"/>
            <a:ext cx="4964545" cy="1033743"/>
            <a:chOff x="546" y="3837"/>
            <a:chExt cx="3440" cy="866"/>
          </a:xfrm>
        </p:grpSpPr>
        <p:sp>
          <p:nvSpPr>
            <p:cNvPr id="1835069" name="Rectangle 61" descr="10%"/>
            <p:cNvSpPr>
              <a:spLocks noChangeArrowheads="1"/>
            </p:cNvSpPr>
            <p:nvPr/>
          </p:nvSpPr>
          <p:spPr bwMode="auto">
            <a:xfrm>
              <a:off x="546" y="3837"/>
              <a:ext cx="3440" cy="853"/>
            </a:xfrm>
            <a:prstGeom prst="rect">
              <a:avLst/>
            </a:prstGeom>
            <a:pattFill prst="pct10">
              <a:fgClr>
                <a:schemeClr val="accent1"/>
              </a:fgClr>
              <a:bgClr>
                <a:srgbClr val="FFFFFF"/>
              </a:bgClr>
            </a:pattFill>
            <a:ln w="76200" cmpd="tri">
              <a:solidFill>
                <a:schemeClr val="accent1"/>
              </a:solidFill>
              <a:miter lim="800000"/>
              <a:headEnd/>
              <a:tailEnd/>
            </a:ln>
            <a:effectLst>
              <a:outerShdw blurRad="63500" dist="99190" dir="2388334" algn="ctr" rotWithShape="0">
                <a:schemeClr val="tx1">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SimSun" pitchFamily="2" charset="-122"/>
                <a:cs typeface="+mn-cs"/>
              </a:endParaRPr>
            </a:p>
          </p:txBody>
        </p:sp>
        <p:sp>
          <p:nvSpPr>
            <p:cNvPr id="1835070" name="Text Box 62"/>
            <p:cNvSpPr txBox="1">
              <a:spLocks noChangeArrowheads="1"/>
            </p:cNvSpPr>
            <p:nvPr/>
          </p:nvSpPr>
          <p:spPr bwMode="auto">
            <a:xfrm>
              <a:off x="616" y="3878"/>
              <a:ext cx="3289" cy="825"/>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1348" tIns="45672" rIns="91348" bIns="45672">
              <a:spAutoFit/>
            </a:bodyPr>
            <a:lstStyle>
              <a:lvl1pPr algn="l">
                <a:defRPr sz="2400">
                  <a:solidFill>
                    <a:schemeClr val="tx1"/>
                  </a:solidFill>
                  <a:latin typeface="Times" charset="0"/>
                  <a:ea typeface="ＭＳ Ｐゴシック" charset="0"/>
                </a:defRPr>
              </a:lvl1pPr>
              <a:lvl2pPr marL="455613" algn="l">
                <a:defRPr sz="2400">
                  <a:solidFill>
                    <a:schemeClr val="tx1"/>
                  </a:solidFill>
                  <a:latin typeface="Times" charset="0"/>
                  <a:ea typeface="ＭＳ Ｐゴシック" charset="0"/>
                </a:defRPr>
              </a:lvl2pPr>
              <a:lvl3pPr algn="l">
                <a:defRPr sz="2400">
                  <a:solidFill>
                    <a:schemeClr val="tx1"/>
                  </a:solidFill>
                  <a:latin typeface="Times" charset="0"/>
                  <a:ea typeface="ＭＳ Ｐゴシック" charset="0"/>
                </a:defRPr>
              </a:lvl3pPr>
              <a:lvl4pPr algn="l">
                <a:defRPr sz="2400">
                  <a:solidFill>
                    <a:schemeClr val="tx1"/>
                  </a:solidFill>
                  <a:latin typeface="Times" charset="0"/>
                  <a:ea typeface="ＭＳ Ｐゴシック" charset="0"/>
                </a:defRPr>
              </a:lvl4pPr>
              <a:lvl5pPr algn="l">
                <a:defRPr sz="2400">
                  <a:solidFill>
                    <a:schemeClr val="tx1"/>
                  </a:solidFill>
                  <a:latin typeface="Times" charset="0"/>
                  <a:ea typeface="ＭＳ Ｐゴシック" charset="0"/>
                </a:defRPr>
              </a:lvl5pPr>
              <a:lvl6pPr eaLnBrk="0" fontAlgn="base" hangingPunct="0">
                <a:spcBef>
                  <a:spcPct val="0"/>
                </a:spcBef>
                <a:spcAft>
                  <a:spcPct val="0"/>
                </a:spcAft>
                <a:defRPr sz="2400">
                  <a:solidFill>
                    <a:schemeClr val="tx1"/>
                  </a:solidFill>
                  <a:latin typeface="Times" charset="0"/>
                  <a:ea typeface="ＭＳ Ｐゴシック" charset="0"/>
                </a:defRPr>
              </a:lvl6pPr>
              <a:lvl7pPr eaLnBrk="0" fontAlgn="base" hangingPunct="0">
                <a:spcBef>
                  <a:spcPct val="0"/>
                </a:spcBef>
                <a:spcAft>
                  <a:spcPct val="0"/>
                </a:spcAft>
                <a:defRPr sz="2400">
                  <a:solidFill>
                    <a:schemeClr val="tx1"/>
                  </a:solidFill>
                  <a:latin typeface="Times" charset="0"/>
                  <a:ea typeface="ＭＳ Ｐゴシック" charset="0"/>
                </a:defRPr>
              </a:lvl7pPr>
              <a:lvl8pPr eaLnBrk="0" fontAlgn="base" hangingPunct="0">
                <a:spcBef>
                  <a:spcPct val="0"/>
                </a:spcBef>
                <a:spcAft>
                  <a:spcPct val="0"/>
                </a:spcAft>
                <a:defRPr sz="2400">
                  <a:solidFill>
                    <a:schemeClr val="tx1"/>
                  </a:solidFill>
                  <a:latin typeface="Times" charset="0"/>
                  <a:ea typeface="ＭＳ Ｐゴシック" charset="0"/>
                </a:defRPr>
              </a:lvl8pPr>
              <a:lvl9pPr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zh-CN" altLang="en-US" sz="2900" b="0" i="0" u="none" strike="noStrike" kern="1200" cap="none" spc="0" normalizeH="0" baseline="0" noProof="0" dirty="0">
                  <a:ln>
                    <a:noFill/>
                  </a:ln>
                  <a:solidFill>
                    <a:srgbClr val="000000"/>
                  </a:solidFill>
                  <a:effectLst/>
                  <a:uLnTx/>
                  <a:uFillTx/>
                  <a:latin typeface="黑体" charset="0"/>
                  <a:ea typeface="黑体" charset="0"/>
                  <a:cs typeface="黑体" charset="0"/>
                </a:rPr>
                <a:t>问题得到永久性的解决:       是</a:t>
              </a:r>
              <a:r>
                <a:rPr kumimoji="0" lang="ja-JP" altLang="en-US" sz="2900" b="0" i="0" u="sng" strike="noStrike" kern="1200" cap="none" spc="0" normalizeH="0" baseline="0" noProof="0">
                  <a:ln>
                    <a:noFill/>
                  </a:ln>
                  <a:solidFill>
                    <a:srgbClr val="C00000"/>
                  </a:solidFill>
                  <a:effectLst/>
                  <a:uLnTx/>
                  <a:uFillTx/>
                  <a:latin typeface="黑体" charset="0"/>
                  <a:ea typeface="黑体" charset="0"/>
                  <a:cs typeface="黑体" charset="0"/>
                </a:rPr>
                <a:t>恩</a:t>
              </a:r>
              <a:r>
                <a:rPr kumimoji="0" lang="zh-CN" altLang="en-US" sz="2900" b="0" i="0" u="sng" strike="noStrike" kern="1200" cap="none" spc="0" normalizeH="0" baseline="0" noProof="0" dirty="0">
                  <a:ln>
                    <a:noFill/>
                  </a:ln>
                  <a:solidFill>
                    <a:srgbClr val="C00000"/>
                  </a:solidFill>
                  <a:effectLst/>
                  <a:uLnTx/>
                  <a:uFillTx/>
                  <a:latin typeface="黑体" charset="0"/>
                  <a:ea typeface="黑体" charset="0"/>
                  <a:cs typeface="黑体" charset="0"/>
                </a:rPr>
                <a:t>典</a:t>
              </a:r>
              <a:r>
                <a:rPr kumimoji="0" lang="zh-CN" altLang="en-US" sz="2900" b="0" i="0" u="none" strike="noStrike" kern="1200" cap="none" spc="0" normalizeH="0" baseline="0" noProof="0" dirty="0">
                  <a:ln>
                    <a:noFill/>
                  </a:ln>
                  <a:solidFill>
                    <a:srgbClr val="000000"/>
                  </a:solidFill>
                  <a:effectLst/>
                  <a:uLnTx/>
                  <a:uFillTx/>
                  <a:latin typeface="黑体" charset="0"/>
                  <a:ea typeface="黑体" charset="0"/>
                  <a:cs typeface="黑体" charset="0"/>
                </a:rPr>
                <a:t>，不是</a:t>
              </a:r>
              <a:r>
                <a:rPr kumimoji="0" lang="zh-CN" altLang="en-US" sz="2900" b="0" i="0" u="sng" strike="noStrike" kern="1200" cap="none" spc="0" normalizeH="0" baseline="0" noProof="0" dirty="0">
                  <a:ln>
                    <a:noFill/>
                  </a:ln>
                  <a:solidFill>
                    <a:srgbClr val="C00000"/>
                  </a:solidFill>
                  <a:effectLst/>
                  <a:uLnTx/>
                  <a:uFillTx/>
                  <a:latin typeface="黑体" charset="0"/>
                  <a:ea typeface="黑体" charset="0"/>
                  <a:cs typeface="黑体" charset="0"/>
                </a:rPr>
                <a:t>律法</a:t>
              </a:r>
              <a:r>
                <a:rPr kumimoji="0" lang="zh-CN" altLang="en-US" sz="2900" b="0" i="0" u="none" strike="noStrike" kern="1200" cap="none" spc="0" normalizeH="0" baseline="0" noProof="0" dirty="0">
                  <a:ln>
                    <a:noFill/>
                  </a:ln>
                  <a:solidFill>
                    <a:srgbClr val="000000"/>
                  </a:solidFill>
                  <a:effectLst/>
                  <a:uLnTx/>
                  <a:uFillTx/>
                  <a:latin typeface="黑体" charset="0"/>
                  <a:ea typeface="黑体" charset="0"/>
                  <a:cs typeface="黑体" charset="0"/>
                </a:rPr>
                <a:t>!</a:t>
              </a:r>
            </a:p>
          </p:txBody>
        </p:sp>
      </p:grpSp>
      <p:sp>
        <p:nvSpPr>
          <p:cNvPr id="1835071" name="Text Box 63"/>
          <p:cNvSpPr txBox="1">
            <a:spLocks noChangeArrowheads="1"/>
          </p:cNvSpPr>
          <p:nvPr/>
        </p:nvSpPr>
        <p:spPr bwMode="auto">
          <a:xfrm>
            <a:off x="4009161" y="2257987"/>
            <a:ext cx="2669886" cy="1784537"/>
          </a:xfrm>
          <a:prstGeom prst="rect">
            <a:avLst/>
          </a:prstGeom>
          <a:noFill/>
          <a:ln>
            <a:noFill/>
          </a:ln>
          <a:effectLst>
            <a:outerShdw blurRad="63500" dist="81320" dir="3080412" algn="ctr" rotWithShape="0">
              <a:srgbClr val="0A0A0A">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1376" tIns="45688" rIns="91376" bIns="45688">
            <a:spAutoFit/>
          </a:bodyPr>
          <a:lstStyle>
            <a:lvl1pPr algn="l" defTabSz="1019175">
              <a:defRPr sz="2400">
                <a:solidFill>
                  <a:schemeClr val="tx1"/>
                </a:solidFill>
                <a:latin typeface="Times" charset="0"/>
                <a:ea typeface="ＭＳ Ｐゴシック" charset="0"/>
              </a:defRPr>
            </a:lvl1pPr>
            <a:lvl2pPr marL="509588" algn="l" defTabSz="1019175">
              <a:defRPr sz="2400">
                <a:solidFill>
                  <a:schemeClr val="tx1"/>
                </a:solidFill>
                <a:latin typeface="Times" charset="0"/>
                <a:ea typeface="ＭＳ Ｐゴシック" charset="0"/>
              </a:defRPr>
            </a:lvl2pPr>
            <a:lvl3pPr marL="1019175" algn="l" defTabSz="1019175">
              <a:defRPr sz="2400">
                <a:solidFill>
                  <a:schemeClr val="tx1"/>
                </a:solidFill>
                <a:latin typeface="Times" charset="0"/>
                <a:ea typeface="ＭＳ Ｐゴシック" charset="0"/>
              </a:defRPr>
            </a:lvl3pPr>
            <a:lvl4pPr marL="1528763" algn="l" defTabSz="1019175">
              <a:defRPr sz="2400">
                <a:solidFill>
                  <a:schemeClr val="tx1"/>
                </a:solidFill>
                <a:latin typeface="Times" charset="0"/>
                <a:ea typeface="ＭＳ Ｐゴシック" charset="0"/>
              </a:defRPr>
            </a:lvl4pPr>
            <a:lvl5pPr marL="2038350" algn="l" defTabSz="1019175">
              <a:defRPr sz="2400">
                <a:solidFill>
                  <a:schemeClr val="tx1"/>
                </a:solidFill>
                <a:latin typeface="Times" charset="0"/>
                <a:ea typeface="ＭＳ Ｐゴシック" charset="0"/>
              </a:defRPr>
            </a:lvl5pPr>
            <a:lvl6pPr marL="2495550" defTabSz="1019175" eaLnBrk="0" fontAlgn="base" hangingPunct="0">
              <a:spcBef>
                <a:spcPct val="0"/>
              </a:spcBef>
              <a:spcAft>
                <a:spcPct val="0"/>
              </a:spcAft>
              <a:defRPr sz="2400">
                <a:solidFill>
                  <a:schemeClr val="tx1"/>
                </a:solidFill>
                <a:latin typeface="Times" charset="0"/>
                <a:ea typeface="ＭＳ Ｐゴシック" charset="0"/>
              </a:defRPr>
            </a:lvl6pPr>
            <a:lvl7pPr marL="2952750" defTabSz="1019175" eaLnBrk="0" fontAlgn="base" hangingPunct="0">
              <a:spcBef>
                <a:spcPct val="0"/>
              </a:spcBef>
              <a:spcAft>
                <a:spcPct val="0"/>
              </a:spcAft>
              <a:defRPr sz="2400">
                <a:solidFill>
                  <a:schemeClr val="tx1"/>
                </a:solidFill>
                <a:latin typeface="Times" charset="0"/>
                <a:ea typeface="ＭＳ Ｐゴシック" charset="0"/>
              </a:defRPr>
            </a:lvl7pPr>
            <a:lvl8pPr marL="3409950" defTabSz="1019175" eaLnBrk="0" fontAlgn="base" hangingPunct="0">
              <a:spcBef>
                <a:spcPct val="0"/>
              </a:spcBef>
              <a:spcAft>
                <a:spcPct val="0"/>
              </a:spcAft>
              <a:defRPr sz="2400">
                <a:solidFill>
                  <a:schemeClr val="tx1"/>
                </a:solidFill>
                <a:latin typeface="Times" charset="0"/>
                <a:ea typeface="ＭＳ Ｐゴシック" charset="0"/>
              </a:defRPr>
            </a:lvl8pPr>
            <a:lvl9pPr marL="3867150" defTabSz="1019175"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l" defTabSz="1019175" rtl="0" eaLnBrk="0" fontAlgn="base" latinLnBrk="0" hangingPunct="0">
              <a:lnSpc>
                <a:spcPct val="100000"/>
              </a:lnSpc>
              <a:spcBef>
                <a:spcPct val="50000"/>
              </a:spcBef>
              <a:spcAft>
                <a:spcPct val="0"/>
              </a:spcAft>
              <a:buClrTx/>
              <a:buSzTx/>
              <a:buFontTx/>
              <a:buNone/>
              <a:tabLst/>
              <a:defRPr/>
            </a:pPr>
            <a:r>
              <a:rPr kumimoji="0" lang="zh-CN" altLang="en-US" sz="5500" b="0" i="0" u="none" strike="noStrike" kern="1200" cap="none" spc="0" normalizeH="0" baseline="0" noProof="0">
                <a:ln>
                  <a:noFill/>
                </a:ln>
                <a:solidFill>
                  <a:srgbClr val="FFFF00"/>
                </a:solidFill>
                <a:effectLst/>
                <a:uLnTx/>
                <a:uFillTx/>
                <a:latin typeface="Comic Sans MS" charset="0"/>
                <a:ea typeface="宋体" charset="0"/>
                <a:cs typeface="宋体" charset="0"/>
              </a:rPr>
              <a:t>只 有 恩 典!</a:t>
            </a:r>
          </a:p>
        </p:txBody>
      </p:sp>
      <p:sp>
        <p:nvSpPr>
          <p:cNvPr id="1835075" name="AutoShape 67"/>
          <p:cNvSpPr>
            <a:spLocks noChangeArrowheads="1"/>
          </p:cNvSpPr>
          <p:nvPr/>
        </p:nvSpPr>
        <p:spPr bwMode="auto">
          <a:xfrm rot="20701039">
            <a:off x="7342909" y="3945872"/>
            <a:ext cx="526762" cy="719978"/>
          </a:xfrm>
          <a:prstGeom prst="upArrow">
            <a:avLst>
              <a:gd name="adj1" fmla="val 50000"/>
              <a:gd name="adj2" fmla="val 35205"/>
            </a:avLst>
          </a:prstGeom>
          <a:solidFill>
            <a:srgbClr val="FFEA18"/>
          </a:solidFill>
          <a:ln w="38100">
            <a:solidFill>
              <a:schemeClr val="hlink"/>
            </a:solidFill>
            <a:miter lim="800000"/>
            <a:headEnd/>
            <a:tailEnd/>
          </a:ln>
          <a:effectLst>
            <a:outerShdw blurRad="63500" dist="71842" dir="2700000" algn="ctr" rotWithShape="0">
              <a:schemeClr val="tx1">
                <a:alpha val="74998"/>
              </a:schemeClr>
            </a:outerShdw>
          </a:effectLst>
        </p:spPr>
        <p:txBody>
          <a:bodyPr wrap="none" lIns="82030" tIns="41015" rIns="82030" bIns="4101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SimSun" pitchFamily="2" charset="-122"/>
              <a:cs typeface="+mn-cs"/>
            </a:endParaRPr>
          </a:p>
        </p:txBody>
      </p:sp>
      <p:sp>
        <p:nvSpPr>
          <p:cNvPr id="1835076" name="Text Box 68"/>
          <p:cNvSpPr txBox="1">
            <a:spLocks noChangeArrowheads="1"/>
          </p:cNvSpPr>
          <p:nvPr/>
        </p:nvSpPr>
        <p:spPr bwMode="auto">
          <a:xfrm>
            <a:off x="780762" y="4349285"/>
            <a:ext cx="2425988" cy="315165"/>
          </a:xfrm>
          <a:prstGeom prst="rect">
            <a:avLst/>
          </a:prstGeom>
          <a:solidFill>
            <a:srgbClr val="A7FDFA"/>
          </a:solidFill>
          <a:ln w="9525">
            <a:solidFill>
              <a:schemeClr val="tx1"/>
            </a:solidFill>
            <a:miter lim="800000"/>
            <a:headEnd/>
            <a:tailEnd/>
          </a:ln>
          <a:effectLst>
            <a:outerShdw blurRad="63500" dist="71842" dir="2700000" algn="ctr" rotWithShape="0">
              <a:schemeClr val="tx1">
                <a:alpha val="74998"/>
              </a:schemeClr>
            </a:outerShdw>
          </a:effectLst>
        </p:spPr>
        <p:txBody>
          <a:bodyPr lIns="91301" tIns="45652" rIns="91301" bIns="45652">
            <a:spAutoFit/>
          </a:bodyPr>
          <a:lstStyle>
            <a:lvl1pPr algn="l" defTabSz="1019175">
              <a:defRPr sz="2400">
                <a:solidFill>
                  <a:schemeClr val="tx1"/>
                </a:solidFill>
                <a:latin typeface="Times" charset="0"/>
                <a:ea typeface="ＭＳ Ｐゴシック" charset="0"/>
              </a:defRPr>
            </a:lvl1pPr>
            <a:lvl2pPr marL="509588" algn="l" defTabSz="1019175">
              <a:defRPr sz="2400">
                <a:solidFill>
                  <a:schemeClr val="tx1"/>
                </a:solidFill>
                <a:latin typeface="Times" charset="0"/>
                <a:ea typeface="ＭＳ Ｐゴシック" charset="0"/>
              </a:defRPr>
            </a:lvl2pPr>
            <a:lvl3pPr marL="1019175" algn="l" defTabSz="1019175">
              <a:defRPr sz="2400">
                <a:solidFill>
                  <a:schemeClr val="tx1"/>
                </a:solidFill>
                <a:latin typeface="Times" charset="0"/>
                <a:ea typeface="ＭＳ Ｐゴシック" charset="0"/>
              </a:defRPr>
            </a:lvl3pPr>
            <a:lvl4pPr marL="1528763" algn="l" defTabSz="1019175">
              <a:defRPr sz="2400">
                <a:solidFill>
                  <a:schemeClr val="tx1"/>
                </a:solidFill>
                <a:latin typeface="Times" charset="0"/>
                <a:ea typeface="ＭＳ Ｐゴシック" charset="0"/>
              </a:defRPr>
            </a:lvl4pPr>
            <a:lvl5pPr marL="2038350" algn="l" defTabSz="1019175">
              <a:defRPr sz="2400">
                <a:solidFill>
                  <a:schemeClr val="tx1"/>
                </a:solidFill>
                <a:latin typeface="Times" charset="0"/>
                <a:ea typeface="ＭＳ Ｐゴシック" charset="0"/>
              </a:defRPr>
            </a:lvl5pPr>
            <a:lvl6pPr marL="2495550" defTabSz="1019175" eaLnBrk="0" fontAlgn="base" hangingPunct="0">
              <a:spcBef>
                <a:spcPct val="0"/>
              </a:spcBef>
              <a:spcAft>
                <a:spcPct val="0"/>
              </a:spcAft>
              <a:defRPr sz="2400">
                <a:solidFill>
                  <a:schemeClr val="tx1"/>
                </a:solidFill>
                <a:latin typeface="Times" charset="0"/>
                <a:ea typeface="ＭＳ Ｐゴシック" charset="0"/>
              </a:defRPr>
            </a:lvl6pPr>
            <a:lvl7pPr marL="2952750" defTabSz="1019175" eaLnBrk="0" fontAlgn="base" hangingPunct="0">
              <a:spcBef>
                <a:spcPct val="0"/>
              </a:spcBef>
              <a:spcAft>
                <a:spcPct val="0"/>
              </a:spcAft>
              <a:defRPr sz="2400">
                <a:solidFill>
                  <a:schemeClr val="tx1"/>
                </a:solidFill>
                <a:latin typeface="Times" charset="0"/>
                <a:ea typeface="ＭＳ Ｐゴシック" charset="0"/>
              </a:defRPr>
            </a:lvl7pPr>
            <a:lvl8pPr marL="3409950" defTabSz="1019175" eaLnBrk="0" fontAlgn="base" hangingPunct="0">
              <a:spcBef>
                <a:spcPct val="0"/>
              </a:spcBef>
              <a:spcAft>
                <a:spcPct val="0"/>
              </a:spcAft>
              <a:defRPr sz="2400">
                <a:solidFill>
                  <a:schemeClr val="tx1"/>
                </a:solidFill>
                <a:latin typeface="Times" charset="0"/>
                <a:ea typeface="ＭＳ Ｐゴシック" charset="0"/>
              </a:defRPr>
            </a:lvl8pPr>
            <a:lvl9pPr marL="3867150" defTabSz="1019175"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l" defTabSz="1019175" rtl="0" eaLnBrk="0" fontAlgn="base" latinLnBrk="0" hangingPunct="0">
              <a:lnSpc>
                <a:spcPct val="100000"/>
              </a:lnSpc>
              <a:spcBef>
                <a:spcPct val="50000"/>
              </a:spcBef>
              <a:spcAft>
                <a:spcPct val="0"/>
              </a:spcAft>
              <a:buClrTx/>
              <a:buSzTx/>
              <a:buFontTx/>
              <a:buNone/>
              <a:tabLst/>
              <a:defRPr/>
            </a:pPr>
            <a:r>
              <a:rPr kumimoji="0" lang="ja-JP" altLang="en-US" sz="1400" b="0" i="0" u="none" strike="noStrike" kern="1200" cap="none" spc="0" normalizeH="0" baseline="0" noProof="0">
                <a:ln>
                  <a:noFill/>
                </a:ln>
                <a:solidFill>
                  <a:srgbClr val="000000"/>
                </a:solidFill>
                <a:effectLst/>
                <a:uLnTx/>
                <a:uFillTx/>
                <a:latin typeface="宋体" charset="0"/>
                <a:ea typeface="宋体" charset="0"/>
                <a:cs typeface="宋体" charset="0"/>
              </a:rPr>
              <a:t>  使</a:t>
            </a:r>
            <a:r>
              <a:rPr kumimoji="0" lang="zh-CN" altLang="en-US" sz="1400" b="0" i="0" u="none" strike="noStrike" kern="1200" cap="none" spc="0" normalizeH="0" baseline="0" noProof="0">
                <a:ln>
                  <a:noFill/>
                </a:ln>
                <a:solidFill>
                  <a:srgbClr val="000000"/>
                </a:solidFill>
                <a:effectLst/>
                <a:uLnTx/>
                <a:uFillTx/>
                <a:latin typeface="宋体" charset="0"/>
                <a:ea typeface="宋体" charset="0"/>
                <a:cs typeface="宋体" charset="0"/>
              </a:rPr>
              <a:t> </a:t>
            </a:r>
            <a:r>
              <a:rPr kumimoji="0" lang="ja-JP" altLang="en-US" sz="1400" b="0" i="0" u="none" strike="noStrike" kern="1200" cap="none" spc="0" normalizeH="0" baseline="0" noProof="0">
                <a:ln>
                  <a:noFill/>
                </a:ln>
                <a:solidFill>
                  <a:srgbClr val="000000"/>
                </a:solidFill>
                <a:effectLst/>
                <a:uLnTx/>
                <a:uFillTx/>
                <a:latin typeface="宋体" charset="0"/>
                <a:ea typeface="宋体" charset="0"/>
                <a:cs typeface="宋体" charset="0"/>
              </a:rPr>
              <a:t>徒</a:t>
            </a:r>
            <a:r>
              <a:rPr kumimoji="0" lang="zh-CN" altLang="en-US" sz="1400" b="0" i="0" u="none" strike="noStrike" kern="1200" cap="none" spc="0" normalizeH="0" baseline="0" noProof="0">
                <a:ln>
                  <a:noFill/>
                </a:ln>
                <a:solidFill>
                  <a:srgbClr val="000000"/>
                </a:solidFill>
                <a:effectLst/>
                <a:uLnTx/>
                <a:uFillTx/>
                <a:latin typeface="宋体" charset="0"/>
                <a:ea typeface="宋体" charset="0"/>
                <a:cs typeface="宋体" charset="0"/>
              </a:rPr>
              <a:t> </a:t>
            </a:r>
            <a:r>
              <a:rPr kumimoji="0" lang="ja-JP" altLang="en-US" sz="1400" b="0" i="0" u="none" strike="noStrike" kern="1200" cap="none" spc="0" normalizeH="0" baseline="0" noProof="0">
                <a:ln>
                  <a:noFill/>
                </a:ln>
                <a:solidFill>
                  <a:srgbClr val="000000"/>
                </a:solidFill>
                <a:effectLst/>
                <a:uLnTx/>
                <a:uFillTx/>
                <a:latin typeface="宋体" charset="0"/>
                <a:ea typeface="宋体" charset="0"/>
                <a:cs typeface="宋体" charset="0"/>
              </a:rPr>
              <a:t>行</a:t>
            </a:r>
            <a:r>
              <a:rPr kumimoji="0" lang="zh-CN" altLang="en-US" sz="1400" b="0" i="0" u="none" strike="noStrike" kern="1200" cap="none" spc="0" normalizeH="0" baseline="0" noProof="0">
                <a:ln>
                  <a:noFill/>
                </a:ln>
                <a:solidFill>
                  <a:srgbClr val="000000"/>
                </a:solidFill>
                <a:effectLst/>
                <a:uLnTx/>
                <a:uFillTx/>
                <a:latin typeface="宋体" charset="0"/>
                <a:ea typeface="宋体" charset="0"/>
                <a:cs typeface="宋体" charset="0"/>
              </a:rPr>
              <a:t> </a:t>
            </a:r>
            <a:r>
              <a:rPr kumimoji="0" lang="ja-JP" altLang="en-US" sz="1400" b="0" i="0" u="none" strike="noStrike" kern="1200" cap="none" spc="0" normalizeH="0" baseline="0" noProof="0">
                <a:ln>
                  <a:noFill/>
                </a:ln>
                <a:solidFill>
                  <a:srgbClr val="000000"/>
                </a:solidFill>
                <a:effectLst/>
                <a:uLnTx/>
                <a:uFillTx/>
                <a:latin typeface="宋体" charset="0"/>
                <a:ea typeface="宋体" charset="0"/>
                <a:cs typeface="宋体" charset="0"/>
              </a:rPr>
              <a:t>传</a:t>
            </a:r>
            <a:r>
              <a:rPr kumimoji="0" lang="zh-CN" altLang="en-US" sz="1400" b="0" i="0" u="none" strike="noStrike" kern="1200" cap="none" spc="0" normalizeH="0" baseline="0" noProof="0">
                <a:ln>
                  <a:noFill/>
                </a:ln>
                <a:solidFill>
                  <a:srgbClr val="000000"/>
                </a:solidFill>
                <a:effectLst/>
                <a:uLnTx/>
                <a:uFillTx/>
                <a:latin typeface="宋体" charset="0"/>
                <a:ea typeface="宋体" charset="0"/>
                <a:cs typeface="宋体" charset="0"/>
              </a:rPr>
              <a:t> </a:t>
            </a:r>
            <a:r>
              <a:rPr kumimoji="0" lang="en-US" altLang="zh-CN" sz="1400" b="0" i="0" u="none" strike="noStrike" kern="1200" cap="none" spc="0" normalizeH="0" baseline="0" noProof="0">
                <a:ln>
                  <a:noFill/>
                </a:ln>
                <a:solidFill>
                  <a:srgbClr val="000000"/>
                </a:solidFill>
                <a:effectLst/>
                <a:uLnTx/>
                <a:uFillTx/>
                <a:latin typeface="宋体" charset="0"/>
                <a:ea typeface="宋体" charset="0"/>
                <a:cs typeface="宋体" charset="0"/>
              </a:rPr>
              <a:t>15 </a:t>
            </a:r>
            <a:r>
              <a:rPr kumimoji="0" lang="zh-CN" altLang="en-US" sz="1400" b="0" i="0" u="none" strike="noStrike" kern="1200" cap="none" spc="0" normalizeH="0" baseline="0" noProof="0">
                <a:ln>
                  <a:noFill/>
                </a:ln>
                <a:solidFill>
                  <a:srgbClr val="000000"/>
                </a:solidFill>
                <a:effectLst/>
                <a:uLnTx/>
                <a:uFillTx/>
                <a:latin typeface="宋体" charset="0"/>
                <a:ea typeface="宋体" charset="0"/>
                <a:cs typeface="宋体" charset="0"/>
              </a:rPr>
              <a:t>章</a:t>
            </a:r>
          </a:p>
        </p:txBody>
      </p:sp>
      <p:grpSp>
        <p:nvGrpSpPr>
          <p:cNvPr id="1835077" name="Group 69"/>
          <p:cNvGrpSpPr>
            <a:grpSpLocks/>
          </p:cNvGrpSpPr>
          <p:nvPr/>
        </p:nvGrpSpPr>
        <p:grpSpPr bwMode="auto">
          <a:xfrm>
            <a:off x="789421" y="4805925"/>
            <a:ext cx="4846205" cy="613522"/>
            <a:chOff x="547" y="3431"/>
            <a:chExt cx="2419" cy="438"/>
          </a:xfrm>
        </p:grpSpPr>
        <p:sp>
          <p:nvSpPr>
            <p:cNvPr id="1835078" name="Rectangle 70" descr="10%"/>
            <p:cNvSpPr>
              <a:spLocks noChangeArrowheads="1"/>
            </p:cNvSpPr>
            <p:nvPr/>
          </p:nvSpPr>
          <p:spPr bwMode="auto">
            <a:xfrm>
              <a:off x="547" y="3431"/>
              <a:ext cx="2419" cy="438"/>
            </a:xfrm>
            <a:prstGeom prst="rect">
              <a:avLst/>
            </a:prstGeom>
            <a:pattFill prst="pct10">
              <a:fgClr>
                <a:schemeClr val="accent1"/>
              </a:fgClr>
              <a:bgClr>
                <a:schemeClr val="bg1"/>
              </a:bgClr>
            </a:pattFill>
            <a:ln w="76200" cmpd="tri">
              <a:solidFill>
                <a:srgbClr val="0067C9"/>
              </a:solidFill>
              <a:miter lim="800000"/>
              <a:headEnd/>
              <a:tailEnd/>
            </a:ln>
            <a:effectLst>
              <a:outerShdw blurRad="63500" dist="89803" dir="2700000" algn="ctr" rotWithShape="0">
                <a:schemeClr val="tx1">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SimSun" pitchFamily="2" charset="-122"/>
                <a:cs typeface="+mn-cs"/>
              </a:endParaRPr>
            </a:p>
          </p:txBody>
        </p:sp>
        <p:sp>
          <p:nvSpPr>
            <p:cNvPr id="1835079" name="Text Box 71"/>
            <p:cNvSpPr txBox="1">
              <a:spLocks noChangeArrowheads="1"/>
            </p:cNvSpPr>
            <p:nvPr/>
          </p:nvSpPr>
          <p:spPr bwMode="auto">
            <a:xfrm>
              <a:off x="577" y="3440"/>
              <a:ext cx="2254" cy="384"/>
            </a:xfrm>
            <a:prstGeom prst="rect">
              <a:avLst/>
            </a:prstGeom>
            <a:noFill/>
            <a:ln>
              <a:noFill/>
            </a:ln>
            <a:effectLst>
              <a:outerShdw blurRad="63500" dist="46662" dir="3284183"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1348" tIns="45672" rIns="91348" bIns="45672">
              <a:spAutoFit/>
            </a:bodyPr>
            <a:lstStyle>
              <a:lvl1pPr algn="l">
                <a:defRPr sz="2400">
                  <a:solidFill>
                    <a:schemeClr val="tx1"/>
                  </a:solidFill>
                  <a:latin typeface="Times" charset="0"/>
                  <a:ea typeface="ＭＳ Ｐゴシック" charset="0"/>
                </a:defRPr>
              </a:lvl1pPr>
              <a:lvl2pPr marL="455613" algn="l">
                <a:defRPr sz="2400">
                  <a:solidFill>
                    <a:schemeClr val="tx1"/>
                  </a:solidFill>
                  <a:latin typeface="Times" charset="0"/>
                  <a:ea typeface="ＭＳ Ｐゴシック" charset="0"/>
                </a:defRPr>
              </a:lvl2pPr>
              <a:lvl3pPr algn="l">
                <a:defRPr sz="2400">
                  <a:solidFill>
                    <a:schemeClr val="tx1"/>
                  </a:solidFill>
                  <a:latin typeface="Times" charset="0"/>
                  <a:ea typeface="ＭＳ Ｐゴシック" charset="0"/>
                </a:defRPr>
              </a:lvl3pPr>
              <a:lvl4pPr algn="l">
                <a:defRPr sz="2400">
                  <a:solidFill>
                    <a:schemeClr val="tx1"/>
                  </a:solidFill>
                  <a:latin typeface="Times" charset="0"/>
                  <a:ea typeface="ＭＳ Ｐゴシック" charset="0"/>
                </a:defRPr>
              </a:lvl4pPr>
              <a:lvl5pPr algn="l">
                <a:defRPr sz="2400">
                  <a:solidFill>
                    <a:schemeClr val="tx1"/>
                  </a:solidFill>
                  <a:latin typeface="Times" charset="0"/>
                  <a:ea typeface="ＭＳ Ｐゴシック" charset="0"/>
                </a:defRPr>
              </a:lvl5pPr>
              <a:lvl6pPr eaLnBrk="0" fontAlgn="base" hangingPunct="0">
                <a:spcBef>
                  <a:spcPct val="0"/>
                </a:spcBef>
                <a:spcAft>
                  <a:spcPct val="0"/>
                </a:spcAft>
                <a:defRPr sz="2400">
                  <a:solidFill>
                    <a:schemeClr val="tx1"/>
                  </a:solidFill>
                  <a:latin typeface="Times" charset="0"/>
                  <a:ea typeface="ＭＳ Ｐゴシック" charset="0"/>
                </a:defRPr>
              </a:lvl6pPr>
              <a:lvl7pPr eaLnBrk="0" fontAlgn="base" hangingPunct="0">
                <a:spcBef>
                  <a:spcPct val="0"/>
                </a:spcBef>
                <a:spcAft>
                  <a:spcPct val="0"/>
                </a:spcAft>
                <a:defRPr sz="2400">
                  <a:solidFill>
                    <a:schemeClr val="tx1"/>
                  </a:solidFill>
                  <a:latin typeface="Times" charset="0"/>
                  <a:ea typeface="ＭＳ Ｐゴシック" charset="0"/>
                </a:defRPr>
              </a:lvl7pPr>
              <a:lvl8pPr eaLnBrk="0" fontAlgn="base" hangingPunct="0">
                <a:spcBef>
                  <a:spcPct val="0"/>
                </a:spcBef>
                <a:spcAft>
                  <a:spcPct val="0"/>
                </a:spcAft>
                <a:defRPr sz="2400">
                  <a:solidFill>
                    <a:schemeClr val="tx1"/>
                  </a:solidFill>
                  <a:latin typeface="Times" charset="0"/>
                  <a:ea typeface="ＭＳ Ｐゴシック" charset="0"/>
                </a:defRPr>
              </a:lvl8pPr>
              <a:lvl9pPr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zh-CN" sz="2900" b="0" i="0" u="none" strike="noStrike" kern="1200" cap="none" spc="0" normalizeH="0" baseline="0" noProof="0">
                  <a:ln>
                    <a:noFill/>
                  </a:ln>
                  <a:solidFill>
                    <a:srgbClr val="000000"/>
                  </a:solidFill>
                  <a:effectLst/>
                  <a:uLnTx/>
                  <a:uFillTx/>
                  <a:latin typeface="黑体" charset="0"/>
                  <a:ea typeface="黑体" charset="0"/>
                  <a:cs typeface="黑体" charset="0"/>
                </a:rPr>
                <a:t> 1(--)2 </a:t>
              </a:r>
              <a:r>
                <a:rPr kumimoji="0" lang="en-US" altLang="zh-CN" sz="2900" b="0" i="0" u="none" strike="noStrike" kern="1200" cap="none" spc="0" normalizeH="0" baseline="0" noProof="0">
                  <a:ln>
                    <a:noFill/>
                  </a:ln>
                  <a:solidFill>
                    <a:srgbClr val="000000"/>
                  </a:solidFill>
                  <a:effectLst/>
                  <a:uLnTx/>
                  <a:uFillTx/>
                  <a:latin typeface="MS PGothic"/>
                  <a:ea typeface="黑体" charset="0"/>
                  <a:cs typeface="黑体" charset="0"/>
                </a:rPr>
                <a:t>“</a:t>
              </a:r>
              <a:r>
                <a:rPr kumimoji="0" lang="ja-JP" altLang="en-US" sz="2900" b="0" i="0" u="none" strike="noStrike" kern="1200" cap="none" spc="0" normalizeH="0" baseline="0" noProof="0">
                  <a:ln>
                    <a:noFill/>
                  </a:ln>
                  <a:solidFill>
                    <a:srgbClr val="000000"/>
                  </a:solidFill>
                  <a:effectLst/>
                  <a:uLnTx/>
                  <a:uFillTx/>
                  <a:latin typeface="黑体" charset="0"/>
                  <a:ea typeface="黑体" charset="0"/>
                  <a:cs typeface="黑体" charset="0"/>
                </a:rPr>
                <a:t>耶路撒冷会</a:t>
              </a:r>
              <a:r>
                <a:rPr kumimoji="0" lang="zh-CN" altLang="en-US" sz="2900" b="0" i="0" u="none" strike="noStrike" kern="1200" cap="none" spc="0" normalizeH="0" baseline="0" noProof="0">
                  <a:ln>
                    <a:noFill/>
                  </a:ln>
                  <a:solidFill>
                    <a:srgbClr val="000000"/>
                  </a:solidFill>
                  <a:effectLst/>
                  <a:uLnTx/>
                  <a:uFillTx/>
                  <a:latin typeface="黑体" charset="0"/>
                  <a:ea typeface="黑体" charset="0"/>
                  <a:cs typeface="黑体" charset="0"/>
                </a:rPr>
                <a:t>议</a:t>
              </a:r>
              <a:r>
                <a:rPr kumimoji="0" lang="zh-CN" altLang="en-US" sz="2900" b="0" i="0" u="none" strike="noStrike" kern="1200" cap="none" spc="0" normalizeH="0" baseline="0" noProof="0">
                  <a:ln>
                    <a:noFill/>
                  </a:ln>
                  <a:solidFill>
                    <a:srgbClr val="000000"/>
                  </a:solidFill>
                  <a:effectLst/>
                  <a:uLnTx/>
                  <a:uFillTx/>
                  <a:latin typeface="MS PGothic"/>
                  <a:ea typeface="黑体" charset="0"/>
                  <a:cs typeface="黑体" charset="0"/>
                </a:rPr>
                <a:t>”</a:t>
              </a:r>
              <a:endParaRPr kumimoji="0" lang="zh-CN" altLang="en-US" sz="2900" b="0" i="0" u="none" strike="noStrike" kern="1200" cap="none" spc="0" normalizeH="0" baseline="0" noProof="0">
                <a:ln>
                  <a:noFill/>
                </a:ln>
                <a:solidFill>
                  <a:srgbClr val="000000"/>
                </a:solidFill>
                <a:effectLst/>
                <a:uLnTx/>
                <a:uFillTx/>
                <a:latin typeface="黑体" charset="0"/>
                <a:ea typeface="黑体" charset="0"/>
                <a:cs typeface="黑体" charset="0"/>
              </a:endParaRPr>
            </a:p>
          </p:txBody>
        </p:sp>
      </p:grpSp>
      <p:sp>
        <p:nvSpPr>
          <p:cNvPr id="1835063" name="AutoShape 55"/>
          <p:cNvSpPr>
            <a:spLocks noChangeArrowheads="1"/>
          </p:cNvSpPr>
          <p:nvPr/>
        </p:nvSpPr>
        <p:spPr bwMode="auto">
          <a:xfrm>
            <a:off x="1431638" y="4647639"/>
            <a:ext cx="495012" cy="825034"/>
          </a:xfrm>
          <a:prstGeom prst="lightningBolt">
            <a:avLst/>
          </a:prstGeom>
          <a:solidFill>
            <a:srgbClr val="ED181E"/>
          </a:solidFill>
          <a:ln w="38100">
            <a:solidFill>
              <a:srgbClr val="FFEA18"/>
            </a:solidFill>
            <a:miter lim="800000"/>
            <a:headEnd/>
            <a:tailEnd/>
          </a:ln>
          <a:effectLst>
            <a:outerShdw blurRad="63500" dist="91581" dir="3378596" algn="ctr" rotWithShape="0">
              <a:schemeClr val="tx1">
                <a:alpha val="74998"/>
              </a:schemeClr>
            </a:outerShdw>
          </a:effectLst>
        </p:spPr>
        <p:txBody>
          <a:bodyPr wrap="none" lIns="82030" tIns="41015" rIns="82030" bIns="4101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SimSun" pitchFamily="2" charset="-122"/>
              <a:cs typeface="+mn-cs"/>
            </a:endParaRPr>
          </a:p>
        </p:txBody>
      </p:sp>
      <p:sp>
        <p:nvSpPr>
          <p:cNvPr id="1835080" name="Text Box 72"/>
          <p:cNvSpPr txBox="1">
            <a:spLocks noChangeArrowheads="1"/>
          </p:cNvSpPr>
          <p:nvPr/>
        </p:nvSpPr>
        <p:spPr bwMode="auto">
          <a:xfrm>
            <a:off x="512331" y="6541428"/>
            <a:ext cx="890113" cy="221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2030" tIns="41015" rIns="82030" bIns="41015" anchor="ct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zh-CN" sz="900" b="0" i="0" u="none" strike="noStrike" kern="1200" cap="none" spc="0" normalizeH="0" baseline="0" noProof="0">
                <a:ln>
                  <a:noFill/>
                </a:ln>
                <a:solidFill>
                  <a:srgbClr val="FFFFFF"/>
                </a:solidFill>
                <a:effectLst/>
                <a:uLnTx/>
                <a:uFillTx/>
                <a:latin typeface="Arial" charset="0"/>
                <a:ea typeface="宋体" charset="0"/>
                <a:cs typeface="宋体" charset="0"/>
              </a:rPr>
              <a:t>©2006 TBBMI</a:t>
            </a:r>
          </a:p>
        </p:txBody>
      </p:sp>
    </p:spTree>
    <p:extLst>
      <p:ext uri="{BB962C8B-B14F-4D97-AF65-F5344CB8AC3E}">
        <p14:creationId xmlns:p14="http://schemas.microsoft.com/office/powerpoint/2010/main" val="370709557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1835077"/>
                                        </p:tgtEl>
                                        <p:attrNameLst>
                                          <p:attrName>style.visibility</p:attrName>
                                        </p:attrNameLst>
                                      </p:cBhvr>
                                      <p:to>
                                        <p:strVal val="visible"/>
                                      </p:to>
                                    </p:set>
                                  </p:childTnLst>
                                </p:cTn>
                              </p:par>
                            </p:childTnLst>
                          </p:cTn>
                        </p:par>
                        <p:par>
                          <p:cTn id="7" fill="hold" nodeType="afterGroup">
                            <p:stCondLst>
                              <p:cond delay="500"/>
                            </p:stCondLst>
                            <p:childTnLst>
                              <p:par>
                                <p:cTn id="8" presetID="2" presetClass="entr" presetSubtype="1" fill="hold" grpId="0" nodeType="afterEffect">
                                  <p:stCondLst>
                                    <p:cond delay="0"/>
                                  </p:stCondLst>
                                  <p:childTnLst>
                                    <p:set>
                                      <p:cBhvr>
                                        <p:cTn id="9" dur="1" fill="hold">
                                          <p:stCondLst>
                                            <p:cond delay="0"/>
                                          </p:stCondLst>
                                        </p:cTn>
                                        <p:tgtEl>
                                          <p:spTgt spid="1835063"/>
                                        </p:tgtEl>
                                        <p:attrNameLst>
                                          <p:attrName>style.visibility</p:attrName>
                                        </p:attrNameLst>
                                      </p:cBhvr>
                                      <p:to>
                                        <p:strVal val="visible"/>
                                      </p:to>
                                    </p:set>
                                    <p:anim calcmode="lin" valueType="num">
                                      <p:cBhvr additive="base">
                                        <p:cTn id="10" dur="500" fill="hold"/>
                                        <p:tgtEl>
                                          <p:spTgt spid="1835063"/>
                                        </p:tgtEl>
                                        <p:attrNameLst>
                                          <p:attrName>ppt_x</p:attrName>
                                        </p:attrNameLst>
                                      </p:cBhvr>
                                      <p:tavLst>
                                        <p:tav tm="0">
                                          <p:val>
                                            <p:strVal val="#ppt_x"/>
                                          </p:val>
                                        </p:tav>
                                        <p:tav tm="100000">
                                          <p:val>
                                            <p:strVal val="#ppt_x"/>
                                          </p:val>
                                        </p:tav>
                                      </p:tavLst>
                                    </p:anim>
                                    <p:anim calcmode="lin" valueType="num">
                                      <p:cBhvr additive="base">
                                        <p:cTn id="11" dur="500" fill="hold"/>
                                        <p:tgtEl>
                                          <p:spTgt spid="1835063"/>
                                        </p:tgtEl>
                                        <p:attrNameLst>
                                          <p:attrName>ppt_y</p:attrName>
                                        </p:attrNameLst>
                                      </p:cBhvr>
                                      <p:tavLst>
                                        <p:tav tm="0">
                                          <p:val>
                                            <p:strVal val="0-#ppt_h/2"/>
                                          </p:val>
                                        </p:tav>
                                        <p:tav tm="100000">
                                          <p:val>
                                            <p:strVal val="#ppt_y"/>
                                          </p:val>
                                        </p:tav>
                                      </p:tavLst>
                                    </p:anim>
                                  </p:childTnLst>
                                </p:cTn>
                              </p:par>
                            </p:childTnLst>
                          </p:cTn>
                        </p:par>
                        <p:par>
                          <p:cTn id="12" fill="hold" nodeType="afterGroup">
                            <p:stCondLst>
                              <p:cond delay="1000"/>
                            </p:stCondLst>
                            <p:childTnLst>
                              <p:par>
                                <p:cTn id="13" presetID="1" presetClass="entr" presetSubtype="0" fill="hold" nodeType="afterEffect">
                                  <p:stCondLst>
                                    <p:cond delay="0"/>
                                  </p:stCondLst>
                                  <p:childTnLst>
                                    <p:set>
                                      <p:cBhvr>
                                        <p:cTn id="14" dur="1" fill="hold">
                                          <p:stCondLst>
                                            <p:cond delay="499"/>
                                          </p:stCondLst>
                                        </p:cTn>
                                        <p:tgtEl>
                                          <p:spTgt spid="1835057"/>
                                        </p:tgtEl>
                                        <p:attrNameLst>
                                          <p:attrName>style.visibility</p:attrName>
                                        </p:attrNameLst>
                                      </p:cBhvr>
                                      <p:to>
                                        <p:strVal val="visible"/>
                                      </p:to>
                                    </p:set>
                                  </p:childTnLst>
                                </p:cTn>
                              </p:par>
                            </p:childTnLst>
                          </p:cTn>
                        </p:par>
                        <p:par>
                          <p:cTn id="15" fill="hold" nodeType="afterGroup">
                            <p:stCondLst>
                              <p:cond delay="1500"/>
                            </p:stCondLst>
                            <p:childTnLst>
                              <p:par>
                                <p:cTn id="16" presetID="1" presetClass="entr" presetSubtype="0" fill="hold" grpId="0" nodeType="afterEffect">
                                  <p:stCondLst>
                                    <p:cond delay="0"/>
                                  </p:stCondLst>
                                  <p:childTnLst>
                                    <p:set>
                                      <p:cBhvr>
                                        <p:cTn id="17" dur="1" fill="hold">
                                          <p:stCondLst>
                                            <p:cond delay="499"/>
                                          </p:stCondLst>
                                        </p:cTn>
                                        <p:tgtEl>
                                          <p:spTgt spid="1835056"/>
                                        </p:tgtEl>
                                        <p:attrNameLst>
                                          <p:attrName>style.visibility</p:attrName>
                                        </p:attrNameLst>
                                      </p:cBhvr>
                                      <p:to>
                                        <p:strVal val="visible"/>
                                      </p:to>
                                    </p:set>
                                  </p:childTnLst>
                                </p:cTn>
                              </p:par>
                            </p:childTnLst>
                          </p:cTn>
                        </p:par>
                        <p:par>
                          <p:cTn id="18" fill="hold" nodeType="afterGroup">
                            <p:stCondLst>
                              <p:cond delay="2000"/>
                            </p:stCondLst>
                            <p:childTnLst>
                              <p:par>
                                <p:cTn id="19" presetID="2" presetClass="entr" presetSubtype="1" fill="hold" grpId="0" nodeType="afterEffect">
                                  <p:stCondLst>
                                    <p:cond delay="0"/>
                                  </p:stCondLst>
                                  <p:childTnLst>
                                    <p:set>
                                      <p:cBhvr>
                                        <p:cTn id="20" dur="1" fill="hold">
                                          <p:stCondLst>
                                            <p:cond delay="0"/>
                                          </p:stCondLst>
                                        </p:cTn>
                                        <p:tgtEl>
                                          <p:spTgt spid="1835062"/>
                                        </p:tgtEl>
                                        <p:attrNameLst>
                                          <p:attrName>style.visibility</p:attrName>
                                        </p:attrNameLst>
                                      </p:cBhvr>
                                      <p:to>
                                        <p:strVal val="visible"/>
                                      </p:to>
                                    </p:set>
                                    <p:anim calcmode="lin" valueType="num">
                                      <p:cBhvr additive="base">
                                        <p:cTn id="21" dur="500" fill="hold"/>
                                        <p:tgtEl>
                                          <p:spTgt spid="1835062"/>
                                        </p:tgtEl>
                                        <p:attrNameLst>
                                          <p:attrName>ppt_x</p:attrName>
                                        </p:attrNameLst>
                                      </p:cBhvr>
                                      <p:tavLst>
                                        <p:tav tm="0">
                                          <p:val>
                                            <p:strVal val="#ppt_x"/>
                                          </p:val>
                                        </p:tav>
                                        <p:tav tm="100000">
                                          <p:val>
                                            <p:strVal val="#ppt_x"/>
                                          </p:val>
                                        </p:tav>
                                      </p:tavLst>
                                    </p:anim>
                                    <p:anim calcmode="lin" valueType="num">
                                      <p:cBhvr additive="base">
                                        <p:cTn id="22" dur="500" fill="hold"/>
                                        <p:tgtEl>
                                          <p:spTgt spid="1835062"/>
                                        </p:tgtEl>
                                        <p:attrNameLst>
                                          <p:attrName>ppt_y</p:attrName>
                                        </p:attrNameLst>
                                      </p:cBhvr>
                                      <p:tavLst>
                                        <p:tav tm="0">
                                          <p:val>
                                            <p:strVal val="0-#ppt_h/2"/>
                                          </p:val>
                                        </p:tav>
                                        <p:tav tm="100000">
                                          <p:val>
                                            <p:strVal val="#ppt_y"/>
                                          </p:val>
                                        </p:tav>
                                      </p:tavLst>
                                    </p:anim>
                                  </p:childTnLst>
                                </p:cTn>
                              </p:par>
                            </p:childTnLst>
                          </p:cTn>
                        </p:par>
                        <p:par>
                          <p:cTn id="23" fill="hold" nodeType="afterGroup">
                            <p:stCondLst>
                              <p:cond delay="2500"/>
                            </p:stCondLst>
                            <p:childTnLst>
                              <p:par>
                                <p:cTn id="24" presetID="9" presetClass="exit" presetSubtype="0" fill="hold" grpId="0" nodeType="afterEffect">
                                  <p:stCondLst>
                                    <p:cond delay="0"/>
                                  </p:stCondLst>
                                  <p:childTnLst>
                                    <p:animEffect transition="out" filter="dissolve">
                                      <p:cBhvr>
                                        <p:cTn id="25" dur="500"/>
                                        <p:tgtEl>
                                          <p:spTgt spid="1835024"/>
                                        </p:tgtEl>
                                      </p:cBhvr>
                                    </p:animEffect>
                                    <p:set>
                                      <p:cBhvr>
                                        <p:cTn id="26" dur="1" fill="hold">
                                          <p:stCondLst>
                                            <p:cond delay="499"/>
                                          </p:stCondLst>
                                        </p:cTn>
                                        <p:tgtEl>
                                          <p:spTgt spid="1835024"/>
                                        </p:tgtEl>
                                        <p:attrNameLst>
                                          <p:attrName>style.visibility</p:attrName>
                                        </p:attrNameLst>
                                      </p:cBhvr>
                                      <p:to>
                                        <p:strVal val="hidden"/>
                                      </p:to>
                                    </p:set>
                                  </p:childTnLst>
                                </p:cTn>
                              </p:par>
                            </p:childTnLst>
                          </p:cTn>
                        </p:par>
                        <p:par>
                          <p:cTn id="27" fill="hold" nodeType="afterGroup">
                            <p:stCondLst>
                              <p:cond delay="3000"/>
                            </p:stCondLst>
                            <p:childTnLst>
                              <p:par>
                                <p:cTn id="28" presetID="1" presetClass="entr" presetSubtype="0" fill="hold" grpId="0" nodeType="afterEffect">
                                  <p:stCondLst>
                                    <p:cond delay="0"/>
                                  </p:stCondLst>
                                  <p:childTnLst>
                                    <p:set>
                                      <p:cBhvr>
                                        <p:cTn id="29" dur="1" fill="hold">
                                          <p:stCondLst>
                                            <p:cond delay="499"/>
                                          </p:stCondLst>
                                        </p:cTn>
                                        <p:tgtEl>
                                          <p:spTgt spid="1835076"/>
                                        </p:tgtEl>
                                        <p:attrNameLst>
                                          <p:attrName>style.visibility</p:attrName>
                                        </p:attrNameLst>
                                      </p:cBhvr>
                                      <p:to>
                                        <p:strVal val="visible"/>
                                      </p:to>
                                    </p:set>
                                  </p:childTnLst>
                                </p:cTn>
                              </p:par>
                            </p:childTnLst>
                          </p:cTn>
                        </p:par>
                      </p:childTnLst>
                    </p:cTn>
                  </p:par>
                  <p:par>
                    <p:cTn id="30" fill="hold" nodeType="clickPar">
                      <p:stCondLst>
                        <p:cond delay="indefinite"/>
                      </p:stCondLst>
                      <p:childTnLst>
                        <p:par>
                          <p:cTn id="31" fill="hold" nodeType="withGroup">
                            <p:stCondLst>
                              <p:cond delay="0"/>
                            </p:stCondLst>
                            <p:childTnLst>
                              <p:par>
                                <p:cTn id="32" presetID="1" presetClass="entr" presetSubtype="0" fill="hold" nodeType="clickEffect">
                                  <p:stCondLst>
                                    <p:cond delay="0"/>
                                  </p:stCondLst>
                                  <p:childTnLst>
                                    <p:set>
                                      <p:cBhvr>
                                        <p:cTn id="33" dur="1" fill="hold">
                                          <p:stCondLst>
                                            <p:cond delay="499"/>
                                          </p:stCondLst>
                                        </p:cTn>
                                        <p:tgtEl>
                                          <p:spTgt spid="1835072"/>
                                        </p:tgtEl>
                                        <p:attrNameLst>
                                          <p:attrName>style.visibility</p:attrName>
                                        </p:attrNameLst>
                                      </p:cBhvr>
                                      <p:to>
                                        <p:strVal val="visible"/>
                                      </p:to>
                                    </p:set>
                                  </p:childTnLst>
                                </p:cTn>
                              </p:par>
                            </p:childTnLst>
                          </p:cTn>
                        </p:par>
                      </p:childTnLst>
                    </p:cTn>
                  </p:par>
                  <p:par>
                    <p:cTn id="34" fill="hold" nodeType="clickPar">
                      <p:stCondLst>
                        <p:cond delay="indefinite"/>
                      </p:stCondLst>
                      <p:childTnLst>
                        <p:par>
                          <p:cTn id="35" fill="hold" nodeType="withGroup">
                            <p:stCondLst>
                              <p:cond delay="0"/>
                            </p:stCondLst>
                            <p:childTnLst>
                              <p:par>
                                <p:cTn id="36" presetID="1" presetClass="entr" presetSubtype="0" fill="hold" nodeType="clickEffect">
                                  <p:stCondLst>
                                    <p:cond delay="0"/>
                                  </p:stCondLst>
                                  <p:childTnLst>
                                    <p:set>
                                      <p:cBhvr>
                                        <p:cTn id="37" dur="1" fill="hold">
                                          <p:stCondLst>
                                            <p:cond delay="499"/>
                                          </p:stCondLst>
                                        </p:cTn>
                                        <p:tgtEl>
                                          <p:spTgt spid="1835073"/>
                                        </p:tgtEl>
                                        <p:attrNameLst>
                                          <p:attrName>style.visibility</p:attrName>
                                        </p:attrNameLst>
                                      </p:cBhvr>
                                      <p:to>
                                        <p:strVal val="visible"/>
                                      </p:to>
                                    </p:set>
                                  </p:childTnLst>
                                </p:cTn>
                              </p:par>
                            </p:childTnLst>
                          </p:cTn>
                        </p:par>
                        <p:par>
                          <p:cTn id="38" fill="hold" nodeType="afterGroup">
                            <p:stCondLst>
                              <p:cond delay="500"/>
                            </p:stCondLst>
                            <p:childTnLst>
                              <p:par>
                                <p:cTn id="39" presetID="1" presetClass="entr" presetSubtype="0" fill="hold" grpId="0" nodeType="afterEffect">
                                  <p:stCondLst>
                                    <p:cond delay="0"/>
                                  </p:stCondLst>
                                  <p:childTnLst>
                                    <p:set>
                                      <p:cBhvr>
                                        <p:cTn id="40" dur="1" fill="hold">
                                          <p:stCondLst>
                                            <p:cond delay="499"/>
                                          </p:stCondLst>
                                        </p:cTn>
                                        <p:tgtEl>
                                          <p:spTgt spid="1835071"/>
                                        </p:tgtEl>
                                        <p:attrNameLst>
                                          <p:attrName>style.visibility</p:attrName>
                                        </p:attrNameLst>
                                      </p:cBhvr>
                                      <p:to>
                                        <p:strVal val="visible"/>
                                      </p:to>
                                    </p:set>
                                  </p:childTnLst>
                                </p:cTn>
                              </p:par>
                            </p:childTnLst>
                          </p:cTn>
                        </p:par>
                      </p:childTnLst>
                    </p:cTn>
                  </p:par>
                  <p:par>
                    <p:cTn id="41" fill="hold" nodeType="clickPar">
                      <p:stCondLst>
                        <p:cond delay="indefinite"/>
                      </p:stCondLst>
                      <p:childTnLst>
                        <p:par>
                          <p:cTn id="42" fill="hold" nodeType="withGroup">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1835075"/>
                                        </p:tgtEl>
                                        <p:attrNameLst>
                                          <p:attrName>style.visibility</p:attrName>
                                        </p:attrNameLst>
                                      </p:cBhvr>
                                      <p:to>
                                        <p:strVal val="visible"/>
                                      </p:to>
                                    </p:set>
                                    <p:anim calcmode="lin" valueType="num">
                                      <p:cBhvr additive="base">
                                        <p:cTn id="45" dur="500" fill="hold"/>
                                        <p:tgtEl>
                                          <p:spTgt spid="1835075"/>
                                        </p:tgtEl>
                                        <p:attrNameLst>
                                          <p:attrName>ppt_x</p:attrName>
                                        </p:attrNameLst>
                                      </p:cBhvr>
                                      <p:tavLst>
                                        <p:tav tm="0">
                                          <p:val>
                                            <p:strVal val="#ppt_x"/>
                                          </p:val>
                                        </p:tav>
                                        <p:tav tm="100000">
                                          <p:val>
                                            <p:strVal val="#ppt_x"/>
                                          </p:val>
                                        </p:tav>
                                      </p:tavLst>
                                    </p:anim>
                                    <p:anim calcmode="lin" valueType="num">
                                      <p:cBhvr additive="base">
                                        <p:cTn id="46" dur="500" fill="hold"/>
                                        <p:tgtEl>
                                          <p:spTgt spid="183507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35024" grpId="0" autoUpdateAnimBg="0"/>
      <p:bldP spid="1835056" grpId="0" animBg="1"/>
      <p:bldP spid="1835062" grpId="0" animBg="1"/>
      <p:bldP spid="1835071" grpId="0" autoUpdateAnimBg="0"/>
      <p:bldP spid="1835075" grpId="0" animBg="1"/>
      <p:bldP spid="1835076" grpId="0" animBg="1" autoUpdateAnimBg="0"/>
      <p:bldP spid="1835063" grpId="0" animBg="1"/>
    </p:bldLst>
  </p:timing>
</p:sld>
</file>

<file path=ppt/slides/slide8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ctrTitle"/>
          </p:nvPr>
        </p:nvSpPr>
        <p:spPr>
          <a:xfrm>
            <a:off x="-70790" y="0"/>
            <a:ext cx="9214792" cy="2043658"/>
          </a:xfrm>
          <a:solidFill>
            <a:schemeClr val="tx1"/>
          </a:solidFill>
        </p:spPr>
        <p:txBody>
          <a:bodyPr/>
          <a:lstStyle/>
          <a:p>
            <a:r>
              <a:rPr lang="en-US" sz="6000" b="1" dirty="0">
                <a:solidFill>
                  <a:srgbClr val="008000"/>
                </a:solidFill>
              </a:rPr>
              <a:t>How to Plant a Church </a:t>
            </a:r>
            <a:r>
              <a:rPr lang="en-US" dirty="0">
                <a:solidFill>
                  <a:srgbClr val="008000"/>
                </a:solidFill>
              </a:rPr>
              <a:t>(The Gospel According to Paul)</a:t>
            </a:r>
          </a:p>
        </p:txBody>
      </p:sp>
      <p:sp>
        <p:nvSpPr>
          <p:cNvPr id="3" name="Subtitle 2"/>
          <p:cNvSpPr>
            <a:spLocks noGrp="1"/>
          </p:cNvSpPr>
          <p:nvPr>
            <p:ph type="subTitle" idx="1"/>
          </p:nvPr>
        </p:nvSpPr>
        <p:spPr>
          <a:xfrm>
            <a:off x="539552" y="2564904"/>
            <a:ext cx="7992888" cy="3456384"/>
          </a:xfrm>
        </p:spPr>
        <p:txBody>
          <a:bodyPr/>
          <a:lstStyle/>
          <a:p>
            <a:pPr marL="742108" indent="-742108" algn="l">
              <a:buFont typeface="+mj-lt"/>
              <a:buAutoNum type="arabicPeriod"/>
            </a:pPr>
            <a:r>
              <a:rPr lang="en-US" sz="4000" b="1" dirty="0"/>
              <a:t>Teach in a synagogue</a:t>
            </a:r>
          </a:p>
          <a:p>
            <a:pPr marL="742108" indent="-742108" algn="l">
              <a:buFont typeface="+mj-lt"/>
              <a:buAutoNum type="arabicPeriod"/>
            </a:pPr>
            <a:r>
              <a:rPr lang="en-US" sz="4000" b="1" dirty="0"/>
              <a:t>Get kicked out</a:t>
            </a:r>
          </a:p>
          <a:p>
            <a:pPr marL="742108" indent="-742108" algn="l">
              <a:buFont typeface="+mj-lt"/>
              <a:buAutoNum type="arabicPeriod"/>
            </a:pPr>
            <a:r>
              <a:rPr lang="en-US" sz="4000" b="1" dirty="0"/>
              <a:t>Go find some Gentiles</a:t>
            </a:r>
          </a:p>
        </p:txBody>
      </p:sp>
    </p:spTree>
    <p:extLst>
      <p:ext uri="{BB962C8B-B14F-4D97-AF65-F5344CB8AC3E}">
        <p14:creationId xmlns:p14="http://schemas.microsoft.com/office/powerpoint/2010/main" val="212589564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7" name="Picture 2" descr="rabb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9333" name="Text Box 5"/>
          <p:cNvSpPr txBox="1">
            <a:spLocks noChangeArrowheads="1"/>
          </p:cNvSpPr>
          <p:nvPr/>
        </p:nvSpPr>
        <p:spPr bwMode="auto">
          <a:xfrm>
            <a:off x="457200" y="5257800"/>
            <a:ext cx="5181600" cy="1006475"/>
          </a:xfrm>
          <a:prstGeom prst="rect">
            <a:avLst/>
          </a:prstGeom>
          <a:solidFill>
            <a:srgbClr val="A000C6"/>
          </a:solidFill>
          <a:ln w="9525">
            <a:noFill/>
            <a:miter lim="800000"/>
            <a:headEnd/>
            <a:tailEn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zh-CN" altLang="en-US" sz="3000" b="1" i="0" u="none" strike="noStrike" kern="1200" cap="none" spc="0" normalizeH="0" baseline="0" noProof="0">
                <a:ln>
                  <a:noFill/>
                </a:ln>
                <a:solidFill>
                  <a:srgbClr val="FFFFFF"/>
                </a:solidFill>
                <a:effectLst>
                  <a:outerShdw blurRad="38100" dist="38100" dir="2700000" algn="tl">
                    <a:srgbClr val="000000"/>
                  </a:outerShdw>
                </a:effectLst>
                <a:uLnTx/>
                <a:uFillTx/>
                <a:latin typeface="宋体" charset="0"/>
                <a:ea typeface="宋体" charset="0"/>
                <a:cs typeface="Times New Roman" charset="0"/>
              </a:rPr>
              <a:t>利十九</a:t>
            </a:r>
            <a:r>
              <a:rPr kumimoji="0" lang="en-US" altLang="ja-JP" sz="3000" b="1" i="0" u="none" strike="noStrike" kern="1200" cap="none" spc="0" normalizeH="0" baseline="0" noProof="0">
                <a:ln>
                  <a:noFill/>
                </a:ln>
                <a:solidFill>
                  <a:srgbClr val="FFFFFF"/>
                </a:solidFill>
                <a:effectLst>
                  <a:outerShdw blurRad="38100" dist="38100" dir="2700000" algn="tl">
                    <a:srgbClr val="000000"/>
                  </a:outerShdw>
                </a:effectLst>
                <a:uLnTx/>
                <a:uFillTx/>
                <a:latin typeface="宋体" charset="0"/>
                <a:ea typeface="宋体" charset="0"/>
                <a:cs typeface="Times New Roman" charset="0"/>
              </a:rPr>
              <a:t>27</a:t>
            </a:r>
            <a:r>
              <a:rPr kumimoji="0" lang="zh-CN" altLang="en-US" sz="3000" b="1" i="0" u="none" strike="noStrike" kern="1200" cap="none" spc="0" normalizeH="0" baseline="0" noProof="0">
                <a:ln>
                  <a:noFill/>
                </a:ln>
                <a:solidFill>
                  <a:srgbClr val="FFFFFF"/>
                </a:solidFill>
                <a:effectLst>
                  <a:outerShdw blurRad="38100" dist="38100" dir="2700000" algn="tl">
                    <a:srgbClr val="000000"/>
                  </a:outerShdw>
                </a:effectLst>
                <a:uLnTx/>
                <a:uFillTx/>
                <a:latin typeface="宋体" charset="0"/>
                <a:ea typeface="宋体" charset="0"/>
                <a:cs typeface="Times New Roman" charset="0"/>
              </a:rPr>
              <a:t>：不可剃两边的头发，胡须的周围也不可刮掉。</a:t>
            </a:r>
            <a:endParaRPr kumimoji="0" lang="en-US" sz="3000" b="1" i="0" u="none" strike="noStrike" kern="1200" cap="none" spc="0" normalizeH="0" baseline="0" noProof="0">
              <a:ln>
                <a:noFill/>
              </a:ln>
              <a:solidFill>
                <a:srgbClr val="FFFFFF"/>
              </a:solidFill>
              <a:effectLst>
                <a:outerShdw blurRad="38100" dist="38100" dir="2700000" algn="tl">
                  <a:srgbClr val="000000"/>
                </a:outerShdw>
              </a:effectLst>
              <a:uLnTx/>
              <a:uFillTx/>
              <a:latin typeface="宋体" charset="0"/>
              <a:ea typeface="宋体" charset="0"/>
              <a:cs typeface="宋体" charset="0"/>
            </a:endParaRPr>
          </a:p>
        </p:txBody>
      </p:sp>
    </p:spTree>
    <p:extLst>
      <p:ext uri="{BB962C8B-B14F-4D97-AF65-F5344CB8AC3E}">
        <p14:creationId xmlns:p14="http://schemas.microsoft.com/office/powerpoint/2010/main" val="209556969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99333"/>
                                        </p:tgtEl>
                                        <p:attrNameLst>
                                          <p:attrName>style.visibility</p:attrName>
                                        </p:attrNameLst>
                                      </p:cBhvr>
                                      <p:to>
                                        <p:strVal val="visible"/>
                                      </p:to>
                                    </p:set>
                                    <p:anim calcmode="lin" valueType="num">
                                      <p:cBhvr additive="base">
                                        <p:cTn id="7" dur="500" fill="hold"/>
                                        <p:tgtEl>
                                          <p:spTgt spid="99333"/>
                                        </p:tgtEl>
                                        <p:attrNameLst>
                                          <p:attrName>ppt_x</p:attrName>
                                        </p:attrNameLst>
                                      </p:cBhvr>
                                      <p:tavLst>
                                        <p:tav tm="0">
                                          <p:val>
                                            <p:strVal val="0-#ppt_w/2"/>
                                          </p:val>
                                        </p:tav>
                                        <p:tav tm="100000">
                                          <p:val>
                                            <p:strVal val="#ppt_x"/>
                                          </p:val>
                                        </p:tav>
                                      </p:tavLst>
                                    </p:anim>
                                    <p:anim calcmode="lin" valueType="num">
                                      <p:cBhvr additive="base">
                                        <p:cTn id="8" dur="500" fill="hold"/>
                                        <p:tgtEl>
                                          <p:spTgt spid="9933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333" grpId="0" animBg="1" autoUpdateAnimBg="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1537"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96900" y="0"/>
            <a:ext cx="7932738"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21538" name="Title 1"/>
          <p:cNvSpPr>
            <a:spLocks noGrp="1"/>
          </p:cNvSpPr>
          <p:nvPr>
            <p:ph type="title"/>
          </p:nvPr>
        </p:nvSpPr>
        <p:spPr>
          <a:xfrm>
            <a:off x="25400" y="5229225"/>
            <a:ext cx="9144000" cy="1655763"/>
          </a:xfrm>
          <a:solidFill>
            <a:srgbClr val="000000"/>
          </a:solidFill>
        </p:spPr>
        <p:txBody>
          <a:bodyPr/>
          <a:lstStyle/>
          <a:p>
            <a:r>
              <a:rPr lang="zh-CN" altLang="en-US" b="1" dirty="0">
                <a:solidFill>
                  <a:srgbClr val="FFFFFF"/>
                </a:solidFill>
                <a:latin typeface="Arial" charset="0"/>
                <a:ea typeface="ＭＳ Ｐゴシック" charset="0"/>
              </a:rPr>
              <a:t>利未记</a:t>
            </a:r>
            <a:r>
              <a:rPr lang="en-US" b="1" dirty="0">
                <a:solidFill>
                  <a:srgbClr val="FFFFFF"/>
                </a:solidFill>
                <a:latin typeface="Arial" charset="0"/>
                <a:ea typeface="ＭＳ Ｐゴシック" charset="0"/>
              </a:rPr>
              <a:t> 19:28</a:t>
            </a:r>
            <a:br>
              <a:rPr lang="en-US" b="1" dirty="0">
                <a:solidFill>
                  <a:srgbClr val="FFFFFF"/>
                </a:solidFill>
                <a:latin typeface="Arial" charset="0"/>
                <a:ea typeface="ＭＳ Ｐゴシック" charset="0"/>
              </a:rPr>
            </a:br>
            <a:r>
              <a:rPr lang="ru-RU" sz="2800" b="1" dirty="0">
                <a:solidFill>
                  <a:srgbClr val="FFFFFF"/>
                </a:solidFill>
                <a:latin typeface="Arial" charset="0"/>
                <a:ea typeface="ＭＳ Ｐゴシック" charset="0"/>
              </a:rPr>
              <a:t>“</a:t>
            </a:r>
            <a:r>
              <a:rPr lang="zh-TW" altLang="en-US" sz="2800" b="1" dirty="0">
                <a:solidFill>
                  <a:srgbClr val="FFFFFF"/>
                </a:solidFill>
                <a:latin typeface="华文宋体"/>
                <a:ea typeface="华文宋体"/>
                <a:cs typeface="华文宋体"/>
              </a:rPr>
              <a:t>不 可 为 死 人 用 刀 划 身 ， 也 不 可 在 身 上 刺 花 纹 。 我 是 耶 和 华 </a:t>
            </a:r>
            <a:r>
              <a:rPr lang="zh-TW" altLang="en-US" sz="2800" b="1" dirty="0">
                <a:solidFill>
                  <a:srgbClr val="FFFFFF"/>
                </a:solidFill>
                <a:latin typeface="Arial" charset="0"/>
                <a:ea typeface="ＭＳ Ｐゴシック" charset="0"/>
              </a:rPr>
              <a:t>。</a:t>
            </a:r>
            <a:r>
              <a:rPr lang="ru-RU" sz="2800" b="1" dirty="0">
                <a:solidFill>
                  <a:srgbClr val="FFFFFF"/>
                </a:solidFill>
                <a:latin typeface="Arial" charset="0"/>
                <a:ea typeface="ＭＳ Ｐゴシック" charset="0"/>
              </a:rPr>
              <a:t>"</a:t>
            </a:r>
            <a:endParaRPr lang="en-US" sz="2800" b="1" dirty="0">
              <a:solidFill>
                <a:srgbClr val="FFFFFF"/>
              </a:solidFill>
              <a:latin typeface="Arial" charset="0"/>
              <a:ea typeface="ＭＳ Ｐゴシック" charset="0"/>
            </a:endParaRPr>
          </a:p>
        </p:txBody>
      </p:sp>
    </p:spTree>
    <p:extLst>
      <p:ext uri="{BB962C8B-B14F-4D97-AF65-F5344CB8AC3E}">
        <p14:creationId xmlns:p14="http://schemas.microsoft.com/office/powerpoint/2010/main" val="3428563357"/>
      </p:ext>
    </p:extLst>
  </p:cSld>
  <p:clrMapOvr>
    <a:masterClrMapping/>
  </p:clrMapOvr>
  <p:transition spd="med">
    <p:randomBar dir="vert"/>
  </p:transition>
</p:sld>
</file>

<file path=ppt/slides/slide85.xml><?xml version="1.0" encoding="utf-8"?>
<p:sld xmlns:a="http://schemas.openxmlformats.org/drawingml/2006/main" xmlns:r="http://schemas.openxmlformats.org/officeDocument/2006/relationships" xmlns:p="http://schemas.openxmlformats.org/presentationml/2006/main">
  <p:cSld>
    <p:bg>
      <p:bgPr>
        <a:gradFill rotWithShape="0">
          <a:gsLst>
            <a:gs pos="0">
              <a:srgbClr val="FF8200"/>
            </a:gs>
            <a:gs pos="10001">
              <a:srgbClr val="FF0000"/>
            </a:gs>
            <a:gs pos="35001">
              <a:srgbClr val="BA0066"/>
            </a:gs>
            <a:gs pos="70000">
              <a:srgbClr val="66008F"/>
            </a:gs>
            <a:gs pos="100000">
              <a:srgbClr val="000082"/>
            </a:gs>
          </a:gsLst>
          <a:lin ang="2700000" scaled="1"/>
        </a:gradFill>
        <a:effectLst/>
      </p:bgPr>
    </p:bg>
    <p:spTree>
      <p:nvGrpSpPr>
        <p:cNvPr id="1" name=""/>
        <p:cNvGrpSpPr/>
        <p:nvPr/>
      </p:nvGrpSpPr>
      <p:grpSpPr>
        <a:xfrm>
          <a:off x="0" y="0"/>
          <a:ext cx="0" cy="0"/>
          <a:chOff x="0" y="0"/>
          <a:chExt cx="0" cy="0"/>
        </a:xfrm>
      </p:grpSpPr>
      <p:sp>
        <p:nvSpPr>
          <p:cNvPr id="77826" name="WordArt 2" descr="Sand"/>
          <p:cNvSpPr>
            <a:spLocks noChangeArrowheads="1" noChangeShapeType="1" noTextEdit="1"/>
          </p:cNvSpPr>
          <p:nvPr/>
        </p:nvSpPr>
        <p:spPr bwMode="auto">
          <a:xfrm>
            <a:off x="2971800" y="2800350"/>
            <a:ext cx="3219450" cy="1543050"/>
          </a:xfrm>
          <a:prstGeom prst="rect">
            <a:avLst/>
          </a:prstGeom>
          <a:extLst>
            <a:ext uri="{91240B29-F687-4f45-9708-019B960494DF}">
              <a14:hiddenLine xmlns=""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TW" altLang="en-US" sz="7200" b="1" i="0" u="none" strike="noStrike" kern="10" cap="none" spc="0" normalizeH="0" baseline="0" noProof="0" dirty="0">
                <a:ln>
                  <a:noFill/>
                </a:ln>
                <a:blipFill dpi="0" rotWithShape="0">
                  <a:blip r:embed="rId4"/>
                  <a:srcRect/>
                  <a:tile tx="0" ty="0" sx="100000" sy="100000" flip="none" algn="tl"/>
                </a:blipFill>
                <a:effectLst>
                  <a:outerShdw blurRad="63500" dist="38099" dir="2700000" algn="ctr" rotWithShape="0">
                    <a:srgbClr val="C0C0C0">
                      <a:alpha val="74997"/>
                    </a:srgbClr>
                  </a:outerShdw>
                </a:effectLst>
                <a:uLnTx/>
                <a:uFillTx/>
                <a:latin typeface="微软简中圆"/>
                <a:ea typeface="微软简中圆"/>
                <a:cs typeface="微软简中圆"/>
              </a:rPr>
              <a:t>律法</a:t>
            </a:r>
            <a:endParaRPr kumimoji="0" lang="en-US" sz="7200" b="1" i="0" u="none" strike="noStrike" kern="10" cap="none" spc="0" normalizeH="0" baseline="0" noProof="0" dirty="0">
              <a:ln>
                <a:noFill/>
              </a:ln>
              <a:blipFill dpi="0" rotWithShape="0">
                <a:blip r:embed="rId4"/>
                <a:srcRect/>
                <a:tile tx="0" ty="0" sx="100000" sy="100000" flip="none" algn="tl"/>
              </a:blipFill>
              <a:effectLst>
                <a:outerShdw blurRad="63500" dist="38099" dir="2700000" algn="ctr" rotWithShape="0">
                  <a:srgbClr val="C0C0C0">
                    <a:alpha val="74997"/>
                  </a:srgbClr>
                </a:outerShdw>
              </a:effectLst>
              <a:uLnTx/>
              <a:uFillTx/>
              <a:latin typeface="微软简中圆"/>
              <a:ea typeface="微软简中圆"/>
              <a:cs typeface="微软简中圆"/>
            </a:endParaRPr>
          </a:p>
        </p:txBody>
      </p:sp>
      <p:sp>
        <p:nvSpPr>
          <p:cNvPr id="101379" name="Text Box 3"/>
          <p:cNvSpPr txBox="1">
            <a:spLocks noChangeArrowheads="1"/>
          </p:cNvSpPr>
          <p:nvPr/>
        </p:nvSpPr>
        <p:spPr bwMode="auto">
          <a:xfrm>
            <a:off x="381000" y="304800"/>
            <a:ext cx="1905000" cy="1569660"/>
          </a:xfrm>
          <a:prstGeom prst="rect">
            <a:avLst/>
          </a:prstGeom>
          <a:solidFill>
            <a:schemeClr val="tx1"/>
          </a:solidFill>
          <a:ln w="28575" cmpd="sng">
            <a:solidFill>
              <a:schemeClr val="bg1"/>
            </a:solidFill>
            <a:miter lim="800000"/>
            <a:headEnd/>
            <a:tailEn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3200" b="1" i="0" u="none" strike="noStrike" kern="1200" cap="none" spc="0" normalizeH="0" baseline="0" noProof="0">
                <a:ln>
                  <a:noFill/>
                </a:ln>
                <a:solidFill>
                  <a:srgbClr val="FFFFFF"/>
                </a:solidFill>
                <a:effectLst>
                  <a:outerShdw blurRad="38100" dist="38100" dir="2700000" algn="tl">
                    <a:srgbClr val="000000"/>
                  </a:outerShdw>
                </a:effectLst>
                <a:uLnTx/>
                <a:uFillTx/>
                <a:latin typeface="宋体" charset="0"/>
                <a:ea typeface="宋体" charset="0"/>
                <a:cs typeface="宋体" charset="0"/>
              </a:rPr>
              <a:t>我们是否活在律法之下？</a:t>
            </a:r>
          </a:p>
        </p:txBody>
      </p:sp>
      <p:sp>
        <p:nvSpPr>
          <p:cNvPr id="101380" name="Text Box 4"/>
          <p:cNvSpPr txBox="1">
            <a:spLocks noChangeArrowheads="1"/>
          </p:cNvSpPr>
          <p:nvPr/>
        </p:nvSpPr>
        <p:spPr bwMode="auto">
          <a:xfrm>
            <a:off x="3657600" y="304800"/>
            <a:ext cx="1905000" cy="1077218"/>
          </a:xfrm>
          <a:prstGeom prst="rect">
            <a:avLst/>
          </a:prstGeom>
          <a:solidFill>
            <a:srgbClr val="800000"/>
          </a:solidFill>
          <a:ln w="28575" cmpd="sng">
            <a:solidFill>
              <a:schemeClr val="bg1"/>
            </a:solidFill>
            <a:miter lim="800000"/>
            <a:headEnd/>
            <a:tailEn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3200" b="1" i="0" u="none" strike="noStrike" kern="1200" cap="none" spc="0" normalizeH="0" baseline="0" noProof="0">
                <a:ln>
                  <a:noFill/>
                </a:ln>
                <a:solidFill>
                  <a:srgbClr val="FFFFFF"/>
                </a:solidFill>
                <a:effectLst>
                  <a:outerShdw blurRad="38100" dist="38100" dir="2700000" algn="tl">
                    <a:srgbClr val="000000"/>
                  </a:outerShdw>
                </a:effectLst>
                <a:uLnTx/>
                <a:uFillTx/>
                <a:latin typeface="宋体" charset="0"/>
                <a:ea typeface="宋体" charset="0"/>
                <a:cs typeface="宋体" charset="0"/>
              </a:rPr>
              <a:t>我可以吃猪肉吗？</a:t>
            </a:r>
          </a:p>
        </p:txBody>
      </p:sp>
      <p:sp>
        <p:nvSpPr>
          <p:cNvPr id="101381" name="Text Box 5"/>
          <p:cNvSpPr txBox="1">
            <a:spLocks noChangeArrowheads="1"/>
          </p:cNvSpPr>
          <p:nvPr/>
        </p:nvSpPr>
        <p:spPr bwMode="auto">
          <a:xfrm>
            <a:off x="6324600" y="304800"/>
            <a:ext cx="2362200" cy="1077218"/>
          </a:xfrm>
          <a:prstGeom prst="rect">
            <a:avLst/>
          </a:prstGeom>
          <a:solidFill>
            <a:srgbClr val="660066"/>
          </a:solidFill>
          <a:ln w="28575" cmpd="sng">
            <a:solidFill>
              <a:schemeClr val="bg1"/>
            </a:solidFill>
            <a:miter lim="800000"/>
            <a:headEnd/>
            <a:tailEn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3200" b="1" i="0" u="none" strike="noStrike" kern="1200" cap="none" spc="0" normalizeH="0" baseline="0" noProof="0">
                <a:ln>
                  <a:noFill/>
                </a:ln>
                <a:solidFill>
                  <a:srgbClr val="FFFFFF"/>
                </a:solidFill>
                <a:effectLst>
                  <a:outerShdw blurRad="38100" dist="38100" dir="2700000" algn="tl">
                    <a:srgbClr val="000000"/>
                  </a:outerShdw>
                </a:effectLst>
                <a:uLnTx/>
                <a:uFillTx/>
                <a:latin typeface="宋体" charset="0"/>
                <a:ea typeface="宋体" charset="0"/>
                <a:cs typeface="宋体" charset="0"/>
              </a:rPr>
              <a:t>我应该守安息日吗？</a:t>
            </a:r>
          </a:p>
        </p:txBody>
      </p:sp>
      <p:sp>
        <p:nvSpPr>
          <p:cNvPr id="101382" name="Text Box 6"/>
          <p:cNvSpPr txBox="1">
            <a:spLocks noChangeArrowheads="1"/>
          </p:cNvSpPr>
          <p:nvPr/>
        </p:nvSpPr>
        <p:spPr bwMode="auto">
          <a:xfrm>
            <a:off x="381000" y="4648200"/>
            <a:ext cx="2133600" cy="1190625"/>
          </a:xfrm>
          <a:prstGeom prst="rect">
            <a:avLst/>
          </a:prstGeom>
          <a:solidFill>
            <a:srgbClr val="0000FF"/>
          </a:solidFill>
          <a:ln w="28575" cmpd="sng">
            <a:solidFill>
              <a:schemeClr val="bg1"/>
            </a:solidFill>
            <a:miter lim="800000"/>
            <a:headEnd/>
            <a:tailEn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宋体" charset="0"/>
                <a:ea typeface="宋体" charset="0"/>
                <a:cs typeface="宋体" charset="0"/>
              </a:rPr>
              <a:t>律法与我们何关？</a:t>
            </a:r>
          </a:p>
        </p:txBody>
      </p:sp>
      <p:sp>
        <p:nvSpPr>
          <p:cNvPr id="101383" name="Text Box 7"/>
          <p:cNvSpPr txBox="1">
            <a:spLocks noChangeArrowheads="1"/>
          </p:cNvSpPr>
          <p:nvPr/>
        </p:nvSpPr>
        <p:spPr bwMode="auto">
          <a:xfrm>
            <a:off x="6553200" y="3886200"/>
            <a:ext cx="2286000" cy="2554545"/>
          </a:xfrm>
          <a:prstGeom prst="rect">
            <a:avLst/>
          </a:prstGeom>
          <a:solidFill>
            <a:srgbClr val="000090"/>
          </a:solidFill>
          <a:ln w="28575" cmpd="sng">
            <a:solidFill>
              <a:schemeClr val="bg1"/>
            </a:solidFill>
            <a:miter lim="800000"/>
            <a:headEnd/>
            <a:tailEn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宋体" charset="0"/>
                <a:ea typeface="宋体" charset="0"/>
                <a:cs typeface="宋体" charset="0"/>
              </a:rPr>
              <a:t>基督徒可以吃血吗？（如：杨豆腐、血块等等）</a:t>
            </a:r>
            <a:r>
              <a:rPr kumimoji="0" lang="en-US" altLang="zh-CN"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宋体" charset="0"/>
                <a:ea typeface="宋体" charset="0"/>
                <a:cs typeface="宋体" charset="0"/>
              </a:rPr>
              <a:t>?</a:t>
            </a:r>
            <a:endPar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宋体" charset="0"/>
              <a:ea typeface="宋体" charset="0"/>
              <a:cs typeface="宋体" charset="0"/>
            </a:endParaRPr>
          </a:p>
        </p:txBody>
      </p:sp>
      <p:sp>
        <p:nvSpPr>
          <p:cNvPr id="101384" name="Text Box 8"/>
          <p:cNvSpPr txBox="1">
            <a:spLocks noChangeArrowheads="1"/>
          </p:cNvSpPr>
          <p:nvPr/>
        </p:nvSpPr>
        <p:spPr bwMode="auto">
          <a:xfrm>
            <a:off x="3581400" y="4419600"/>
            <a:ext cx="2362200" cy="1077218"/>
          </a:xfrm>
          <a:prstGeom prst="rect">
            <a:avLst/>
          </a:prstGeom>
          <a:solidFill>
            <a:schemeClr val="bg2">
              <a:lumMod val="50000"/>
            </a:schemeClr>
          </a:solidFill>
          <a:ln w="28575" cmpd="sng">
            <a:solidFill>
              <a:schemeClr val="bg1"/>
            </a:solidFill>
            <a:miter lim="800000"/>
            <a:headEnd/>
            <a:tailEn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3200" b="1" i="0" u="none" strike="noStrike" kern="1200" cap="none" spc="0" normalizeH="0" baseline="0" noProof="0">
                <a:ln>
                  <a:noFill/>
                </a:ln>
                <a:solidFill>
                  <a:srgbClr val="FFFFFF"/>
                </a:solidFill>
                <a:effectLst>
                  <a:outerShdw blurRad="38100" dist="38100" dir="2700000" algn="tl">
                    <a:srgbClr val="000000"/>
                  </a:outerShdw>
                </a:effectLst>
                <a:uLnTx/>
                <a:uFillTx/>
                <a:latin typeface="宋体" charset="0"/>
                <a:ea typeface="宋体" charset="0"/>
                <a:cs typeface="宋体" charset="0"/>
              </a:rPr>
              <a:t>神需要我给十一奉献吗？</a:t>
            </a:r>
          </a:p>
        </p:txBody>
      </p:sp>
      <p:sp>
        <p:nvSpPr>
          <p:cNvPr id="101385" name="Rectangle 9"/>
          <p:cNvSpPr>
            <a:spLocks noGrp="1" noChangeArrowheads="1"/>
          </p:cNvSpPr>
          <p:nvPr>
            <p:ph type="title"/>
          </p:nvPr>
        </p:nvSpPr>
        <p:spPr>
          <a:xfrm>
            <a:off x="533400" y="1981200"/>
            <a:ext cx="7772400" cy="1143000"/>
          </a:xfrm>
        </p:spPr>
        <p:txBody>
          <a:bodyPr/>
          <a:lstStyle/>
          <a:p>
            <a:pPr eaLnBrk="1" hangingPunct="1">
              <a:defRPr/>
            </a:pPr>
            <a:r>
              <a:rPr lang="zh-CN" altLang="en-US" sz="11500" b="1" dirty="0">
                <a:solidFill>
                  <a:schemeClr val="bg1"/>
                </a:solidFill>
                <a:effectLst>
                  <a:outerShdw blurRad="38100" dist="38100" dir="2700000" algn="tl">
                    <a:srgbClr val="000000"/>
                  </a:outerShdw>
                </a:effectLst>
                <a:latin typeface="微软简魏碑" charset="0"/>
                <a:ea typeface="微软简魏碑" charset="0"/>
                <a:cs typeface="微软简魏碑" charset="0"/>
              </a:rPr>
              <a:t>你看法如何？</a:t>
            </a:r>
            <a:endParaRPr lang="zh-CN" altLang="en-US" sz="11500" dirty="0">
              <a:effectLst>
                <a:outerShdw blurRad="38100" dist="38100" dir="2700000" algn="tl">
                  <a:srgbClr val="FFFFFF"/>
                </a:outerShdw>
              </a:effectLst>
              <a:latin typeface="微软简魏碑" charset="0"/>
              <a:ea typeface="微软简魏碑" charset="0"/>
              <a:cs typeface="微软简魏碑" charset="0"/>
            </a:endParaRPr>
          </a:p>
        </p:txBody>
      </p:sp>
    </p:spTree>
    <p:extLst>
      <p:ext uri="{BB962C8B-B14F-4D97-AF65-F5344CB8AC3E}">
        <p14:creationId xmlns:p14="http://schemas.microsoft.com/office/powerpoint/2010/main" val="198985020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7" presetClass="entr" presetSubtype="8" fill="hold" grpId="0" nodeType="afterEffect">
                                  <p:stCondLst>
                                    <p:cond delay="3000"/>
                                  </p:stCondLst>
                                  <p:childTnLst>
                                    <p:set>
                                      <p:cBhvr>
                                        <p:cTn id="6" dur="1" fill="hold">
                                          <p:stCondLst>
                                            <p:cond delay="0"/>
                                          </p:stCondLst>
                                        </p:cTn>
                                        <p:tgtEl>
                                          <p:spTgt spid="101379"/>
                                        </p:tgtEl>
                                        <p:attrNameLst>
                                          <p:attrName>style.visibility</p:attrName>
                                        </p:attrNameLst>
                                      </p:cBhvr>
                                      <p:to>
                                        <p:strVal val="visible"/>
                                      </p:to>
                                    </p:set>
                                    <p:anim calcmode="lin" valueType="num">
                                      <p:cBhvr additive="base">
                                        <p:cTn id="7" dur="5000" fill="hold"/>
                                        <p:tgtEl>
                                          <p:spTgt spid="101379"/>
                                        </p:tgtEl>
                                        <p:attrNameLst>
                                          <p:attrName>ppt_x</p:attrName>
                                        </p:attrNameLst>
                                      </p:cBhvr>
                                      <p:tavLst>
                                        <p:tav tm="0">
                                          <p:val>
                                            <p:strVal val="0-#ppt_w/2"/>
                                          </p:val>
                                        </p:tav>
                                        <p:tav tm="100000">
                                          <p:val>
                                            <p:strVal val="#ppt_x"/>
                                          </p:val>
                                        </p:tav>
                                      </p:tavLst>
                                    </p:anim>
                                    <p:anim calcmode="lin" valueType="num">
                                      <p:cBhvr additive="base">
                                        <p:cTn id="8" dur="5000" fill="hold"/>
                                        <p:tgtEl>
                                          <p:spTgt spid="101379"/>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8000"/>
                            </p:stCondLst>
                            <p:childTnLst>
                              <p:par>
                                <p:cTn id="10" presetID="7" presetClass="entr" presetSubtype="1" fill="hold" grpId="0" nodeType="afterEffect">
                                  <p:stCondLst>
                                    <p:cond delay="0"/>
                                  </p:stCondLst>
                                  <p:childTnLst>
                                    <p:set>
                                      <p:cBhvr>
                                        <p:cTn id="11" dur="1" fill="hold">
                                          <p:stCondLst>
                                            <p:cond delay="0"/>
                                          </p:stCondLst>
                                        </p:cTn>
                                        <p:tgtEl>
                                          <p:spTgt spid="101380"/>
                                        </p:tgtEl>
                                        <p:attrNameLst>
                                          <p:attrName>style.visibility</p:attrName>
                                        </p:attrNameLst>
                                      </p:cBhvr>
                                      <p:to>
                                        <p:strVal val="visible"/>
                                      </p:to>
                                    </p:set>
                                    <p:anim calcmode="lin" valueType="num">
                                      <p:cBhvr additive="base">
                                        <p:cTn id="12" dur="5000" fill="hold"/>
                                        <p:tgtEl>
                                          <p:spTgt spid="101380"/>
                                        </p:tgtEl>
                                        <p:attrNameLst>
                                          <p:attrName>ppt_x</p:attrName>
                                        </p:attrNameLst>
                                      </p:cBhvr>
                                      <p:tavLst>
                                        <p:tav tm="0">
                                          <p:val>
                                            <p:strVal val="#ppt_x"/>
                                          </p:val>
                                        </p:tav>
                                        <p:tav tm="100000">
                                          <p:val>
                                            <p:strVal val="#ppt_x"/>
                                          </p:val>
                                        </p:tav>
                                      </p:tavLst>
                                    </p:anim>
                                    <p:anim calcmode="lin" valueType="num">
                                      <p:cBhvr additive="base">
                                        <p:cTn id="13" dur="5000" fill="hold"/>
                                        <p:tgtEl>
                                          <p:spTgt spid="101380"/>
                                        </p:tgtEl>
                                        <p:attrNameLst>
                                          <p:attrName>ppt_y</p:attrName>
                                        </p:attrNameLst>
                                      </p:cBhvr>
                                      <p:tavLst>
                                        <p:tav tm="0">
                                          <p:val>
                                            <p:strVal val="0-#ppt_h/2"/>
                                          </p:val>
                                        </p:tav>
                                        <p:tav tm="100000">
                                          <p:val>
                                            <p:strVal val="#ppt_y"/>
                                          </p:val>
                                        </p:tav>
                                      </p:tavLst>
                                    </p:anim>
                                  </p:childTnLst>
                                </p:cTn>
                              </p:par>
                            </p:childTnLst>
                          </p:cTn>
                        </p:par>
                        <p:par>
                          <p:cTn id="14" fill="hold" nodeType="afterGroup">
                            <p:stCondLst>
                              <p:cond delay="13000"/>
                            </p:stCondLst>
                            <p:childTnLst>
                              <p:par>
                                <p:cTn id="15" presetID="7" presetClass="entr" presetSubtype="2" fill="hold" grpId="0" nodeType="afterEffect">
                                  <p:stCondLst>
                                    <p:cond delay="0"/>
                                  </p:stCondLst>
                                  <p:childTnLst>
                                    <p:set>
                                      <p:cBhvr>
                                        <p:cTn id="16" dur="1" fill="hold">
                                          <p:stCondLst>
                                            <p:cond delay="0"/>
                                          </p:stCondLst>
                                        </p:cTn>
                                        <p:tgtEl>
                                          <p:spTgt spid="101381"/>
                                        </p:tgtEl>
                                        <p:attrNameLst>
                                          <p:attrName>style.visibility</p:attrName>
                                        </p:attrNameLst>
                                      </p:cBhvr>
                                      <p:to>
                                        <p:strVal val="visible"/>
                                      </p:to>
                                    </p:set>
                                    <p:anim calcmode="lin" valueType="num">
                                      <p:cBhvr additive="base">
                                        <p:cTn id="17" dur="5000" fill="hold"/>
                                        <p:tgtEl>
                                          <p:spTgt spid="101381"/>
                                        </p:tgtEl>
                                        <p:attrNameLst>
                                          <p:attrName>ppt_x</p:attrName>
                                        </p:attrNameLst>
                                      </p:cBhvr>
                                      <p:tavLst>
                                        <p:tav tm="0">
                                          <p:val>
                                            <p:strVal val="1+#ppt_w/2"/>
                                          </p:val>
                                        </p:tav>
                                        <p:tav tm="100000">
                                          <p:val>
                                            <p:strVal val="#ppt_x"/>
                                          </p:val>
                                        </p:tav>
                                      </p:tavLst>
                                    </p:anim>
                                    <p:anim calcmode="lin" valueType="num">
                                      <p:cBhvr additive="base">
                                        <p:cTn id="18" dur="5000" fill="hold"/>
                                        <p:tgtEl>
                                          <p:spTgt spid="101381"/>
                                        </p:tgtEl>
                                        <p:attrNameLst>
                                          <p:attrName>ppt_y</p:attrName>
                                        </p:attrNameLst>
                                      </p:cBhvr>
                                      <p:tavLst>
                                        <p:tav tm="0">
                                          <p:val>
                                            <p:strVal val="#ppt_y"/>
                                          </p:val>
                                        </p:tav>
                                        <p:tav tm="100000">
                                          <p:val>
                                            <p:strVal val="#ppt_y"/>
                                          </p:val>
                                        </p:tav>
                                      </p:tavLst>
                                    </p:anim>
                                  </p:childTnLst>
                                </p:cTn>
                              </p:par>
                            </p:childTnLst>
                          </p:cTn>
                        </p:par>
                        <p:par>
                          <p:cTn id="19" fill="hold" nodeType="afterGroup">
                            <p:stCondLst>
                              <p:cond delay="18000"/>
                            </p:stCondLst>
                            <p:childTnLst>
                              <p:par>
                                <p:cTn id="20" presetID="7" presetClass="entr" presetSubtype="8" fill="hold" grpId="0" nodeType="afterEffect">
                                  <p:stCondLst>
                                    <p:cond delay="0"/>
                                  </p:stCondLst>
                                  <p:childTnLst>
                                    <p:set>
                                      <p:cBhvr>
                                        <p:cTn id="21" dur="1" fill="hold">
                                          <p:stCondLst>
                                            <p:cond delay="0"/>
                                          </p:stCondLst>
                                        </p:cTn>
                                        <p:tgtEl>
                                          <p:spTgt spid="101382"/>
                                        </p:tgtEl>
                                        <p:attrNameLst>
                                          <p:attrName>style.visibility</p:attrName>
                                        </p:attrNameLst>
                                      </p:cBhvr>
                                      <p:to>
                                        <p:strVal val="visible"/>
                                      </p:to>
                                    </p:set>
                                    <p:anim calcmode="lin" valueType="num">
                                      <p:cBhvr additive="base">
                                        <p:cTn id="22" dur="5000" fill="hold"/>
                                        <p:tgtEl>
                                          <p:spTgt spid="101382"/>
                                        </p:tgtEl>
                                        <p:attrNameLst>
                                          <p:attrName>ppt_x</p:attrName>
                                        </p:attrNameLst>
                                      </p:cBhvr>
                                      <p:tavLst>
                                        <p:tav tm="0">
                                          <p:val>
                                            <p:strVal val="0-#ppt_w/2"/>
                                          </p:val>
                                        </p:tav>
                                        <p:tav tm="100000">
                                          <p:val>
                                            <p:strVal val="#ppt_x"/>
                                          </p:val>
                                        </p:tav>
                                      </p:tavLst>
                                    </p:anim>
                                    <p:anim calcmode="lin" valueType="num">
                                      <p:cBhvr additive="base">
                                        <p:cTn id="23" dur="5000" fill="hold"/>
                                        <p:tgtEl>
                                          <p:spTgt spid="101382"/>
                                        </p:tgtEl>
                                        <p:attrNameLst>
                                          <p:attrName>ppt_y</p:attrName>
                                        </p:attrNameLst>
                                      </p:cBhvr>
                                      <p:tavLst>
                                        <p:tav tm="0">
                                          <p:val>
                                            <p:strVal val="#ppt_y"/>
                                          </p:val>
                                        </p:tav>
                                        <p:tav tm="100000">
                                          <p:val>
                                            <p:strVal val="#ppt_y"/>
                                          </p:val>
                                        </p:tav>
                                      </p:tavLst>
                                    </p:anim>
                                  </p:childTnLst>
                                </p:cTn>
                              </p:par>
                            </p:childTnLst>
                          </p:cTn>
                        </p:par>
                        <p:par>
                          <p:cTn id="24" fill="hold" nodeType="afterGroup">
                            <p:stCondLst>
                              <p:cond delay="23000"/>
                            </p:stCondLst>
                            <p:childTnLst>
                              <p:par>
                                <p:cTn id="25" presetID="7" presetClass="entr" presetSubtype="4" fill="hold" grpId="0" nodeType="afterEffect">
                                  <p:stCondLst>
                                    <p:cond delay="0"/>
                                  </p:stCondLst>
                                  <p:childTnLst>
                                    <p:set>
                                      <p:cBhvr>
                                        <p:cTn id="26" dur="1" fill="hold">
                                          <p:stCondLst>
                                            <p:cond delay="0"/>
                                          </p:stCondLst>
                                        </p:cTn>
                                        <p:tgtEl>
                                          <p:spTgt spid="101384"/>
                                        </p:tgtEl>
                                        <p:attrNameLst>
                                          <p:attrName>style.visibility</p:attrName>
                                        </p:attrNameLst>
                                      </p:cBhvr>
                                      <p:to>
                                        <p:strVal val="visible"/>
                                      </p:to>
                                    </p:set>
                                    <p:anim calcmode="lin" valueType="num">
                                      <p:cBhvr additive="base">
                                        <p:cTn id="27" dur="5000" fill="hold"/>
                                        <p:tgtEl>
                                          <p:spTgt spid="101384"/>
                                        </p:tgtEl>
                                        <p:attrNameLst>
                                          <p:attrName>ppt_x</p:attrName>
                                        </p:attrNameLst>
                                      </p:cBhvr>
                                      <p:tavLst>
                                        <p:tav tm="0">
                                          <p:val>
                                            <p:strVal val="#ppt_x"/>
                                          </p:val>
                                        </p:tav>
                                        <p:tav tm="100000">
                                          <p:val>
                                            <p:strVal val="#ppt_x"/>
                                          </p:val>
                                        </p:tav>
                                      </p:tavLst>
                                    </p:anim>
                                    <p:anim calcmode="lin" valueType="num">
                                      <p:cBhvr additive="base">
                                        <p:cTn id="28" dur="5000" fill="hold"/>
                                        <p:tgtEl>
                                          <p:spTgt spid="101384"/>
                                        </p:tgtEl>
                                        <p:attrNameLst>
                                          <p:attrName>ppt_y</p:attrName>
                                        </p:attrNameLst>
                                      </p:cBhvr>
                                      <p:tavLst>
                                        <p:tav tm="0">
                                          <p:val>
                                            <p:strVal val="1+#ppt_h/2"/>
                                          </p:val>
                                        </p:tav>
                                        <p:tav tm="100000">
                                          <p:val>
                                            <p:strVal val="#ppt_y"/>
                                          </p:val>
                                        </p:tav>
                                      </p:tavLst>
                                    </p:anim>
                                  </p:childTnLst>
                                </p:cTn>
                              </p:par>
                            </p:childTnLst>
                          </p:cTn>
                        </p:par>
                        <p:par>
                          <p:cTn id="29" fill="hold" nodeType="afterGroup">
                            <p:stCondLst>
                              <p:cond delay="28000"/>
                            </p:stCondLst>
                            <p:childTnLst>
                              <p:par>
                                <p:cTn id="30" presetID="7" presetClass="entr" presetSubtype="2" fill="hold" grpId="0" nodeType="afterEffect">
                                  <p:stCondLst>
                                    <p:cond delay="0"/>
                                  </p:stCondLst>
                                  <p:childTnLst>
                                    <p:set>
                                      <p:cBhvr>
                                        <p:cTn id="31" dur="1" fill="hold">
                                          <p:stCondLst>
                                            <p:cond delay="0"/>
                                          </p:stCondLst>
                                        </p:cTn>
                                        <p:tgtEl>
                                          <p:spTgt spid="101383"/>
                                        </p:tgtEl>
                                        <p:attrNameLst>
                                          <p:attrName>style.visibility</p:attrName>
                                        </p:attrNameLst>
                                      </p:cBhvr>
                                      <p:to>
                                        <p:strVal val="visible"/>
                                      </p:to>
                                    </p:set>
                                    <p:anim calcmode="lin" valueType="num">
                                      <p:cBhvr additive="base">
                                        <p:cTn id="32" dur="5000" fill="hold"/>
                                        <p:tgtEl>
                                          <p:spTgt spid="101383"/>
                                        </p:tgtEl>
                                        <p:attrNameLst>
                                          <p:attrName>ppt_x</p:attrName>
                                        </p:attrNameLst>
                                      </p:cBhvr>
                                      <p:tavLst>
                                        <p:tav tm="0">
                                          <p:val>
                                            <p:strVal val="1+#ppt_w/2"/>
                                          </p:val>
                                        </p:tav>
                                        <p:tav tm="100000">
                                          <p:val>
                                            <p:strVal val="#ppt_x"/>
                                          </p:val>
                                        </p:tav>
                                      </p:tavLst>
                                    </p:anim>
                                    <p:anim calcmode="lin" valueType="num">
                                      <p:cBhvr additive="base">
                                        <p:cTn id="33" dur="5000" fill="hold"/>
                                        <p:tgtEl>
                                          <p:spTgt spid="10138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379" grpId="0" animBg="1" autoUpdateAnimBg="0"/>
      <p:bldP spid="101380" grpId="0" animBg="1" autoUpdateAnimBg="0"/>
      <p:bldP spid="101381" grpId="0" animBg="1" autoUpdateAnimBg="0"/>
      <p:bldP spid="101382" grpId="0" animBg="1" autoUpdateAnimBg="0"/>
      <p:bldP spid="101383" grpId="0" animBg="1" autoUpdateAnimBg="0"/>
      <p:bldP spid="101384" grpId="0" animBg="1" autoUpdateAnimBg="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9" name="Text Box 5"/>
          <p:cNvSpPr txBox="1">
            <a:spLocks noChangeArrowheads="1"/>
          </p:cNvSpPr>
          <p:nvPr/>
        </p:nvSpPr>
        <p:spPr bwMode="auto">
          <a:xfrm>
            <a:off x="228600" y="304800"/>
            <a:ext cx="8534400" cy="646113"/>
          </a:xfrm>
          <a:prstGeom prst="rect">
            <a:avLst/>
          </a:prstGeom>
          <a:solidFill>
            <a:srgbClr val="000000"/>
          </a:solidFill>
          <a:ln w="9525">
            <a:noFill/>
            <a:miter lim="800000"/>
            <a:headEnd/>
            <a:tailEnd/>
          </a:ln>
          <a:effectLst>
            <a:outerShdw blurRad="63500" dist="17961"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zh-CN" altLang="en-US" sz="3600" b="1">
                <a:latin typeface="ＭＳ Ｐゴシック" charset="0"/>
              </a:rPr>
              <a:t>加拉太书</a:t>
            </a:r>
            <a:r>
              <a:rPr lang="en-US" sz="3600" b="1">
                <a:latin typeface="ＭＳ Ｐゴシック" charset="0"/>
              </a:rPr>
              <a:t>各章要点</a:t>
            </a:r>
            <a:endParaRPr lang="en-GB" sz="3600" b="1">
              <a:effectLst>
                <a:outerShdw blurRad="38100" dist="38100" dir="2700000" algn="tl">
                  <a:srgbClr val="000066"/>
                </a:outerShdw>
              </a:effectLst>
              <a:latin typeface="ＭＳ Ｐゴシック" charset="0"/>
            </a:endParaRPr>
          </a:p>
        </p:txBody>
      </p:sp>
      <p:sp>
        <p:nvSpPr>
          <p:cNvPr id="1030" name="Text Box 6"/>
          <p:cNvSpPr txBox="1">
            <a:spLocks noChangeArrowheads="1"/>
          </p:cNvSpPr>
          <p:nvPr/>
        </p:nvSpPr>
        <p:spPr bwMode="auto">
          <a:xfrm>
            <a:off x="3886200" y="2178050"/>
            <a:ext cx="5257800" cy="3232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457200" indent="-4572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a:solidFill>
                  <a:srgbClr val="FFFFFF"/>
                </a:solidFill>
                <a:latin typeface="ＭＳ Ｐゴシック" charset="0"/>
              </a:rPr>
              <a:t>第一章</a:t>
            </a:r>
            <a:r>
              <a:rPr lang="en-US" altLang="ja-JP">
                <a:solidFill>
                  <a:srgbClr val="FFFFFF"/>
                </a:solidFill>
                <a:latin typeface="ＭＳ Ｐゴシック" charset="0"/>
              </a:rPr>
              <a:t> – </a:t>
            </a:r>
            <a:r>
              <a:rPr lang="zh-CN" altLang="en-US" b="1">
                <a:solidFill>
                  <a:srgbClr val="FFFFFF"/>
                </a:solidFill>
                <a:latin typeface="ＭＳ Ｐゴシック" charset="0"/>
              </a:rPr>
              <a:t>背</a:t>
            </a:r>
            <a:r>
              <a:rPr lang="zh-CN" altLang="en-GB" b="1">
                <a:solidFill>
                  <a:srgbClr val="FFFFFF"/>
                </a:solidFill>
                <a:latin typeface="ＭＳ Ｐゴシック" charset="0"/>
              </a:rPr>
              <a:t>离真</a:t>
            </a:r>
            <a:r>
              <a:rPr lang="zh-CN" altLang="en-US" b="1">
                <a:solidFill>
                  <a:srgbClr val="FFFFFF"/>
                </a:solidFill>
                <a:latin typeface="ＭＳ Ｐゴシック" charset="0"/>
              </a:rPr>
              <a:t>正的</a:t>
            </a:r>
            <a:r>
              <a:rPr lang="zh-CN" altLang="en-GB" b="1">
                <a:solidFill>
                  <a:srgbClr val="FFFFFF"/>
                </a:solidFill>
                <a:latin typeface="ＭＳ Ｐゴシック" charset="0"/>
              </a:rPr>
              <a:t>福音</a:t>
            </a:r>
            <a:endParaRPr lang="en-US" altLang="ja-JP" b="1">
              <a:solidFill>
                <a:srgbClr val="FFFFFF"/>
              </a:solidFill>
              <a:latin typeface="ＭＳ Ｐゴシック" charset="0"/>
            </a:endParaRPr>
          </a:p>
          <a:p>
            <a:pPr eaLnBrk="1" hangingPunct="1">
              <a:spcBef>
                <a:spcPct val="50000"/>
              </a:spcBef>
            </a:pPr>
            <a:r>
              <a:rPr lang="en-US">
                <a:solidFill>
                  <a:srgbClr val="FFFFFF"/>
                </a:solidFill>
                <a:latin typeface="ＭＳ Ｐゴシック" charset="0"/>
              </a:rPr>
              <a:t>第二章</a:t>
            </a:r>
            <a:r>
              <a:rPr lang="en-US" altLang="ja-JP" b="1">
                <a:solidFill>
                  <a:srgbClr val="FFFFFF"/>
                </a:solidFill>
                <a:latin typeface="ＭＳ Ｐゴシック" charset="0"/>
              </a:rPr>
              <a:t> - </a:t>
            </a:r>
            <a:r>
              <a:rPr lang="zh-CN" altLang="en-GB">
                <a:solidFill>
                  <a:srgbClr val="FFFFFF"/>
                </a:solidFill>
                <a:latin typeface="ＭＳ Ｐゴシック" charset="0"/>
              </a:rPr>
              <a:t>彼得的虚伪</a:t>
            </a:r>
            <a:endParaRPr lang="en-US" altLang="ja-JP" b="1">
              <a:solidFill>
                <a:srgbClr val="FFFFFF"/>
              </a:solidFill>
              <a:latin typeface="ＭＳ Ｐゴシック" charset="0"/>
            </a:endParaRPr>
          </a:p>
          <a:p>
            <a:pPr eaLnBrk="1" hangingPunct="1">
              <a:spcBef>
                <a:spcPct val="50000"/>
              </a:spcBef>
            </a:pPr>
            <a:r>
              <a:rPr lang="en-US">
                <a:solidFill>
                  <a:srgbClr val="FFFFFF"/>
                </a:solidFill>
                <a:latin typeface="ＭＳ Ｐゴシック" charset="0"/>
              </a:rPr>
              <a:t>第三章</a:t>
            </a:r>
            <a:r>
              <a:rPr lang="en-US" altLang="ja-JP" b="1">
                <a:solidFill>
                  <a:srgbClr val="FFFFFF"/>
                </a:solidFill>
                <a:latin typeface="ＭＳ Ｐゴシック" charset="0"/>
              </a:rPr>
              <a:t> - </a:t>
            </a:r>
            <a:r>
              <a:rPr lang="zh-CN" altLang="en-GB">
                <a:solidFill>
                  <a:srgbClr val="FFFFFF"/>
                </a:solidFill>
                <a:latin typeface="ＭＳ Ｐゴシック" charset="0"/>
              </a:rPr>
              <a:t>亚伯拉罕</a:t>
            </a:r>
            <a:r>
              <a:rPr lang="zh-CN" altLang="en-US">
                <a:solidFill>
                  <a:srgbClr val="FFFFFF"/>
                </a:solidFill>
                <a:latin typeface="ＭＳ Ｐゴシック" charset="0"/>
              </a:rPr>
              <a:t>的</a:t>
            </a:r>
            <a:r>
              <a:rPr lang="zh-CN" altLang="en-GB">
                <a:solidFill>
                  <a:srgbClr val="FFFFFF"/>
                </a:solidFill>
                <a:latin typeface="ＭＳ Ｐゴシック" charset="0"/>
              </a:rPr>
              <a:t>信心</a:t>
            </a:r>
            <a:endParaRPr lang="en-US" altLang="ja-JP" b="1">
              <a:solidFill>
                <a:srgbClr val="FFFFFF"/>
              </a:solidFill>
              <a:latin typeface="ＭＳ Ｐゴシック" charset="0"/>
            </a:endParaRPr>
          </a:p>
          <a:p>
            <a:pPr eaLnBrk="1" hangingPunct="1">
              <a:spcBef>
                <a:spcPct val="50000"/>
              </a:spcBef>
            </a:pPr>
            <a:r>
              <a:rPr lang="en-US">
                <a:solidFill>
                  <a:srgbClr val="FFFFFF"/>
                </a:solidFill>
                <a:latin typeface="ＭＳ Ｐゴシック" charset="0"/>
              </a:rPr>
              <a:t>第四章</a:t>
            </a:r>
            <a:r>
              <a:rPr lang="en-US" altLang="ja-JP" b="1">
                <a:solidFill>
                  <a:srgbClr val="FFFFFF"/>
                </a:solidFill>
                <a:latin typeface="ＭＳ Ｐゴシック" charset="0"/>
              </a:rPr>
              <a:t> - </a:t>
            </a:r>
            <a:r>
              <a:rPr lang="zh-CN" altLang="en-GB">
                <a:solidFill>
                  <a:srgbClr val="FFFFFF"/>
                </a:solidFill>
                <a:latin typeface="ＭＳ Ｐゴシック" charset="0"/>
              </a:rPr>
              <a:t>律法与真自由</a:t>
            </a:r>
            <a:endParaRPr lang="en-US" altLang="ja-JP" b="1">
              <a:solidFill>
                <a:srgbClr val="FFFFFF"/>
              </a:solidFill>
              <a:latin typeface="ＭＳ Ｐゴシック" charset="0"/>
            </a:endParaRPr>
          </a:p>
          <a:p>
            <a:pPr eaLnBrk="1" hangingPunct="1">
              <a:spcBef>
                <a:spcPct val="50000"/>
              </a:spcBef>
            </a:pPr>
            <a:r>
              <a:rPr lang="en-US">
                <a:solidFill>
                  <a:srgbClr val="FFFFFF"/>
                </a:solidFill>
                <a:latin typeface="ＭＳ Ｐゴシック" charset="0"/>
              </a:rPr>
              <a:t>第五章</a:t>
            </a:r>
            <a:r>
              <a:rPr lang="en-US" altLang="ja-JP" b="1">
                <a:solidFill>
                  <a:srgbClr val="FFFFFF"/>
                </a:solidFill>
                <a:latin typeface="ＭＳ Ｐゴシック" charset="0"/>
              </a:rPr>
              <a:t> - </a:t>
            </a:r>
            <a:r>
              <a:rPr lang="zh-CN" altLang="en-GB">
                <a:solidFill>
                  <a:srgbClr val="FFFFFF"/>
                </a:solidFill>
                <a:latin typeface="ＭＳ Ｐゴシック" charset="0"/>
              </a:rPr>
              <a:t>圣灵带领的态度</a:t>
            </a:r>
            <a:endParaRPr lang="en-US" altLang="ja-JP" b="1">
              <a:solidFill>
                <a:srgbClr val="FFFFFF"/>
              </a:solidFill>
              <a:latin typeface="ＭＳ Ｐゴシック" charset="0"/>
            </a:endParaRPr>
          </a:p>
          <a:p>
            <a:pPr eaLnBrk="1" hangingPunct="1">
              <a:spcBef>
                <a:spcPct val="50000"/>
              </a:spcBef>
            </a:pPr>
            <a:r>
              <a:rPr lang="en-US">
                <a:solidFill>
                  <a:srgbClr val="FFFFFF"/>
                </a:solidFill>
                <a:latin typeface="ＭＳ Ｐゴシック" charset="0"/>
              </a:rPr>
              <a:t>第六章</a:t>
            </a:r>
            <a:r>
              <a:rPr lang="en-US" altLang="ja-JP">
                <a:solidFill>
                  <a:srgbClr val="FFFFFF"/>
                </a:solidFill>
                <a:latin typeface="ＭＳ Ｐゴシック" charset="0"/>
              </a:rPr>
              <a:t> - </a:t>
            </a:r>
            <a:r>
              <a:rPr lang="zh-CN" altLang="en-GB">
                <a:solidFill>
                  <a:srgbClr val="FFFFFF"/>
                </a:solidFill>
                <a:latin typeface="ＭＳ Ｐゴシック" charset="0"/>
              </a:rPr>
              <a:t>赢回罪</a:t>
            </a:r>
            <a:r>
              <a:rPr lang="zh-CN" altLang="en-US">
                <a:solidFill>
                  <a:srgbClr val="FFFFFF"/>
                </a:solidFill>
                <a:latin typeface="ＭＳ Ｐゴシック" charset="0"/>
              </a:rPr>
              <a:t>恶</a:t>
            </a:r>
            <a:r>
              <a:rPr lang="zh-CN" altLang="en-GB">
                <a:solidFill>
                  <a:srgbClr val="FFFFFF"/>
                </a:solidFill>
                <a:latin typeface="ＭＳ Ｐゴシック" charset="0"/>
              </a:rPr>
              <a:t>的信徒</a:t>
            </a:r>
            <a:endParaRPr lang="en-GB" b="1">
              <a:solidFill>
                <a:srgbClr val="FFFFFF"/>
              </a:solidFill>
              <a:latin typeface="ＭＳ Ｐゴシック" charset="0"/>
            </a:endParaRPr>
          </a:p>
        </p:txBody>
      </p:sp>
      <p:sp>
        <p:nvSpPr>
          <p:cNvPr id="67588" name="TextBox 4"/>
          <p:cNvSpPr txBox="1">
            <a:spLocks noChangeArrowheads="1"/>
          </p:cNvSpPr>
          <p:nvPr/>
        </p:nvSpPr>
        <p:spPr bwMode="auto">
          <a:xfrm>
            <a:off x="4495800" y="6550025"/>
            <a:ext cx="4513263"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400" b="1">
                <a:latin typeface="Arial" charset="0"/>
                <a:cs typeface="Arial" charset="0"/>
              </a:rPr>
              <a:t>Barry Huddleston, </a:t>
            </a:r>
            <a:r>
              <a:rPr lang="en-US" sz="1400" b="1" i="1">
                <a:latin typeface="Arial" charset="0"/>
                <a:cs typeface="Arial" charset="0"/>
              </a:rPr>
              <a:t>The Acrostic Summarized Bible</a:t>
            </a:r>
          </a:p>
        </p:txBody>
      </p:sp>
      <p:grpSp>
        <p:nvGrpSpPr>
          <p:cNvPr id="6" name="Group 5"/>
          <p:cNvGrpSpPr/>
          <p:nvPr/>
        </p:nvGrpSpPr>
        <p:grpSpPr>
          <a:xfrm>
            <a:off x="228600" y="1143000"/>
            <a:ext cx="3505200" cy="5257800"/>
            <a:chOff x="228600" y="1371600"/>
            <a:chExt cx="3505200" cy="5257800"/>
          </a:xfrm>
        </p:grpSpPr>
        <p:grpSp>
          <p:nvGrpSpPr>
            <p:cNvPr id="7" name="Group 6"/>
            <p:cNvGrpSpPr/>
            <p:nvPr/>
          </p:nvGrpSpPr>
          <p:grpSpPr>
            <a:xfrm>
              <a:off x="228600" y="1371600"/>
              <a:ext cx="3505200" cy="5257800"/>
              <a:chOff x="228600" y="1371600"/>
              <a:chExt cx="3505200" cy="5257800"/>
            </a:xfrm>
          </p:grpSpPr>
          <p:pic>
            <p:nvPicPr>
              <p:cNvPr id="9" name="Picture 2"/>
              <p:cNvPicPr>
                <a:picLocks noChangeAspect="1" noChangeArrowheads="1"/>
              </p:cNvPicPr>
              <p:nvPr/>
            </p:nvPicPr>
            <p:blipFill>
              <a:blip r:embed="rId2">
                <a:extLst>
                  <a:ext uri="{28A0092B-C50C-407E-A947-70E740481C1C}">
                    <a14:useLocalDpi xmlns:a14="http://schemas.microsoft.com/office/drawing/2010/main" val="0"/>
                  </a:ext>
                </a:extLst>
              </a:blip>
              <a:srcRect l="16029" r="8197"/>
              <a:stretch>
                <a:fillRect/>
              </a:stretch>
            </p:blipFill>
            <p:spPr bwMode="auto">
              <a:xfrm>
                <a:off x="228600" y="1371600"/>
                <a:ext cx="3505200" cy="5257800"/>
              </a:xfrm>
              <a:prstGeom prst="rect">
                <a:avLst/>
              </a:prstGeom>
              <a:noFill/>
              <a:ln w="57150" cmpd="thickThin">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sp>
            <p:nvSpPr>
              <p:cNvPr id="10" name="Rectangle 9"/>
              <p:cNvSpPr/>
              <p:nvPr/>
            </p:nvSpPr>
            <p:spPr bwMode="auto">
              <a:xfrm rot="20420084">
                <a:off x="920826" y="3318987"/>
                <a:ext cx="865719" cy="870101"/>
              </a:xfrm>
              <a:prstGeom prst="rect">
                <a:avLst/>
              </a:prstGeom>
              <a:solidFill>
                <a:srgbClr val="FFFFFF"/>
              </a:solidFill>
              <a:ln w="12700" cap="flat"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2" charset="0"/>
                </a:endParaRPr>
              </a:p>
            </p:txBody>
          </p:sp>
        </p:grpSp>
        <p:sp>
          <p:nvSpPr>
            <p:cNvPr id="8" name="Title 5"/>
            <p:cNvSpPr txBox="1">
              <a:spLocks/>
            </p:cNvSpPr>
            <p:nvPr/>
          </p:nvSpPr>
          <p:spPr bwMode="auto">
            <a:xfrm rot="20662300">
              <a:off x="755576" y="3187217"/>
              <a:ext cx="1152128" cy="864096"/>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charset="-128"/>
                  <a:cs typeface="ＭＳ Ｐゴシック" charset="-128"/>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9pPr>
            </a:lstStyle>
            <a:p>
              <a:pPr algn="ctr">
                <a:defRPr/>
              </a:pPr>
              <a:r>
                <a:rPr lang="zh-TW" altLang="en-US" sz="3600" b="1" dirty="0">
                  <a:solidFill>
                    <a:srgbClr val="000000"/>
                  </a:solidFill>
                  <a:effectLst/>
                  <a:latin typeface="Arial" charset="0"/>
                  <a:ea typeface="ＭＳ Ｐゴシック" charset="0"/>
                  <a:cs typeface="ＭＳ Ｐゴシック" charset="0"/>
                </a:rPr>
                <a:t>律法</a:t>
              </a:r>
            </a:p>
          </p:txBody>
        </p:sp>
      </p:grpSp>
    </p:spTree>
    <p:extLst>
      <p:ext uri="{BB962C8B-B14F-4D97-AF65-F5344CB8AC3E}">
        <p14:creationId xmlns:p14="http://schemas.microsoft.com/office/powerpoint/2010/main" val="110965827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030">
                                            <p:txEl>
                                              <p:pRg st="0" end="0"/>
                                            </p:txEl>
                                          </p:spTgt>
                                        </p:tgtEl>
                                        <p:attrNameLst>
                                          <p:attrName>style.visibility</p:attrName>
                                        </p:attrNameLst>
                                      </p:cBhvr>
                                      <p:to>
                                        <p:strVal val="visible"/>
                                      </p:to>
                                    </p:set>
                                    <p:anim calcmode="lin" valueType="num">
                                      <p:cBhvr additive="base">
                                        <p:cTn id="7" dur="500" fill="hold"/>
                                        <p:tgtEl>
                                          <p:spTgt spid="1030">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030">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030">
                                            <p:txEl>
                                              <p:pRg st="1" end="1"/>
                                            </p:txEl>
                                          </p:spTgt>
                                        </p:tgtEl>
                                        <p:attrNameLst>
                                          <p:attrName>style.visibility</p:attrName>
                                        </p:attrNameLst>
                                      </p:cBhvr>
                                      <p:to>
                                        <p:strVal val="visible"/>
                                      </p:to>
                                    </p:set>
                                    <p:anim calcmode="lin" valueType="num">
                                      <p:cBhvr additive="base">
                                        <p:cTn id="13" dur="500" fill="hold"/>
                                        <p:tgtEl>
                                          <p:spTgt spid="1030">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030">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030">
                                            <p:txEl>
                                              <p:pRg st="2" end="2"/>
                                            </p:txEl>
                                          </p:spTgt>
                                        </p:tgtEl>
                                        <p:attrNameLst>
                                          <p:attrName>style.visibility</p:attrName>
                                        </p:attrNameLst>
                                      </p:cBhvr>
                                      <p:to>
                                        <p:strVal val="visible"/>
                                      </p:to>
                                    </p:set>
                                    <p:anim calcmode="lin" valueType="num">
                                      <p:cBhvr additive="base">
                                        <p:cTn id="19" dur="500" fill="hold"/>
                                        <p:tgtEl>
                                          <p:spTgt spid="1030">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030">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030">
                                            <p:txEl>
                                              <p:pRg st="3" end="3"/>
                                            </p:txEl>
                                          </p:spTgt>
                                        </p:tgtEl>
                                        <p:attrNameLst>
                                          <p:attrName>style.visibility</p:attrName>
                                        </p:attrNameLst>
                                      </p:cBhvr>
                                      <p:to>
                                        <p:strVal val="visible"/>
                                      </p:to>
                                    </p:set>
                                    <p:anim calcmode="lin" valueType="num">
                                      <p:cBhvr additive="base">
                                        <p:cTn id="25" dur="500" fill="hold"/>
                                        <p:tgtEl>
                                          <p:spTgt spid="1030">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030">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030">
                                            <p:txEl>
                                              <p:pRg st="4" end="4"/>
                                            </p:txEl>
                                          </p:spTgt>
                                        </p:tgtEl>
                                        <p:attrNameLst>
                                          <p:attrName>style.visibility</p:attrName>
                                        </p:attrNameLst>
                                      </p:cBhvr>
                                      <p:to>
                                        <p:strVal val="visible"/>
                                      </p:to>
                                    </p:set>
                                    <p:anim calcmode="lin" valueType="num">
                                      <p:cBhvr additive="base">
                                        <p:cTn id="31" dur="500" fill="hold"/>
                                        <p:tgtEl>
                                          <p:spTgt spid="1030">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1030">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1030">
                                            <p:txEl>
                                              <p:pRg st="5" end="5"/>
                                            </p:txEl>
                                          </p:spTgt>
                                        </p:tgtEl>
                                        <p:attrNameLst>
                                          <p:attrName>style.visibility</p:attrName>
                                        </p:attrNameLst>
                                      </p:cBhvr>
                                      <p:to>
                                        <p:strVal val="visible"/>
                                      </p:to>
                                    </p:set>
                                    <p:anim calcmode="lin" valueType="num">
                                      <p:cBhvr additive="base">
                                        <p:cTn id="37" dur="500" fill="hold"/>
                                        <p:tgtEl>
                                          <p:spTgt spid="1030">
                                            <p:txEl>
                                              <p:pRg st="5" end="5"/>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1030">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0" grpId="0" build="p" autoUpdateAnimBg="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3"/>
          <p:cNvSpPr>
            <a:spLocks noChangeArrowheads="1"/>
          </p:cNvSpPr>
          <p:nvPr/>
        </p:nvSpPr>
        <p:spPr bwMode="auto">
          <a:xfrm>
            <a:off x="0" y="0"/>
            <a:ext cx="9144000" cy="6858000"/>
          </a:xfrm>
          <a:prstGeom prst="rect">
            <a:avLst/>
          </a:prstGeom>
          <a:gradFill flip="none" rotWithShape="1">
            <a:gsLst>
              <a:gs pos="34000">
                <a:srgbClr val="000090">
                  <a:alpha val="82000"/>
                </a:srgbClr>
              </a:gs>
              <a:gs pos="100000">
                <a:srgbClr val="FFFFFF">
                  <a:alpha val="82000"/>
                </a:srgbClr>
              </a:gs>
              <a:gs pos="50000">
                <a:srgbClr val="000090">
                  <a:alpha val="82000"/>
                </a:srgbClr>
              </a:gs>
              <a:gs pos="75000">
                <a:srgbClr val="000090">
                  <a:alpha val="82000"/>
                </a:srgbClr>
              </a:gs>
              <a:gs pos="61000">
                <a:srgbClr val="000090"/>
              </a:gs>
            </a:gsLst>
            <a:path path="circle">
              <a:fillToRect l="100000" t="100000"/>
            </a:path>
            <a:tileRect r="-100000" b="-100000"/>
          </a:gradFill>
          <a:ln w="9525">
            <a:noFill/>
            <a:miter lim="800000"/>
            <a:headEnd/>
            <a:tailEnd/>
          </a:ln>
        </p:spPr>
        <p:txBody>
          <a:bodyPr wrap="none" anchor="ctr"/>
          <a:lstStyle/>
          <a:p>
            <a:pPr>
              <a:defRPr/>
            </a:pPr>
            <a:endParaRPr lang="en-US">
              <a:solidFill>
                <a:srgbClr val="000000"/>
              </a:solidFill>
              <a:ea typeface="Times New Roman" charset="0"/>
              <a:cs typeface="Times New Roman" charset="0"/>
            </a:endParaRPr>
          </a:p>
        </p:txBody>
      </p:sp>
      <p:sp>
        <p:nvSpPr>
          <p:cNvPr id="40966" name="Text Box 6"/>
          <p:cNvSpPr txBox="1">
            <a:spLocks noChangeArrowheads="1"/>
          </p:cNvSpPr>
          <p:nvPr/>
        </p:nvSpPr>
        <p:spPr bwMode="auto">
          <a:xfrm>
            <a:off x="76200" y="1143000"/>
            <a:ext cx="6248400" cy="708025"/>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ja-JP" altLang="en-US" sz="2000" b="1">
                <a:solidFill>
                  <a:srgbClr val="000000"/>
                </a:solidFill>
                <a:cs typeface="Times New Roman" charset="0"/>
              </a:rPr>
              <a:t>“</a:t>
            </a:r>
            <a:r>
              <a:rPr lang="en-US" sz="2000">
                <a:solidFill>
                  <a:srgbClr val="000000"/>
                </a:solidFill>
                <a:cs typeface="Times New Roman" charset="0"/>
              </a:rPr>
              <a:t>直 到 地 极</a:t>
            </a:r>
            <a:r>
              <a:rPr lang="en-US" altLang="ja-JP" sz="2000" b="1">
                <a:solidFill>
                  <a:srgbClr val="000000"/>
                </a:solidFill>
                <a:cs typeface="Times New Roman" charset="0"/>
              </a:rPr>
              <a:t>” (</a:t>
            </a:r>
            <a:r>
              <a:rPr lang="en-US" sz="2000" b="1">
                <a:solidFill>
                  <a:srgbClr val="000000"/>
                </a:solidFill>
                <a:cs typeface="Times New Roman" charset="0"/>
              </a:rPr>
              <a:t>使</a:t>
            </a:r>
            <a:r>
              <a:rPr lang="en-US" altLang="ja-JP" sz="2000" b="1">
                <a:solidFill>
                  <a:srgbClr val="000000"/>
                </a:solidFill>
                <a:cs typeface="Times New Roman" charset="0"/>
              </a:rPr>
              <a:t> </a:t>
            </a:r>
            <a:r>
              <a:rPr lang="en-US" sz="2000" b="1">
                <a:solidFill>
                  <a:srgbClr val="000000"/>
                </a:solidFill>
                <a:cs typeface="Times New Roman" charset="0"/>
              </a:rPr>
              <a:t>徒</a:t>
            </a:r>
            <a:r>
              <a:rPr lang="en-US" altLang="ja-JP" sz="2000" b="1">
                <a:solidFill>
                  <a:srgbClr val="000000"/>
                </a:solidFill>
                <a:cs typeface="Times New Roman" charset="0"/>
              </a:rPr>
              <a:t> </a:t>
            </a:r>
            <a:r>
              <a:rPr lang="en-US" sz="2000" b="1">
                <a:solidFill>
                  <a:srgbClr val="000000"/>
                </a:solidFill>
                <a:cs typeface="Times New Roman" charset="0"/>
              </a:rPr>
              <a:t>行</a:t>
            </a:r>
            <a:r>
              <a:rPr lang="en-US" altLang="ja-JP" sz="2000" b="1">
                <a:solidFill>
                  <a:srgbClr val="000000"/>
                </a:solidFill>
                <a:cs typeface="Times New Roman" charset="0"/>
              </a:rPr>
              <a:t> </a:t>
            </a:r>
            <a:r>
              <a:rPr lang="en-US" sz="2000" b="1">
                <a:solidFill>
                  <a:srgbClr val="000000"/>
                </a:solidFill>
                <a:cs typeface="Times New Roman" charset="0"/>
              </a:rPr>
              <a:t>傳</a:t>
            </a:r>
            <a:r>
              <a:rPr lang="en-US" altLang="ja-JP" sz="2000" b="1">
                <a:solidFill>
                  <a:srgbClr val="000000"/>
                </a:solidFill>
                <a:cs typeface="Times New Roman" charset="0"/>
              </a:rPr>
              <a:t> 1:8)</a:t>
            </a:r>
          </a:p>
          <a:p>
            <a:pPr eaLnBrk="1" hangingPunct="1">
              <a:defRPr/>
            </a:pPr>
            <a:r>
              <a:rPr lang="en-US" sz="1200" b="1">
                <a:solidFill>
                  <a:srgbClr val="000000"/>
                </a:solidFill>
                <a:cs typeface="Times New Roman" charset="0"/>
              </a:rPr>
              <a:t>使 徒  </a:t>
            </a:r>
            <a:r>
              <a:rPr lang="en-US" sz="2000" b="1">
                <a:solidFill>
                  <a:srgbClr val="000000"/>
                </a:solidFill>
                <a:latin typeface="Arial" charset="0"/>
                <a:cs typeface="Times New Roman" charset="0"/>
              </a:rPr>
              <a:t>9  13       14    15  16          18           21     27     28</a:t>
            </a:r>
          </a:p>
        </p:txBody>
      </p:sp>
      <p:sp>
        <p:nvSpPr>
          <p:cNvPr id="101381" name="Text Box 16"/>
          <p:cNvSpPr txBox="1">
            <a:spLocks noChangeArrowheads="1"/>
          </p:cNvSpPr>
          <p:nvPr/>
        </p:nvSpPr>
        <p:spPr bwMode="auto">
          <a:xfrm>
            <a:off x="1828800" y="2338388"/>
            <a:ext cx="838200" cy="5540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a:solidFill>
                  <a:srgbClr val="F7F7F7"/>
                </a:solidFill>
              </a:rPr>
              <a:t>秋季</a:t>
            </a:r>
            <a:r>
              <a:rPr lang="en-US" altLang="ja-JP" sz="1200" b="1">
                <a:solidFill>
                  <a:srgbClr val="F7F7F7"/>
                </a:solidFill>
                <a:latin typeface="Arial Narrow" charset="0"/>
                <a:cs typeface="Times New Roman" charset="0"/>
              </a:rPr>
              <a:t> 49</a:t>
            </a:r>
          </a:p>
          <a:p>
            <a:pPr algn="ctr" eaLnBrk="1" hangingPunct="1">
              <a:spcBef>
                <a:spcPct val="50000"/>
              </a:spcBef>
            </a:pPr>
            <a:r>
              <a:rPr lang="en-US" sz="1600">
                <a:solidFill>
                  <a:srgbClr val="F7F7F7"/>
                </a:solidFill>
                <a:cs typeface="Times New Roman" charset="0"/>
              </a:rPr>
              <a:t>理事会</a:t>
            </a:r>
            <a:endParaRPr lang="en-US" sz="1600" b="1">
              <a:solidFill>
                <a:srgbClr val="F7F7F7"/>
              </a:solidFill>
              <a:latin typeface="Arial Narrow" charset="0"/>
              <a:cs typeface="Times New Roman" charset="0"/>
            </a:endParaRPr>
          </a:p>
        </p:txBody>
      </p:sp>
      <p:sp>
        <p:nvSpPr>
          <p:cNvPr id="101382" name="Text Box 17"/>
          <p:cNvSpPr txBox="1">
            <a:spLocks noChangeArrowheads="1"/>
          </p:cNvSpPr>
          <p:nvPr/>
        </p:nvSpPr>
        <p:spPr bwMode="auto">
          <a:xfrm>
            <a:off x="4724400" y="2133600"/>
            <a:ext cx="685800" cy="738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a:solidFill>
                  <a:srgbClr val="F7F7F7"/>
                </a:solidFill>
              </a:rPr>
              <a:t>五月</a:t>
            </a:r>
            <a:r>
              <a:rPr lang="en-US" altLang="ja-JP" sz="1200" b="1">
                <a:solidFill>
                  <a:srgbClr val="F7F7F7"/>
                </a:solidFill>
                <a:latin typeface="Arial Narrow" charset="0"/>
                <a:cs typeface="Times New Roman" charset="0"/>
              </a:rPr>
              <a:t> 57-</a:t>
            </a:r>
            <a:br>
              <a:rPr lang="en-US" altLang="ja-JP" sz="1200" b="1">
                <a:solidFill>
                  <a:srgbClr val="F7F7F7"/>
                </a:solidFill>
                <a:latin typeface="Arial Narrow" charset="0"/>
                <a:cs typeface="Times New Roman" charset="0"/>
              </a:rPr>
            </a:br>
            <a:r>
              <a:rPr lang="en-US" sz="1200">
                <a:solidFill>
                  <a:srgbClr val="F7F7F7"/>
                </a:solidFill>
                <a:cs typeface="Times New Roman" charset="0"/>
              </a:rPr>
              <a:t>八月</a:t>
            </a:r>
            <a:r>
              <a:rPr lang="en-US" altLang="ja-JP" sz="1200" b="1">
                <a:solidFill>
                  <a:srgbClr val="F7F7F7"/>
                </a:solidFill>
                <a:latin typeface="Arial Narrow" charset="0"/>
                <a:cs typeface="Times New Roman" charset="0"/>
              </a:rPr>
              <a:t> 59</a:t>
            </a:r>
          </a:p>
          <a:p>
            <a:pPr algn="ctr" eaLnBrk="1" hangingPunct="1">
              <a:spcBef>
                <a:spcPct val="50000"/>
              </a:spcBef>
            </a:pPr>
            <a:r>
              <a:rPr lang="en-US" sz="1600">
                <a:solidFill>
                  <a:srgbClr val="F7F7F7"/>
                </a:solidFill>
                <a:cs typeface="Times New Roman" charset="0"/>
              </a:rPr>
              <a:t>试验</a:t>
            </a:r>
            <a:endParaRPr lang="en-US" sz="1800" b="1">
              <a:solidFill>
                <a:srgbClr val="F7F7F7"/>
              </a:solidFill>
              <a:latin typeface="Arial Narrow" charset="0"/>
              <a:cs typeface="Times New Roman" charset="0"/>
            </a:endParaRPr>
          </a:p>
        </p:txBody>
      </p:sp>
      <p:sp>
        <p:nvSpPr>
          <p:cNvPr id="101383" name="Line 19"/>
          <p:cNvSpPr>
            <a:spLocks noChangeShapeType="1"/>
          </p:cNvSpPr>
          <p:nvPr/>
        </p:nvSpPr>
        <p:spPr bwMode="auto">
          <a:xfrm>
            <a:off x="0" y="2590800"/>
            <a:ext cx="9067800" cy="0"/>
          </a:xfrm>
          <a:prstGeom prst="line">
            <a:avLst/>
          </a:prstGeom>
          <a:noFill/>
          <a:ln w="76200">
            <a:solidFill>
              <a:schemeClr val="bg1"/>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p>
        </p:txBody>
      </p:sp>
      <p:sp>
        <p:nvSpPr>
          <p:cNvPr id="101384" name="Text Box 20"/>
          <p:cNvSpPr txBox="1">
            <a:spLocks noChangeArrowheads="1"/>
          </p:cNvSpPr>
          <p:nvPr/>
        </p:nvSpPr>
        <p:spPr bwMode="auto">
          <a:xfrm>
            <a:off x="8296275" y="2324100"/>
            <a:ext cx="847725" cy="50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a:solidFill>
                  <a:srgbClr val="F7F7F7"/>
                </a:solidFill>
              </a:rPr>
              <a:t>春季</a:t>
            </a:r>
            <a:r>
              <a:rPr lang="en-US" altLang="ja-JP" sz="1200" b="1">
                <a:solidFill>
                  <a:srgbClr val="F7F7F7"/>
                </a:solidFill>
                <a:latin typeface="Arial Narrow" charset="0"/>
                <a:cs typeface="Times New Roman" charset="0"/>
              </a:rPr>
              <a:t>68</a:t>
            </a:r>
          </a:p>
          <a:p>
            <a:pPr algn="ctr" eaLnBrk="1" hangingPunct="1">
              <a:spcBef>
                <a:spcPct val="50000"/>
              </a:spcBef>
            </a:pPr>
            <a:r>
              <a:rPr lang="en-US" sz="1400">
                <a:solidFill>
                  <a:srgbClr val="F7F7F7"/>
                </a:solidFill>
                <a:cs typeface="Times New Roman" charset="0"/>
              </a:rPr>
              <a:t>教会扩大</a:t>
            </a:r>
            <a:endParaRPr lang="en-US" sz="1600" b="1">
              <a:solidFill>
                <a:srgbClr val="F7F7F7"/>
              </a:solidFill>
              <a:latin typeface="Arial Narrow" charset="0"/>
              <a:cs typeface="Times New Roman" charset="0"/>
            </a:endParaRPr>
          </a:p>
        </p:txBody>
      </p:sp>
      <p:sp>
        <p:nvSpPr>
          <p:cNvPr id="101385" name="Text Box 21"/>
          <p:cNvSpPr txBox="1">
            <a:spLocks noChangeArrowheads="1"/>
          </p:cNvSpPr>
          <p:nvPr/>
        </p:nvSpPr>
        <p:spPr bwMode="auto">
          <a:xfrm>
            <a:off x="0" y="3276600"/>
            <a:ext cx="9144000"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2000" b="1">
                <a:solidFill>
                  <a:srgbClr val="FFFFFF"/>
                </a:solidFill>
                <a:latin typeface="Arial Narrow" charset="0"/>
                <a:cs typeface="Times New Roman" charset="0"/>
              </a:rPr>
              <a:t>35           48          49          50          52  53          57        60             62              67           68     95</a:t>
            </a:r>
          </a:p>
        </p:txBody>
      </p:sp>
      <p:sp>
        <p:nvSpPr>
          <p:cNvPr id="101386" name="Text Box 7"/>
          <p:cNvSpPr txBox="1">
            <a:spLocks noChangeArrowheads="1"/>
          </p:cNvSpPr>
          <p:nvPr/>
        </p:nvSpPr>
        <p:spPr bwMode="auto">
          <a:xfrm>
            <a:off x="914400" y="2098675"/>
            <a:ext cx="990600" cy="125412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a:solidFill>
                  <a:srgbClr val="000404"/>
                </a:solidFill>
              </a:rPr>
              <a:t>四月</a:t>
            </a:r>
            <a:r>
              <a:rPr lang="en-US" altLang="ja-JP" sz="1200" b="1">
                <a:solidFill>
                  <a:srgbClr val="000404"/>
                </a:solidFill>
                <a:latin typeface="Arial Narrow" charset="0"/>
                <a:cs typeface="Times New Roman" charset="0"/>
              </a:rPr>
              <a:t> </a:t>
            </a:r>
            <a:r>
              <a:rPr lang="en-US" altLang="ja-JP" sz="1200" b="1">
                <a:solidFill>
                  <a:srgbClr val="000000"/>
                </a:solidFill>
                <a:latin typeface="Arial Narrow" charset="0"/>
                <a:cs typeface="Times New Roman" charset="0"/>
              </a:rPr>
              <a:t> 48-</a:t>
            </a:r>
            <a:br>
              <a:rPr lang="en-US" altLang="ja-JP" sz="1200" b="1">
                <a:solidFill>
                  <a:srgbClr val="000000"/>
                </a:solidFill>
                <a:latin typeface="Arial Narrow" charset="0"/>
                <a:cs typeface="Times New Roman" charset="0"/>
              </a:rPr>
            </a:br>
            <a:r>
              <a:rPr lang="en-US" sz="1200">
                <a:solidFill>
                  <a:srgbClr val="000404"/>
                </a:solidFill>
                <a:cs typeface="Times New Roman" charset="0"/>
              </a:rPr>
              <a:t>九月</a:t>
            </a:r>
            <a:r>
              <a:rPr lang="en-US" altLang="ja-JP" sz="1200" b="1">
                <a:solidFill>
                  <a:srgbClr val="000404"/>
                </a:solidFill>
                <a:latin typeface="Arial Narrow" charset="0"/>
                <a:cs typeface="Times New Roman" charset="0"/>
              </a:rPr>
              <a:t> </a:t>
            </a:r>
            <a:r>
              <a:rPr lang="en-US" altLang="ja-JP" sz="1200" b="1">
                <a:solidFill>
                  <a:srgbClr val="000000"/>
                </a:solidFill>
                <a:latin typeface="Arial Narrow" charset="0"/>
                <a:cs typeface="Times New Roman" charset="0"/>
              </a:rPr>
              <a:t>49</a:t>
            </a:r>
          </a:p>
          <a:p>
            <a:pPr algn="ctr" eaLnBrk="1" hangingPunct="1"/>
            <a:r>
              <a:rPr lang="en-US" b="1">
                <a:solidFill>
                  <a:srgbClr val="000000"/>
                </a:solidFill>
                <a:latin typeface="Arial Narrow" charset="0"/>
                <a:cs typeface="Times New Roman" charset="0"/>
              </a:rPr>
              <a:t>1</a:t>
            </a:r>
            <a:br>
              <a:rPr lang="en-US" b="1">
                <a:solidFill>
                  <a:srgbClr val="000000"/>
                </a:solidFill>
                <a:latin typeface="Arial Narrow" charset="0"/>
                <a:cs typeface="Times New Roman" charset="0"/>
              </a:rPr>
            </a:br>
            <a:r>
              <a:rPr lang="en-US" sz="2000">
                <a:solidFill>
                  <a:srgbClr val="000404"/>
                </a:solidFill>
                <a:cs typeface="Times New Roman" charset="0"/>
              </a:rPr>
              <a:t>加 拉 太</a:t>
            </a:r>
            <a:endParaRPr lang="en-US" altLang="ja-JP" sz="2000" b="1">
              <a:solidFill>
                <a:srgbClr val="000404"/>
              </a:solidFill>
              <a:latin typeface="Arial Narrow" charset="0"/>
              <a:cs typeface="Times New Roman" charset="0"/>
            </a:endParaRPr>
          </a:p>
          <a:p>
            <a:pPr algn="ctr" eaLnBrk="1" hangingPunct="1">
              <a:spcBef>
                <a:spcPct val="50000"/>
              </a:spcBef>
            </a:pPr>
            <a:endParaRPr lang="en-US" sz="900" b="1">
              <a:solidFill>
                <a:srgbClr val="000000"/>
              </a:solidFill>
              <a:latin typeface="Arial Narrow" charset="0"/>
              <a:cs typeface="Times New Roman" charset="0"/>
            </a:endParaRPr>
          </a:p>
        </p:txBody>
      </p:sp>
      <p:sp>
        <p:nvSpPr>
          <p:cNvPr id="101387" name="Text Box 9"/>
          <p:cNvSpPr txBox="1">
            <a:spLocks noChangeArrowheads="1"/>
          </p:cNvSpPr>
          <p:nvPr/>
        </p:nvSpPr>
        <p:spPr bwMode="auto">
          <a:xfrm>
            <a:off x="3733800" y="2057400"/>
            <a:ext cx="1000125" cy="1295400"/>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a:solidFill>
                  <a:srgbClr val="000404"/>
                </a:solidFill>
              </a:rPr>
              <a:t>春季</a:t>
            </a:r>
            <a:r>
              <a:rPr lang="en-US" altLang="ja-JP" sz="1200" b="1">
                <a:solidFill>
                  <a:srgbClr val="000404"/>
                </a:solidFill>
                <a:latin typeface="Arial Narrow" charset="0"/>
                <a:cs typeface="Times New Roman" charset="0"/>
              </a:rPr>
              <a:t>  53-</a:t>
            </a:r>
            <a:br>
              <a:rPr lang="en-US" altLang="ja-JP" sz="1200" b="1">
                <a:solidFill>
                  <a:srgbClr val="000404"/>
                </a:solidFill>
                <a:latin typeface="Arial Narrow" charset="0"/>
                <a:cs typeface="Times New Roman" charset="0"/>
              </a:rPr>
            </a:br>
            <a:r>
              <a:rPr lang="en-US" sz="1200">
                <a:solidFill>
                  <a:srgbClr val="000404"/>
                </a:solidFill>
                <a:cs typeface="Times New Roman" charset="0"/>
              </a:rPr>
              <a:t>五月</a:t>
            </a:r>
            <a:r>
              <a:rPr lang="en-US" altLang="ja-JP" sz="1200" b="1">
                <a:solidFill>
                  <a:srgbClr val="000404"/>
                </a:solidFill>
                <a:latin typeface="Arial Narrow" charset="0"/>
                <a:cs typeface="Times New Roman" charset="0"/>
              </a:rPr>
              <a:t> 57</a:t>
            </a:r>
          </a:p>
          <a:p>
            <a:pPr algn="ctr" eaLnBrk="1" hangingPunct="1"/>
            <a:r>
              <a:rPr lang="en-US" b="1">
                <a:solidFill>
                  <a:srgbClr val="000404"/>
                </a:solidFill>
                <a:latin typeface="Arial Narrow" charset="0"/>
                <a:cs typeface="Times New Roman" charset="0"/>
              </a:rPr>
              <a:t>3</a:t>
            </a:r>
            <a:br>
              <a:rPr lang="en-US" b="1">
                <a:solidFill>
                  <a:srgbClr val="000000"/>
                </a:solidFill>
                <a:latin typeface="Arial Narrow" charset="0"/>
                <a:cs typeface="Times New Roman" charset="0"/>
              </a:rPr>
            </a:br>
            <a:r>
              <a:rPr lang="en-US" sz="2000">
                <a:solidFill>
                  <a:srgbClr val="000404"/>
                </a:solidFill>
                <a:cs typeface="Times New Roman" charset="0"/>
              </a:rPr>
              <a:t>亚洲</a:t>
            </a:r>
            <a:endParaRPr lang="en-US" altLang="ja-JP" sz="2000" b="1">
              <a:solidFill>
                <a:srgbClr val="000404"/>
              </a:solidFill>
              <a:latin typeface="Arial Narrow" charset="0"/>
              <a:cs typeface="Times New Roman" charset="0"/>
            </a:endParaRPr>
          </a:p>
          <a:p>
            <a:pPr algn="ctr" eaLnBrk="1" hangingPunct="1">
              <a:spcBef>
                <a:spcPct val="50000"/>
              </a:spcBef>
            </a:pPr>
            <a:endParaRPr lang="en-US" sz="1000" b="1">
              <a:solidFill>
                <a:srgbClr val="000000"/>
              </a:solidFill>
              <a:latin typeface="Arial Narrow" charset="0"/>
              <a:cs typeface="Times New Roman" charset="0"/>
            </a:endParaRPr>
          </a:p>
        </p:txBody>
      </p:sp>
      <p:sp>
        <p:nvSpPr>
          <p:cNvPr id="101388" name="Text Box 10"/>
          <p:cNvSpPr txBox="1">
            <a:spLocks noChangeArrowheads="1"/>
          </p:cNvSpPr>
          <p:nvPr/>
        </p:nvSpPr>
        <p:spPr bwMode="auto">
          <a:xfrm>
            <a:off x="5334000" y="2057400"/>
            <a:ext cx="990600" cy="1277938"/>
          </a:xfrm>
          <a:prstGeom prst="rect">
            <a:avLst/>
          </a:prstGeom>
          <a:solidFill>
            <a:srgbClr val="000404"/>
          </a:solidFill>
          <a:ln w="12700">
            <a:solidFill>
              <a:srgbClr val="FFFFFF"/>
            </a:solidFill>
            <a:miter lim="800000"/>
            <a:headEnd/>
            <a:tailEnd/>
          </a:ln>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a:solidFill>
                  <a:srgbClr val="F7F7F7"/>
                </a:solidFill>
              </a:rPr>
              <a:t>二月</a:t>
            </a:r>
            <a:r>
              <a:rPr lang="en-US" altLang="ja-JP" sz="1200" b="1">
                <a:solidFill>
                  <a:srgbClr val="F7F7F7"/>
                </a:solidFill>
                <a:latin typeface="Arial Narrow" charset="0"/>
                <a:cs typeface="Times New Roman" charset="0"/>
              </a:rPr>
              <a:t> 60-</a:t>
            </a:r>
            <a:br>
              <a:rPr lang="en-US" altLang="ja-JP" sz="1200" b="1">
                <a:solidFill>
                  <a:srgbClr val="F7F7F7"/>
                </a:solidFill>
                <a:latin typeface="Arial Narrow" charset="0"/>
                <a:cs typeface="Times New Roman" charset="0"/>
              </a:rPr>
            </a:br>
            <a:r>
              <a:rPr lang="en-US" sz="1200">
                <a:solidFill>
                  <a:srgbClr val="F7F7F7"/>
                </a:solidFill>
                <a:cs typeface="Times New Roman" charset="0"/>
              </a:rPr>
              <a:t>三月</a:t>
            </a:r>
            <a:r>
              <a:rPr lang="en-US" altLang="ja-JP" sz="1200" b="1">
                <a:solidFill>
                  <a:srgbClr val="F7F7F7"/>
                </a:solidFill>
                <a:latin typeface="Arial Narrow" charset="0"/>
                <a:cs typeface="Times New Roman" charset="0"/>
              </a:rPr>
              <a:t> 62</a:t>
            </a:r>
          </a:p>
          <a:p>
            <a:pPr algn="ctr" eaLnBrk="1" hangingPunct="1"/>
            <a:r>
              <a:rPr lang="en-US" b="1">
                <a:solidFill>
                  <a:srgbClr val="F7F7F7"/>
                </a:solidFill>
                <a:latin typeface="Arial Narrow" charset="0"/>
                <a:cs typeface="Times New Roman" charset="0"/>
              </a:rPr>
              <a:t>1</a:t>
            </a:r>
            <a:br>
              <a:rPr lang="en-US" b="1">
                <a:solidFill>
                  <a:srgbClr val="F7F7F7"/>
                </a:solidFill>
                <a:latin typeface="Arial Narrow" charset="0"/>
                <a:cs typeface="Times New Roman" charset="0"/>
              </a:rPr>
            </a:br>
            <a:r>
              <a:rPr lang="en-US" sz="2000">
                <a:solidFill>
                  <a:srgbClr val="F7F7F7"/>
                </a:solidFill>
                <a:cs typeface="Times New Roman" charset="0"/>
              </a:rPr>
              <a:t>罗马</a:t>
            </a:r>
            <a:endParaRPr lang="en-US" altLang="ja-JP" sz="2000" b="1">
              <a:solidFill>
                <a:srgbClr val="F7F7F7"/>
              </a:solidFill>
              <a:latin typeface="Arial Narrow" charset="0"/>
              <a:cs typeface="Times New Roman" charset="0"/>
            </a:endParaRPr>
          </a:p>
          <a:p>
            <a:pPr algn="ctr" eaLnBrk="1" hangingPunct="1">
              <a:spcBef>
                <a:spcPct val="50000"/>
              </a:spcBef>
            </a:pPr>
            <a:endParaRPr lang="en-US" sz="1000" b="1">
              <a:solidFill>
                <a:srgbClr val="FFFFFF"/>
              </a:solidFill>
              <a:latin typeface="Arial Narrow" charset="0"/>
              <a:cs typeface="Times New Roman" charset="0"/>
            </a:endParaRPr>
          </a:p>
        </p:txBody>
      </p:sp>
      <p:sp>
        <p:nvSpPr>
          <p:cNvPr id="101389" name="Text Box 11"/>
          <p:cNvSpPr txBox="1">
            <a:spLocks noChangeArrowheads="1"/>
          </p:cNvSpPr>
          <p:nvPr/>
        </p:nvSpPr>
        <p:spPr bwMode="auto">
          <a:xfrm>
            <a:off x="7315200" y="2057400"/>
            <a:ext cx="990600" cy="1277938"/>
          </a:xfrm>
          <a:prstGeom prst="rect">
            <a:avLst/>
          </a:prstGeom>
          <a:solidFill>
            <a:srgbClr val="000404"/>
          </a:solidFill>
          <a:ln w="12700">
            <a:solidFill>
              <a:srgbClr val="FFFFFF"/>
            </a:solidFill>
            <a:miter lim="800000"/>
            <a:headEnd/>
            <a:tailEnd/>
          </a:ln>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a:solidFill>
                  <a:srgbClr val="F7F7F7"/>
                </a:solidFill>
              </a:rPr>
              <a:t>秋季</a:t>
            </a:r>
            <a:r>
              <a:rPr lang="en-US" altLang="ja-JP" sz="1200" b="1">
                <a:solidFill>
                  <a:srgbClr val="F7F7F7"/>
                </a:solidFill>
                <a:latin typeface="Arial Narrow" charset="0"/>
                <a:cs typeface="Times New Roman" charset="0"/>
              </a:rPr>
              <a:t> t 67-</a:t>
            </a:r>
            <a:br>
              <a:rPr lang="en-US" altLang="ja-JP" sz="1200" b="1">
                <a:solidFill>
                  <a:srgbClr val="F7F7F7"/>
                </a:solidFill>
                <a:latin typeface="Arial Narrow" charset="0"/>
                <a:cs typeface="Times New Roman" charset="0"/>
              </a:rPr>
            </a:br>
            <a:r>
              <a:rPr lang="en-US" sz="1200">
                <a:solidFill>
                  <a:srgbClr val="F7F7F7"/>
                </a:solidFill>
                <a:cs typeface="Times New Roman" charset="0"/>
              </a:rPr>
              <a:t>春季</a:t>
            </a:r>
            <a:r>
              <a:rPr lang="en-US" altLang="ja-JP" sz="1200" b="1">
                <a:solidFill>
                  <a:srgbClr val="F7F7F7"/>
                </a:solidFill>
                <a:latin typeface="Arial Narrow" charset="0"/>
                <a:cs typeface="Times New Roman" charset="0"/>
              </a:rPr>
              <a:t> 68</a:t>
            </a:r>
          </a:p>
          <a:p>
            <a:pPr algn="ctr" eaLnBrk="1" hangingPunct="1"/>
            <a:r>
              <a:rPr lang="en-US" b="1">
                <a:solidFill>
                  <a:srgbClr val="F7F7F7"/>
                </a:solidFill>
                <a:latin typeface="Arial Narrow" charset="0"/>
                <a:cs typeface="Times New Roman" charset="0"/>
              </a:rPr>
              <a:t>2</a:t>
            </a:r>
            <a:br>
              <a:rPr lang="en-US" b="1">
                <a:solidFill>
                  <a:srgbClr val="F7F7F7"/>
                </a:solidFill>
                <a:latin typeface="Arial Narrow" charset="0"/>
                <a:cs typeface="Times New Roman" charset="0"/>
              </a:rPr>
            </a:br>
            <a:r>
              <a:rPr lang="en-US" sz="2000">
                <a:solidFill>
                  <a:srgbClr val="F7F7F7"/>
                </a:solidFill>
                <a:cs typeface="Times New Roman" charset="0"/>
              </a:rPr>
              <a:t>罗马</a:t>
            </a:r>
            <a:endParaRPr lang="en-US" altLang="ja-JP" sz="2000" b="1">
              <a:solidFill>
                <a:srgbClr val="F7F7F7"/>
              </a:solidFill>
              <a:latin typeface="Arial Narrow" charset="0"/>
              <a:cs typeface="Times New Roman" charset="0"/>
            </a:endParaRPr>
          </a:p>
          <a:p>
            <a:pPr algn="ctr" eaLnBrk="1" hangingPunct="1">
              <a:spcBef>
                <a:spcPct val="50000"/>
              </a:spcBef>
            </a:pPr>
            <a:endParaRPr lang="en-US" sz="1000" b="1">
              <a:solidFill>
                <a:srgbClr val="FFFFFF"/>
              </a:solidFill>
              <a:latin typeface="Arial Narrow" charset="0"/>
              <a:cs typeface="Times New Roman" charset="0"/>
            </a:endParaRPr>
          </a:p>
        </p:txBody>
      </p:sp>
      <p:sp>
        <p:nvSpPr>
          <p:cNvPr id="101390" name="Text Box 17"/>
          <p:cNvSpPr txBox="1">
            <a:spLocks noChangeArrowheads="1"/>
          </p:cNvSpPr>
          <p:nvPr/>
        </p:nvSpPr>
        <p:spPr bwMode="auto">
          <a:xfrm>
            <a:off x="-76200" y="2133600"/>
            <a:ext cx="990600" cy="969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a:solidFill>
                  <a:srgbClr val="F7F7F7"/>
                </a:solidFill>
              </a:rPr>
              <a:t>五月</a:t>
            </a:r>
            <a:r>
              <a:rPr lang="en-US" altLang="ja-JP" sz="1200" b="1">
                <a:solidFill>
                  <a:srgbClr val="F7F7F7"/>
                </a:solidFill>
                <a:latin typeface="Arial Narrow" charset="0"/>
                <a:cs typeface="Times New Roman" charset="0"/>
              </a:rPr>
              <a:t>57-</a:t>
            </a:r>
            <a:br>
              <a:rPr lang="en-US" altLang="ja-JP" sz="1200" b="1">
                <a:solidFill>
                  <a:srgbClr val="F7F7F7"/>
                </a:solidFill>
                <a:latin typeface="Arial Narrow" charset="0"/>
                <a:cs typeface="Times New Roman" charset="0"/>
              </a:rPr>
            </a:br>
            <a:r>
              <a:rPr lang="en-US" sz="1100">
                <a:solidFill>
                  <a:srgbClr val="F7F7F7"/>
                </a:solidFill>
                <a:cs typeface="Times New Roman" charset="0"/>
              </a:rPr>
              <a:t>八月</a:t>
            </a:r>
            <a:r>
              <a:rPr lang="en-US" altLang="ja-JP" sz="1100" b="1">
                <a:solidFill>
                  <a:srgbClr val="F7F7F7"/>
                </a:solidFill>
                <a:latin typeface="Arial Narrow" charset="0"/>
                <a:cs typeface="Times New Roman" charset="0"/>
              </a:rPr>
              <a:t>59</a:t>
            </a:r>
            <a:endParaRPr lang="en-US" altLang="ja-JP" sz="1200" b="1">
              <a:solidFill>
                <a:srgbClr val="F7F7F7"/>
              </a:solidFill>
              <a:latin typeface="Arial Narrow" charset="0"/>
              <a:cs typeface="Times New Roman" charset="0"/>
            </a:endParaRPr>
          </a:p>
          <a:p>
            <a:pPr algn="ctr" eaLnBrk="1" hangingPunct="1">
              <a:spcBef>
                <a:spcPct val="50000"/>
              </a:spcBef>
            </a:pPr>
            <a:r>
              <a:rPr lang="en-US" sz="1600">
                <a:solidFill>
                  <a:srgbClr val="F7F7F7"/>
                </a:solidFill>
                <a:cs typeface="Times New Roman" charset="0"/>
              </a:rPr>
              <a:t>大 马 色</a:t>
            </a:r>
            <a:br>
              <a:rPr lang="en-US" altLang="ja-JP" sz="1600" b="1">
                <a:solidFill>
                  <a:srgbClr val="F7F7F7"/>
                </a:solidFill>
                <a:latin typeface="Arial Narrow" charset="0"/>
                <a:cs typeface="Times New Roman" charset="0"/>
              </a:rPr>
            </a:br>
            <a:r>
              <a:rPr lang="en-US" sz="1600">
                <a:solidFill>
                  <a:srgbClr val="F7F7F7"/>
                </a:solidFill>
                <a:cs typeface="Times New Roman" charset="0"/>
              </a:rPr>
              <a:t>安</a:t>
            </a:r>
            <a:r>
              <a:rPr lang="en-US" altLang="ja-JP" sz="1600">
                <a:solidFill>
                  <a:srgbClr val="F7F7F7"/>
                </a:solidFill>
                <a:cs typeface="Times New Roman" charset="0"/>
              </a:rPr>
              <a:t> </a:t>
            </a:r>
            <a:r>
              <a:rPr lang="en-US" sz="1600">
                <a:solidFill>
                  <a:srgbClr val="F7F7F7"/>
                </a:solidFill>
                <a:cs typeface="Times New Roman" charset="0"/>
              </a:rPr>
              <a:t>提</a:t>
            </a:r>
            <a:r>
              <a:rPr lang="en-US" altLang="ja-JP" sz="1600">
                <a:solidFill>
                  <a:srgbClr val="F7F7F7"/>
                </a:solidFill>
                <a:cs typeface="Times New Roman" charset="0"/>
              </a:rPr>
              <a:t> </a:t>
            </a:r>
            <a:r>
              <a:rPr lang="en-US" sz="1600">
                <a:solidFill>
                  <a:srgbClr val="F7F7F7"/>
                </a:solidFill>
                <a:cs typeface="Times New Roman" charset="0"/>
              </a:rPr>
              <a:t>阿</a:t>
            </a:r>
            <a:r>
              <a:rPr lang="en-US" altLang="ja-JP" sz="1600">
                <a:solidFill>
                  <a:srgbClr val="F7F7F7"/>
                </a:solidFill>
                <a:cs typeface="Times New Roman" charset="0"/>
              </a:rPr>
              <a:t> </a:t>
            </a:r>
            <a:endParaRPr lang="en-US" sz="1600" b="1">
              <a:solidFill>
                <a:srgbClr val="F7F7F7"/>
              </a:solidFill>
              <a:latin typeface="Arial Narrow" charset="0"/>
              <a:cs typeface="Times New Roman" charset="0"/>
            </a:endParaRPr>
          </a:p>
        </p:txBody>
      </p:sp>
      <p:sp>
        <p:nvSpPr>
          <p:cNvPr id="101391" name="TextBox 27"/>
          <p:cNvSpPr txBox="1">
            <a:spLocks noChangeArrowheads="1"/>
          </p:cNvSpPr>
          <p:nvPr/>
        </p:nvSpPr>
        <p:spPr bwMode="auto">
          <a:xfrm>
            <a:off x="7924800" y="71438"/>
            <a:ext cx="1155700" cy="101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000" b="1">
                <a:solidFill>
                  <a:srgbClr val="FFFFFF"/>
                </a:solidFill>
                <a:cs typeface="Arial" charset="0"/>
              </a:rPr>
              <a:t>38</a:t>
            </a:r>
            <a:br>
              <a:rPr lang="en-US" sz="2000" b="1">
                <a:solidFill>
                  <a:srgbClr val="FFFFFF"/>
                </a:solidFill>
                <a:cs typeface="Arial" charset="0"/>
              </a:rPr>
            </a:br>
            <a:r>
              <a:rPr lang="en-US" sz="2000" b="1">
                <a:solidFill>
                  <a:srgbClr val="FFFFFF"/>
                </a:solidFill>
                <a:cs typeface="Arial" charset="0"/>
              </a:rPr>
              <a:t>124</a:t>
            </a:r>
            <a:br>
              <a:rPr lang="en-US" sz="2000" b="1">
                <a:solidFill>
                  <a:srgbClr val="FFFFFF"/>
                </a:solidFill>
                <a:cs typeface="Arial" charset="0"/>
              </a:rPr>
            </a:br>
            <a:r>
              <a:rPr lang="en-US" sz="2000" b="1">
                <a:solidFill>
                  <a:srgbClr val="FFFFFF"/>
                </a:solidFill>
                <a:cs typeface="Arial" charset="0"/>
              </a:rPr>
              <a:t>39-41</a:t>
            </a:r>
          </a:p>
        </p:txBody>
      </p:sp>
      <p:sp>
        <p:nvSpPr>
          <p:cNvPr id="101392" name="Text Box 9"/>
          <p:cNvSpPr txBox="1">
            <a:spLocks noChangeArrowheads="1"/>
          </p:cNvSpPr>
          <p:nvPr/>
        </p:nvSpPr>
        <p:spPr bwMode="auto">
          <a:xfrm>
            <a:off x="6324600" y="2057400"/>
            <a:ext cx="990600" cy="127793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a:solidFill>
                  <a:srgbClr val="000404"/>
                </a:solidFill>
              </a:rPr>
              <a:t>春季</a:t>
            </a:r>
            <a:r>
              <a:rPr lang="en-US" altLang="ja-JP" sz="1200" b="1">
                <a:solidFill>
                  <a:srgbClr val="000404"/>
                </a:solidFill>
                <a:latin typeface="Arial Narrow" charset="0"/>
                <a:cs typeface="Times New Roman" charset="0"/>
              </a:rPr>
              <a:t>  62-</a:t>
            </a:r>
            <a:br>
              <a:rPr lang="en-US" altLang="ja-JP" sz="1200" b="1">
                <a:solidFill>
                  <a:srgbClr val="000404"/>
                </a:solidFill>
                <a:latin typeface="Arial Narrow" charset="0"/>
                <a:cs typeface="Times New Roman" charset="0"/>
              </a:rPr>
            </a:br>
            <a:r>
              <a:rPr lang="en-US" sz="1200">
                <a:solidFill>
                  <a:srgbClr val="000404"/>
                </a:solidFill>
                <a:cs typeface="Times New Roman" charset="0"/>
              </a:rPr>
              <a:t>秋季</a:t>
            </a:r>
            <a:r>
              <a:rPr lang="en-US" altLang="ja-JP" sz="1200" b="1">
                <a:solidFill>
                  <a:srgbClr val="000404"/>
                </a:solidFill>
                <a:latin typeface="Arial Narrow" charset="0"/>
                <a:cs typeface="Times New Roman" charset="0"/>
              </a:rPr>
              <a:t>  </a:t>
            </a:r>
            <a:r>
              <a:rPr lang="en-US" altLang="ja-JP" sz="1200" b="1">
                <a:solidFill>
                  <a:srgbClr val="000000"/>
                </a:solidFill>
                <a:latin typeface="Arial Narrow" charset="0"/>
                <a:cs typeface="Times New Roman" charset="0"/>
              </a:rPr>
              <a:t>67</a:t>
            </a:r>
          </a:p>
          <a:p>
            <a:pPr algn="ctr" eaLnBrk="1" hangingPunct="1"/>
            <a:r>
              <a:rPr lang="en-US" b="1">
                <a:solidFill>
                  <a:srgbClr val="000000"/>
                </a:solidFill>
                <a:latin typeface="Arial Narrow" charset="0"/>
                <a:cs typeface="Times New Roman" charset="0"/>
              </a:rPr>
              <a:t>4</a:t>
            </a:r>
            <a:br>
              <a:rPr lang="en-US" b="1">
                <a:solidFill>
                  <a:srgbClr val="000000"/>
                </a:solidFill>
                <a:latin typeface="Arial Narrow" charset="0"/>
                <a:cs typeface="Times New Roman" charset="0"/>
              </a:rPr>
            </a:br>
            <a:r>
              <a:rPr lang="en-US" sz="2000">
                <a:solidFill>
                  <a:srgbClr val="000404"/>
                </a:solidFill>
                <a:cs typeface="Times New Roman" charset="0"/>
              </a:rPr>
              <a:t>西班牙</a:t>
            </a:r>
            <a:endParaRPr lang="en-US" altLang="ja-JP" sz="2000" b="1">
              <a:solidFill>
                <a:srgbClr val="000404"/>
              </a:solidFill>
              <a:latin typeface="Arial Narrow" charset="0"/>
              <a:cs typeface="Times New Roman" charset="0"/>
            </a:endParaRPr>
          </a:p>
          <a:p>
            <a:pPr algn="ctr" eaLnBrk="1" hangingPunct="1">
              <a:spcBef>
                <a:spcPct val="50000"/>
              </a:spcBef>
            </a:pPr>
            <a:endParaRPr lang="en-US" sz="1000" b="1">
              <a:solidFill>
                <a:srgbClr val="000000"/>
              </a:solidFill>
              <a:latin typeface="Arial Narrow" charset="0"/>
              <a:cs typeface="Times New Roman" charset="0"/>
            </a:endParaRPr>
          </a:p>
        </p:txBody>
      </p:sp>
      <p:sp>
        <p:nvSpPr>
          <p:cNvPr id="34" name="Title 33"/>
          <p:cNvSpPr>
            <a:spLocks noGrp="1"/>
          </p:cNvSpPr>
          <p:nvPr>
            <p:ph type="title" idx="4294967295"/>
          </p:nvPr>
        </p:nvSpPr>
        <p:spPr>
          <a:xfrm>
            <a:off x="152400" y="206514"/>
            <a:ext cx="7772400" cy="707886"/>
          </a:xfrm>
          <a:gradFill flip="none" rotWithShape="1">
            <a:gsLst>
              <a:gs pos="0">
                <a:srgbClr val="008000"/>
              </a:gs>
              <a:gs pos="100000">
                <a:srgbClr val="000000"/>
              </a:gs>
            </a:gsLst>
            <a:path path="shape">
              <a:fillToRect l="50000" t="50000" r="50000" b="50000"/>
            </a:path>
            <a:tileRect/>
          </a:gradFill>
          <a:effectLst>
            <a:glow rad="101600">
              <a:srgbClr val="008000">
                <a:alpha val="75000"/>
              </a:srgbClr>
            </a:glow>
            <a:outerShdw blurRad="63500" dist="17961"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4000">
                <a:solidFill>
                  <a:srgbClr val="FFFFFF"/>
                </a:solidFill>
                <a:latin typeface="ＭＳ Ｐゴシック" charset="0"/>
              </a:rPr>
              <a:t>新约</a:t>
            </a:r>
            <a:r>
              <a:rPr lang="zh-CN" altLang="en-US" sz="4000" b="1">
                <a:solidFill>
                  <a:srgbClr val="FFFFFF"/>
                </a:solidFill>
                <a:latin typeface="ＭＳ Ｐゴシック" charset="0"/>
              </a:rPr>
              <a:t>综览</a:t>
            </a:r>
            <a:r>
              <a:rPr lang="en-US" altLang="ja-JP" sz="4000" b="1">
                <a:solidFill>
                  <a:srgbClr val="FFFFFF"/>
                </a:solidFill>
                <a:latin typeface="ＭＳ Ｐゴシック" charset="0"/>
              </a:rPr>
              <a:t>(</a:t>
            </a:r>
            <a:r>
              <a:rPr lang="en-US" sz="4000">
                <a:solidFill>
                  <a:srgbClr val="FFFFFF"/>
                </a:solidFill>
                <a:latin typeface="ＭＳ Ｐゴシック" charset="0"/>
              </a:rPr>
              <a:t>保罗</a:t>
            </a:r>
            <a:r>
              <a:rPr lang="en-US" sz="4000">
                <a:solidFill>
                  <a:srgbClr val="FFFFFF"/>
                </a:solidFill>
                <a:latin typeface="ＭＳ ゴシック" charset="0"/>
                <a:ea typeface="ＭＳ ゴシック" charset="0"/>
                <a:cs typeface="ＭＳ ゴシック" charset="0"/>
              </a:rPr>
              <a:t>与</a:t>
            </a:r>
            <a:r>
              <a:rPr lang="en-US" sz="4000">
                <a:solidFill>
                  <a:srgbClr val="FFFFFF"/>
                </a:solidFill>
                <a:latin typeface="Tahoma" charset="0"/>
              </a:rPr>
              <a:t>他的</a:t>
            </a:r>
            <a:r>
              <a:rPr lang="en-US" sz="4000" b="1">
                <a:solidFill>
                  <a:srgbClr val="FFFFFF"/>
                </a:solidFill>
                <a:latin typeface="ＭＳ Ｐゴシック" charset="0"/>
              </a:rPr>
              <a:t>书</a:t>
            </a:r>
            <a:r>
              <a:rPr lang="en-US" sz="4000">
                <a:solidFill>
                  <a:srgbClr val="FFFFFF"/>
                </a:solidFill>
                <a:latin typeface="ＭＳ Ｐゴシック" charset="0"/>
              </a:rPr>
              <a:t>信</a:t>
            </a:r>
            <a:r>
              <a:rPr lang="en-US" altLang="ja-JP" sz="4000" b="1">
                <a:latin typeface="ＭＳ Ｐゴシック" charset="0"/>
              </a:rPr>
              <a:t>)</a:t>
            </a:r>
            <a:endParaRPr lang="en-US" sz="4000" b="1">
              <a:latin typeface="ＭＳ Ｐゴシック" charset="0"/>
            </a:endParaRPr>
          </a:p>
        </p:txBody>
      </p:sp>
      <p:sp>
        <p:nvSpPr>
          <p:cNvPr id="101396" name="Text Box 7"/>
          <p:cNvSpPr txBox="1">
            <a:spLocks noChangeArrowheads="1"/>
          </p:cNvSpPr>
          <p:nvPr/>
        </p:nvSpPr>
        <p:spPr bwMode="auto">
          <a:xfrm>
            <a:off x="2667000" y="2057400"/>
            <a:ext cx="990600" cy="1295400"/>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a:solidFill>
                  <a:srgbClr val="000404"/>
                </a:solidFill>
              </a:rPr>
              <a:t>四月</a:t>
            </a:r>
            <a:r>
              <a:rPr lang="en-US" altLang="ja-JP" sz="1200" b="1">
                <a:solidFill>
                  <a:srgbClr val="000404"/>
                </a:solidFill>
                <a:latin typeface="Arial Narrow" charset="0"/>
                <a:cs typeface="Times New Roman" charset="0"/>
              </a:rPr>
              <a:t> </a:t>
            </a:r>
            <a:r>
              <a:rPr lang="en-US" altLang="ja-JP" sz="1200" b="1">
                <a:solidFill>
                  <a:srgbClr val="000000"/>
                </a:solidFill>
                <a:latin typeface="Arial Narrow" charset="0"/>
                <a:cs typeface="Times New Roman" charset="0"/>
              </a:rPr>
              <a:t>50-</a:t>
            </a:r>
            <a:br>
              <a:rPr lang="en-US" altLang="ja-JP" sz="1200" b="1">
                <a:solidFill>
                  <a:srgbClr val="000000"/>
                </a:solidFill>
                <a:latin typeface="Arial Narrow" charset="0"/>
                <a:cs typeface="Times New Roman" charset="0"/>
              </a:rPr>
            </a:br>
            <a:r>
              <a:rPr lang="en-US" sz="1200">
                <a:solidFill>
                  <a:srgbClr val="000404"/>
                </a:solidFill>
                <a:cs typeface="Times New Roman" charset="0"/>
              </a:rPr>
              <a:t>九月</a:t>
            </a:r>
            <a:r>
              <a:rPr lang="en-US" altLang="ja-JP" sz="1200" b="1">
                <a:solidFill>
                  <a:srgbClr val="000404"/>
                </a:solidFill>
                <a:latin typeface="Arial Narrow" charset="0"/>
                <a:cs typeface="Times New Roman" charset="0"/>
              </a:rPr>
              <a:t> </a:t>
            </a:r>
            <a:r>
              <a:rPr lang="en-US" altLang="ja-JP" sz="1200" b="1">
                <a:solidFill>
                  <a:srgbClr val="000000"/>
                </a:solidFill>
                <a:latin typeface="Arial Narrow" charset="0"/>
                <a:cs typeface="Times New Roman" charset="0"/>
              </a:rPr>
              <a:t>52</a:t>
            </a:r>
          </a:p>
          <a:p>
            <a:pPr algn="ctr" eaLnBrk="1" hangingPunct="1"/>
            <a:r>
              <a:rPr lang="en-US" b="1">
                <a:solidFill>
                  <a:srgbClr val="000000"/>
                </a:solidFill>
                <a:latin typeface="Arial Narrow" charset="0"/>
                <a:cs typeface="Times New Roman" charset="0"/>
              </a:rPr>
              <a:t>2</a:t>
            </a:r>
            <a:br>
              <a:rPr lang="en-US" b="1">
                <a:solidFill>
                  <a:srgbClr val="000000"/>
                </a:solidFill>
                <a:latin typeface="Arial Narrow" charset="0"/>
                <a:cs typeface="Times New Roman" charset="0"/>
              </a:rPr>
            </a:br>
            <a:r>
              <a:rPr lang="en-US" sz="2000">
                <a:solidFill>
                  <a:srgbClr val="000404"/>
                </a:solidFill>
                <a:cs typeface="Times New Roman" charset="0"/>
              </a:rPr>
              <a:t>爱琴海</a:t>
            </a:r>
            <a:endParaRPr lang="en-US" altLang="ja-JP" sz="2000" b="1">
              <a:solidFill>
                <a:srgbClr val="000404"/>
              </a:solidFill>
              <a:latin typeface="Arial Narrow" charset="0"/>
              <a:cs typeface="Times New Roman" charset="0"/>
            </a:endParaRPr>
          </a:p>
          <a:p>
            <a:pPr algn="ctr" eaLnBrk="1" hangingPunct="1">
              <a:spcBef>
                <a:spcPct val="50000"/>
              </a:spcBef>
            </a:pPr>
            <a:endParaRPr lang="en-US" sz="900" b="1">
              <a:solidFill>
                <a:srgbClr val="000000"/>
              </a:solidFill>
              <a:latin typeface="Arial Narrow" charset="0"/>
              <a:cs typeface="Times New Roman" charset="0"/>
            </a:endParaRPr>
          </a:p>
        </p:txBody>
      </p:sp>
      <p:sp>
        <p:nvSpPr>
          <p:cNvPr id="27" name="Text Box 22"/>
          <p:cNvSpPr txBox="1">
            <a:spLocks noChangeArrowheads="1"/>
          </p:cNvSpPr>
          <p:nvPr/>
        </p:nvSpPr>
        <p:spPr bwMode="auto">
          <a:xfrm>
            <a:off x="914400" y="3810000"/>
            <a:ext cx="990600" cy="830263"/>
          </a:xfrm>
          <a:prstGeom prst="rect">
            <a:avLst/>
          </a:prstGeom>
          <a:solidFill>
            <a:schemeClr val="bg1"/>
          </a:solidFill>
          <a:ln w="12700">
            <a:solidFill>
              <a:schemeClr val="tx1"/>
            </a:solidFill>
            <a:miter lim="800000"/>
            <a:headEnd/>
            <a:tailEnd/>
          </a:ln>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600"/>
              <a:t>加 拉 太</a:t>
            </a:r>
            <a:r>
              <a:rPr lang="en-US" sz="1600">
                <a:latin typeface="ＭＳ ゴシック" charset="0"/>
                <a:ea typeface="ＭＳ ゴシック" charset="0"/>
                <a:cs typeface="ＭＳ ゴシック" charset="0"/>
              </a:rPr>
              <a:t>人</a:t>
            </a:r>
            <a:endParaRPr lang="en-US" altLang="ja-JP" sz="1600" b="1">
              <a:latin typeface="Arial Narrow" charset="0"/>
              <a:ea typeface="ＭＳ ゴシック" charset="0"/>
              <a:cs typeface="ＭＳ ゴシック" charset="0"/>
            </a:endParaRPr>
          </a:p>
          <a:p>
            <a:pPr algn="ctr" eaLnBrk="1" hangingPunct="1"/>
            <a:r>
              <a:rPr lang="en-US" sz="1600">
                <a:ea typeface="ＭＳ ゴシック" charset="0"/>
                <a:cs typeface="ＭＳ ゴシック" charset="0"/>
              </a:rPr>
              <a:t>安 提 阿</a:t>
            </a:r>
            <a:endParaRPr lang="en-US" altLang="ja-JP" sz="1600">
              <a:solidFill>
                <a:srgbClr val="000000"/>
              </a:solidFill>
              <a:latin typeface="Arial Narrow" charset="0"/>
              <a:ea typeface="ＭＳ ゴシック" charset="0"/>
              <a:cs typeface="ＭＳ ゴシック" charset="0"/>
            </a:endParaRPr>
          </a:p>
          <a:p>
            <a:pPr algn="ctr" eaLnBrk="1" hangingPunct="1"/>
            <a:r>
              <a:rPr lang="en-US" sz="1600">
                <a:solidFill>
                  <a:srgbClr val="F7F7F7"/>
                </a:solidFill>
                <a:ea typeface="ＭＳ ゴシック" charset="0"/>
                <a:cs typeface="ＭＳ ゴシック" charset="0"/>
              </a:rPr>
              <a:t>秋季</a:t>
            </a:r>
            <a:r>
              <a:rPr lang="en-US" altLang="ja-JP" sz="1600" b="1">
                <a:solidFill>
                  <a:srgbClr val="F7F7F7"/>
                </a:solidFill>
                <a:latin typeface="Arial Narrow" charset="0"/>
                <a:cs typeface="Times New Roman" charset="0"/>
              </a:rPr>
              <a:t> 49</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Text Box 2"/>
          <p:cNvSpPr txBox="1">
            <a:spLocks noChangeArrowheads="1"/>
          </p:cNvSpPr>
          <p:nvPr/>
        </p:nvSpPr>
        <p:spPr bwMode="auto">
          <a:xfrm>
            <a:off x="8274050" y="228600"/>
            <a:ext cx="6413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t>167</a:t>
            </a:r>
          </a:p>
        </p:txBody>
      </p:sp>
      <p:sp>
        <p:nvSpPr>
          <p:cNvPr id="14405" name="Text Box 69"/>
          <p:cNvSpPr txBox="1">
            <a:spLocks noChangeArrowheads="1"/>
          </p:cNvSpPr>
          <p:nvPr/>
        </p:nvSpPr>
        <p:spPr bwMode="auto">
          <a:xfrm>
            <a:off x="2915384" y="1566863"/>
            <a:ext cx="3262432" cy="830997"/>
          </a:xfrm>
          <a:prstGeom prst="rect">
            <a:avLst/>
          </a:prstGeom>
          <a:solidFill>
            <a:srgbClr val="000000"/>
          </a:solidFill>
          <a:ln w="12700">
            <a:solidFill>
              <a:srgbClr val="000000"/>
            </a:solid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4800" b="1" dirty="0">
                <a:latin typeface="Times" charset="0"/>
                <a:ea typeface="宋体" charset="0"/>
                <a:cs typeface="宋体" charset="0"/>
              </a:rPr>
              <a:t>钥词：称义 </a:t>
            </a:r>
          </a:p>
        </p:txBody>
      </p:sp>
      <p:sp>
        <p:nvSpPr>
          <p:cNvPr id="14406" name="Text Box 70"/>
          <p:cNvSpPr txBox="1">
            <a:spLocks noChangeArrowheads="1"/>
          </p:cNvSpPr>
          <p:nvPr/>
        </p:nvSpPr>
        <p:spPr bwMode="auto">
          <a:xfrm>
            <a:off x="304800" y="2743200"/>
            <a:ext cx="8610600" cy="3179763"/>
          </a:xfrm>
          <a:prstGeom prst="rect">
            <a:avLst/>
          </a:prstGeom>
          <a:solidFill>
            <a:schemeClr val="bg2"/>
          </a:solidFill>
          <a:ln w="12700">
            <a:solidFill>
              <a:srgbClr val="000000"/>
            </a:solidFill>
            <a:miter lim="800000"/>
            <a:headEnd type="none" w="sm" len="sm"/>
            <a:tailEnd type="none" w="sm" len="sm"/>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3200" b="1" dirty="0">
                <a:latin typeface="Times" charset="0"/>
                <a:ea typeface="宋体" charset="0"/>
                <a:cs typeface="宋体" charset="0"/>
              </a:rPr>
              <a:t>钥经节</a:t>
            </a:r>
          </a:p>
          <a:p>
            <a:pPr algn="ctr" eaLnBrk="1" hangingPunct="1"/>
            <a:r>
              <a:rPr lang="en-US" altLang="zh-CN" sz="3200" b="1" dirty="0">
                <a:latin typeface="Times" charset="0"/>
                <a:ea typeface="宋体" charset="0"/>
                <a:cs typeface="宋体" charset="0"/>
              </a:rPr>
              <a:t> 	</a:t>
            </a:r>
            <a:r>
              <a:rPr lang="en-US" altLang="zh-CN" sz="3400" b="1" dirty="0">
                <a:latin typeface="微软简楷体" charset="0"/>
                <a:ea typeface="微软简楷体" charset="0"/>
                <a:cs typeface="微软简楷体" charset="0"/>
              </a:rPr>
              <a:t>“[</a:t>
            </a:r>
            <a:r>
              <a:rPr lang="zh-CN" altLang="en-US" sz="3400" b="1" dirty="0">
                <a:latin typeface="微软简楷体" charset="0"/>
                <a:ea typeface="微软简楷体" charset="0"/>
                <a:cs typeface="微软简楷体" charset="0"/>
              </a:rPr>
              <a:t>我们犹太人</a:t>
            </a:r>
            <a:r>
              <a:rPr lang="en-US" altLang="zh-CN" sz="3400" b="1" dirty="0">
                <a:latin typeface="微软简楷体" charset="0"/>
                <a:ea typeface="微软简楷体" charset="0"/>
                <a:cs typeface="微软简楷体" charset="0"/>
              </a:rPr>
              <a:t>]</a:t>
            </a:r>
            <a:r>
              <a:rPr lang="zh-CN" altLang="en-US" sz="3400" b="1" dirty="0">
                <a:latin typeface="微软简楷体" charset="0"/>
                <a:ea typeface="微软简楷体" charset="0"/>
                <a:cs typeface="微软简楷体" charset="0"/>
              </a:rPr>
              <a:t>既然知道人称义不是靠行律法，而是因信耶稣基督，我们也就信了基督耶稣，使我们因信基督称义，不是靠行律法；因为没有人能靠行律法称义。”</a:t>
            </a:r>
          </a:p>
          <a:p>
            <a:pPr algn="ctr" eaLnBrk="1" hangingPunct="1"/>
            <a:r>
              <a:rPr lang="zh-CN" altLang="en-US" sz="3400" b="1" dirty="0">
                <a:latin typeface="微软简楷体" charset="0"/>
                <a:ea typeface="微软简楷体" charset="0"/>
                <a:cs typeface="微软简楷体" charset="0"/>
              </a:rPr>
              <a:t>（加拉太书</a:t>
            </a:r>
            <a:r>
              <a:rPr lang="en-US" altLang="zh-CN" sz="3400" b="1" dirty="0">
                <a:latin typeface="微软简楷体" charset="0"/>
                <a:ea typeface="微软简楷体" charset="0"/>
                <a:cs typeface="微软简楷体" charset="0"/>
              </a:rPr>
              <a:t>2:16</a:t>
            </a:r>
            <a:r>
              <a:rPr lang="zh-CN" altLang="en-US" sz="3400" b="1" dirty="0">
                <a:latin typeface="微软简楷体" charset="0"/>
                <a:ea typeface="微软简楷体" charset="0"/>
                <a:cs typeface="微软简楷体" charset="0"/>
              </a:rPr>
              <a:t>）</a:t>
            </a:r>
            <a:endParaRPr lang="en-US" sz="3400" dirty="0">
              <a:latin typeface="微软简楷体" charset="0"/>
              <a:ea typeface="微软简楷体" charset="0"/>
              <a:cs typeface="微软简楷体" charset="0"/>
            </a:endParaRPr>
          </a:p>
        </p:txBody>
      </p:sp>
      <p:sp>
        <p:nvSpPr>
          <p:cNvPr id="14407" name="Text Box 71"/>
          <p:cNvSpPr txBox="1">
            <a:spLocks noChangeArrowheads="1"/>
          </p:cNvSpPr>
          <p:nvPr/>
        </p:nvSpPr>
        <p:spPr bwMode="auto">
          <a:xfrm>
            <a:off x="3779838" y="130175"/>
            <a:ext cx="1612900" cy="519113"/>
          </a:xfrm>
          <a:prstGeom prst="rect">
            <a:avLst/>
          </a:prstGeom>
          <a:gradFill rotWithShape="1">
            <a:gsLst>
              <a:gs pos="0">
                <a:srgbClr val="9933FF"/>
              </a:gs>
              <a:gs pos="50000">
                <a:schemeClr val="bg2"/>
              </a:gs>
              <a:gs pos="100000">
                <a:srgbClr val="9933FF"/>
              </a:gs>
            </a:gsLst>
            <a:lin ang="5400000" scaled="1"/>
          </a:gradFill>
          <a:ln w="12700">
            <a:noFill/>
            <a:miter lim="800000"/>
            <a:headEnd type="none" w="sm" len="sm"/>
            <a:tailEnd type="none" w="sm" len="sm"/>
          </a:ln>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zh-CN" altLang="en-US" sz="2800" b="1" dirty="0">
                <a:latin typeface="宋体" charset="0"/>
                <a:ea typeface="宋体" charset="0"/>
                <a:cs typeface="宋体" charset="0"/>
              </a:rPr>
              <a:t>加拉太书</a:t>
            </a:r>
          </a:p>
        </p:txBody>
      </p:sp>
    </p:spTree>
    <p:extLst>
      <p:ext uri="{BB962C8B-B14F-4D97-AF65-F5344CB8AC3E}">
        <p14:creationId xmlns:p14="http://schemas.microsoft.com/office/powerpoint/2010/main" val="344931111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4405"/>
                                        </p:tgtEl>
                                        <p:attrNameLst>
                                          <p:attrName>style.visibility</p:attrName>
                                        </p:attrNameLst>
                                      </p:cBhvr>
                                      <p:to>
                                        <p:strVal val="visible"/>
                                      </p:to>
                                    </p:set>
                                    <p:anim calcmode="lin" valueType="num">
                                      <p:cBhvr additive="base">
                                        <p:cTn id="7" dur="500" fill="hold"/>
                                        <p:tgtEl>
                                          <p:spTgt spid="14405"/>
                                        </p:tgtEl>
                                        <p:attrNameLst>
                                          <p:attrName>ppt_x</p:attrName>
                                        </p:attrNameLst>
                                      </p:cBhvr>
                                      <p:tavLst>
                                        <p:tav tm="0">
                                          <p:val>
                                            <p:strVal val="0-#ppt_w/2"/>
                                          </p:val>
                                        </p:tav>
                                        <p:tav tm="100000">
                                          <p:val>
                                            <p:strVal val="#ppt_x"/>
                                          </p:val>
                                        </p:tav>
                                      </p:tavLst>
                                    </p:anim>
                                    <p:anim calcmode="lin" valueType="num">
                                      <p:cBhvr additive="base">
                                        <p:cTn id="8" dur="500" fill="hold"/>
                                        <p:tgtEl>
                                          <p:spTgt spid="14405"/>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14406"/>
                                        </p:tgtEl>
                                        <p:attrNameLst>
                                          <p:attrName>style.visibility</p:attrName>
                                        </p:attrNameLst>
                                      </p:cBhvr>
                                      <p:to>
                                        <p:strVal val="visible"/>
                                      </p:to>
                                    </p:set>
                                    <p:anim calcmode="lin" valueType="num">
                                      <p:cBhvr additive="base">
                                        <p:cTn id="13" dur="500" fill="hold"/>
                                        <p:tgtEl>
                                          <p:spTgt spid="14406"/>
                                        </p:tgtEl>
                                        <p:attrNameLst>
                                          <p:attrName>ppt_x</p:attrName>
                                        </p:attrNameLst>
                                      </p:cBhvr>
                                      <p:tavLst>
                                        <p:tav tm="0">
                                          <p:val>
                                            <p:strVal val="1+#ppt_w/2"/>
                                          </p:val>
                                        </p:tav>
                                        <p:tav tm="100000">
                                          <p:val>
                                            <p:strVal val="#ppt_x"/>
                                          </p:val>
                                        </p:tav>
                                      </p:tavLst>
                                    </p:anim>
                                    <p:anim calcmode="lin" valueType="num">
                                      <p:cBhvr additive="base">
                                        <p:cTn id="14" dur="500" fill="hold"/>
                                        <p:tgtEl>
                                          <p:spTgt spid="1440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05" grpId="0" animBg="1" autoUpdateAnimBg="0"/>
      <p:bldP spid="14406" grpId="0" animBg="1" autoUpdateAnimBg="0"/>
    </p:bldLst>
  </p:timing>
</p:sld>
</file>

<file path=ppt/slides/slide89.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graphicFrame>
        <p:nvGraphicFramePr>
          <p:cNvPr id="28953" name="Group 281"/>
          <p:cNvGraphicFramePr>
            <a:graphicFrameLocks noGrp="1"/>
          </p:cNvGraphicFramePr>
          <p:nvPr/>
        </p:nvGraphicFramePr>
        <p:xfrm>
          <a:off x="0" y="61111"/>
          <a:ext cx="9108504" cy="6796888"/>
        </p:xfrm>
        <a:graphic>
          <a:graphicData uri="http://schemas.openxmlformats.org/drawingml/2006/table">
            <a:tbl>
              <a:tblPr/>
              <a:tblGrid>
                <a:gridCol w="1563963">
                  <a:extLst>
                    <a:ext uri="{9D8B030D-6E8A-4147-A177-3AD203B41FA5}">
                      <a16:colId xmlns:a16="http://schemas.microsoft.com/office/drawing/2014/main" val="20000"/>
                    </a:ext>
                  </a:extLst>
                </a:gridCol>
                <a:gridCol w="3760690">
                  <a:extLst>
                    <a:ext uri="{9D8B030D-6E8A-4147-A177-3AD203B41FA5}">
                      <a16:colId xmlns:a16="http://schemas.microsoft.com/office/drawing/2014/main" val="20001"/>
                    </a:ext>
                  </a:extLst>
                </a:gridCol>
                <a:gridCol w="3783851">
                  <a:extLst>
                    <a:ext uri="{9D8B030D-6E8A-4147-A177-3AD203B41FA5}">
                      <a16:colId xmlns:a16="http://schemas.microsoft.com/office/drawing/2014/main" val="20002"/>
                    </a:ext>
                  </a:extLst>
                </a:gridCol>
              </a:tblGrid>
              <a:tr h="626972">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endParaRPr kumimoji="0" lang="en-GB" sz="3200" b="1" i="0" u="none" strike="noStrike" cap="none" normalizeH="0" baseline="0" dirty="0">
                        <a:ln>
                          <a:noFill/>
                        </a:ln>
                        <a:solidFill>
                          <a:srgbClr val="000000"/>
                        </a:solidFill>
                        <a:effectLst/>
                        <a:latin typeface="Arial" charset="0"/>
                        <a:ea typeface="ＭＳ Ｐゴシック" charset="0"/>
                        <a:cs typeface="Arial" charset="0"/>
                      </a:endParaRPr>
                    </a:p>
                  </a:txBody>
                  <a:tcPr anchor="ct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59FFFF"/>
                        </a:gs>
                        <a:gs pos="100000">
                          <a:srgbClr val="FFFFFF"/>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000000"/>
                          </a:solidFill>
                          <a:effectLst/>
                          <a:latin typeface="Arial" charset="0"/>
                          <a:ea typeface="ＭＳ Ｐゴシック" charset="0"/>
                          <a:cs typeface="Times New Roman" charset="0"/>
                        </a:rPr>
                        <a:t>New Living Translation</a:t>
                      </a:r>
                      <a:endParaRPr kumimoji="0" lang="en-US" sz="1600" b="1" i="0" u="none" strike="noStrike" cap="none" normalizeH="0" baseline="0" dirty="0">
                        <a:ln>
                          <a:noFill/>
                        </a:ln>
                        <a:solidFill>
                          <a:srgbClr val="000000"/>
                        </a:solidFill>
                        <a:effectLst/>
                        <a:latin typeface="Arial" charset="0"/>
                        <a:ea typeface="ＭＳ Ｐゴシック" charset="0"/>
                        <a:cs typeface="Times New Roman" charset="0"/>
                      </a:endParaRPr>
                    </a:p>
                  </a:txBody>
                  <a:tcPr marL="68580" marR="68580" marT="0" marB="0"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59FFFF"/>
                        </a:gs>
                        <a:gs pos="100000">
                          <a:srgbClr val="FFFFFF"/>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000000"/>
                          </a:solidFill>
                          <a:effectLst/>
                          <a:latin typeface="Arial" charset="0"/>
                          <a:ea typeface="ＭＳ Ｐゴシック" charset="0"/>
                          <a:cs typeface="Times New Roman" charset="0"/>
                        </a:rPr>
                        <a:t>New American Standard</a:t>
                      </a:r>
                      <a:endParaRPr kumimoji="0" lang="en-US" sz="1600" b="1" i="0" u="none" strike="noStrike" cap="none" normalizeH="0" baseline="0" dirty="0">
                        <a:ln>
                          <a:noFill/>
                        </a:ln>
                        <a:solidFill>
                          <a:srgbClr val="000000"/>
                        </a:solidFill>
                        <a:effectLst/>
                        <a:latin typeface="Arial" charset="0"/>
                        <a:ea typeface="ＭＳ Ｐゴシック" charset="0"/>
                        <a:cs typeface="Times New Roman" charset="0"/>
                      </a:endParaRPr>
                    </a:p>
                  </a:txBody>
                  <a:tcPr marL="68580" marR="68580" marT="0" marB="0" anchor="ct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59FFFF"/>
                        </a:gs>
                        <a:gs pos="100000">
                          <a:srgbClr val="FFFFFF"/>
                        </a:gs>
                      </a:gsLst>
                      <a:path path="rect">
                        <a:fillToRect l="100000" t="100000"/>
                      </a:path>
                    </a:gradFill>
                  </a:tcPr>
                </a:tc>
                <a:extLst>
                  <a:ext uri="{0D108BD9-81ED-4DB2-BD59-A6C34878D82A}">
                    <a16:rowId xmlns:a16="http://schemas.microsoft.com/office/drawing/2014/main" val="10000"/>
                  </a:ext>
                </a:extLst>
              </a:tr>
              <a:tr h="1440703">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600" b="1" i="1" u="none" strike="noStrike" cap="none" normalizeH="0" baseline="0" dirty="0">
                        <a:ln>
                          <a:noFill/>
                        </a:ln>
                        <a:solidFill>
                          <a:schemeClr val="tx1"/>
                        </a:solidFill>
                        <a:effectLst/>
                        <a:latin typeface="Arial" charset="0"/>
                        <a:ea typeface="ＭＳ Ｐゴシック" charset="0"/>
                        <a:cs typeface="Times New Roman" charset="0"/>
                      </a:endParaRPr>
                    </a:p>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600" b="1" i="1" u="none" strike="noStrike" cap="none" normalizeH="0" baseline="0" dirty="0">
                        <a:ln>
                          <a:noFill/>
                        </a:ln>
                        <a:solidFill>
                          <a:schemeClr val="tx1"/>
                        </a:solidFill>
                        <a:effectLst/>
                        <a:latin typeface="Arial" charset="0"/>
                        <a:ea typeface="ＭＳ Ｐゴシック" charset="0"/>
                        <a:cs typeface="Times New Roman" charset="0"/>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1" u="none" strike="noStrike" cap="none" normalizeH="0" baseline="0" dirty="0">
                          <a:ln>
                            <a:noFill/>
                          </a:ln>
                          <a:solidFill>
                            <a:schemeClr val="tx1"/>
                          </a:solidFill>
                          <a:effectLst/>
                          <a:latin typeface="Arial" charset="0"/>
                          <a:ea typeface="ＭＳ Ｐゴシック" charset="0"/>
                          <a:cs typeface="Times New Roman" charset="0"/>
                        </a:rPr>
                        <a:t>Romans 4:25</a:t>
                      </a:r>
                      <a:endParaRPr kumimoji="0" lang="en-US" sz="1600" b="1" i="0" u="none" strike="noStrike" cap="none" normalizeH="0" baseline="0" dirty="0">
                        <a:ln>
                          <a:noFill/>
                        </a:ln>
                        <a:solidFill>
                          <a:schemeClr val="tx1"/>
                        </a:solidFill>
                        <a:effectLst/>
                        <a:latin typeface="Arial" charset="0"/>
                        <a:ea typeface="ＭＳ Ｐゴシック" charset="0"/>
                        <a:cs typeface="Times New Roman" charset="0"/>
                      </a:endParaRPr>
                    </a:p>
                  </a:txBody>
                  <a:tcPr marL="68580" marR="68580" marT="0" marB="0" anchor="ct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0000"/>
                    </a:solidFill>
                  </a:tcPr>
                </a:tc>
                <a:tc>
                  <a:txBody>
                    <a:bodyPr/>
                    <a:lstStyle/>
                    <a:p>
                      <a:r>
                        <a:rPr lang="en-SG" sz="1800" b="1" kern="1200" dirty="0">
                          <a:solidFill>
                            <a:schemeClr val="tx1"/>
                          </a:solidFill>
                          <a:effectLst/>
                          <a:latin typeface="Arial" panose="020B0604020202020204" pitchFamily="34" charset="0"/>
                          <a:ea typeface="+mn-ea"/>
                          <a:cs typeface="Arial" panose="020B0604020202020204" pitchFamily="34" charset="0"/>
                        </a:rPr>
                        <a:t>He was handed over to die because of our sins, and he was raised to life to </a:t>
                      </a:r>
                      <a:r>
                        <a:rPr lang="en-SG" sz="1800" b="1" kern="1200" dirty="0">
                          <a:solidFill>
                            <a:srgbClr val="FFFF00"/>
                          </a:solidFill>
                          <a:effectLst/>
                          <a:latin typeface="Arial" panose="020B0604020202020204" pitchFamily="34" charset="0"/>
                          <a:ea typeface="+mn-ea"/>
                          <a:cs typeface="Arial" panose="020B0604020202020204" pitchFamily="34" charset="0"/>
                        </a:rPr>
                        <a:t>make us right with God</a:t>
                      </a:r>
                      <a:r>
                        <a:rPr lang="en-SG" sz="1800" b="1" kern="1200" dirty="0">
                          <a:solidFill>
                            <a:schemeClr val="tx1"/>
                          </a:solidFill>
                          <a:effectLst/>
                          <a:latin typeface="Arial" panose="020B0604020202020204" pitchFamily="34" charset="0"/>
                          <a:ea typeface="+mn-ea"/>
                          <a:cs typeface="Arial" panose="020B0604020202020204" pitchFamily="34" charset="0"/>
                        </a:rPr>
                        <a:t>. </a:t>
                      </a:r>
                    </a:p>
                  </a:txBody>
                  <a:tcPr marL="68580" marR="68580" marT="0" marB="0"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flip="none" rotWithShape="1">
                      <a:gsLst>
                        <a:gs pos="0">
                          <a:srgbClr val="056A04">
                            <a:shade val="30000"/>
                            <a:satMod val="115000"/>
                          </a:srgbClr>
                        </a:gs>
                        <a:gs pos="50000">
                          <a:srgbClr val="056A04">
                            <a:shade val="67500"/>
                            <a:satMod val="115000"/>
                          </a:srgbClr>
                        </a:gs>
                        <a:gs pos="100000">
                          <a:srgbClr val="056A04">
                            <a:shade val="100000"/>
                            <a:satMod val="115000"/>
                          </a:srgbClr>
                        </a:gs>
                      </a:gsLst>
                      <a:path path="circle">
                        <a:fillToRect l="50000" t="50000" r="50000" b="50000"/>
                      </a:path>
                      <a:tileRect/>
                    </a:gradFill>
                  </a:tcPr>
                </a:tc>
                <a:tc>
                  <a:txBody>
                    <a:bodyPr/>
                    <a:lstStyle/>
                    <a:p>
                      <a:r>
                        <a:rPr lang="en-SG" sz="1800" b="1" kern="1200" dirty="0">
                          <a:solidFill>
                            <a:schemeClr val="tx1"/>
                          </a:solidFill>
                          <a:effectLst/>
                          <a:latin typeface="Arial" panose="020B0604020202020204" pitchFamily="34" charset="0"/>
                          <a:ea typeface="+mn-ea"/>
                          <a:cs typeface="Arial" panose="020B0604020202020204" pitchFamily="34" charset="0"/>
                        </a:rPr>
                        <a:t>He who was delivered over because of our transgressions, and was raised because of our </a:t>
                      </a:r>
                      <a:r>
                        <a:rPr lang="en-SG" sz="1800" b="1" kern="1200" dirty="0">
                          <a:solidFill>
                            <a:srgbClr val="FFFF00"/>
                          </a:solidFill>
                          <a:effectLst/>
                          <a:latin typeface="Arial" panose="020B0604020202020204" pitchFamily="34" charset="0"/>
                          <a:ea typeface="+mn-ea"/>
                          <a:cs typeface="Arial" panose="020B0604020202020204" pitchFamily="34" charset="0"/>
                        </a:rPr>
                        <a:t>justification</a:t>
                      </a:r>
                      <a:r>
                        <a:rPr lang="en-SG" sz="1800" b="1" kern="1200" dirty="0">
                          <a:solidFill>
                            <a:schemeClr val="tx1"/>
                          </a:solidFill>
                          <a:effectLst/>
                          <a:latin typeface="Arial" panose="020B0604020202020204" pitchFamily="34" charset="0"/>
                          <a:ea typeface="+mn-ea"/>
                          <a:cs typeface="Arial" panose="020B0604020202020204" pitchFamily="34" charset="0"/>
                        </a:rPr>
                        <a:t>.</a:t>
                      </a:r>
                    </a:p>
                  </a:txBody>
                  <a:tcPr marL="68580" marR="68580" marT="0" marB="0" anchor="ct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flip="none" rotWithShape="1">
                      <a:gsLst>
                        <a:gs pos="0">
                          <a:srgbClr val="056A04">
                            <a:shade val="30000"/>
                            <a:satMod val="115000"/>
                          </a:srgbClr>
                        </a:gs>
                        <a:gs pos="50000">
                          <a:srgbClr val="056A04">
                            <a:shade val="67500"/>
                            <a:satMod val="115000"/>
                          </a:srgbClr>
                        </a:gs>
                        <a:gs pos="100000">
                          <a:srgbClr val="056A04">
                            <a:shade val="100000"/>
                            <a:satMod val="115000"/>
                          </a:srgbClr>
                        </a:gs>
                      </a:gsLst>
                      <a:path path="circle">
                        <a:fillToRect l="50000" t="50000" r="50000" b="50000"/>
                      </a:path>
                      <a:tileRect/>
                    </a:gradFill>
                  </a:tcPr>
                </a:tc>
                <a:extLst>
                  <a:ext uri="{0D108BD9-81ED-4DB2-BD59-A6C34878D82A}">
                    <a16:rowId xmlns:a16="http://schemas.microsoft.com/office/drawing/2014/main" val="10001"/>
                  </a:ext>
                </a:extLst>
              </a:tr>
              <a:tr h="2712229">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1" u="none" strike="noStrike" cap="none" normalizeH="0" baseline="0" dirty="0">
                          <a:ln>
                            <a:noFill/>
                          </a:ln>
                          <a:solidFill>
                            <a:schemeClr val="tx1"/>
                          </a:solidFill>
                          <a:effectLst/>
                          <a:latin typeface="Arial" charset="0"/>
                          <a:ea typeface="ＭＳ Ｐゴシック" charset="0"/>
                          <a:cs typeface="Times New Roman" charset="0"/>
                        </a:rPr>
                        <a:t>Romans 5:16</a:t>
                      </a:r>
                      <a:endParaRPr kumimoji="0" lang="en-US" sz="1600" b="1" i="0" u="none" strike="noStrike" cap="none" normalizeH="0" baseline="0" dirty="0">
                        <a:ln>
                          <a:noFill/>
                        </a:ln>
                        <a:solidFill>
                          <a:schemeClr val="tx1"/>
                        </a:solidFill>
                        <a:effectLst/>
                        <a:latin typeface="Arial" charset="0"/>
                        <a:ea typeface="ＭＳ Ｐゴシック" charset="0"/>
                        <a:cs typeface="Times New Roman" charset="0"/>
                      </a:endParaRPr>
                    </a:p>
                  </a:txBody>
                  <a:tcPr marL="68580" marR="68580" marT="0" marB="0" anchor="ct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0000"/>
                    </a:solidFill>
                  </a:tcPr>
                </a:tc>
                <a:tc>
                  <a:txBody>
                    <a:bodyPr/>
                    <a:lstStyle/>
                    <a:p>
                      <a:r>
                        <a:rPr lang="en-SG" sz="1800" b="1" kern="1200" dirty="0">
                          <a:solidFill>
                            <a:schemeClr val="tx1"/>
                          </a:solidFill>
                          <a:effectLst/>
                          <a:latin typeface="Arial" panose="020B0604020202020204" pitchFamily="34" charset="0"/>
                          <a:ea typeface="+mn-ea"/>
                          <a:cs typeface="Arial" panose="020B0604020202020204" pitchFamily="34" charset="0"/>
                        </a:rPr>
                        <a:t>And the result of God’s gracious gift is very different from the result of that one man’s sin. For Adam’s sin led to condemnation, but God’s free gift leads to our being </a:t>
                      </a:r>
                      <a:r>
                        <a:rPr lang="en-SG" sz="1800" b="1" kern="1200" dirty="0">
                          <a:solidFill>
                            <a:srgbClr val="FFFF00"/>
                          </a:solidFill>
                          <a:effectLst/>
                          <a:latin typeface="Arial" panose="020B0604020202020204" pitchFamily="34" charset="0"/>
                          <a:ea typeface="+mn-ea"/>
                          <a:cs typeface="Arial" panose="020B0604020202020204" pitchFamily="34" charset="0"/>
                        </a:rPr>
                        <a:t>made right with God</a:t>
                      </a:r>
                      <a:r>
                        <a:rPr lang="en-SG" sz="1800" b="1" kern="1200" dirty="0">
                          <a:solidFill>
                            <a:schemeClr val="tx1"/>
                          </a:solidFill>
                          <a:effectLst/>
                          <a:latin typeface="Arial" panose="020B0604020202020204" pitchFamily="34" charset="0"/>
                          <a:ea typeface="+mn-ea"/>
                          <a:cs typeface="Arial" panose="020B0604020202020204" pitchFamily="34" charset="0"/>
                        </a:rPr>
                        <a:t>, even though we are guilty of many sins. </a:t>
                      </a:r>
                    </a:p>
                  </a:txBody>
                  <a:tcPr marL="68580" marR="68580" marT="0" marB="0"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flip="none" rotWithShape="1">
                      <a:gsLst>
                        <a:gs pos="0">
                          <a:srgbClr val="056A04">
                            <a:shade val="30000"/>
                            <a:satMod val="115000"/>
                          </a:srgbClr>
                        </a:gs>
                        <a:gs pos="50000">
                          <a:srgbClr val="056A04">
                            <a:shade val="67500"/>
                            <a:satMod val="115000"/>
                          </a:srgbClr>
                        </a:gs>
                        <a:gs pos="100000">
                          <a:srgbClr val="056A04">
                            <a:shade val="100000"/>
                            <a:satMod val="115000"/>
                          </a:srgbClr>
                        </a:gs>
                      </a:gsLst>
                      <a:path path="circle">
                        <a:fillToRect l="50000" t="50000" r="50000" b="50000"/>
                      </a:path>
                      <a:tileRect/>
                    </a:gradFill>
                  </a:tcPr>
                </a:tc>
                <a:tc>
                  <a:txBody>
                    <a:bodyPr/>
                    <a:lstStyle/>
                    <a:p>
                      <a:r>
                        <a:rPr lang="en-SG" sz="1800" b="1" kern="1200" dirty="0">
                          <a:solidFill>
                            <a:schemeClr val="tx1"/>
                          </a:solidFill>
                          <a:effectLst/>
                          <a:latin typeface="Arial" panose="020B0604020202020204" pitchFamily="34" charset="0"/>
                          <a:ea typeface="+mn-ea"/>
                          <a:cs typeface="Arial" panose="020B0604020202020204" pitchFamily="34" charset="0"/>
                        </a:rPr>
                        <a:t>The gift is not like that which came through the one who sinned; for on the one hand the judgment arose from one transgression resulting in condemnation, but on the other hand the free gift arose from many transgressions resulting in </a:t>
                      </a:r>
                      <a:r>
                        <a:rPr lang="en-SG" sz="1800" b="1" kern="1200" dirty="0">
                          <a:solidFill>
                            <a:srgbClr val="FFFF00"/>
                          </a:solidFill>
                          <a:effectLst/>
                          <a:latin typeface="Arial" panose="020B0604020202020204" pitchFamily="34" charset="0"/>
                          <a:ea typeface="+mn-ea"/>
                          <a:cs typeface="Arial" panose="020B0604020202020204" pitchFamily="34" charset="0"/>
                        </a:rPr>
                        <a:t>justification</a:t>
                      </a:r>
                      <a:r>
                        <a:rPr lang="en-SG" sz="1800" b="1" kern="1200" dirty="0">
                          <a:solidFill>
                            <a:schemeClr val="tx1"/>
                          </a:solidFill>
                          <a:effectLst/>
                          <a:latin typeface="Arial" panose="020B0604020202020204" pitchFamily="34" charset="0"/>
                          <a:ea typeface="+mn-ea"/>
                          <a:cs typeface="Arial" panose="020B0604020202020204" pitchFamily="34" charset="0"/>
                        </a:rPr>
                        <a:t>.</a:t>
                      </a:r>
                    </a:p>
                  </a:txBody>
                  <a:tcPr marL="68580" marR="68580" marT="0" marB="0" anchor="ct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flip="none" rotWithShape="1">
                      <a:gsLst>
                        <a:gs pos="0">
                          <a:srgbClr val="056A04">
                            <a:shade val="30000"/>
                            <a:satMod val="115000"/>
                          </a:srgbClr>
                        </a:gs>
                        <a:gs pos="50000">
                          <a:srgbClr val="056A04">
                            <a:shade val="67500"/>
                            <a:satMod val="115000"/>
                          </a:srgbClr>
                        </a:gs>
                        <a:gs pos="100000">
                          <a:srgbClr val="056A04">
                            <a:shade val="100000"/>
                            <a:satMod val="115000"/>
                          </a:srgbClr>
                        </a:gs>
                      </a:gsLst>
                      <a:path path="circle">
                        <a:fillToRect l="50000" t="50000" r="50000" b="50000"/>
                      </a:path>
                      <a:tileRect/>
                    </a:gradFill>
                  </a:tcPr>
                </a:tc>
                <a:extLst>
                  <a:ext uri="{0D108BD9-81ED-4DB2-BD59-A6C34878D82A}">
                    <a16:rowId xmlns:a16="http://schemas.microsoft.com/office/drawing/2014/main" val="10002"/>
                  </a:ext>
                </a:extLst>
              </a:tr>
              <a:tr h="2016984">
                <a:tc>
                  <a: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600" b="1" i="1" u="none" strike="noStrike" cap="none" normalizeH="0" baseline="0" dirty="0">
                          <a:ln>
                            <a:noFill/>
                          </a:ln>
                          <a:solidFill>
                            <a:schemeClr val="tx1"/>
                          </a:solidFill>
                          <a:effectLst/>
                          <a:latin typeface="Arial" charset="0"/>
                          <a:ea typeface="ＭＳ Ｐゴシック" charset="0"/>
                          <a:cs typeface="Times New Roman" charset="0"/>
                        </a:rPr>
                        <a:t>Romans 5:18</a:t>
                      </a:r>
                      <a:endParaRPr kumimoji="0" lang="en-US" sz="1600" b="1" i="0" u="none" strike="noStrike" cap="none" normalizeH="0" baseline="0" dirty="0">
                        <a:ln>
                          <a:noFill/>
                        </a:ln>
                        <a:solidFill>
                          <a:schemeClr val="tx1"/>
                        </a:solidFill>
                        <a:effectLst/>
                        <a:latin typeface="Arial" charset="0"/>
                        <a:ea typeface="ＭＳ Ｐゴシック" charset="0"/>
                        <a:cs typeface="Times New Roman" charset="0"/>
                      </a:endParaRPr>
                    </a:p>
                  </a:txBody>
                  <a:tcPr marL="68580" marR="68580" marT="0" marB="0" anchor="ct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0000"/>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lang="en-SG" sz="1800" b="1" kern="1200" dirty="0">
                          <a:solidFill>
                            <a:schemeClr val="tx1"/>
                          </a:solidFill>
                          <a:effectLst/>
                          <a:latin typeface="Arial" panose="020B0604020202020204" pitchFamily="34" charset="0"/>
                          <a:ea typeface="+mn-ea"/>
                          <a:cs typeface="Arial" panose="020B0604020202020204" pitchFamily="34" charset="0"/>
                        </a:rPr>
                        <a:t>Yes, Adam’s one sin brings condemnation for everyone, but Christ’s one act of righteousness </a:t>
                      </a:r>
                      <a:r>
                        <a:rPr lang="en-SG" sz="1800" b="1" kern="1200" dirty="0">
                          <a:solidFill>
                            <a:srgbClr val="FFFF00"/>
                          </a:solidFill>
                          <a:effectLst/>
                          <a:latin typeface="Arial" panose="020B0604020202020204" pitchFamily="34" charset="0"/>
                          <a:ea typeface="+mn-ea"/>
                          <a:cs typeface="Arial" panose="020B0604020202020204" pitchFamily="34" charset="0"/>
                        </a:rPr>
                        <a:t>brings a right relationship with God</a:t>
                      </a:r>
                      <a:r>
                        <a:rPr lang="en-SG" sz="1800" b="1" kern="1200" dirty="0">
                          <a:solidFill>
                            <a:schemeClr val="tx1"/>
                          </a:solidFill>
                          <a:effectLst/>
                          <a:latin typeface="Arial" panose="020B0604020202020204" pitchFamily="34" charset="0"/>
                          <a:ea typeface="+mn-ea"/>
                          <a:cs typeface="Arial" panose="020B0604020202020204" pitchFamily="34" charset="0"/>
                        </a:rPr>
                        <a:t> and new life for everyone. </a:t>
                      </a:r>
                    </a:p>
                  </a:txBody>
                  <a:tcPr marL="68580" marR="68580" marT="0" marB="0"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flip="none" rotWithShape="1">
                      <a:gsLst>
                        <a:gs pos="0">
                          <a:srgbClr val="056A04">
                            <a:shade val="30000"/>
                            <a:satMod val="115000"/>
                          </a:srgbClr>
                        </a:gs>
                        <a:gs pos="50000">
                          <a:srgbClr val="056A04">
                            <a:shade val="67500"/>
                            <a:satMod val="115000"/>
                          </a:srgbClr>
                        </a:gs>
                        <a:gs pos="100000">
                          <a:srgbClr val="056A04">
                            <a:shade val="100000"/>
                            <a:satMod val="115000"/>
                          </a:srgbClr>
                        </a:gs>
                      </a:gsLst>
                      <a:path path="circle">
                        <a:fillToRect l="50000" t="50000" r="50000" b="50000"/>
                      </a:path>
                      <a:tileRect/>
                    </a:gradFill>
                  </a:tcPr>
                </a:tc>
                <a:tc>
                  <a:txBody>
                    <a:bodyPr/>
                    <a:lstStyle/>
                    <a:p>
                      <a:r>
                        <a:rPr lang="en-SG" sz="1800" b="1" kern="1200" dirty="0">
                          <a:solidFill>
                            <a:schemeClr val="tx1"/>
                          </a:solidFill>
                          <a:effectLst/>
                          <a:latin typeface="Arial" panose="020B0604020202020204" pitchFamily="34" charset="0"/>
                          <a:ea typeface="+mn-ea"/>
                          <a:cs typeface="Arial" panose="020B0604020202020204" pitchFamily="34" charset="0"/>
                        </a:rPr>
                        <a:t>So then as through one transgression there resulted condemnation to all men, even so through one act of righteousness there resulted </a:t>
                      </a:r>
                      <a:r>
                        <a:rPr lang="en-SG" sz="1800" b="1" kern="1200" dirty="0">
                          <a:solidFill>
                            <a:srgbClr val="FFFF00"/>
                          </a:solidFill>
                          <a:effectLst/>
                          <a:latin typeface="Arial" panose="020B0604020202020204" pitchFamily="34" charset="0"/>
                          <a:ea typeface="+mn-ea"/>
                          <a:cs typeface="Arial" panose="020B0604020202020204" pitchFamily="34" charset="0"/>
                        </a:rPr>
                        <a:t>justification</a:t>
                      </a:r>
                      <a:r>
                        <a:rPr lang="en-SG" sz="1800" b="1" kern="1200" dirty="0">
                          <a:solidFill>
                            <a:schemeClr val="tx1"/>
                          </a:solidFill>
                          <a:effectLst/>
                          <a:latin typeface="Arial" panose="020B0604020202020204" pitchFamily="34" charset="0"/>
                          <a:ea typeface="+mn-ea"/>
                          <a:cs typeface="Arial" panose="020B0604020202020204" pitchFamily="34" charset="0"/>
                        </a:rPr>
                        <a:t> of life to all men.</a:t>
                      </a:r>
                    </a:p>
                  </a:txBody>
                  <a:tcPr marL="68580" marR="68580" marT="0" marB="0" anchor="ct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flip="none" rotWithShape="1">
                      <a:gsLst>
                        <a:gs pos="0">
                          <a:srgbClr val="056A04">
                            <a:shade val="30000"/>
                            <a:satMod val="115000"/>
                          </a:srgbClr>
                        </a:gs>
                        <a:gs pos="50000">
                          <a:srgbClr val="056A04">
                            <a:shade val="67500"/>
                            <a:satMod val="115000"/>
                          </a:srgbClr>
                        </a:gs>
                        <a:gs pos="100000">
                          <a:srgbClr val="056A04">
                            <a:shade val="100000"/>
                            <a:satMod val="115000"/>
                          </a:srgbClr>
                        </a:gs>
                      </a:gsLst>
                      <a:path path="circle">
                        <a:fillToRect l="50000" t="50000" r="50000" b="50000"/>
                      </a:path>
                      <a:tileRect/>
                    </a:gradFill>
                  </a:tcPr>
                </a:tc>
                <a:extLst>
                  <a:ext uri="{0D108BD9-81ED-4DB2-BD59-A6C34878D82A}">
                    <a16:rowId xmlns:a16="http://schemas.microsoft.com/office/drawing/2014/main" val="10003"/>
                  </a:ext>
                </a:extLst>
              </a:tr>
            </a:tbl>
          </a:graphicData>
        </a:graphic>
      </p:graphicFrame>
      <p:sp>
        <p:nvSpPr>
          <p:cNvPr id="117762" name="Text Box 2"/>
          <p:cNvSpPr txBox="1">
            <a:spLocks noChangeArrowheads="1"/>
          </p:cNvSpPr>
          <p:nvPr/>
        </p:nvSpPr>
        <p:spPr bwMode="auto">
          <a:xfrm>
            <a:off x="8229600" y="-617857"/>
            <a:ext cx="914400" cy="461963"/>
          </a:xfrm>
          <a:prstGeom prst="rect">
            <a:avLst/>
          </a:prstGeom>
          <a:noFill/>
          <a:ln w="12700">
            <a:noFill/>
            <a:miter lim="800000"/>
            <a:headEnd type="none" w="sm" len="sm"/>
            <a:tailEnd type="none" w="sm" len="sm"/>
          </a:ln>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a:ea typeface="Osaka"/>
                <a:cs typeface="Arial"/>
              </a:rPr>
              <a:t>174</a:t>
            </a:r>
          </a:p>
        </p:txBody>
      </p:sp>
      <p:sp>
        <p:nvSpPr>
          <p:cNvPr id="28675" name="Text Box 3"/>
          <p:cNvSpPr txBox="1">
            <a:spLocks noChangeArrowheads="1"/>
          </p:cNvSpPr>
          <p:nvPr/>
        </p:nvSpPr>
        <p:spPr bwMode="auto">
          <a:xfrm rot="20742521">
            <a:off x="-17463" y="68332"/>
            <a:ext cx="1874838" cy="707886"/>
          </a:xfrm>
          <a:prstGeom prst="rect">
            <a:avLst/>
          </a:prstGeom>
          <a:gradFill rotWithShape="1">
            <a:gsLst>
              <a:gs pos="0">
                <a:srgbClr val="9933FF">
                  <a:lumMod val="21000"/>
                </a:srgbClr>
              </a:gs>
              <a:gs pos="100000">
                <a:srgbClr val="9933FF"/>
              </a:gs>
            </a:gsLst>
            <a:lin ang="5400000" scaled="1"/>
          </a:gradFill>
          <a:ln w="12700">
            <a:noFill/>
            <a:miter lim="800000"/>
            <a:headEnd type="none" w="sm" len="sm"/>
            <a:tailEnd type="none" w="sm" len="sm"/>
          </a:ln>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spc="0" normalizeH="0" baseline="0" noProof="0" dirty="0">
                <a:ln>
                  <a:noFill/>
                </a:ln>
                <a:solidFill>
                  <a:srgbClr val="FFFFFF"/>
                </a:solidFill>
                <a:effectLst/>
                <a:uLnTx/>
                <a:uFillTx/>
                <a:latin typeface="Arial"/>
                <a:ea typeface="SimSun" pitchFamily="2" charset="-122"/>
                <a:cs typeface="Arial"/>
              </a:rPr>
              <a:t>Verses on Justification</a:t>
            </a:r>
          </a:p>
        </p:txBody>
      </p:sp>
      <p:sp>
        <p:nvSpPr>
          <p:cNvPr id="117769" name="Rectangle 9"/>
          <p:cNvSpPr>
            <a:spLocks noChangeArrowheads="1"/>
          </p:cNvSpPr>
          <p:nvPr/>
        </p:nvSpPr>
        <p:spPr bwMode="auto">
          <a:xfrm>
            <a:off x="1938338" y="-9525"/>
            <a:ext cx="9144000" cy="0"/>
          </a:xfrm>
          <a:prstGeom prst="rect">
            <a:avLst/>
          </a:prstGeom>
          <a:noFill/>
          <a:ln w="12700">
            <a:noFill/>
            <a:miter lim="800000"/>
            <a:headEnd type="none" w="sm" len="sm"/>
            <a:tailEnd type="none" w="sm" len="sm"/>
          </a:ln>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Osaka"/>
              <a:cs typeface="+mn-cs"/>
            </a:endParaRPr>
          </a:p>
        </p:txBody>
      </p:sp>
      <p:sp>
        <p:nvSpPr>
          <p:cNvPr id="117770" name="Rectangle 157"/>
          <p:cNvSpPr>
            <a:spLocks noChangeArrowheads="1"/>
          </p:cNvSpPr>
          <p:nvPr/>
        </p:nvSpPr>
        <p:spPr bwMode="auto">
          <a:xfrm>
            <a:off x="1933575" y="0"/>
            <a:ext cx="9144000" cy="0"/>
          </a:xfrm>
          <a:prstGeom prst="rect">
            <a:avLst/>
          </a:prstGeom>
          <a:noFill/>
          <a:ln w="12700">
            <a:noFill/>
            <a:miter lim="800000"/>
            <a:headEnd type="none" w="sm" len="sm"/>
            <a:tailEnd type="none" w="sm" len="sm"/>
          </a:ln>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Osaka"/>
              <a:cs typeface="+mn-cs"/>
            </a:endParaRPr>
          </a:p>
        </p:txBody>
      </p:sp>
    </p:spTree>
    <p:extLst>
      <p:ext uri="{BB962C8B-B14F-4D97-AF65-F5344CB8AC3E}">
        <p14:creationId xmlns:p14="http://schemas.microsoft.com/office/powerpoint/2010/main" val="3792367401"/>
      </p:ext>
    </p:extLst>
  </p:cSld>
  <p:clrMapOvr>
    <a:overrideClrMapping bg1="dk2" tx1="lt1" bg2="dk1" tx2="lt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6" name="Picture 5" descr="Gethsemene.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8654" y="0"/>
            <a:ext cx="9162653" cy="6858000"/>
          </a:xfrm>
          <a:prstGeom prst="rect">
            <a:avLst/>
          </a:prstGeom>
        </p:spPr>
      </p:pic>
      <p:sp>
        <p:nvSpPr>
          <p:cNvPr id="2" name="Title 1"/>
          <p:cNvSpPr>
            <a:spLocks noGrp="1"/>
          </p:cNvSpPr>
          <p:nvPr>
            <p:ph type="ctrTitle"/>
          </p:nvPr>
        </p:nvSpPr>
        <p:spPr>
          <a:xfrm>
            <a:off x="-18653" y="2307"/>
            <a:ext cx="9162651" cy="1397996"/>
          </a:xfrm>
          <a:solidFill>
            <a:schemeClr val="tx1"/>
          </a:solidFill>
        </p:spPr>
        <p:txBody>
          <a:bodyPr/>
          <a:lstStyle/>
          <a:p>
            <a:r>
              <a:rPr lang="zh-CN" altLang="en-US"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rPr>
              <a:t>预言</a:t>
            </a:r>
            <a:br>
              <a:rPr lang="en-US"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rPr>
            </a:br>
            <a:r>
              <a:rPr lang="en-US"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rPr>
              <a:t>(</a:t>
            </a:r>
            <a:r>
              <a:rPr lang="zh-CN" altLang="en-US"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rPr>
              <a:t>主</a:t>
            </a:r>
            <a:r>
              <a:rPr lang="en-US"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rPr>
              <a:t>, </a:t>
            </a:r>
            <a:r>
              <a:rPr lang="zh-CN" altLang="en-US"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rPr>
              <a:t>神性</a:t>
            </a:r>
            <a:r>
              <a:rPr lang="en-US"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rPr>
              <a:t>) </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0" y="1602007"/>
            <a:ext cx="9144000"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保罗把神对以撒的祝福（亚伯拉罕之约）对比神对以实玛利的祝福（摩西之约）解释成比喻，为的是要让读者知道他们若是要跟随律法的话，他们便是在错误的亚伯拉罕后裔下运作</a:t>
            </a: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(4:21-31; </a:t>
            </a:r>
            <a:r>
              <a:rPr kumimoji="0" lang="zh-SG" alt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对比</a:t>
            </a: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p. 174a), </a:t>
            </a:r>
            <a:r>
              <a:rPr kumimoji="0" lang="zh-CN" alt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因为律法是暂时性的</a:t>
            </a: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(3:19) </a:t>
            </a: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27c</a:t>
            </a:r>
          </a:p>
        </p:txBody>
      </p:sp>
      <p:sp>
        <p:nvSpPr>
          <p:cNvPr id="7" name="Rectangle 2">
            <a:extLst>
              <a:ext uri="{FF2B5EF4-FFF2-40B4-BE49-F238E27FC236}">
                <a16:creationId xmlns:a16="http://schemas.microsoft.com/office/drawing/2014/main" id="{48A5981E-2AF8-164F-9CB4-0DA7273697CA}"/>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加拉太书</a:t>
            </a:r>
          </a:p>
        </p:txBody>
      </p:sp>
    </p:spTree>
    <p:extLst>
      <p:ext uri="{BB962C8B-B14F-4D97-AF65-F5344CB8AC3E}">
        <p14:creationId xmlns:p14="http://schemas.microsoft.com/office/powerpoint/2010/main" val="407638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Text Box 2"/>
          <p:cNvSpPr txBox="1">
            <a:spLocks noChangeArrowheads="1"/>
          </p:cNvSpPr>
          <p:nvPr/>
        </p:nvSpPr>
        <p:spPr bwMode="auto">
          <a:xfrm>
            <a:off x="8274050" y="228600"/>
            <a:ext cx="6413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solidFill>
                  <a:srgbClr val="FFFFFF"/>
                </a:solidFill>
              </a:rPr>
              <a:t>167</a:t>
            </a:r>
          </a:p>
        </p:txBody>
      </p:sp>
      <p:sp>
        <p:nvSpPr>
          <p:cNvPr id="15366" name="Text Box 6"/>
          <p:cNvSpPr txBox="1">
            <a:spLocks noChangeArrowheads="1"/>
          </p:cNvSpPr>
          <p:nvPr/>
        </p:nvSpPr>
        <p:spPr bwMode="auto">
          <a:xfrm>
            <a:off x="304800" y="1665288"/>
            <a:ext cx="8534400" cy="1800225"/>
          </a:xfrm>
          <a:prstGeom prst="rect">
            <a:avLst/>
          </a:prstGeom>
          <a:solidFill>
            <a:srgbClr val="000000"/>
          </a:solidFill>
          <a:ln>
            <a:noFill/>
          </a:ln>
          <a:extLs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2800" b="1" u="sng" dirty="0">
                <a:solidFill>
                  <a:srgbClr val="FFFFFF"/>
                </a:solidFill>
                <a:latin typeface="Times" charset="0"/>
                <a:ea typeface="宋体" charset="0"/>
                <a:cs typeface="宋体" charset="0"/>
              </a:rPr>
              <a:t>总结声明</a:t>
            </a:r>
            <a:endParaRPr lang="zh-CN" altLang="en-US" sz="2800" b="1" dirty="0">
              <a:solidFill>
                <a:srgbClr val="FFFFFF"/>
              </a:solidFill>
              <a:latin typeface="Times" charset="0"/>
              <a:ea typeface="宋体" charset="0"/>
              <a:cs typeface="宋体" charset="0"/>
            </a:endParaRPr>
          </a:p>
          <a:p>
            <a:pPr algn="ctr" eaLnBrk="1" hangingPunct="1"/>
            <a:r>
              <a:rPr lang="zh-CN" altLang="en-US" sz="2800" b="1" dirty="0">
                <a:solidFill>
                  <a:srgbClr val="FFFFFF"/>
                </a:solidFill>
                <a:latin typeface="Times" charset="0"/>
                <a:ea typeface="宋体" charset="0"/>
                <a:cs typeface="宋体" charset="0"/>
              </a:rPr>
              <a:t>保罗向南加拉太教会维护他的使徒身份与因信称义为了对付从犹太派信徒的假教导，使得加拉太人不会寻找因律法而得救。</a:t>
            </a:r>
            <a:endParaRPr lang="en-US" sz="2800" b="1" dirty="0">
              <a:solidFill>
                <a:srgbClr val="FFFFFF"/>
              </a:solidFill>
              <a:latin typeface="Times" charset="0"/>
              <a:ea typeface="宋体" charset="0"/>
              <a:cs typeface="宋体" charset="0"/>
            </a:endParaRPr>
          </a:p>
        </p:txBody>
      </p:sp>
      <p:sp>
        <p:nvSpPr>
          <p:cNvPr id="15367" name="Text Box 7"/>
          <p:cNvSpPr txBox="1">
            <a:spLocks noChangeArrowheads="1"/>
          </p:cNvSpPr>
          <p:nvPr/>
        </p:nvSpPr>
        <p:spPr bwMode="auto">
          <a:xfrm>
            <a:off x="304800" y="4383088"/>
            <a:ext cx="8610600" cy="1800225"/>
          </a:xfrm>
          <a:prstGeom prst="rect">
            <a:avLst/>
          </a:prstGeom>
          <a:solidFill>
            <a:schemeClr val="tx2"/>
          </a:solidFill>
          <a:ln>
            <a:noFill/>
          </a:ln>
          <a:extLs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2800" b="1" u="sng">
                <a:solidFill>
                  <a:srgbClr val="070000"/>
                </a:solidFill>
                <a:latin typeface="Times" charset="0"/>
                <a:ea typeface="宋体" charset="0"/>
                <a:cs typeface="宋体" charset="0"/>
              </a:rPr>
              <a:t>应用</a:t>
            </a:r>
            <a:endParaRPr lang="zh-CN" altLang="en-US" sz="2800">
              <a:solidFill>
                <a:srgbClr val="070000"/>
              </a:solidFill>
              <a:latin typeface="Times" charset="0"/>
              <a:ea typeface="宋体" charset="0"/>
              <a:cs typeface="宋体" charset="0"/>
            </a:endParaRPr>
          </a:p>
          <a:p>
            <a:pPr algn="ctr" eaLnBrk="1" hangingPunct="1"/>
            <a:r>
              <a:rPr lang="zh-CN" altLang="en-US" sz="2800" b="1">
                <a:solidFill>
                  <a:srgbClr val="070000"/>
                </a:solidFill>
                <a:latin typeface="Times" charset="0"/>
                <a:ea typeface="宋体" charset="0"/>
                <a:cs typeface="宋体" charset="0"/>
              </a:rPr>
              <a:t>你是否除了基督里的信心还加了及他的救恩的标准？</a:t>
            </a:r>
            <a:r>
              <a:rPr lang="en-US" altLang="zh-CN" sz="2800" b="1">
                <a:solidFill>
                  <a:srgbClr val="070000"/>
                </a:solidFill>
                <a:latin typeface="Times" charset="0"/>
                <a:ea typeface="宋体" charset="0"/>
                <a:cs typeface="宋体" charset="0"/>
              </a:rPr>
              <a:t>—</a:t>
            </a:r>
            <a:r>
              <a:rPr lang="zh-CN" altLang="en-US" sz="2800" b="1">
                <a:solidFill>
                  <a:srgbClr val="070000"/>
                </a:solidFill>
                <a:latin typeface="Times" charset="0"/>
                <a:ea typeface="宋体" charset="0"/>
                <a:cs typeface="宋体" charset="0"/>
              </a:rPr>
              <a:t>洗礼，方言，善行</a:t>
            </a:r>
            <a:r>
              <a:rPr lang="en-US" altLang="zh-CN" sz="2800" b="1">
                <a:solidFill>
                  <a:srgbClr val="070000"/>
                </a:solidFill>
                <a:latin typeface="Times" charset="0"/>
                <a:ea typeface="宋体" charset="0"/>
                <a:cs typeface="宋体" charset="0"/>
              </a:rPr>
              <a:t>?</a:t>
            </a:r>
            <a:endParaRPr lang="en-US" altLang="zh-CN" sz="2800">
              <a:solidFill>
                <a:srgbClr val="070000"/>
              </a:solidFill>
              <a:latin typeface="Times" charset="0"/>
              <a:ea typeface="宋体" charset="0"/>
              <a:cs typeface="宋体" charset="0"/>
            </a:endParaRPr>
          </a:p>
          <a:p>
            <a:pPr algn="ctr" eaLnBrk="1" hangingPunct="1"/>
            <a:r>
              <a:rPr lang="zh-CN" altLang="en-US" sz="2800" b="1">
                <a:solidFill>
                  <a:srgbClr val="070000"/>
                </a:solidFill>
                <a:latin typeface="Times" charset="0"/>
                <a:ea typeface="宋体" charset="0"/>
                <a:cs typeface="宋体" charset="0"/>
              </a:rPr>
              <a:t>因信称义最有逻辑的结果就是敬虔。</a:t>
            </a:r>
            <a:endParaRPr lang="en-US" sz="2800">
              <a:solidFill>
                <a:srgbClr val="070000"/>
              </a:solidFill>
              <a:latin typeface="Times" charset="0"/>
              <a:ea typeface="宋体" charset="0"/>
              <a:cs typeface="宋体" charset="0"/>
            </a:endParaRPr>
          </a:p>
        </p:txBody>
      </p:sp>
      <p:sp>
        <p:nvSpPr>
          <p:cNvPr id="15368" name="Text Box 8"/>
          <p:cNvSpPr txBox="1">
            <a:spLocks noChangeArrowheads="1"/>
          </p:cNvSpPr>
          <p:nvPr/>
        </p:nvSpPr>
        <p:spPr bwMode="auto">
          <a:xfrm>
            <a:off x="3752850" y="282575"/>
            <a:ext cx="1612900" cy="519113"/>
          </a:xfrm>
          <a:prstGeom prst="rect">
            <a:avLst/>
          </a:prstGeom>
          <a:gradFill rotWithShape="1">
            <a:gsLst>
              <a:gs pos="0">
                <a:srgbClr val="9933FF"/>
              </a:gs>
              <a:gs pos="50000">
                <a:schemeClr val="bg2"/>
              </a:gs>
              <a:gs pos="100000">
                <a:srgbClr val="9933FF"/>
              </a:gs>
            </a:gsLst>
            <a:lin ang="5400000" scaled="1"/>
          </a:gradFill>
          <a:ln w="12700">
            <a:noFill/>
            <a:miter lim="800000"/>
            <a:headEnd type="none" w="sm" len="sm"/>
            <a:tailEnd type="none" w="sm" len="sm"/>
          </a:ln>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zh-CN" altLang="en-US" sz="2800" b="1" dirty="0">
                <a:solidFill>
                  <a:srgbClr val="FFFFFF"/>
                </a:solidFill>
                <a:latin typeface="Times" charset="0"/>
                <a:ea typeface="宋体" charset="0"/>
                <a:cs typeface="宋体" charset="0"/>
              </a:rPr>
              <a:t>加拉太书</a:t>
            </a:r>
          </a:p>
        </p:txBody>
      </p:sp>
    </p:spTree>
    <p:extLst>
      <p:ext uri="{BB962C8B-B14F-4D97-AF65-F5344CB8AC3E}">
        <p14:creationId xmlns:p14="http://schemas.microsoft.com/office/powerpoint/2010/main" val="3950567222"/>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5366"/>
                                        </p:tgtEl>
                                        <p:attrNameLst>
                                          <p:attrName>style.visibility</p:attrName>
                                        </p:attrNameLst>
                                      </p:cBhvr>
                                      <p:to>
                                        <p:strVal val="visible"/>
                                      </p:to>
                                    </p:set>
                                    <p:anim calcmode="lin" valueType="num">
                                      <p:cBhvr>
                                        <p:cTn id="7" dur="500" fill="hold"/>
                                        <p:tgtEl>
                                          <p:spTgt spid="15366"/>
                                        </p:tgtEl>
                                        <p:attrNameLst>
                                          <p:attrName>ppt_w</p:attrName>
                                        </p:attrNameLst>
                                      </p:cBhvr>
                                      <p:tavLst>
                                        <p:tav tm="0">
                                          <p:val>
                                            <p:fltVal val="0"/>
                                          </p:val>
                                        </p:tav>
                                        <p:tav tm="100000">
                                          <p:val>
                                            <p:strVal val="#ppt_w"/>
                                          </p:val>
                                        </p:tav>
                                      </p:tavLst>
                                    </p:anim>
                                    <p:anim calcmode="lin" valueType="num">
                                      <p:cBhvr>
                                        <p:cTn id="8" dur="500" fill="hold"/>
                                        <p:tgtEl>
                                          <p:spTgt spid="15366"/>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5" presetClass="entr" presetSubtype="10" fill="hold" grpId="0" nodeType="clickEffect">
                                  <p:stCondLst>
                                    <p:cond delay="0"/>
                                  </p:stCondLst>
                                  <p:childTnLst>
                                    <p:set>
                                      <p:cBhvr>
                                        <p:cTn id="12" dur="1" fill="hold">
                                          <p:stCondLst>
                                            <p:cond delay="0"/>
                                          </p:stCondLst>
                                        </p:cTn>
                                        <p:tgtEl>
                                          <p:spTgt spid="15367"/>
                                        </p:tgtEl>
                                        <p:attrNameLst>
                                          <p:attrName>style.visibility</p:attrName>
                                        </p:attrNameLst>
                                      </p:cBhvr>
                                      <p:to>
                                        <p:strVal val="visible"/>
                                      </p:to>
                                    </p:set>
                                    <p:animEffect transition="in" filter="checkerboard(across)">
                                      <p:cBhvr>
                                        <p:cTn id="13" dur="500"/>
                                        <p:tgtEl>
                                          <p:spTgt spid="153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6" grpId="0" animBg="1" autoUpdateAnimBg="0"/>
      <p:bldP spid="15367" grpId="0" animBg="1" autoUpdateAnimBg="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Text Box 2"/>
          <p:cNvSpPr txBox="1">
            <a:spLocks noChangeArrowheads="1"/>
          </p:cNvSpPr>
          <p:nvPr/>
        </p:nvSpPr>
        <p:spPr bwMode="auto">
          <a:xfrm>
            <a:off x="8105775" y="76200"/>
            <a:ext cx="885825"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174b</a:t>
            </a:r>
          </a:p>
        </p:txBody>
      </p:sp>
      <p:sp>
        <p:nvSpPr>
          <p:cNvPr id="31747" name="Text Box 3"/>
          <p:cNvSpPr txBox="1">
            <a:spLocks noChangeArrowheads="1"/>
          </p:cNvSpPr>
          <p:nvPr/>
        </p:nvSpPr>
        <p:spPr bwMode="auto">
          <a:xfrm>
            <a:off x="1524000" y="76200"/>
            <a:ext cx="6172200" cy="519113"/>
          </a:xfrm>
          <a:prstGeom prst="rect">
            <a:avLst/>
          </a:prstGeom>
          <a:gradFill rotWithShape="1">
            <a:gsLst>
              <a:gs pos="0">
                <a:srgbClr val="9933FF"/>
              </a:gs>
              <a:gs pos="50000">
                <a:schemeClr val="bg2"/>
              </a:gs>
              <a:gs pos="100000">
                <a:srgbClr val="9933FF"/>
              </a:gs>
            </a:gsLst>
            <a:lin ang="5400000" scaled="1"/>
          </a:gradFill>
          <a:ln w="12700">
            <a:noFill/>
            <a:miter lim="800000"/>
            <a:headEnd type="none" w="sm" len="sm"/>
            <a:tailEnd type="none" w="sm" len="sm"/>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800" b="1" i="0" u="none" strike="noStrike" kern="1200" cap="none" spc="0" normalizeH="0" baseline="0" noProof="0">
                <a:ln>
                  <a:noFill/>
                </a:ln>
                <a:solidFill>
                  <a:srgbClr val="FFFFFF"/>
                </a:solidFill>
                <a:effectLst/>
                <a:uLnTx/>
                <a:uFillTx/>
                <a:latin typeface="Times" charset="0"/>
                <a:ea typeface="宋体" charset="0"/>
                <a:cs typeface="宋体" charset="0"/>
              </a:rPr>
              <a:t>天主教徒的称义观</a:t>
            </a:r>
          </a:p>
        </p:txBody>
      </p:sp>
      <p:sp>
        <p:nvSpPr>
          <p:cNvPr id="141315" name="Rectangle 4"/>
          <p:cNvSpPr>
            <a:spLocks noChangeArrowheads="1"/>
          </p:cNvSpPr>
          <p:nvPr/>
        </p:nvSpPr>
        <p:spPr bwMode="auto">
          <a:xfrm>
            <a:off x="465138" y="1695450"/>
            <a:ext cx="9144000" cy="3054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p>
            <a:pPr marL="0" marR="0" lvl="0" indent="0" algn="just" defTabSz="914400" rtl="0" eaLnBrk="1" fontAlgn="base" latinLnBrk="0" hangingPunct="1">
              <a:lnSpc>
                <a:spcPct val="100000"/>
              </a:lnSpc>
              <a:spcBef>
                <a:spcPct val="0"/>
              </a:spcBef>
              <a:spcAft>
                <a:spcPct val="0"/>
              </a:spcAft>
              <a:buClrTx/>
              <a:buSzTx/>
              <a:buFontTx/>
              <a:buNone/>
              <a:tabLst>
                <a:tab pos="457200" algn="r"/>
                <a:tab pos="2743200" algn="ctr"/>
                <a:tab pos="5486400" algn="r"/>
              </a:tabLst>
              <a:defRPr/>
            </a:pPr>
            <a:r>
              <a:rPr kumimoji="0" lang="en-US" altLang="zh-CN" sz="1100" b="0" i="0" u="none" strike="noStrike" kern="1200" cap="none" spc="0" normalizeH="0" baseline="0" noProof="0">
                <a:ln>
                  <a:noFill/>
                </a:ln>
                <a:solidFill>
                  <a:srgbClr val="FFFFFF"/>
                </a:solidFill>
                <a:effectLst/>
                <a:uLnTx/>
                <a:uFillTx/>
                <a:latin typeface="Times" charset="0"/>
                <a:ea typeface="宋体" charset="0"/>
                <a:cs typeface="宋体" charset="0"/>
              </a:rPr>
              <a:t> </a:t>
            </a:r>
            <a:endParaRPr kumimoji="0" lang="en-US" altLang="zh-CN" sz="1200" b="0" i="0" u="none" strike="noStrike" kern="1200" cap="none" spc="0" normalizeH="0" baseline="0" noProof="0">
              <a:ln>
                <a:noFill/>
              </a:ln>
              <a:solidFill>
                <a:srgbClr val="FFFFFF"/>
              </a:solidFill>
              <a:effectLst/>
              <a:uLnTx/>
              <a:uFillTx/>
              <a:latin typeface="Times" charset="0"/>
              <a:ea typeface="宋体" charset="0"/>
              <a:cs typeface="宋体"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100" b="0" i="0" u="none" strike="noStrike" kern="1200" cap="none" spc="0" normalizeH="0" baseline="0" noProof="0">
                <a:ln>
                  <a:noFill/>
                </a:ln>
                <a:solidFill>
                  <a:srgbClr val="FFFFFF"/>
                </a:solidFill>
                <a:effectLst/>
                <a:uLnTx/>
                <a:uFillTx/>
                <a:latin typeface="Times" charset="0"/>
                <a:ea typeface="宋体" charset="0"/>
                <a:cs typeface="宋体" charset="0"/>
              </a:rPr>
              <a:t> </a:t>
            </a:r>
            <a:endParaRPr kumimoji="0" lang="en-US" altLang="zh-CN" sz="1200" b="0" i="0" u="none" strike="noStrike" kern="1200" cap="none" spc="0" normalizeH="0" baseline="0" noProof="0">
              <a:ln>
                <a:noFill/>
              </a:ln>
              <a:solidFill>
                <a:srgbClr val="FFFFFF"/>
              </a:solidFill>
              <a:effectLst/>
              <a:uLnTx/>
              <a:uFillTx/>
              <a:latin typeface="Times" charset="0"/>
              <a:ea typeface="宋体" charset="0"/>
              <a:cs typeface="宋体"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br>
              <a:rPr kumimoji="0" lang="en-US" altLang="zh-CN" sz="1800" b="0" i="0" u="none" strike="noStrike" kern="1200" cap="none" spc="0" normalizeH="0" baseline="0" noProof="0">
                <a:ln>
                  <a:noFill/>
                </a:ln>
                <a:solidFill>
                  <a:srgbClr val="FFFFFF"/>
                </a:solidFill>
                <a:effectLst/>
                <a:uLnTx/>
                <a:uFillTx/>
                <a:latin typeface="Times New Roman" charset="0"/>
                <a:ea typeface="宋体" charset="0"/>
                <a:cs typeface="宋体" charset="0"/>
              </a:rPr>
            </a:br>
            <a:endParaRPr kumimoji="0" lang="en-US" altLang="zh-CN" sz="1200" b="0" i="0" u="none" strike="noStrike" kern="1200" cap="none" spc="0" normalizeH="0" baseline="0" noProof="0">
              <a:ln>
                <a:noFill/>
              </a:ln>
              <a:solidFill>
                <a:srgbClr val="FFFFFF"/>
              </a:solidFill>
              <a:effectLst/>
              <a:uLnTx/>
              <a:uFillTx/>
              <a:latin typeface="Times" charset="0"/>
              <a:ea typeface="宋体" charset="0"/>
              <a:cs typeface="宋体"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100" b="0" i="0" u="none" strike="noStrike" kern="1200" cap="none" spc="0" normalizeH="0" baseline="0" noProof="0">
                <a:ln>
                  <a:noFill/>
                </a:ln>
                <a:solidFill>
                  <a:srgbClr val="FFFFFF"/>
                </a:solidFill>
                <a:effectLst/>
                <a:uLnTx/>
                <a:uFillTx/>
                <a:latin typeface="Times" charset="0"/>
                <a:ea typeface="宋体" charset="0"/>
                <a:cs typeface="宋体" charset="0"/>
              </a:rPr>
              <a:t> </a:t>
            </a:r>
            <a:endParaRPr kumimoji="0" lang="en-US" altLang="zh-CN" sz="1200" b="0" i="0" u="none" strike="noStrike" kern="1200" cap="none" spc="0" normalizeH="0" baseline="0" noProof="0">
              <a:ln>
                <a:noFill/>
              </a:ln>
              <a:solidFill>
                <a:srgbClr val="FFFFFF"/>
              </a:solidFill>
              <a:effectLst/>
              <a:uLnTx/>
              <a:uFillTx/>
              <a:latin typeface="Times" charset="0"/>
              <a:ea typeface="宋体" charset="0"/>
              <a:cs typeface="宋体"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100" b="0" i="0" u="none" strike="noStrike" kern="1200" cap="none" spc="0" normalizeH="0" baseline="0" noProof="0">
                <a:ln>
                  <a:noFill/>
                </a:ln>
                <a:solidFill>
                  <a:srgbClr val="FFFFFF"/>
                </a:solidFill>
                <a:effectLst/>
                <a:uLnTx/>
                <a:uFillTx/>
                <a:latin typeface="Times" charset="0"/>
                <a:ea typeface="宋体" charset="0"/>
                <a:cs typeface="宋体" charset="0"/>
              </a:rPr>
              <a:t> </a:t>
            </a:r>
            <a:endParaRPr kumimoji="0" lang="en-US" altLang="zh-CN" sz="1200" b="0" i="0" u="none" strike="noStrike" kern="1200" cap="none" spc="0" normalizeH="0" baseline="0" noProof="0">
              <a:ln>
                <a:noFill/>
              </a:ln>
              <a:solidFill>
                <a:srgbClr val="FFFFFF"/>
              </a:solidFill>
              <a:effectLst/>
              <a:uLnTx/>
              <a:uFillTx/>
              <a:latin typeface="Times" charset="0"/>
              <a:ea typeface="宋体" charset="0"/>
              <a:cs typeface="宋体"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100" b="0" i="0" u="none" strike="noStrike" kern="1200" cap="none" spc="0" normalizeH="0" baseline="0" noProof="0">
                <a:ln>
                  <a:noFill/>
                </a:ln>
                <a:solidFill>
                  <a:srgbClr val="FFFFFF"/>
                </a:solidFill>
                <a:effectLst/>
                <a:uLnTx/>
                <a:uFillTx/>
                <a:latin typeface="Times" charset="0"/>
                <a:ea typeface="宋体" charset="0"/>
                <a:cs typeface="宋体" charset="0"/>
              </a:rPr>
              <a:t> </a:t>
            </a:r>
            <a:endParaRPr kumimoji="0" lang="en-US" altLang="zh-CN" sz="1200" b="0" i="0" u="none" strike="noStrike" kern="1200" cap="none" spc="0" normalizeH="0" baseline="0" noProof="0">
              <a:ln>
                <a:noFill/>
              </a:ln>
              <a:solidFill>
                <a:srgbClr val="FFFFFF"/>
              </a:solidFill>
              <a:effectLst/>
              <a:uLnTx/>
              <a:uFillTx/>
              <a:latin typeface="Times" charset="0"/>
              <a:ea typeface="宋体" charset="0"/>
              <a:cs typeface="宋体"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100" b="0" i="0" u="none" strike="noStrike" kern="1200" cap="none" spc="0" normalizeH="0" baseline="0" noProof="0">
                <a:ln>
                  <a:noFill/>
                </a:ln>
                <a:solidFill>
                  <a:srgbClr val="FFFFFF"/>
                </a:solidFill>
                <a:effectLst/>
                <a:uLnTx/>
                <a:uFillTx/>
                <a:latin typeface="Times" charset="0"/>
                <a:ea typeface="宋体" charset="0"/>
                <a:cs typeface="宋体" charset="0"/>
              </a:rPr>
              <a:t> </a:t>
            </a:r>
            <a:endParaRPr kumimoji="0" lang="en-US" altLang="zh-CN" sz="1200" b="0" i="0" u="none" strike="noStrike" kern="1200" cap="none" spc="0" normalizeH="0" baseline="0" noProof="0">
              <a:ln>
                <a:noFill/>
              </a:ln>
              <a:solidFill>
                <a:srgbClr val="FFFFFF"/>
              </a:solidFill>
              <a:effectLst/>
              <a:uLnTx/>
              <a:uFillTx/>
              <a:latin typeface="Times" charset="0"/>
              <a:ea typeface="宋体" charset="0"/>
              <a:cs typeface="宋体"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100" b="0" i="0" u="none" strike="noStrike" kern="1200" cap="none" spc="0" normalizeH="0" baseline="0" noProof="0">
                <a:ln>
                  <a:noFill/>
                </a:ln>
                <a:solidFill>
                  <a:srgbClr val="FFFFFF"/>
                </a:solidFill>
                <a:effectLst/>
                <a:uLnTx/>
                <a:uFillTx/>
                <a:latin typeface="Times" charset="0"/>
                <a:ea typeface="宋体" charset="0"/>
                <a:cs typeface="宋体" charset="0"/>
              </a:rPr>
              <a:t> </a:t>
            </a:r>
            <a:endParaRPr kumimoji="0" lang="en-US" altLang="zh-CN" sz="1200" b="0" i="0" u="none" strike="noStrike" kern="1200" cap="none" spc="0" normalizeH="0" baseline="0" noProof="0">
              <a:ln>
                <a:noFill/>
              </a:ln>
              <a:solidFill>
                <a:srgbClr val="FFFFFF"/>
              </a:solidFill>
              <a:effectLst/>
              <a:uLnTx/>
              <a:uFillTx/>
              <a:latin typeface="Times" charset="0"/>
              <a:ea typeface="宋体" charset="0"/>
              <a:cs typeface="宋体"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100" b="0" i="0" u="none" strike="noStrike" kern="1200" cap="none" spc="0" normalizeH="0" baseline="0" noProof="0">
                <a:ln>
                  <a:noFill/>
                </a:ln>
                <a:solidFill>
                  <a:srgbClr val="FFFFFF"/>
                </a:solidFill>
                <a:effectLst/>
                <a:uLnTx/>
                <a:uFillTx/>
                <a:latin typeface="Times" charset="0"/>
                <a:ea typeface="宋体" charset="0"/>
                <a:cs typeface="宋体" charset="0"/>
              </a:rPr>
              <a:t> </a:t>
            </a:r>
            <a:endParaRPr kumimoji="0" lang="en-US" altLang="zh-CN" sz="1200" b="0" i="0" u="none" strike="noStrike" kern="1200" cap="none" spc="0" normalizeH="0" baseline="0" noProof="0">
              <a:ln>
                <a:noFill/>
              </a:ln>
              <a:solidFill>
                <a:srgbClr val="FFFFFF"/>
              </a:solidFill>
              <a:effectLst/>
              <a:uLnTx/>
              <a:uFillTx/>
              <a:latin typeface="Times" charset="0"/>
              <a:ea typeface="宋体" charset="0"/>
              <a:cs typeface="宋体"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br>
              <a:rPr kumimoji="0" lang="en-US" altLang="zh-CN" sz="1800" b="0" i="0" u="none" strike="noStrike" kern="1200" cap="none" spc="0" normalizeH="0" baseline="0" noProof="0">
                <a:ln>
                  <a:noFill/>
                </a:ln>
                <a:solidFill>
                  <a:srgbClr val="FFFFFF"/>
                </a:solidFill>
                <a:effectLst/>
                <a:uLnTx/>
                <a:uFillTx/>
                <a:latin typeface="Times New Roman" charset="0"/>
                <a:ea typeface="宋体" charset="0"/>
                <a:cs typeface="宋体" charset="0"/>
              </a:rPr>
            </a:br>
            <a:endParaRPr kumimoji="0" lang="en-US" altLang="zh-CN" sz="1200" b="0" i="0" u="none" strike="noStrike" kern="1200" cap="none" spc="0" normalizeH="0" baseline="0" noProof="0">
              <a:ln>
                <a:noFill/>
              </a:ln>
              <a:solidFill>
                <a:srgbClr val="FFFFFF"/>
              </a:solidFill>
              <a:effectLst/>
              <a:uLnTx/>
              <a:uFillTx/>
              <a:latin typeface="Times" charset="0"/>
              <a:ea typeface="宋体" charset="0"/>
              <a:cs typeface="宋体"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100" b="0" i="0" u="none" strike="noStrike" kern="1200" cap="none" spc="0" normalizeH="0" baseline="0" noProof="0">
                <a:ln>
                  <a:noFill/>
                </a:ln>
                <a:solidFill>
                  <a:srgbClr val="FFFFFF"/>
                </a:solidFill>
                <a:effectLst/>
                <a:uLnTx/>
                <a:uFillTx/>
                <a:latin typeface="Times" charset="0"/>
                <a:ea typeface="宋体" charset="0"/>
                <a:cs typeface="宋体" charset="0"/>
              </a:rPr>
              <a:t> </a:t>
            </a:r>
            <a:endParaRPr kumimoji="0" lang="en-US" altLang="zh-CN" sz="1200" b="0" i="0" u="none" strike="noStrike" kern="1200" cap="none" spc="0" normalizeH="0" baseline="0" noProof="0">
              <a:ln>
                <a:noFill/>
              </a:ln>
              <a:solidFill>
                <a:srgbClr val="FFFFFF"/>
              </a:solidFill>
              <a:effectLst/>
              <a:uLnTx/>
              <a:uFillTx/>
              <a:latin typeface="Times" charset="0"/>
              <a:ea typeface="宋体" charset="0"/>
              <a:cs typeface="宋体"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100" b="0" i="0" u="none" strike="noStrike" kern="1200" cap="none" spc="0" normalizeH="0" baseline="0" noProof="0">
                <a:ln>
                  <a:noFill/>
                </a:ln>
                <a:solidFill>
                  <a:srgbClr val="FFFFFF"/>
                </a:solidFill>
                <a:effectLst/>
                <a:uLnTx/>
                <a:uFillTx/>
                <a:latin typeface="Times" charset="0"/>
                <a:ea typeface="宋体" charset="0"/>
                <a:cs typeface="宋体" charset="0"/>
              </a:rPr>
              <a:t> </a:t>
            </a:r>
            <a:endParaRPr kumimoji="0" lang="en-US" altLang="zh-CN" sz="1200" b="0" i="0" u="none" strike="noStrike" kern="1200" cap="none" spc="0" normalizeH="0" baseline="0" noProof="0">
              <a:ln>
                <a:noFill/>
              </a:ln>
              <a:solidFill>
                <a:srgbClr val="FFFFFF"/>
              </a:solidFill>
              <a:effectLst/>
              <a:uLnTx/>
              <a:uFillTx/>
              <a:latin typeface="Times" charset="0"/>
              <a:ea typeface="宋体" charset="0"/>
              <a:cs typeface="宋体" charset="0"/>
            </a:endParaRPr>
          </a:p>
          <a:p>
            <a:pPr marL="0" marR="0" lvl="0" indent="0" algn="l"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endParaRPr kumimoji="0" lang="en-US" altLang="zh-CN" sz="2400" b="0" i="0" u="none" strike="noStrike" kern="1200" cap="none" spc="0" normalizeH="0" baseline="0" noProof="0">
              <a:ln>
                <a:noFill/>
              </a:ln>
              <a:solidFill>
                <a:srgbClr val="FFFFFF"/>
              </a:solidFill>
              <a:effectLst/>
              <a:uLnTx/>
              <a:uFillTx/>
              <a:latin typeface="Times New Roman" charset="0"/>
              <a:ea typeface="宋体" charset="0"/>
              <a:cs typeface="宋体" charset="0"/>
            </a:endParaRPr>
          </a:p>
        </p:txBody>
      </p:sp>
      <p:sp>
        <p:nvSpPr>
          <p:cNvPr id="141316" name="Rectangle 5"/>
          <p:cNvSpPr>
            <a:spLocks noChangeArrowheads="1"/>
          </p:cNvSpPr>
          <p:nvPr/>
        </p:nvSpPr>
        <p:spPr bwMode="auto">
          <a:xfrm>
            <a:off x="465138" y="1649413"/>
            <a:ext cx="9144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tab pos="457200" algn="r"/>
                <a:tab pos="2743200" algn="ctr"/>
                <a:tab pos="5486400" algn="r"/>
              </a:tabLst>
              <a:defRPr/>
            </a:pPr>
            <a:endParaRPr kumimoji="0" lang="en-GB"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141317" name="Rectangle 6"/>
          <p:cNvSpPr>
            <a:spLocks noChangeArrowheads="1"/>
          </p:cNvSpPr>
          <p:nvPr/>
        </p:nvSpPr>
        <p:spPr bwMode="auto">
          <a:xfrm>
            <a:off x="465138" y="1649413"/>
            <a:ext cx="9144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tab pos="457200" algn="r"/>
                <a:tab pos="2743200" algn="ctr"/>
                <a:tab pos="5486400" algn="r"/>
              </a:tabLst>
              <a:defRPr/>
            </a:pPr>
            <a:endParaRPr kumimoji="0" lang="en-GB"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141318" name="Rectangle 7"/>
          <p:cNvSpPr>
            <a:spLocks noChangeArrowheads="1"/>
          </p:cNvSpPr>
          <p:nvPr/>
        </p:nvSpPr>
        <p:spPr bwMode="auto">
          <a:xfrm>
            <a:off x="465138" y="1695450"/>
            <a:ext cx="9144000" cy="625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p>
            <a:pPr marL="0" marR="0" lvl="0" indent="0" algn="just" defTabSz="914400" rtl="0" eaLnBrk="1" fontAlgn="base" latinLnBrk="0" hangingPunct="1">
              <a:lnSpc>
                <a:spcPct val="100000"/>
              </a:lnSpc>
              <a:spcBef>
                <a:spcPct val="0"/>
              </a:spcBef>
              <a:spcAft>
                <a:spcPct val="0"/>
              </a:spcAft>
              <a:buClrTx/>
              <a:buSzTx/>
              <a:buFontTx/>
              <a:buNone/>
              <a:tabLst>
                <a:tab pos="742950" algn="r"/>
                <a:tab pos="2743200" algn="ctr"/>
                <a:tab pos="5486400" algn="r"/>
              </a:tabLst>
              <a:defRPr/>
            </a:pPr>
            <a:r>
              <a:rPr kumimoji="0" lang="en-US" altLang="zh-CN" sz="1100" b="0" i="0" u="none" strike="noStrike" kern="1200" cap="none" spc="0" normalizeH="0" baseline="0" noProof="0">
                <a:ln>
                  <a:noFill/>
                </a:ln>
                <a:solidFill>
                  <a:srgbClr val="FFFFFF"/>
                </a:solidFill>
                <a:effectLst/>
                <a:uLnTx/>
                <a:uFillTx/>
                <a:latin typeface="Times" charset="0"/>
                <a:ea typeface="宋体" charset="0"/>
                <a:cs typeface="宋体" charset="0"/>
              </a:rPr>
              <a:t> </a:t>
            </a:r>
            <a:endParaRPr kumimoji="0" lang="en-US" altLang="zh-CN" sz="1200" b="0" i="0" u="none" strike="noStrike" kern="1200" cap="none" spc="0" normalizeH="0" baseline="0" noProof="0">
              <a:ln>
                <a:noFill/>
              </a:ln>
              <a:solidFill>
                <a:srgbClr val="FFFFFF"/>
              </a:solidFill>
              <a:effectLst/>
              <a:uLnTx/>
              <a:uFillTx/>
              <a:latin typeface="Times" charset="0"/>
              <a:ea typeface="宋体" charset="0"/>
              <a:cs typeface="宋体" charset="0"/>
            </a:endParaRPr>
          </a:p>
          <a:p>
            <a:pPr marL="0" marR="0" lvl="0" indent="0" algn="l" defTabSz="914400" rtl="0" eaLnBrk="0" fontAlgn="base" latinLnBrk="0" hangingPunct="0">
              <a:lnSpc>
                <a:spcPct val="100000"/>
              </a:lnSpc>
              <a:spcBef>
                <a:spcPct val="0"/>
              </a:spcBef>
              <a:spcAft>
                <a:spcPct val="0"/>
              </a:spcAft>
              <a:buClrTx/>
              <a:buSzTx/>
              <a:buFontTx/>
              <a:buNone/>
              <a:tabLst>
                <a:tab pos="742950" algn="r"/>
                <a:tab pos="2743200" algn="ctr"/>
                <a:tab pos="5486400" algn="r"/>
              </a:tabLst>
              <a:defRPr/>
            </a:pPr>
            <a:endParaRPr kumimoji="0" lang="en-US" altLang="zh-CN" sz="2400" b="0" i="0" u="none" strike="noStrike" kern="1200" cap="none" spc="0" normalizeH="0" baseline="0" noProof="0">
              <a:ln>
                <a:noFill/>
              </a:ln>
              <a:solidFill>
                <a:srgbClr val="FFFFFF"/>
              </a:solidFill>
              <a:effectLst/>
              <a:uLnTx/>
              <a:uFillTx/>
              <a:latin typeface="Times New Roman" charset="0"/>
              <a:ea typeface="宋体" charset="0"/>
              <a:cs typeface="宋体" charset="0"/>
            </a:endParaRPr>
          </a:p>
        </p:txBody>
      </p:sp>
      <p:sp>
        <p:nvSpPr>
          <p:cNvPr id="141319" name="Rectangle 8"/>
          <p:cNvSpPr>
            <a:spLocks noChangeArrowheads="1"/>
          </p:cNvSpPr>
          <p:nvPr/>
        </p:nvSpPr>
        <p:spPr bwMode="auto">
          <a:xfrm>
            <a:off x="465138" y="1649413"/>
            <a:ext cx="9144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tab pos="457200" algn="r"/>
                <a:tab pos="2743200" algn="ctr"/>
                <a:tab pos="5486400" algn="r"/>
              </a:tabLst>
              <a:defRPr/>
            </a:pPr>
            <a:endParaRPr kumimoji="0" lang="en-GB"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141320" name="Rectangle 9"/>
          <p:cNvSpPr>
            <a:spLocks noChangeArrowheads="1"/>
          </p:cNvSpPr>
          <p:nvPr/>
        </p:nvSpPr>
        <p:spPr bwMode="auto">
          <a:xfrm>
            <a:off x="1938338" y="-9525"/>
            <a:ext cx="9144000"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141321" name="Rectangle 11"/>
          <p:cNvSpPr>
            <a:spLocks noChangeArrowheads="1"/>
          </p:cNvSpPr>
          <p:nvPr/>
        </p:nvSpPr>
        <p:spPr bwMode="auto">
          <a:xfrm>
            <a:off x="1933575" y="1219200"/>
            <a:ext cx="9144000"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141322" name="Rectangle 14"/>
          <p:cNvSpPr>
            <a:spLocks noChangeArrowheads="1"/>
          </p:cNvSpPr>
          <p:nvPr/>
        </p:nvSpPr>
        <p:spPr bwMode="auto">
          <a:xfrm>
            <a:off x="1933575" y="1528763"/>
            <a:ext cx="9144000"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pic>
        <p:nvPicPr>
          <p:cNvPr id="141323" name="Picture 1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3375" y="609600"/>
            <a:ext cx="8582025" cy="6181725"/>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pic>
      <p:sp>
        <p:nvSpPr>
          <p:cNvPr id="141324" name="Text Box 15"/>
          <p:cNvSpPr txBox="1">
            <a:spLocks noChangeArrowheads="1"/>
          </p:cNvSpPr>
          <p:nvPr/>
        </p:nvSpPr>
        <p:spPr bwMode="auto">
          <a:xfrm>
            <a:off x="838200" y="1981200"/>
            <a:ext cx="1828800" cy="469900"/>
          </a:xfrm>
          <a:prstGeom prst="rect">
            <a:avLst/>
          </a:prstGeom>
          <a:solidFill>
            <a:schemeClr val="tx1"/>
          </a:solidFill>
          <a:ln w="12700">
            <a:solidFill>
              <a:srgbClr val="000000"/>
            </a:solidFill>
            <a:miter lim="800000"/>
            <a:headEnd type="none" w="sm" len="sm"/>
            <a:tailEnd type="none" w="sm" len="sm"/>
          </a:ln>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zh-CN" altLang="en-GB" sz="1200" b="0" i="0" u="none" strike="noStrike" kern="1200" cap="none" spc="0" normalizeH="0" baseline="0" noProof="0">
                <a:ln>
                  <a:noFill/>
                </a:ln>
                <a:solidFill>
                  <a:srgbClr val="000000"/>
                </a:solidFill>
                <a:effectLst/>
                <a:uLnTx/>
                <a:uFillTx/>
                <a:latin typeface="Times New Roman" charset="0"/>
                <a:ea typeface="宋体" charset="0"/>
                <a:cs typeface="宋体" charset="0"/>
              </a:rPr>
              <a:t>  没有义人，连一个也没有</a:t>
            </a:r>
            <a:r>
              <a:rPr kumimoji="0" lang="en-GB" altLang="zh-CN" sz="1200" b="0" i="0" u="none" strike="noStrike" kern="1200" cap="none" spc="0" normalizeH="0" baseline="0" noProof="0">
                <a:ln>
                  <a:noFill/>
                </a:ln>
                <a:solidFill>
                  <a:srgbClr val="000000"/>
                </a:solidFill>
                <a:effectLst/>
                <a:uLnTx/>
                <a:uFillTx/>
                <a:latin typeface="Times New Roman" charset="0"/>
                <a:ea typeface="宋体" charset="0"/>
                <a:cs typeface="宋体" charset="0"/>
              </a:rPr>
              <a:t>.</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zh-CN" altLang="en-GB" sz="1200" b="0" i="0" u="none" strike="noStrike" kern="1200" cap="none" spc="0" normalizeH="0" baseline="0" noProof="0">
                <a:ln>
                  <a:noFill/>
                </a:ln>
                <a:solidFill>
                  <a:srgbClr val="000000"/>
                </a:solidFill>
                <a:effectLst/>
                <a:uLnTx/>
                <a:uFillTx/>
                <a:latin typeface="Times New Roman" charset="0"/>
                <a:ea typeface="宋体" charset="0"/>
                <a:cs typeface="宋体" charset="0"/>
              </a:rPr>
              <a:t>                         罗三</a:t>
            </a:r>
            <a:r>
              <a:rPr kumimoji="0" lang="en-GB" altLang="zh-CN" sz="1200" b="0" i="0" u="none" strike="noStrike" kern="1200" cap="none" spc="0" normalizeH="0" baseline="0" noProof="0">
                <a:ln>
                  <a:noFill/>
                </a:ln>
                <a:solidFill>
                  <a:srgbClr val="000000"/>
                </a:solidFill>
                <a:effectLst/>
                <a:uLnTx/>
                <a:uFillTx/>
                <a:latin typeface="Times New Roman" charset="0"/>
                <a:ea typeface="宋体" charset="0"/>
                <a:cs typeface="宋体" charset="0"/>
              </a:rPr>
              <a:t>10</a:t>
            </a:r>
          </a:p>
        </p:txBody>
      </p:sp>
      <p:sp>
        <p:nvSpPr>
          <p:cNvPr id="141325" name="Text Box 16"/>
          <p:cNvSpPr txBox="1">
            <a:spLocks noChangeArrowheads="1"/>
          </p:cNvSpPr>
          <p:nvPr/>
        </p:nvSpPr>
        <p:spPr bwMode="auto">
          <a:xfrm>
            <a:off x="838200" y="2478088"/>
            <a:ext cx="2254250" cy="304800"/>
          </a:xfrm>
          <a:prstGeom prst="rect">
            <a:avLst/>
          </a:prstGeom>
          <a:solidFill>
            <a:schemeClr val="tx1"/>
          </a:solidFill>
          <a:ln>
            <a:noFill/>
          </a:ln>
          <a:extLs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lIns="0" tIns="0" rIns="0" bIns="0"/>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GB" sz="2400" b="0" i="0" u="none" strike="noStrike" kern="1200" cap="none" spc="0" normalizeH="0" baseline="0" noProof="0">
                <a:ln>
                  <a:noFill/>
                </a:ln>
                <a:solidFill>
                  <a:srgbClr val="000000"/>
                </a:solidFill>
                <a:effectLst/>
                <a:uLnTx/>
                <a:uFillTx/>
                <a:latin typeface="Times New Roman" charset="0"/>
                <a:ea typeface="宋体" charset="0"/>
                <a:cs typeface="宋体" charset="0"/>
              </a:rPr>
              <a:t>自以为义</a:t>
            </a:r>
          </a:p>
        </p:txBody>
      </p:sp>
      <p:sp>
        <p:nvSpPr>
          <p:cNvPr id="141326" name="Text Box 18"/>
          <p:cNvSpPr txBox="1">
            <a:spLocks noChangeArrowheads="1"/>
          </p:cNvSpPr>
          <p:nvPr/>
        </p:nvSpPr>
        <p:spPr bwMode="auto">
          <a:xfrm rot="-4843071">
            <a:off x="2076450" y="3943350"/>
            <a:ext cx="1485900" cy="457200"/>
          </a:xfrm>
          <a:prstGeom prst="rect">
            <a:avLst/>
          </a:prstGeom>
          <a:solidFill>
            <a:schemeClr val="tx1"/>
          </a:solidFill>
          <a:ln>
            <a:noFill/>
          </a:ln>
          <a:extLs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zh-CN" altLang="en-GB" sz="2400" b="0" i="0" u="none" strike="noStrike" kern="1200" cap="none" spc="0" normalizeH="0" baseline="0" noProof="0">
                <a:ln>
                  <a:noFill/>
                </a:ln>
                <a:solidFill>
                  <a:srgbClr val="000000"/>
                </a:solidFill>
                <a:effectLst/>
                <a:uLnTx/>
                <a:uFillTx/>
                <a:latin typeface="Times New Roman" charset="0"/>
                <a:ea typeface="宋体" charset="0"/>
                <a:cs typeface="宋体" charset="0"/>
              </a:rPr>
              <a:t>水的洗礼</a:t>
            </a:r>
          </a:p>
        </p:txBody>
      </p:sp>
      <p:sp>
        <p:nvSpPr>
          <p:cNvPr id="141327" name="Text Box 17"/>
          <p:cNvSpPr txBox="1">
            <a:spLocks noChangeArrowheads="1"/>
          </p:cNvSpPr>
          <p:nvPr/>
        </p:nvSpPr>
        <p:spPr bwMode="auto">
          <a:xfrm>
            <a:off x="801688" y="2819400"/>
            <a:ext cx="2193925" cy="652463"/>
          </a:xfrm>
          <a:prstGeom prst="rect">
            <a:avLst/>
          </a:prstGeom>
          <a:solidFill>
            <a:schemeClr val="tx1"/>
          </a:solidFill>
          <a:ln w="12700">
            <a:solidFill>
              <a:srgbClr val="000000"/>
            </a:solidFill>
            <a:miter lim="800000"/>
            <a:headEnd type="none" w="sm" len="sm"/>
            <a:tailEnd type="none" w="sm" len="sm"/>
          </a:ln>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zh-CN" altLang="en-GB" sz="1200" b="0" i="0" u="none" strike="noStrike" kern="1200" cap="none" spc="0" normalizeH="0" baseline="0" noProof="0">
                <a:ln>
                  <a:noFill/>
                </a:ln>
                <a:solidFill>
                  <a:srgbClr val="000000"/>
                </a:solidFill>
                <a:effectLst/>
                <a:uLnTx/>
                <a:uFillTx/>
                <a:latin typeface="Times New Roman" charset="0"/>
                <a:ea typeface="宋体" charset="0"/>
                <a:cs typeface="宋体" charset="0"/>
              </a:rPr>
              <a:t>他就救了我们，并不是由于我们所行的义，而是照着他的怜悯。多三</a:t>
            </a:r>
            <a:r>
              <a:rPr kumimoji="0" lang="en-GB" altLang="zh-CN" sz="1200" b="0" i="0" u="none" strike="noStrike" kern="1200" cap="none" spc="0" normalizeH="0" baseline="0" noProof="0">
                <a:ln>
                  <a:noFill/>
                </a:ln>
                <a:solidFill>
                  <a:srgbClr val="000000"/>
                </a:solidFill>
                <a:effectLst/>
                <a:uLnTx/>
                <a:uFillTx/>
                <a:latin typeface="Times New Roman" charset="0"/>
                <a:ea typeface="宋体" charset="0"/>
                <a:cs typeface="宋体" charset="0"/>
              </a:rPr>
              <a:t>10</a:t>
            </a:r>
          </a:p>
        </p:txBody>
      </p:sp>
      <p:sp>
        <p:nvSpPr>
          <p:cNvPr id="141328" name="Text Box 19"/>
          <p:cNvSpPr txBox="1">
            <a:spLocks noChangeArrowheads="1"/>
          </p:cNvSpPr>
          <p:nvPr/>
        </p:nvSpPr>
        <p:spPr bwMode="auto">
          <a:xfrm>
            <a:off x="877888" y="6315075"/>
            <a:ext cx="8001000" cy="457200"/>
          </a:xfrm>
          <a:prstGeom prst="rect">
            <a:avLst/>
          </a:prstGeom>
          <a:solidFill>
            <a:schemeClr val="tx1"/>
          </a:solidFill>
          <a:ln>
            <a:noFill/>
          </a:ln>
          <a:extLs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GB" sz="2400" b="1" i="0" u="none" strike="noStrike" kern="1200" cap="none" spc="0" normalizeH="0" baseline="0" noProof="0">
                <a:ln>
                  <a:noFill/>
                </a:ln>
                <a:solidFill>
                  <a:srgbClr val="000000"/>
                </a:solidFill>
                <a:effectLst/>
                <a:uLnTx/>
                <a:uFillTx/>
                <a:latin typeface="Times New Roman" charset="0"/>
                <a:ea typeface="宋体" charset="0"/>
                <a:cs typeface="宋体" charset="0"/>
              </a:rPr>
              <a:t>罗马天主教会的称义图观</a:t>
            </a:r>
          </a:p>
        </p:txBody>
      </p:sp>
      <p:sp>
        <p:nvSpPr>
          <p:cNvPr id="141329" name="Text Box 20"/>
          <p:cNvSpPr txBox="1">
            <a:spLocks noChangeArrowheads="1"/>
          </p:cNvSpPr>
          <p:nvPr/>
        </p:nvSpPr>
        <p:spPr bwMode="auto">
          <a:xfrm>
            <a:off x="877888" y="5194300"/>
            <a:ext cx="1828800" cy="822325"/>
          </a:xfrm>
          <a:prstGeom prst="rect">
            <a:avLst/>
          </a:prstGeom>
          <a:solidFill>
            <a:schemeClr val="tx1"/>
          </a:solidFill>
          <a:ln>
            <a:noFill/>
          </a:ln>
          <a:extLs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zh-CN" altLang="en-GB" sz="2400" b="0" i="0" u="none" strike="noStrike" kern="1200" cap="none" spc="0" normalizeH="0" baseline="0" noProof="0">
                <a:ln>
                  <a:noFill/>
                </a:ln>
                <a:solidFill>
                  <a:srgbClr val="000000"/>
                </a:solidFill>
                <a:effectLst/>
                <a:uLnTx/>
                <a:uFillTx/>
                <a:latin typeface="Times New Roman" charset="0"/>
                <a:ea typeface="宋体" charset="0"/>
                <a:cs typeface="宋体" charset="0"/>
              </a:rPr>
              <a:t>注定下地狱</a:t>
            </a:r>
            <a:br>
              <a:rPr kumimoji="0" lang="zh-CN" altLang="en-GB" sz="2400" b="0" i="0" u="none" strike="noStrike" kern="1200" cap="none" spc="0" normalizeH="0" baseline="0" noProof="0">
                <a:ln>
                  <a:noFill/>
                </a:ln>
                <a:solidFill>
                  <a:srgbClr val="000000"/>
                </a:solidFill>
                <a:effectLst/>
                <a:uLnTx/>
                <a:uFillTx/>
                <a:latin typeface="Times New Roman" charset="0"/>
                <a:ea typeface="宋体" charset="0"/>
                <a:cs typeface="宋体" charset="0"/>
              </a:rPr>
            </a:br>
            <a:r>
              <a:rPr kumimoji="0" lang="zh-CN" altLang="en-GB" sz="2400" b="0" i="0" u="none" strike="noStrike" kern="1200" cap="none" spc="0" normalizeH="0" baseline="0" noProof="0">
                <a:ln>
                  <a:noFill/>
                </a:ln>
                <a:solidFill>
                  <a:srgbClr val="000000"/>
                </a:solidFill>
                <a:effectLst/>
                <a:uLnTx/>
                <a:uFillTx/>
                <a:latin typeface="Times New Roman" charset="0"/>
                <a:ea typeface="宋体" charset="0"/>
                <a:cs typeface="宋体" charset="0"/>
              </a:rPr>
              <a:t>没有恩典</a:t>
            </a:r>
          </a:p>
        </p:txBody>
      </p:sp>
      <p:sp>
        <p:nvSpPr>
          <p:cNvPr id="141330" name="Text Box 21"/>
          <p:cNvSpPr txBox="1">
            <a:spLocks noChangeArrowheads="1"/>
          </p:cNvSpPr>
          <p:nvPr/>
        </p:nvSpPr>
        <p:spPr bwMode="auto">
          <a:xfrm>
            <a:off x="3886200" y="5715000"/>
            <a:ext cx="1143000" cy="366713"/>
          </a:xfrm>
          <a:prstGeom prst="rect">
            <a:avLst/>
          </a:prstGeom>
          <a:solidFill>
            <a:schemeClr val="tx1"/>
          </a:solidFill>
          <a:ln>
            <a:noFill/>
          </a:ln>
          <a:extLs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zh-CN" altLang="en-GB" sz="1800" b="0" i="0" u="none" strike="noStrike" kern="1200" cap="none" spc="0" normalizeH="0" baseline="0" noProof="0">
                <a:ln>
                  <a:noFill/>
                </a:ln>
                <a:solidFill>
                  <a:srgbClr val="000000"/>
                </a:solidFill>
                <a:effectLst/>
                <a:uLnTx/>
                <a:uFillTx/>
                <a:latin typeface="Times New Roman" charset="0"/>
                <a:ea typeface="宋体" charset="0"/>
                <a:cs typeface="宋体" charset="0"/>
              </a:rPr>
              <a:t>肉身的罪</a:t>
            </a:r>
          </a:p>
        </p:txBody>
      </p:sp>
      <p:sp>
        <p:nvSpPr>
          <p:cNvPr id="141331" name="Text Box 22"/>
          <p:cNvSpPr txBox="1">
            <a:spLocks noChangeArrowheads="1"/>
          </p:cNvSpPr>
          <p:nvPr/>
        </p:nvSpPr>
        <p:spPr bwMode="auto">
          <a:xfrm>
            <a:off x="7315200" y="5791200"/>
            <a:ext cx="1371600" cy="425450"/>
          </a:xfrm>
          <a:prstGeom prst="rect">
            <a:avLst/>
          </a:prstGeom>
          <a:solidFill>
            <a:schemeClr val="tx1"/>
          </a:solidFill>
          <a:ln>
            <a:noFill/>
          </a:ln>
          <a:extLs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zh-CN" altLang="en-GB" sz="1400" b="0" i="0" u="none" strike="noStrike" kern="1200" cap="none" spc="0" normalizeH="0" baseline="0" noProof="0">
                <a:ln>
                  <a:noFill/>
                </a:ln>
                <a:solidFill>
                  <a:srgbClr val="000000"/>
                </a:solidFill>
                <a:effectLst/>
                <a:uLnTx/>
                <a:uFillTx/>
                <a:latin typeface="Times New Roman" charset="0"/>
                <a:ea typeface="宋体" charset="0"/>
                <a:cs typeface="宋体" charset="0"/>
              </a:rPr>
              <a:t>在这条线上死送你去地狱</a:t>
            </a:r>
          </a:p>
        </p:txBody>
      </p:sp>
      <p:sp>
        <p:nvSpPr>
          <p:cNvPr id="141332" name="Text Box 23"/>
          <p:cNvSpPr txBox="1">
            <a:spLocks noChangeArrowheads="1"/>
          </p:cNvSpPr>
          <p:nvPr/>
        </p:nvSpPr>
        <p:spPr bwMode="auto">
          <a:xfrm>
            <a:off x="7391400" y="3810000"/>
            <a:ext cx="1371600" cy="474663"/>
          </a:xfrm>
          <a:prstGeom prst="rect">
            <a:avLst/>
          </a:prstGeom>
          <a:solidFill>
            <a:schemeClr val="tx1"/>
          </a:solidFill>
          <a:ln>
            <a:noFill/>
          </a:ln>
          <a:extLs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lIns="0" tIns="0" rIns="0" bIns="0"/>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GB" sz="1400" b="0" i="0" u="none" strike="noStrike" kern="1200" cap="none" spc="0" normalizeH="0" baseline="0" noProof="0">
                <a:ln>
                  <a:noFill/>
                </a:ln>
                <a:solidFill>
                  <a:srgbClr val="000000"/>
                </a:solidFill>
                <a:effectLst/>
                <a:uLnTx/>
                <a:uFillTx/>
                <a:latin typeface="Times New Roman" charset="0"/>
                <a:ea typeface="宋体" charset="0"/>
                <a:cs typeface="宋体" charset="0"/>
              </a:rPr>
              <a:t>在这里死送你去炼狱</a:t>
            </a:r>
          </a:p>
        </p:txBody>
      </p:sp>
      <p:sp>
        <p:nvSpPr>
          <p:cNvPr id="141333" name="Text Box 24"/>
          <p:cNvSpPr txBox="1">
            <a:spLocks noChangeArrowheads="1"/>
          </p:cNvSpPr>
          <p:nvPr/>
        </p:nvSpPr>
        <p:spPr bwMode="auto">
          <a:xfrm>
            <a:off x="5638800" y="3395663"/>
            <a:ext cx="1371600" cy="338137"/>
          </a:xfrm>
          <a:prstGeom prst="rect">
            <a:avLst/>
          </a:prstGeom>
          <a:solidFill>
            <a:schemeClr val="tx1"/>
          </a:solidFill>
          <a:ln>
            <a:noFill/>
          </a:ln>
          <a:extLs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lIns="0" tIns="0" rIns="0" bIns="0"/>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GB" sz="1400" b="0" i="0" u="none" strike="noStrike" kern="1200" cap="none" spc="0" normalizeH="0" baseline="0" noProof="0">
                <a:ln>
                  <a:noFill/>
                </a:ln>
                <a:solidFill>
                  <a:srgbClr val="000000"/>
                </a:solidFill>
                <a:effectLst/>
                <a:uLnTx/>
                <a:uFillTx/>
                <a:latin typeface="Times New Roman" charset="0"/>
                <a:ea typeface="宋体" charset="0"/>
                <a:cs typeface="宋体" charset="0"/>
              </a:rPr>
              <a:t>善工与圣事</a:t>
            </a:r>
          </a:p>
        </p:txBody>
      </p:sp>
      <p:sp>
        <p:nvSpPr>
          <p:cNvPr id="141334" name="Text Box 25"/>
          <p:cNvSpPr txBox="1">
            <a:spLocks noChangeArrowheads="1"/>
          </p:cNvSpPr>
          <p:nvPr/>
        </p:nvSpPr>
        <p:spPr bwMode="auto">
          <a:xfrm>
            <a:off x="4343400" y="2895600"/>
            <a:ext cx="1371600" cy="338138"/>
          </a:xfrm>
          <a:prstGeom prst="rect">
            <a:avLst/>
          </a:prstGeom>
          <a:solidFill>
            <a:schemeClr val="tx1"/>
          </a:solidFill>
          <a:ln>
            <a:noFill/>
          </a:ln>
          <a:extLs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lIns="0" tIns="0" rIns="0" bIns="0"/>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zh-CN" altLang="en-GB" sz="1400" b="0" i="0" u="none" strike="noStrike" kern="1200" cap="none" spc="0" normalizeH="0" baseline="0" noProof="0">
                <a:ln>
                  <a:noFill/>
                </a:ln>
                <a:solidFill>
                  <a:srgbClr val="000000"/>
                </a:solidFill>
                <a:effectLst/>
                <a:uLnTx/>
                <a:uFillTx/>
                <a:latin typeface="Times New Roman" charset="0"/>
                <a:ea typeface="宋体" charset="0"/>
                <a:cs typeface="宋体" charset="0"/>
              </a:rPr>
              <a:t>可原谅的罪</a:t>
            </a:r>
          </a:p>
        </p:txBody>
      </p:sp>
      <p:sp>
        <p:nvSpPr>
          <p:cNvPr id="141335" name="Text Box 26"/>
          <p:cNvSpPr txBox="1">
            <a:spLocks noChangeArrowheads="1"/>
          </p:cNvSpPr>
          <p:nvPr/>
        </p:nvSpPr>
        <p:spPr bwMode="auto">
          <a:xfrm>
            <a:off x="4267200" y="2036763"/>
            <a:ext cx="1600200" cy="523875"/>
          </a:xfrm>
          <a:prstGeom prst="rect">
            <a:avLst/>
          </a:prstGeom>
          <a:solidFill>
            <a:schemeClr val="tx1"/>
          </a:solidFill>
          <a:ln>
            <a:noFill/>
          </a:ln>
          <a:extLs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lIns="0" tIns="0" rIns="0" bIns="0"/>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zh-CN" altLang="en-GB" sz="1400" b="0" i="0" u="none" strike="noStrike" kern="1200" cap="none" spc="0" normalizeH="0" baseline="0" noProof="0">
                <a:ln>
                  <a:noFill/>
                </a:ln>
                <a:solidFill>
                  <a:srgbClr val="000000"/>
                </a:solidFill>
                <a:effectLst/>
                <a:uLnTx/>
                <a:uFillTx/>
                <a:latin typeface="Times New Roman" charset="0"/>
                <a:ea typeface="宋体" charset="0"/>
                <a:cs typeface="宋体" charset="0"/>
              </a:rPr>
              <a:t>死在这条线上或以上直接送你去天堂</a:t>
            </a:r>
          </a:p>
        </p:txBody>
      </p:sp>
      <p:sp>
        <p:nvSpPr>
          <p:cNvPr id="141336" name="Text Box 27"/>
          <p:cNvSpPr txBox="1">
            <a:spLocks noChangeArrowheads="1"/>
          </p:cNvSpPr>
          <p:nvPr/>
        </p:nvSpPr>
        <p:spPr bwMode="auto">
          <a:xfrm>
            <a:off x="4495800" y="1143000"/>
            <a:ext cx="4191000" cy="808038"/>
          </a:xfrm>
          <a:prstGeom prst="rect">
            <a:avLst/>
          </a:prstGeom>
          <a:solidFill>
            <a:schemeClr val="tx1"/>
          </a:solidFill>
          <a:ln>
            <a:noFill/>
          </a:ln>
          <a:extLs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lIns="0" tIns="0" rIns="0" bIns="0"/>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zh-CN" altLang="en-GB" sz="1600" b="0" i="0" u="none" strike="noStrike" kern="1200" cap="none" spc="0" normalizeH="0" baseline="0" noProof="0">
                <a:ln>
                  <a:noFill/>
                </a:ln>
                <a:solidFill>
                  <a:srgbClr val="000000"/>
                </a:solidFill>
                <a:effectLst/>
                <a:uLnTx/>
                <a:uFillTx/>
                <a:latin typeface="Times New Roman" charset="0"/>
                <a:ea typeface="宋体" charset="0"/>
                <a:cs typeface="宋体" charset="0"/>
              </a:rPr>
              <a:t>那些死于近天堂有多优点的把多余的优点归于梵蒂岡宝。这多余的优点通过赎罪卷与弥撒被散发到那些在炼狱受苦的。</a:t>
            </a:r>
            <a:endParaRPr kumimoji="0" lang="zh-CN" altLang="en-GB" sz="1600" b="0" i="0" u="none" strike="noStrike" kern="1200" cap="none" spc="0" normalizeH="0" baseline="0" noProof="0">
              <a:ln>
                <a:noFill/>
              </a:ln>
              <a:solidFill>
                <a:srgbClr val="FFFFFF"/>
              </a:solidFill>
              <a:effectLst/>
              <a:uLnTx/>
              <a:uFillTx/>
              <a:latin typeface="Times New Roman" charset="0"/>
              <a:ea typeface="宋体" charset="0"/>
              <a:cs typeface="宋体" charset="0"/>
            </a:endParaRPr>
          </a:p>
        </p:txBody>
      </p:sp>
    </p:spTree>
    <p:extLst>
      <p:ext uri="{BB962C8B-B14F-4D97-AF65-F5344CB8AC3E}">
        <p14:creationId xmlns:p14="http://schemas.microsoft.com/office/powerpoint/2010/main" val="3379551484"/>
      </p:ext>
    </p:extLst>
  </p:cSld>
  <p:clrMapOvr>
    <a:overrideClrMapping bg1="dk2" tx1="lt1" bg2="dk1" tx2="lt2" accent1="accent1" accent2="accent2" accent3="accent3" accent4="accent4" accent5="accent5" accent6="accent6" hlink="hlink" folHlink="folHlink"/>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Text Box 3"/>
          <p:cNvSpPr txBox="1">
            <a:spLocks noChangeArrowheads="1"/>
          </p:cNvSpPr>
          <p:nvPr/>
        </p:nvSpPr>
        <p:spPr bwMode="auto">
          <a:xfrm>
            <a:off x="1524000" y="76200"/>
            <a:ext cx="6172200" cy="519113"/>
          </a:xfrm>
          <a:prstGeom prst="rect">
            <a:avLst/>
          </a:prstGeom>
          <a:gradFill rotWithShape="1">
            <a:gsLst>
              <a:gs pos="0">
                <a:srgbClr val="9933FF"/>
              </a:gs>
              <a:gs pos="50000">
                <a:schemeClr val="bg2"/>
              </a:gs>
              <a:gs pos="100000">
                <a:srgbClr val="9933FF"/>
              </a:gs>
            </a:gsLst>
            <a:lin ang="5400000" scaled="1"/>
          </a:gradFill>
          <a:ln w="12700">
            <a:noFill/>
            <a:miter lim="800000"/>
            <a:headEnd type="none" w="sm" len="sm"/>
            <a:tailEnd type="none" w="sm" len="sm"/>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800" b="1" i="0" u="none" strike="noStrike" kern="1200" cap="none" spc="0" normalizeH="0" baseline="0" noProof="0">
                <a:ln>
                  <a:noFill/>
                </a:ln>
                <a:solidFill>
                  <a:srgbClr val="FFFFFF"/>
                </a:solidFill>
                <a:effectLst/>
                <a:uLnTx/>
                <a:uFillTx/>
                <a:latin typeface="Times" charset="0"/>
                <a:ea typeface="宋体" charset="0"/>
                <a:cs typeface="宋体" charset="0"/>
              </a:rPr>
              <a:t>圣经观的称义</a:t>
            </a:r>
          </a:p>
        </p:txBody>
      </p:sp>
      <p:sp>
        <p:nvSpPr>
          <p:cNvPr id="143362" name="Rectangle 4"/>
          <p:cNvSpPr>
            <a:spLocks noChangeArrowheads="1"/>
          </p:cNvSpPr>
          <p:nvPr/>
        </p:nvSpPr>
        <p:spPr bwMode="auto">
          <a:xfrm>
            <a:off x="465138" y="1695450"/>
            <a:ext cx="9144000" cy="3054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p>
            <a:pPr marL="0" marR="0" lvl="0" indent="0" algn="just" defTabSz="914400" rtl="0" eaLnBrk="1" fontAlgn="base" latinLnBrk="0" hangingPunct="1">
              <a:lnSpc>
                <a:spcPct val="100000"/>
              </a:lnSpc>
              <a:spcBef>
                <a:spcPct val="0"/>
              </a:spcBef>
              <a:spcAft>
                <a:spcPct val="0"/>
              </a:spcAft>
              <a:buClrTx/>
              <a:buSzTx/>
              <a:buFontTx/>
              <a:buNone/>
              <a:tabLst>
                <a:tab pos="457200" algn="r"/>
                <a:tab pos="2743200" algn="ctr"/>
                <a:tab pos="5486400" algn="r"/>
              </a:tabLst>
              <a:defRPr/>
            </a:pPr>
            <a:r>
              <a:rPr kumimoji="0" lang="en-US" altLang="zh-CN" sz="1100" b="0" i="0" u="none" strike="noStrike" kern="1200" cap="none" spc="0" normalizeH="0" baseline="0" noProof="0">
                <a:ln>
                  <a:noFill/>
                </a:ln>
                <a:solidFill>
                  <a:srgbClr val="FFFFFF"/>
                </a:solidFill>
                <a:effectLst/>
                <a:uLnTx/>
                <a:uFillTx/>
                <a:latin typeface="Times" charset="0"/>
                <a:ea typeface="宋体" charset="0"/>
                <a:cs typeface="宋体" charset="0"/>
              </a:rPr>
              <a:t> </a:t>
            </a:r>
            <a:endParaRPr kumimoji="0" lang="en-US" altLang="zh-CN" sz="1200" b="0" i="0" u="none" strike="noStrike" kern="1200" cap="none" spc="0" normalizeH="0" baseline="0" noProof="0">
              <a:ln>
                <a:noFill/>
              </a:ln>
              <a:solidFill>
                <a:srgbClr val="FFFFFF"/>
              </a:solidFill>
              <a:effectLst/>
              <a:uLnTx/>
              <a:uFillTx/>
              <a:latin typeface="Times" charset="0"/>
              <a:ea typeface="宋体" charset="0"/>
              <a:cs typeface="宋体"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100" b="0" i="0" u="none" strike="noStrike" kern="1200" cap="none" spc="0" normalizeH="0" baseline="0" noProof="0">
                <a:ln>
                  <a:noFill/>
                </a:ln>
                <a:solidFill>
                  <a:srgbClr val="FFFFFF"/>
                </a:solidFill>
                <a:effectLst/>
                <a:uLnTx/>
                <a:uFillTx/>
                <a:latin typeface="Times" charset="0"/>
                <a:ea typeface="宋体" charset="0"/>
                <a:cs typeface="宋体" charset="0"/>
              </a:rPr>
              <a:t> </a:t>
            </a:r>
            <a:endParaRPr kumimoji="0" lang="en-US" altLang="zh-CN" sz="1200" b="0" i="0" u="none" strike="noStrike" kern="1200" cap="none" spc="0" normalizeH="0" baseline="0" noProof="0">
              <a:ln>
                <a:noFill/>
              </a:ln>
              <a:solidFill>
                <a:srgbClr val="FFFFFF"/>
              </a:solidFill>
              <a:effectLst/>
              <a:uLnTx/>
              <a:uFillTx/>
              <a:latin typeface="Times" charset="0"/>
              <a:ea typeface="宋体" charset="0"/>
              <a:cs typeface="宋体"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br>
              <a:rPr kumimoji="0" lang="en-US" altLang="zh-CN" sz="1800" b="0" i="0" u="none" strike="noStrike" kern="1200" cap="none" spc="0" normalizeH="0" baseline="0" noProof="0">
                <a:ln>
                  <a:noFill/>
                </a:ln>
                <a:solidFill>
                  <a:srgbClr val="FFFFFF"/>
                </a:solidFill>
                <a:effectLst/>
                <a:uLnTx/>
                <a:uFillTx/>
                <a:latin typeface="Times New Roman" charset="0"/>
                <a:ea typeface="宋体" charset="0"/>
                <a:cs typeface="宋体" charset="0"/>
              </a:rPr>
            </a:br>
            <a:endParaRPr kumimoji="0" lang="en-US" altLang="zh-CN" sz="1200" b="0" i="0" u="none" strike="noStrike" kern="1200" cap="none" spc="0" normalizeH="0" baseline="0" noProof="0">
              <a:ln>
                <a:noFill/>
              </a:ln>
              <a:solidFill>
                <a:srgbClr val="FFFFFF"/>
              </a:solidFill>
              <a:effectLst/>
              <a:uLnTx/>
              <a:uFillTx/>
              <a:latin typeface="Times" charset="0"/>
              <a:ea typeface="宋体" charset="0"/>
              <a:cs typeface="宋体"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100" b="0" i="0" u="none" strike="noStrike" kern="1200" cap="none" spc="0" normalizeH="0" baseline="0" noProof="0">
                <a:ln>
                  <a:noFill/>
                </a:ln>
                <a:solidFill>
                  <a:srgbClr val="FFFFFF"/>
                </a:solidFill>
                <a:effectLst/>
                <a:uLnTx/>
                <a:uFillTx/>
                <a:latin typeface="Times" charset="0"/>
                <a:ea typeface="宋体" charset="0"/>
                <a:cs typeface="宋体" charset="0"/>
              </a:rPr>
              <a:t> </a:t>
            </a:r>
            <a:endParaRPr kumimoji="0" lang="en-US" altLang="zh-CN" sz="1200" b="0" i="0" u="none" strike="noStrike" kern="1200" cap="none" spc="0" normalizeH="0" baseline="0" noProof="0">
              <a:ln>
                <a:noFill/>
              </a:ln>
              <a:solidFill>
                <a:srgbClr val="FFFFFF"/>
              </a:solidFill>
              <a:effectLst/>
              <a:uLnTx/>
              <a:uFillTx/>
              <a:latin typeface="Times" charset="0"/>
              <a:ea typeface="宋体" charset="0"/>
              <a:cs typeface="宋体"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100" b="0" i="0" u="none" strike="noStrike" kern="1200" cap="none" spc="0" normalizeH="0" baseline="0" noProof="0">
                <a:ln>
                  <a:noFill/>
                </a:ln>
                <a:solidFill>
                  <a:srgbClr val="FFFFFF"/>
                </a:solidFill>
                <a:effectLst/>
                <a:uLnTx/>
                <a:uFillTx/>
                <a:latin typeface="Times" charset="0"/>
                <a:ea typeface="宋体" charset="0"/>
                <a:cs typeface="宋体" charset="0"/>
              </a:rPr>
              <a:t> </a:t>
            </a:r>
            <a:endParaRPr kumimoji="0" lang="en-US" altLang="zh-CN" sz="1200" b="0" i="0" u="none" strike="noStrike" kern="1200" cap="none" spc="0" normalizeH="0" baseline="0" noProof="0">
              <a:ln>
                <a:noFill/>
              </a:ln>
              <a:solidFill>
                <a:srgbClr val="FFFFFF"/>
              </a:solidFill>
              <a:effectLst/>
              <a:uLnTx/>
              <a:uFillTx/>
              <a:latin typeface="Times" charset="0"/>
              <a:ea typeface="宋体" charset="0"/>
              <a:cs typeface="宋体"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100" b="0" i="0" u="none" strike="noStrike" kern="1200" cap="none" spc="0" normalizeH="0" baseline="0" noProof="0">
                <a:ln>
                  <a:noFill/>
                </a:ln>
                <a:solidFill>
                  <a:srgbClr val="FFFFFF"/>
                </a:solidFill>
                <a:effectLst/>
                <a:uLnTx/>
                <a:uFillTx/>
                <a:latin typeface="Times" charset="0"/>
                <a:ea typeface="宋体" charset="0"/>
                <a:cs typeface="宋体" charset="0"/>
              </a:rPr>
              <a:t> </a:t>
            </a:r>
            <a:endParaRPr kumimoji="0" lang="en-US" altLang="zh-CN" sz="1200" b="0" i="0" u="none" strike="noStrike" kern="1200" cap="none" spc="0" normalizeH="0" baseline="0" noProof="0">
              <a:ln>
                <a:noFill/>
              </a:ln>
              <a:solidFill>
                <a:srgbClr val="FFFFFF"/>
              </a:solidFill>
              <a:effectLst/>
              <a:uLnTx/>
              <a:uFillTx/>
              <a:latin typeface="Times" charset="0"/>
              <a:ea typeface="宋体" charset="0"/>
              <a:cs typeface="宋体"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100" b="0" i="0" u="none" strike="noStrike" kern="1200" cap="none" spc="0" normalizeH="0" baseline="0" noProof="0">
                <a:ln>
                  <a:noFill/>
                </a:ln>
                <a:solidFill>
                  <a:srgbClr val="FFFFFF"/>
                </a:solidFill>
                <a:effectLst/>
                <a:uLnTx/>
                <a:uFillTx/>
                <a:latin typeface="Times" charset="0"/>
                <a:ea typeface="宋体" charset="0"/>
                <a:cs typeface="宋体" charset="0"/>
              </a:rPr>
              <a:t> </a:t>
            </a:r>
            <a:endParaRPr kumimoji="0" lang="en-US" altLang="zh-CN" sz="1200" b="0" i="0" u="none" strike="noStrike" kern="1200" cap="none" spc="0" normalizeH="0" baseline="0" noProof="0">
              <a:ln>
                <a:noFill/>
              </a:ln>
              <a:solidFill>
                <a:srgbClr val="FFFFFF"/>
              </a:solidFill>
              <a:effectLst/>
              <a:uLnTx/>
              <a:uFillTx/>
              <a:latin typeface="Times" charset="0"/>
              <a:ea typeface="宋体" charset="0"/>
              <a:cs typeface="宋体"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100" b="0" i="0" u="none" strike="noStrike" kern="1200" cap="none" spc="0" normalizeH="0" baseline="0" noProof="0">
                <a:ln>
                  <a:noFill/>
                </a:ln>
                <a:solidFill>
                  <a:srgbClr val="FFFFFF"/>
                </a:solidFill>
                <a:effectLst/>
                <a:uLnTx/>
                <a:uFillTx/>
                <a:latin typeface="Times" charset="0"/>
                <a:ea typeface="宋体" charset="0"/>
                <a:cs typeface="宋体" charset="0"/>
              </a:rPr>
              <a:t> </a:t>
            </a:r>
            <a:endParaRPr kumimoji="0" lang="en-US" altLang="zh-CN" sz="1200" b="0" i="0" u="none" strike="noStrike" kern="1200" cap="none" spc="0" normalizeH="0" baseline="0" noProof="0">
              <a:ln>
                <a:noFill/>
              </a:ln>
              <a:solidFill>
                <a:srgbClr val="FFFFFF"/>
              </a:solidFill>
              <a:effectLst/>
              <a:uLnTx/>
              <a:uFillTx/>
              <a:latin typeface="Times" charset="0"/>
              <a:ea typeface="宋体" charset="0"/>
              <a:cs typeface="宋体"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100" b="0" i="0" u="none" strike="noStrike" kern="1200" cap="none" spc="0" normalizeH="0" baseline="0" noProof="0">
                <a:ln>
                  <a:noFill/>
                </a:ln>
                <a:solidFill>
                  <a:srgbClr val="FFFFFF"/>
                </a:solidFill>
                <a:effectLst/>
                <a:uLnTx/>
                <a:uFillTx/>
                <a:latin typeface="Times" charset="0"/>
                <a:ea typeface="宋体" charset="0"/>
                <a:cs typeface="宋体" charset="0"/>
              </a:rPr>
              <a:t> </a:t>
            </a:r>
            <a:endParaRPr kumimoji="0" lang="en-US" altLang="zh-CN" sz="1200" b="0" i="0" u="none" strike="noStrike" kern="1200" cap="none" spc="0" normalizeH="0" baseline="0" noProof="0">
              <a:ln>
                <a:noFill/>
              </a:ln>
              <a:solidFill>
                <a:srgbClr val="FFFFFF"/>
              </a:solidFill>
              <a:effectLst/>
              <a:uLnTx/>
              <a:uFillTx/>
              <a:latin typeface="Times" charset="0"/>
              <a:ea typeface="宋体" charset="0"/>
              <a:cs typeface="宋体"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br>
              <a:rPr kumimoji="0" lang="en-US" altLang="zh-CN" sz="1800" b="0" i="0" u="none" strike="noStrike" kern="1200" cap="none" spc="0" normalizeH="0" baseline="0" noProof="0">
                <a:ln>
                  <a:noFill/>
                </a:ln>
                <a:solidFill>
                  <a:srgbClr val="FFFFFF"/>
                </a:solidFill>
                <a:effectLst/>
                <a:uLnTx/>
                <a:uFillTx/>
                <a:latin typeface="Times New Roman" charset="0"/>
                <a:ea typeface="宋体" charset="0"/>
                <a:cs typeface="宋体" charset="0"/>
              </a:rPr>
            </a:br>
            <a:endParaRPr kumimoji="0" lang="en-US" altLang="zh-CN" sz="1200" b="0" i="0" u="none" strike="noStrike" kern="1200" cap="none" spc="0" normalizeH="0" baseline="0" noProof="0">
              <a:ln>
                <a:noFill/>
              </a:ln>
              <a:solidFill>
                <a:srgbClr val="FFFFFF"/>
              </a:solidFill>
              <a:effectLst/>
              <a:uLnTx/>
              <a:uFillTx/>
              <a:latin typeface="Times" charset="0"/>
              <a:ea typeface="宋体" charset="0"/>
              <a:cs typeface="宋体"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100" b="0" i="0" u="none" strike="noStrike" kern="1200" cap="none" spc="0" normalizeH="0" baseline="0" noProof="0">
                <a:ln>
                  <a:noFill/>
                </a:ln>
                <a:solidFill>
                  <a:srgbClr val="FFFFFF"/>
                </a:solidFill>
                <a:effectLst/>
                <a:uLnTx/>
                <a:uFillTx/>
                <a:latin typeface="Times" charset="0"/>
                <a:ea typeface="宋体" charset="0"/>
                <a:cs typeface="宋体" charset="0"/>
              </a:rPr>
              <a:t> </a:t>
            </a:r>
            <a:endParaRPr kumimoji="0" lang="en-US" altLang="zh-CN" sz="1200" b="0" i="0" u="none" strike="noStrike" kern="1200" cap="none" spc="0" normalizeH="0" baseline="0" noProof="0">
              <a:ln>
                <a:noFill/>
              </a:ln>
              <a:solidFill>
                <a:srgbClr val="FFFFFF"/>
              </a:solidFill>
              <a:effectLst/>
              <a:uLnTx/>
              <a:uFillTx/>
              <a:latin typeface="Times" charset="0"/>
              <a:ea typeface="宋体" charset="0"/>
              <a:cs typeface="宋体"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100" b="0" i="0" u="none" strike="noStrike" kern="1200" cap="none" spc="0" normalizeH="0" baseline="0" noProof="0">
                <a:ln>
                  <a:noFill/>
                </a:ln>
                <a:solidFill>
                  <a:srgbClr val="FFFFFF"/>
                </a:solidFill>
                <a:effectLst/>
                <a:uLnTx/>
                <a:uFillTx/>
                <a:latin typeface="Times" charset="0"/>
                <a:ea typeface="宋体" charset="0"/>
                <a:cs typeface="宋体" charset="0"/>
              </a:rPr>
              <a:t> </a:t>
            </a:r>
            <a:endParaRPr kumimoji="0" lang="en-US" altLang="zh-CN" sz="1200" b="0" i="0" u="none" strike="noStrike" kern="1200" cap="none" spc="0" normalizeH="0" baseline="0" noProof="0">
              <a:ln>
                <a:noFill/>
              </a:ln>
              <a:solidFill>
                <a:srgbClr val="FFFFFF"/>
              </a:solidFill>
              <a:effectLst/>
              <a:uLnTx/>
              <a:uFillTx/>
              <a:latin typeface="Times" charset="0"/>
              <a:ea typeface="宋体" charset="0"/>
              <a:cs typeface="宋体" charset="0"/>
            </a:endParaRPr>
          </a:p>
          <a:p>
            <a:pPr marL="0" marR="0" lvl="0" indent="0" algn="l"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endParaRPr kumimoji="0" lang="en-US" altLang="zh-CN" sz="2400" b="0" i="0" u="none" strike="noStrike" kern="1200" cap="none" spc="0" normalizeH="0" baseline="0" noProof="0">
              <a:ln>
                <a:noFill/>
              </a:ln>
              <a:solidFill>
                <a:srgbClr val="FFFFFF"/>
              </a:solidFill>
              <a:effectLst/>
              <a:uLnTx/>
              <a:uFillTx/>
              <a:latin typeface="Times New Roman" charset="0"/>
              <a:ea typeface="宋体" charset="0"/>
              <a:cs typeface="宋体" charset="0"/>
            </a:endParaRPr>
          </a:p>
        </p:txBody>
      </p:sp>
      <p:sp>
        <p:nvSpPr>
          <p:cNvPr id="143363" name="Rectangle 5"/>
          <p:cNvSpPr>
            <a:spLocks noChangeArrowheads="1"/>
          </p:cNvSpPr>
          <p:nvPr/>
        </p:nvSpPr>
        <p:spPr bwMode="auto">
          <a:xfrm>
            <a:off x="465138" y="1649413"/>
            <a:ext cx="9144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tab pos="457200" algn="r"/>
                <a:tab pos="2743200" algn="ctr"/>
                <a:tab pos="5486400" algn="r"/>
              </a:tabLst>
              <a:defRPr/>
            </a:pPr>
            <a:endParaRPr kumimoji="0" lang="en-GB"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143364" name="Rectangle 6"/>
          <p:cNvSpPr>
            <a:spLocks noChangeArrowheads="1"/>
          </p:cNvSpPr>
          <p:nvPr/>
        </p:nvSpPr>
        <p:spPr bwMode="auto">
          <a:xfrm>
            <a:off x="465138" y="1649413"/>
            <a:ext cx="9144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tab pos="457200" algn="r"/>
                <a:tab pos="2743200" algn="ctr"/>
                <a:tab pos="5486400" algn="r"/>
              </a:tabLst>
              <a:defRPr/>
            </a:pPr>
            <a:endParaRPr kumimoji="0" lang="en-GB"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143365" name="Rectangle 7"/>
          <p:cNvSpPr>
            <a:spLocks noChangeArrowheads="1"/>
          </p:cNvSpPr>
          <p:nvPr/>
        </p:nvSpPr>
        <p:spPr bwMode="auto">
          <a:xfrm>
            <a:off x="465138" y="1695450"/>
            <a:ext cx="9144000" cy="625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p>
            <a:pPr marL="0" marR="0" lvl="0" indent="0" algn="just" defTabSz="914400" rtl="0" eaLnBrk="1" fontAlgn="base" latinLnBrk="0" hangingPunct="1">
              <a:lnSpc>
                <a:spcPct val="100000"/>
              </a:lnSpc>
              <a:spcBef>
                <a:spcPct val="0"/>
              </a:spcBef>
              <a:spcAft>
                <a:spcPct val="0"/>
              </a:spcAft>
              <a:buClrTx/>
              <a:buSzTx/>
              <a:buFontTx/>
              <a:buNone/>
              <a:tabLst>
                <a:tab pos="742950" algn="r"/>
                <a:tab pos="2743200" algn="ctr"/>
                <a:tab pos="5486400" algn="r"/>
              </a:tabLst>
              <a:defRPr/>
            </a:pPr>
            <a:r>
              <a:rPr kumimoji="0" lang="en-US" altLang="zh-CN" sz="1100" b="0" i="0" u="none" strike="noStrike" kern="1200" cap="none" spc="0" normalizeH="0" baseline="0" noProof="0">
                <a:ln>
                  <a:noFill/>
                </a:ln>
                <a:solidFill>
                  <a:srgbClr val="FFFFFF"/>
                </a:solidFill>
                <a:effectLst/>
                <a:uLnTx/>
                <a:uFillTx/>
                <a:latin typeface="Times" charset="0"/>
                <a:ea typeface="宋体" charset="0"/>
                <a:cs typeface="宋体" charset="0"/>
              </a:rPr>
              <a:t> </a:t>
            </a:r>
            <a:endParaRPr kumimoji="0" lang="en-US" altLang="zh-CN" sz="1200" b="0" i="0" u="none" strike="noStrike" kern="1200" cap="none" spc="0" normalizeH="0" baseline="0" noProof="0">
              <a:ln>
                <a:noFill/>
              </a:ln>
              <a:solidFill>
                <a:srgbClr val="FFFFFF"/>
              </a:solidFill>
              <a:effectLst/>
              <a:uLnTx/>
              <a:uFillTx/>
              <a:latin typeface="Times" charset="0"/>
              <a:ea typeface="宋体" charset="0"/>
              <a:cs typeface="宋体" charset="0"/>
            </a:endParaRPr>
          </a:p>
          <a:p>
            <a:pPr marL="0" marR="0" lvl="0" indent="0" algn="l" defTabSz="914400" rtl="0" eaLnBrk="0" fontAlgn="base" latinLnBrk="0" hangingPunct="0">
              <a:lnSpc>
                <a:spcPct val="100000"/>
              </a:lnSpc>
              <a:spcBef>
                <a:spcPct val="0"/>
              </a:spcBef>
              <a:spcAft>
                <a:spcPct val="0"/>
              </a:spcAft>
              <a:buClrTx/>
              <a:buSzTx/>
              <a:buFontTx/>
              <a:buNone/>
              <a:tabLst>
                <a:tab pos="742950" algn="r"/>
                <a:tab pos="2743200" algn="ctr"/>
                <a:tab pos="5486400" algn="r"/>
              </a:tabLst>
              <a:defRPr/>
            </a:pPr>
            <a:endParaRPr kumimoji="0" lang="en-US" altLang="zh-CN" sz="2400" b="0" i="0" u="none" strike="noStrike" kern="1200" cap="none" spc="0" normalizeH="0" baseline="0" noProof="0">
              <a:ln>
                <a:noFill/>
              </a:ln>
              <a:solidFill>
                <a:srgbClr val="FFFFFF"/>
              </a:solidFill>
              <a:effectLst/>
              <a:uLnTx/>
              <a:uFillTx/>
              <a:latin typeface="Times New Roman" charset="0"/>
              <a:ea typeface="宋体" charset="0"/>
              <a:cs typeface="宋体" charset="0"/>
            </a:endParaRPr>
          </a:p>
        </p:txBody>
      </p:sp>
      <p:sp>
        <p:nvSpPr>
          <p:cNvPr id="143366" name="Rectangle 8"/>
          <p:cNvSpPr>
            <a:spLocks noChangeArrowheads="1"/>
          </p:cNvSpPr>
          <p:nvPr/>
        </p:nvSpPr>
        <p:spPr bwMode="auto">
          <a:xfrm>
            <a:off x="465138" y="1649413"/>
            <a:ext cx="9144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tab pos="457200" algn="r"/>
                <a:tab pos="2743200" algn="ctr"/>
                <a:tab pos="5486400" algn="r"/>
              </a:tabLst>
              <a:defRPr/>
            </a:pPr>
            <a:endParaRPr kumimoji="0" lang="en-GB"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143367" name="Rectangle 9"/>
          <p:cNvSpPr>
            <a:spLocks noChangeArrowheads="1"/>
          </p:cNvSpPr>
          <p:nvPr/>
        </p:nvSpPr>
        <p:spPr bwMode="auto">
          <a:xfrm>
            <a:off x="1938338" y="-9525"/>
            <a:ext cx="9144000"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143368" name="Rectangle 10"/>
          <p:cNvSpPr>
            <a:spLocks noChangeArrowheads="1"/>
          </p:cNvSpPr>
          <p:nvPr/>
        </p:nvSpPr>
        <p:spPr bwMode="auto">
          <a:xfrm>
            <a:off x="1933575" y="1219200"/>
            <a:ext cx="9144000"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143369" name="Rectangle 11"/>
          <p:cNvSpPr>
            <a:spLocks noChangeArrowheads="1"/>
          </p:cNvSpPr>
          <p:nvPr/>
        </p:nvSpPr>
        <p:spPr bwMode="auto">
          <a:xfrm>
            <a:off x="1933575" y="1528763"/>
            <a:ext cx="9144000"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143370" name="Rectangle 14"/>
          <p:cNvSpPr>
            <a:spLocks noChangeArrowheads="1"/>
          </p:cNvSpPr>
          <p:nvPr/>
        </p:nvSpPr>
        <p:spPr bwMode="auto">
          <a:xfrm>
            <a:off x="1933575" y="1743075"/>
            <a:ext cx="9144000"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pic>
        <p:nvPicPr>
          <p:cNvPr id="143371" name="Picture 1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838200"/>
            <a:ext cx="8839200" cy="5648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3372" name="Text Box 17"/>
          <p:cNvSpPr txBox="1">
            <a:spLocks noChangeArrowheads="1"/>
          </p:cNvSpPr>
          <p:nvPr/>
        </p:nvSpPr>
        <p:spPr bwMode="auto">
          <a:xfrm>
            <a:off x="304800" y="1905000"/>
            <a:ext cx="2209800" cy="762000"/>
          </a:xfrm>
          <a:prstGeom prst="rect">
            <a:avLst/>
          </a:prstGeom>
          <a:solidFill>
            <a:schemeClr val="tx1"/>
          </a:solidFill>
          <a:ln>
            <a:noFill/>
          </a:ln>
          <a:extLs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lIns="0" tIns="0" rIns="0" bIns="0"/>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GB" sz="1400" b="1" i="0" u="none" strike="noStrike" kern="1200" cap="none" spc="0" normalizeH="0" baseline="0" noProof="0">
                <a:ln>
                  <a:noFill/>
                </a:ln>
                <a:solidFill>
                  <a:srgbClr val="000000"/>
                </a:solidFill>
                <a:effectLst/>
                <a:uLnTx/>
                <a:uFillTx/>
                <a:latin typeface="Times New Roman" charset="0"/>
                <a:ea typeface="宋体" charset="0"/>
                <a:cs typeface="宋体" charset="0"/>
              </a:rPr>
              <a:t>神的义</a:t>
            </a:r>
            <a:br>
              <a:rPr kumimoji="0" lang="zh-CN" altLang="en-GB" sz="1400" b="0" i="0" u="none" strike="noStrike" kern="1200" cap="none" spc="0" normalizeH="0" baseline="0" noProof="0">
                <a:ln>
                  <a:noFill/>
                </a:ln>
                <a:solidFill>
                  <a:srgbClr val="000000"/>
                </a:solidFill>
                <a:effectLst/>
                <a:uLnTx/>
                <a:uFillTx/>
                <a:latin typeface="Times New Roman" charset="0"/>
                <a:ea typeface="宋体" charset="0"/>
                <a:cs typeface="宋体" charset="0"/>
              </a:rPr>
            </a:br>
            <a:r>
              <a:rPr kumimoji="0" lang="zh-CN" altLang="en-GB" sz="1400" b="0" i="0" u="none" strike="noStrike" kern="1200" cap="none" spc="0" normalizeH="0" baseline="0" noProof="0">
                <a:ln>
                  <a:noFill/>
                </a:ln>
                <a:solidFill>
                  <a:srgbClr val="000000"/>
                </a:solidFill>
                <a:effectLst/>
                <a:uLnTx/>
                <a:uFillTx/>
                <a:latin typeface="Times New Roman" charset="0"/>
                <a:ea typeface="宋体" charset="0"/>
                <a:cs typeface="宋体" charset="0"/>
              </a:rPr>
              <a:t>腓三</a:t>
            </a:r>
            <a:r>
              <a:rPr kumimoji="0" lang="en-GB" altLang="zh-CN" sz="1400" b="0" i="0" u="none" strike="noStrike" kern="1200" cap="none" spc="0" normalizeH="0" baseline="0" noProof="0">
                <a:ln>
                  <a:noFill/>
                </a:ln>
                <a:solidFill>
                  <a:srgbClr val="000000"/>
                </a:solidFill>
                <a:effectLst/>
                <a:uLnTx/>
                <a:uFillTx/>
                <a:latin typeface="Times New Roman" charset="0"/>
                <a:ea typeface="宋体" charset="0"/>
                <a:cs typeface="宋体" charset="0"/>
              </a:rPr>
              <a:t>9</a:t>
            </a:r>
            <a:br>
              <a:rPr kumimoji="0" lang="en-GB" altLang="zh-CN" sz="1400" b="0" i="0" u="none" strike="noStrike" kern="1200" cap="none" spc="0" normalizeH="0" baseline="0" noProof="0">
                <a:ln>
                  <a:noFill/>
                </a:ln>
                <a:solidFill>
                  <a:srgbClr val="000000"/>
                </a:solidFill>
                <a:effectLst/>
                <a:uLnTx/>
                <a:uFillTx/>
                <a:latin typeface="Times New Roman" charset="0"/>
                <a:ea typeface="宋体" charset="0"/>
                <a:cs typeface="宋体" charset="0"/>
              </a:rPr>
            </a:br>
            <a:r>
              <a:rPr kumimoji="0" lang="zh-CN" altLang="en-GB" sz="1400" b="0" i="0" u="none" strike="noStrike" kern="1200" cap="none" spc="0" normalizeH="0" baseline="0" noProof="0">
                <a:ln>
                  <a:noFill/>
                </a:ln>
                <a:solidFill>
                  <a:srgbClr val="000000"/>
                </a:solidFill>
                <a:effectLst/>
                <a:uLnTx/>
                <a:uFillTx/>
                <a:latin typeface="Times New Roman" charset="0"/>
                <a:ea typeface="宋体" charset="0"/>
                <a:cs typeface="宋体" charset="0"/>
              </a:rPr>
              <a:t>罗五</a:t>
            </a:r>
            <a:r>
              <a:rPr kumimoji="0" lang="en-GB" altLang="zh-CN" sz="1400" b="0" i="0" u="none" strike="noStrike" kern="1200" cap="none" spc="0" normalizeH="0" baseline="0" noProof="0">
                <a:ln>
                  <a:noFill/>
                </a:ln>
                <a:solidFill>
                  <a:srgbClr val="000000"/>
                </a:solidFill>
                <a:effectLst/>
                <a:uLnTx/>
                <a:uFillTx/>
                <a:latin typeface="Times New Roman" charset="0"/>
                <a:ea typeface="宋体" charset="0"/>
                <a:cs typeface="宋体" charset="0"/>
              </a:rPr>
              <a:t>17</a:t>
            </a:r>
            <a:br>
              <a:rPr kumimoji="0" lang="en-GB" altLang="zh-CN" sz="1400" b="0" i="0" u="none" strike="noStrike" kern="1200" cap="none" spc="0" normalizeH="0" baseline="0" noProof="0">
                <a:ln>
                  <a:noFill/>
                </a:ln>
                <a:solidFill>
                  <a:srgbClr val="000000"/>
                </a:solidFill>
                <a:effectLst/>
                <a:uLnTx/>
                <a:uFillTx/>
                <a:latin typeface="Times New Roman" charset="0"/>
                <a:ea typeface="宋体" charset="0"/>
                <a:cs typeface="宋体" charset="0"/>
              </a:rPr>
            </a:br>
            <a:r>
              <a:rPr kumimoji="0" lang="zh-CN" altLang="en-GB" sz="1400" b="0" i="0" u="none" strike="noStrike" kern="1200" cap="none" spc="0" normalizeH="0" baseline="0" noProof="0">
                <a:ln>
                  <a:noFill/>
                </a:ln>
                <a:solidFill>
                  <a:srgbClr val="000000"/>
                </a:solidFill>
                <a:effectLst/>
                <a:uLnTx/>
                <a:uFillTx/>
                <a:latin typeface="Times New Roman" charset="0"/>
                <a:ea typeface="宋体" charset="0"/>
                <a:cs typeface="宋体" charset="0"/>
              </a:rPr>
              <a:t>林后五</a:t>
            </a:r>
            <a:r>
              <a:rPr kumimoji="0" lang="en-GB" altLang="zh-CN" sz="1400" b="0" i="0" u="none" strike="noStrike" kern="1200" cap="none" spc="0" normalizeH="0" baseline="0" noProof="0">
                <a:ln>
                  <a:noFill/>
                </a:ln>
                <a:solidFill>
                  <a:srgbClr val="000000"/>
                </a:solidFill>
                <a:effectLst/>
                <a:uLnTx/>
                <a:uFillTx/>
                <a:latin typeface="Times New Roman" charset="0"/>
                <a:ea typeface="宋体" charset="0"/>
                <a:cs typeface="宋体" charset="0"/>
              </a:rPr>
              <a:t>21</a:t>
            </a:r>
          </a:p>
        </p:txBody>
      </p:sp>
      <p:sp>
        <p:nvSpPr>
          <p:cNvPr id="143373" name="Text Box 18"/>
          <p:cNvSpPr txBox="1">
            <a:spLocks noChangeArrowheads="1"/>
          </p:cNvSpPr>
          <p:nvPr/>
        </p:nvSpPr>
        <p:spPr bwMode="auto">
          <a:xfrm>
            <a:off x="3352800" y="1524000"/>
            <a:ext cx="1447800" cy="573088"/>
          </a:xfrm>
          <a:prstGeom prst="rect">
            <a:avLst/>
          </a:prstGeom>
          <a:solidFill>
            <a:schemeClr val="tx1"/>
          </a:solidFill>
          <a:ln>
            <a:noFill/>
          </a:ln>
          <a:extLs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lIns="0" tIns="0" rIns="0" bIns="0"/>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2400" b="0" i="0" u="none" strike="noStrike" kern="1200" cap="none" spc="0" normalizeH="0" baseline="0" noProof="0">
                <a:ln>
                  <a:noFill/>
                </a:ln>
                <a:solidFill>
                  <a:srgbClr val="000000"/>
                </a:solidFill>
                <a:effectLst/>
                <a:uLnTx/>
                <a:uFillTx/>
                <a:latin typeface="Times New Roman" charset="0"/>
                <a:ea typeface="宋体" charset="0"/>
                <a:cs typeface="宋体" charset="0"/>
              </a:rPr>
              <a:t>成圣</a:t>
            </a:r>
            <a:endParaRPr kumimoji="0" lang="zh-CN" altLang="en-GB" sz="2400" b="0" i="0" u="none" strike="noStrike" kern="1200" cap="none" spc="0" normalizeH="0" baseline="0" noProof="0">
              <a:ln>
                <a:noFill/>
              </a:ln>
              <a:solidFill>
                <a:srgbClr val="000000"/>
              </a:solidFill>
              <a:effectLst/>
              <a:uLnTx/>
              <a:uFillTx/>
              <a:latin typeface="Times New Roman" charset="0"/>
              <a:ea typeface="宋体" charset="0"/>
              <a:cs typeface="宋体" charset="0"/>
            </a:endParaRPr>
          </a:p>
        </p:txBody>
      </p:sp>
      <p:sp>
        <p:nvSpPr>
          <p:cNvPr id="143374" name="Text Box 19"/>
          <p:cNvSpPr txBox="1">
            <a:spLocks noChangeArrowheads="1"/>
          </p:cNvSpPr>
          <p:nvPr/>
        </p:nvSpPr>
        <p:spPr bwMode="auto">
          <a:xfrm>
            <a:off x="3429000" y="2209800"/>
            <a:ext cx="1295400" cy="523875"/>
          </a:xfrm>
          <a:prstGeom prst="rect">
            <a:avLst/>
          </a:prstGeom>
          <a:solidFill>
            <a:schemeClr val="tx1"/>
          </a:solidFill>
          <a:ln>
            <a:noFill/>
          </a:ln>
          <a:extLs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lIns="0" tIns="0" rIns="0" bIns="0"/>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GB" sz="2400" b="0" i="0" u="none" strike="noStrike" kern="1200" cap="none" spc="0" normalizeH="0" baseline="0" noProof="0">
                <a:ln>
                  <a:noFill/>
                </a:ln>
                <a:solidFill>
                  <a:srgbClr val="000000"/>
                </a:solidFill>
                <a:effectLst/>
                <a:uLnTx/>
                <a:uFillTx/>
                <a:latin typeface="Times New Roman" charset="0"/>
                <a:ea typeface="宋体" charset="0"/>
                <a:cs typeface="宋体" charset="0"/>
              </a:rPr>
              <a:t>称义</a:t>
            </a:r>
          </a:p>
        </p:txBody>
      </p:sp>
      <p:sp>
        <p:nvSpPr>
          <p:cNvPr id="143375" name="Text Box 20"/>
          <p:cNvSpPr txBox="1">
            <a:spLocks noChangeArrowheads="1"/>
          </p:cNvSpPr>
          <p:nvPr/>
        </p:nvSpPr>
        <p:spPr bwMode="auto">
          <a:xfrm>
            <a:off x="685800" y="6019800"/>
            <a:ext cx="8001000" cy="457200"/>
          </a:xfrm>
          <a:prstGeom prst="rect">
            <a:avLst/>
          </a:prstGeom>
          <a:solidFill>
            <a:schemeClr val="tx1"/>
          </a:solidFill>
          <a:ln>
            <a:noFill/>
          </a:ln>
          <a:extLs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GB" sz="2400" b="1" i="0" u="none" strike="noStrike" kern="1200" cap="none" spc="0" normalizeH="0" baseline="0" noProof="0">
                <a:ln>
                  <a:noFill/>
                </a:ln>
                <a:solidFill>
                  <a:srgbClr val="000000"/>
                </a:solidFill>
                <a:effectLst/>
                <a:uLnTx/>
                <a:uFillTx/>
                <a:latin typeface="Times New Roman" charset="0"/>
                <a:ea typeface="宋体" charset="0"/>
                <a:cs typeface="宋体" charset="0"/>
              </a:rPr>
              <a:t>圣经的称义图观</a:t>
            </a:r>
          </a:p>
        </p:txBody>
      </p:sp>
      <p:sp>
        <p:nvSpPr>
          <p:cNvPr id="143376" name="Text Box 21"/>
          <p:cNvSpPr txBox="1">
            <a:spLocks noChangeArrowheads="1"/>
          </p:cNvSpPr>
          <p:nvPr/>
        </p:nvSpPr>
        <p:spPr bwMode="auto">
          <a:xfrm>
            <a:off x="304800" y="4876800"/>
            <a:ext cx="1752600" cy="822325"/>
          </a:xfrm>
          <a:prstGeom prst="rect">
            <a:avLst/>
          </a:prstGeom>
          <a:solidFill>
            <a:schemeClr val="tx1"/>
          </a:solidFill>
          <a:ln>
            <a:noFill/>
          </a:ln>
          <a:extLs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zh-CN" altLang="en-GB" sz="2400" b="0" i="0" u="none" strike="noStrike" kern="1200" cap="none" spc="0" normalizeH="0" baseline="0" noProof="0">
                <a:ln>
                  <a:noFill/>
                </a:ln>
                <a:solidFill>
                  <a:srgbClr val="000000"/>
                </a:solidFill>
                <a:effectLst/>
                <a:uLnTx/>
                <a:uFillTx/>
                <a:latin typeface="Times New Roman" charset="0"/>
                <a:ea typeface="宋体" charset="0"/>
                <a:cs typeface="宋体" charset="0"/>
              </a:rPr>
              <a:t>注定下地狱</a:t>
            </a:r>
            <a:br>
              <a:rPr kumimoji="0" lang="zh-CN" altLang="en-GB" sz="2400" b="0" i="0" u="none" strike="noStrike" kern="1200" cap="none" spc="0" normalizeH="0" baseline="0" noProof="0">
                <a:ln>
                  <a:noFill/>
                </a:ln>
                <a:solidFill>
                  <a:srgbClr val="000000"/>
                </a:solidFill>
                <a:effectLst/>
                <a:uLnTx/>
                <a:uFillTx/>
                <a:latin typeface="Times New Roman" charset="0"/>
                <a:ea typeface="宋体" charset="0"/>
                <a:cs typeface="宋体" charset="0"/>
              </a:rPr>
            </a:br>
            <a:r>
              <a:rPr kumimoji="0" lang="zh-CN" altLang="en-GB" sz="2400" b="0" i="0" u="none" strike="noStrike" kern="1200" cap="none" spc="0" normalizeH="0" baseline="0" noProof="0">
                <a:ln>
                  <a:noFill/>
                </a:ln>
                <a:solidFill>
                  <a:srgbClr val="000000"/>
                </a:solidFill>
                <a:effectLst/>
                <a:uLnTx/>
                <a:uFillTx/>
                <a:latin typeface="Times New Roman" charset="0"/>
                <a:ea typeface="宋体" charset="0"/>
                <a:cs typeface="宋体" charset="0"/>
              </a:rPr>
              <a:t>死在灵里</a:t>
            </a:r>
          </a:p>
        </p:txBody>
      </p:sp>
      <p:sp>
        <p:nvSpPr>
          <p:cNvPr id="143377" name="Text Box 22"/>
          <p:cNvSpPr txBox="1">
            <a:spLocks noChangeArrowheads="1"/>
          </p:cNvSpPr>
          <p:nvPr/>
        </p:nvSpPr>
        <p:spPr bwMode="auto">
          <a:xfrm rot="-4843071">
            <a:off x="1700213" y="4024313"/>
            <a:ext cx="1473200" cy="457200"/>
          </a:xfrm>
          <a:prstGeom prst="rect">
            <a:avLst/>
          </a:prstGeom>
          <a:solidFill>
            <a:schemeClr val="tx1"/>
          </a:solidFill>
          <a:ln>
            <a:noFill/>
          </a:ln>
          <a:extLs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zh-CN" altLang="en-GB" sz="2400" b="0" i="0" u="none" strike="noStrike" kern="1200" cap="none" spc="0" normalizeH="0" baseline="0" noProof="0">
                <a:ln>
                  <a:noFill/>
                </a:ln>
                <a:solidFill>
                  <a:srgbClr val="000000"/>
                </a:solidFill>
                <a:effectLst/>
                <a:uLnTx/>
                <a:uFillTx/>
                <a:latin typeface="Times New Roman" charset="0"/>
                <a:ea typeface="宋体" charset="0"/>
                <a:cs typeface="宋体" charset="0"/>
              </a:rPr>
              <a:t>信基督</a:t>
            </a:r>
          </a:p>
        </p:txBody>
      </p:sp>
      <p:sp>
        <p:nvSpPr>
          <p:cNvPr id="143378" name="Text Box 23"/>
          <p:cNvSpPr txBox="1">
            <a:spLocks noChangeArrowheads="1"/>
          </p:cNvSpPr>
          <p:nvPr/>
        </p:nvSpPr>
        <p:spPr bwMode="auto">
          <a:xfrm>
            <a:off x="7162800" y="1093788"/>
            <a:ext cx="1295400" cy="573087"/>
          </a:xfrm>
          <a:prstGeom prst="rect">
            <a:avLst/>
          </a:prstGeom>
          <a:solidFill>
            <a:schemeClr val="tx1"/>
          </a:solidFill>
          <a:ln>
            <a:noFill/>
          </a:ln>
          <a:extLs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lIns="0" tIns="0" rIns="0" bIns="0"/>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GB" sz="1800" b="0" i="0" u="none" strike="noStrike" kern="1200" cap="none" spc="0" normalizeH="0" baseline="0" noProof="0">
                <a:ln>
                  <a:noFill/>
                </a:ln>
                <a:solidFill>
                  <a:srgbClr val="000000"/>
                </a:solidFill>
                <a:effectLst/>
                <a:uLnTx/>
                <a:uFillTx/>
                <a:latin typeface="Times New Roman" charset="0"/>
                <a:ea typeface="宋体" charset="0"/>
                <a:cs typeface="宋体" charset="0"/>
              </a:rPr>
              <a:t>荣耀</a:t>
            </a:r>
          </a:p>
        </p:txBody>
      </p:sp>
      <p:sp>
        <p:nvSpPr>
          <p:cNvPr id="143379" name="Text Box 24"/>
          <p:cNvSpPr txBox="1">
            <a:spLocks noChangeArrowheads="1"/>
          </p:cNvSpPr>
          <p:nvPr/>
        </p:nvSpPr>
        <p:spPr bwMode="auto">
          <a:xfrm>
            <a:off x="5410200" y="877888"/>
            <a:ext cx="1752600" cy="560387"/>
          </a:xfrm>
          <a:prstGeom prst="rect">
            <a:avLst/>
          </a:prstGeom>
          <a:solidFill>
            <a:schemeClr val="tx1"/>
          </a:solidFill>
          <a:ln>
            <a:noFill/>
          </a:ln>
          <a:extLs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lIns="0" tIns="0" rIns="0" bIns="0"/>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zh-CN" altLang="en-US" sz="1400" b="0" i="0" u="none" strike="noStrike" kern="1200" cap="none" spc="0" normalizeH="0" baseline="0" noProof="0">
                <a:ln>
                  <a:noFill/>
                </a:ln>
                <a:solidFill>
                  <a:srgbClr val="000000"/>
                </a:solidFill>
                <a:effectLst/>
                <a:uLnTx/>
                <a:uFillTx/>
                <a:latin typeface="Times New Roman" charset="0"/>
                <a:ea typeface="宋体" charset="0"/>
                <a:cs typeface="宋体" charset="0"/>
              </a:rPr>
              <a:t>死于神的义使你合格地近天堂。约五</a:t>
            </a:r>
            <a:r>
              <a:rPr kumimoji="0" lang="en-US" altLang="zh-CN" sz="1400" b="0" i="0" u="none" strike="noStrike" kern="1200" cap="none" spc="0" normalizeH="0" baseline="0" noProof="0">
                <a:ln>
                  <a:noFill/>
                </a:ln>
                <a:solidFill>
                  <a:srgbClr val="000000"/>
                </a:solidFill>
                <a:effectLst/>
                <a:uLnTx/>
                <a:uFillTx/>
                <a:latin typeface="Times New Roman" charset="0"/>
                <a:ea typeface="宋体" charset="0"/>
                <a:cs typeface="宋体" charset="0"/>
              </a:rPr>
              <a:t>24</a:t>
            </a:r>
            <a:endParaRPr kumimoji="0" lang="en-GB" altLang="zh-CN" sz="1400" b="0" i="0" u="none" strike="noStrike" kern="1200" cap="none" spc="0" normalizeH="0" baseline="0" noProof="0">
              <a:ln>
                <a:noFill/>
              </a:ln>
              <a:solidFill>
                <a:srgbClr val="000000"/>
              </a:solidFill>
              <a:effectLst/>
              <a:uLnTx/>
              <a:uFillTx/>
              <a:latin typeface="Times New Roman" charset="0"/>
              <a:ea typeface="宋体" charset="0"/>
              <a:cs typeface="宋体" charset="0"/>
            </a:endParaRPr>
          </a:p>
        </p:txBody>
      </p:sp>
      <p:sp>
        <p:nvSpPr>
          <p:cNvPr id="143380" name="Text Box 25"/>
          <p:cNvSpPr txBox="1">
            <a:spLocks noChangeArrowheads="1"/>
          </p:cNvSpPr>
          <p:nvPr/>
        </p:nvSpPr>
        <p:spPr bwMode="auto">
          <a:xfrm>
            <a:off x="5715000" y="1295400"/>
            <a:ext cx="762000" cy="457200"/>
          </a:xfrm>
          <a:prstGeom prst="rect">
            <a:avLst/>
          </a:prstGeom>
          <a:solidFill>
            <a:schemeClr val="tx1"/>
          </a:solidFill>
          <a:ln>
            <a:noFill/>
          </a:ln>
          <a:extLs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143381" name="Text Box 26"/>
          <p:cNvSpPr txBox="1">
            <a:spLocks noChangeArrowheads="1"/>
          </p:cNvSpPr>
          <p:nvPr/>
        </p:nvSpPr>
        <p:spPr bwMode="auto">
          <a:xfrm>
            <a:off x="6781800" y="5318125"/>
            <a:ext cx="1752600" cy="854075"/>
          </a:xfrm>
          <a:prstGeom prst="rect">
            <a:avLst/>
          </a:prstGeom>
          <a:solidFill>
            <a:schemeClr val="tx1"/>
          </a:solidFill>
          <a:ln>
            <a:noFill/>
          </a:ln>
          <a:extLs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lIns="0" tIns="0" rIns="0" bIns="0" anchor="b"/>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zh-CN" altLang="en-US" sz="1400" b="0" i="0" u="none" strike="noStrike" kern="1200" cap="none" spc="0" normalizeH="0" baseline="0" noProof="0">
                <a:ln>
                  <a:noFill/>
                </a:ln>
                <a:solidFill>
                  <a:srgbClr val="000000"/>
                </a:solidFill>
                <a:effectLst/>
                <a:uLnTx/>
                <a:uFillTx/>
                <a:latin typeface="Times New Roman" charset="0"/>
                <a:ea typeface="宋体" charset="0"/>
                <a:cs typeface="宋体" charset="0"/>
              </a:rPr>
              <a:t>没有信靠基督而死送你去地狱。约十二</a:t>
            </a:r>
            <a:r>
              <a:rPr kumimoji="0" lang="en-US" altLang="zh-CN" sz="1400" b="0" i="0" u="none" strike="noStrike" kern="1200" cap="none" spc="0" normalizeH="0" baseline="0" noProof="0">
                <a:ln>
                  <a:noFill/>
                </a:ln>
                <a:solidFill>
                  <a:srgbClr val="000000"/>
                </a:solidFill>
                <a:effectLst/>
                <a:uLnTx/>
                <a:uFillTx/>
                <a:latin typeface="Times New Roman" charset="0"/>
                <a:ea typeface="宋体" charset="0"/>
                <a:cs typeface="宋体" charset="0"/>
              </a:rPr>
              <a:t>48</a:t>
            </a:r>
            <a:endParaRPr kumimoji="0" lang="en-GB" altLang="zh-CN" sz="1400" b="0" i="0" u="none" strike="noStrike" kern="1200" cap="none" spc="0" normalizeH="0" baseline="0" noProof="0">
              <a:ln>
                <a:noFill/>
              </a:ln>
              <a:solidFill>
                <a:srgbClr val="000000"/>
              </a:solidFill>
              <a:effectLst/>
              <a:uLnTx/>
              <a:uFillTx/>
              <a:latin typeface="Times New Roman" charset="0"/>
              <a:ea typeface="宋体" charset="0"/>
              <a:cs typeface="宋体" charset="0"/>
            </a:endParaRPr>
          </a:p>
        </p:txBody>
      </p:sp>
      <p:sp>
        <p:nvSpPr>
          <p:cNvPr id="143382" name="Text Box 27"/>
          <p:cNvSpPr txBox="1">
            <a:spLocks noChangeArrowheads="1"/>
          </p:cNvSpPr>
          <p:nvPr/>
        </p:nvSpPr>
        <p:spPr bwMode="auto">
          <a:xfrm>
            <a:off x="3276600" y="2895600"/>
            <a:ext cx="5181600" cy="1905000"/>
          </a:xfrm>
          <a:prstGeom prst="rect">
            <a:avLst/>
          </a:prstGeom>
          <a:solidFill>
            <a:schemeClr val="tx1"/>
          </a:solidFill>
          <a:ln>
            <a:noFill/>
          </a:ln>
          <a:extLs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lIns="0" tIns="0" rIns="0" bIns="0"/>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zh-CN" altLang="en-US" sz="1600" b="0" i="0" u="none" strike="noStrike" kern="1200" cap="none" spc="0" normalizeH="0" baseline="0" noProof="0">
                <a:ln>
                  <a:noFill/>
                </a:ln>
                <a:solidFill>
                  <a:srgbClr val="000000"/>
                </a:solidFill>
                <a:effectLst/>
                <a:uLnTx/>
                <a:uFillTx/>
                <a:latin typeface="Times New Roman" charset="0"/>
                <a:ea typeface="宋体" charset="0"/>
                <a:cs typeface="宋体" charset="0"/>
              </a:rPr>
              <a:t>称义是个神给永久的定案来宣称罪人因他对基督的信而成为义。这使神继续地看这罪人为义，即使他继续地犯罪。称义的根基是在于基督的义所以罪和善工在它没有效果。一个人只有神的义而注定去天堂，或者他被前最并且注定去地狱。神的义是以礼物给凡所相信神的独一为他们的罪的供应：就是耶稣替他们死来完整地付了代价与惩罚。参罗三</a:t>
            </a:r>
            <a:r>
              <a:rPr kumimoji="0" lang="en-US" altLang="zh-CN" sz="1600" b="0" i="0" u="none" strike="noStrike" kern="1200" cap="none" spc="0" normalizeH="0" baseline="0" noProof="0">
                <a:ln>
                  <a:noFill/>
                </a:ln>
                <a:solidFill>
                  <a:srgbClr val="000000"/>
                </a:solidFill>
                <a:effectLst/>
                <a:uLnTx/>
                <a:uFillTx/>
                <a:latin typeface="Times New Roman" charset="0"/>
                <a:ea typeface="宋体" charset="0"/>
                <a:cs typeface="宋体" charset="0"/>
              </a:rPr>
              <a:t>21-26, </a:t>
            </a:r>
            <a:r>
              <a:rPr kumimoji="0" lang="zh-CN" altLang="en-US" sz="1600" b="0" i="0" u="none" strike="noStrike" kern="1200" cap="none" spc="0" normalizeH="0" baseline="0" noProof="0">
                <a:ln>
                  <a:noFill/>
                </a:ln>
                <a:solidFill>
                  <a:srgbClr val="000000"/>
                </a:solidFill>
                <a:effectLst/>
                <a:uLnTx/>
                <a:uFillTx/>
                <a:latin typeface="Times New Roman" charset="0"/>
                <a:ea typeface="宋体" charset="0"/>
                <a:cs typeface="宋体" charset="0"/>
              </a:rPr>
              <a:t>四</a:t>
            </a:r>
            <a:r>
              <a:rPr kumimoji="0" lang="en-US" altLang="zh-CN" sz="1600" b="0" i="0" u="none" strike="noStrike" kern="1200" cap="none" spc="0" normalizeH="0" baseline="0" noProof="0">
                <a:ln>
                  <a:noFill/>
                </a:ln>
                <a:solidFill>
                  <a:srgbClr val="000000"/>
                </a:solidFill>
                <a:effectLst/>
                <a:uLnTx/>
                <a:uFillTx/>
                <a:latin typeface="Times New Roman" charset="0"/>
                <a:ea typeface="宋体" charset="0"/>
                <a:cs typeface="宋体" charset="0"/>
              </a:rPr>
              <a:t>2-9, </a:t>
            </a:r>
            <a:r>
              <a:rPr kumimoji="0" lang="zh-CN" altLang="en-US" sz="1600" b="0" i="0" u="none" strike="noStrike" kern="1200" cap="none" spc="0" normalizeH="0" baseline="0" noProof="0">
                <a:ln>
                  <a:noFill/>
                </a:ln>
                <a:solidFill>
                  <a:srgbClr val="000000"/>
                </a:solidFill>
                <a:effectLst/>
                <a:uLnTx/>
                <a:uFillTx/>
                <a:latin typeface="Times New Roman" charset="0"/>
                <a:ea typeface="宋体" charset="0"/>
                <a:cs typeface="宋体" charset="0"/>
              </a:rPr>
              <a:t>弗二</a:t>
            </a:r>
            <a:r>
              <a:rPr kumimoji="0" lang="en-US" altLang="zh-CN" sz="1600" b="0" i="0" u="none" strike="noStrike" kern="1200" cap="none" spc="0" normalizeH="0" baseline="0" noProof="0">
                <a:ln>
                  <a:noFill/>
                </a:ln>
                <a:solidFill>
                  <a:srgbClr val="000000"/>
                </a:solidFill>
                <a:effectLst/>
                <a:uLnTx/>
                <a:uFillTx/>
                <a:latin typeface="Times New Roman" charset="0"/>
                <a:ea typeface="宋体" charset="0"/>
                <a:cs typeface="宋体" charset="0"/>
              </a:rPr>
              <a:t>1-10.</a:t>
            </a:r>
            <a:endParaRPr kumimoji="0" lang="en-GB" altLang="zh-CN" sz="1600" b="0" i="0" u="none" strike="noStrike" kern="1200" cap="none" spc="0" normalizeH="0" baseline="0" noProof="0">
              <a:ln>
                <a:noFill/>
              </a:ln>
              <a:solidFill>
                <a:srgbClr val="000000"/>
              </a:solidFill>
              <a:effectLst/>
              <a:uLnTx/>
              <a:uFillTx/>
              <a:latin typeface="Times New Roman" charset="0"/>
              <a:ea typeface="宋体" charset="0"/>
              <a:cs typeface="宋体" charset="0"/>
            </a:endParaRPr>
          </a:p>
        </p:txBody>
      </p:sp>
      <p:sp>
        <p:nvSpPr>
          <p:cNvPr id="143383" name="Text Box 2"/>
          <p:cNvSpPr txBox="1">
            <a:spLocks noChangeArrowheads="1"/>
          </p:cNvSpPr>
          <p:nvPr/>
        </p:nvSpPr>
        <p:spPr bwMode="auto">
          <a:xfrm>
            <a:off x="8105775" y="76200"/>
            <a:ext cx="8683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174c</a:t>
            </a:r>
          </a:p>
        </p:txBody>
      </p:sp>
    </p:spTree>
    <p:extLst>
      <p:ext uri="{BB962C8B-B14F-4D97-AF65-F5344CB8AC3E}">
        <p14:creationId xmlns:p14="http://schemas.microsoft.com/office/powerpoint/2010/main" val="1385209044"/>
      </p:ext>
    </p:extLst>
  </p:cSld>
  <p:clrMapOvr>
    <a:overrideClrMapping bg1="dk2" tx1="lt1" bg2="dk1" tx2="lt2" accent1="accent1" accent2="accent2" accent3="accent3" accent4="accent4" accent5="accent5" accent6="accent6" hlink="hlink" folHlink="folHlink"/>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3" name="Text Box 43"/>
          <p:cNvSpPr txBox="1">
            <a:spLocks noChangeArrowheads="1"/>
          </p:cNvSpPr>
          <p:nvPr/>
        </p:nvSpPr>
        <p:spPr bwMode="auto">
          <a:xfrm>
            <a:off x="1249363" y="206375"/>
            <a:ext cx="6416675" cy="646113"/>
          </a:xfrm>
          <a:prstGeom prst="rect">
            <a:avLst/>
          </a:prstGeom>
          <a:noFill/>
          <a:ln w="12700">
            <a:noFill/>
            <a:miter lim="800000"/>
            <a:headEnd type="none" w="sm" len="sm"/>
            <a:tailEnd type="none" w="sm" len="sm"/>
          </a:ln>
          <a:effectLst>
            <a:outerShdw blurRad="63500" dist="17961" dir="2700000" algn="ctr" rotWithShape="0">
              <a:srgbClr val="000000">
                <a:alpha val="74998"/>
              </a:srgb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zh-CN" altLang="en-US" sz="3600" b="1">
                <a:latin typeface="ＭＳ ゴシック" charset="0"/>
                <a:ea typeface="ＭＳ ゴシック" charset="0"/>
                <a:cs typeface="ＭＳ ゴシック" charset="0"/>
              </a:rPr>
              <a:t>保罗</a:t>
            </a:r>
            <a:r>
              <a:rPr lang="en-US" sz="3600" b="1">
                <a:latin typeface="ＭＳ ゴシック" charset="0"/>
                <a:ea typeface="ＭＳ ゴシック" charset="0"/>
                <a:cs typeface="ＭＳ ゴシック" charset="0"/>
              </a:rPr>
              <a:t>与</a:t>
            </a:r>
            <a:r>
              <a:rPr lang="zh-CN" altLang="en-US" sz="3600" b="1">
                <a:latin typeface="ＭＳ ゴシック" charset="0"/>
                <a:ea typeface="ＭＳ ゴシック" charset="0"/>
                <a:cs typeface="ＭＳ ゴシック" charset="0"/>
              </a:rPr>
              <a:t>犹太派信徒攻击</a:t>
            </a:r>
            <a:r>
              <a:rPr lang="en-US" sz="3600" b="1">
                <a:latin typeface="ＭＳ ゴシック" charset="0"/>
                <a:ea typeface="ＭＳ ゴシック" charset="0"/>
                <a:cs typeface="ＭＳ ゴシック" charset="0"/>
              </a:rPr>
              <a:t>的对比</a:t>
            </a:r>
            <a:r>
              <a:rPr lang="zh-CN" altLang="en-US" sz="3600" b="1">
                <a:latin typeface="ＭＳ ゴシック" charset="0"/>
                <a:ea typeface="ＭＳ ゴシック" charset="0"/>
                <a:cs typeface="ＭＳ ゴシック" charset="0"/>
              </a:rPr>
              <a:t> </a:t>
            </a:r>
            <a:endParaRPr lang="en-US" sz="3600" b="1">
              <a:solidFill>
                <a:srgbClr val="FFFFFF"/>
              </a:solidFill>
              <a:latin typeface="ＭＳ ゴシック" charset="0"/>
              <a:ea typeface="ＭＳ ゴシック" charset="0"/>
              <a:cs typeface="ＭＳ ゴシック" charset="0"/>
            </a:endParaRPr>
          </a:p>
        </p:txBody>
      </p:sp>
      <p:graphicFrame>
        <p:nvGraphicFramePr>
          <p:cNvPr id="20712" name="Group 232"/>
          <p:cNvGraphicFramePr>
            <a:graphicFrameLocks noGrp="1"/>
          </p:cNvGraphicFramePr>
          <p:nvPr/>
        </p:nvGraphicFramePr>
        <p:xfrm>
          <a:off x="152400" y="968375"/>
          <a:ext cx="8686800" cy="4526016"/>
        </p:xfrm>
        <a:graphic>
          <a:graphicData uri="http://schemas.openxmlformats.org/drawingml/2006/table">
            <a:tbl>
              <a:tblPr/>
              <a:tblGrid>
                <a:gridCol w="827088">
                  <a:extLst>
                    <a:ext uri="{9D8B030D-6E8A-4147-A177-3AD203B41FA5}">
                      <a16:colId xmlns:a16="http://schemas.microsoft.com/office/drawing/2014/main" val="20000"/>
                    </a:ext>
                  </a:extLst>
                </a:gridCol>
                <a:gridCol w="2978150">
                  <a:extLst>
                    <a:ext uri="{9D8B030D-6E8A-4147-A177-3AD203B41FA5}">
                      <a16:colId xmlns:a16="http://schemas.microsoft.com/office/drawing/2014/main" val="20001"/>
                    </a:ext>
                  </a:extLst>
                </a:gridCol>
                <a:gridCol w="3144837">
                  <a:extLst>
                    <a:ext uri="{9D8B030D-6E8A-4147-A177-3AD203B41FA5}">
                      <a16:colId xmlns:a16="http://schemas.microsoft.com/office/drawing/2014/main" val="20002"/>
                    </a:ext>
                  </a:extLst>
                </a:gridCol>
                <a:gridCol w="1736725">
                  <a:extLst>
                    <a:ext uri="{9D8B030D-6E8A-4147-A177-3AD203B41FA5}">
                      <a16:colId xmlns:a16="http://schemas.microsoft.com/office/drawing/2014/main" val="20003"/>
                    </a:ext>
                  </a:extLst>
                </a:gridCol>
              </a:tblGrid>
              <a:tr h="45718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ea typeface="ＭＳ Ｐゴシック" charset="0"/>
                        <a:cs typeface="Times New Roman" charset="0"/>
                      </a:endParaRPr>
                    </a:p>
                  </a:txBody>
                  <a:tcPr marT="45716" marB="45716" anchor="ct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400" b="1" i="0" u="none" strike="noStrike" cap="none" normalizeH="0" baseline="0">
                          <a:ln>
                            <a:noFill/>
                          </a:ln>
                          <a:solidFill>
                            <a:srgbClr val="FFFFFF"/>
                          </a:solidFill>
                          <a:effectLst/>
                          <a:latin typeface="ＭＳ ゴシック" charset="0"/>
                          <a:ea typeface="ＭＳ ゴシック" charset="0"/>
                          <a:cs typeface="ＭＳ ゴシック" charset="0"/>
                        </a:rPr>
                        <a:t>犹太派信徒</a:t>
                      </a:r>
                      <a:r>
                        <a:rPr kumimoji="0" lang="en-US" sz="2400" b="0" i="0" u="none" strike="noStrike" cap="none" normalizeH="0" baseline="0">
                          <a:ln>
                            <a:noFill/>
                          </a:ln>
                          <a:solidFill>
                            <a:srgbClr val="FFFFFF"/>
                          </a:solidFill>
                          <a:effectLst/>
                          <a:latin typeface="ＭＳ ゴシック" charset="0"/>
                          <a:ea typeface="ＭＳ ゴシック" charset="0"/>
                          <a:cs typeface="ＭＳ ゴシック" charset="0"/>
                        </a:rPr>
                        <a:t>的</a:t>
                      </a:r>
                      <a:r>
                        <a:rPr kumimoji="0" lang="zh-CN" altLang="en-US" sz="2400" b="1" i="0" u="none" strike="noStrike" cap="none" normalizeH="0" baseline="0">
                          <a:ln>
                            <a:noFill/>
                          </a:ln>
                          <a:solidFill>
                            <a:srgbClr val="FFFFFF"/>
                          </a:solidFill>
                          <a:effectLst/>
                          <a:latin typeface="ＭＳ ゴシック" charset="0"/>
                          <a:ea typeface="ＭＳ ゴシック" charset="0"/>
                          <a:cs typeface="ＭＳ ゴシック" charset="0"/>
                        </a:rPr>
                        <a:t>攻击</a:t>
                      </a:r>
                      <a:endParaRPr kumimoji="0" lang="en-GB" sz="2400" b="1" i="0" u="none" strike="noStrike" cap="none" normalizeH="0" baseline="0">
                        <a:ln>
                          <a:noFill/>
                        </a:ln>
                        <a:solidFill>
                          <a:srgbClr val="FFFFFF"/>
                        </a:solidFill>
                        <a:effectLst/>
                        <a:latin typeface="ＭＳ ゴシック" charset="0"/>
                        <a:ea typeface="ＭＳ ゴシック" charset="0"/>
                        <a:cs typeface="ＭＳ ゴシック" charset="0"/>
                      </a:endParaRPr>
                    </a:p>
                  </a:txBody>
                  <a:tcPr marT="45716" marB="45716"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400" b="1" i="0" u="none" strike="noStrike" cap="none" normalizeH="0" baseline="0">
                          <a:ln>
                            <a:noFill/>
                          </a:ln>
                          <a:solidFill>
                            <a:schemeClr val="tx1"/>
                          </a:solidFill>
                          <a:effectLst/>
                          <a:latin typeface="ＭＳ ゴシック" charset="0"/>
                          <a:ea typeface="ＭＳ ゴシック" charset="0"/>
                          <a:cs typeface="ＭＳ ゴシック" charset="0"/>
                        </a:rPr>
                        <a:t>保罗</a:t>
                      </a:r>
                      <a:r>
                        <a:rPr kumimoji="0" lang="en-US" sz="2400" b="0" i="0" u="none" strike="noStrike" cap="none" normalizeH="0" baseline="0">
                          <a:ln>
                            <a:noFill/>
                          </a:ln>
                          <a:solidFill>
                            <a:schemeClr val="tx1"/>
                          </a:solidFill>
                          <a:effectLst/>
                          <a:latin typeface="ＭＳ ゴシック" charset="0"/>
                          <a:ea typeface="ＭＳ ゴシック" charset="0"/>
                          <a:cs typeface="ＭＳ ゴシック" charset="0"/>
                        </a:rPr>
                        <a:t>的</a:t>
                      </a:r>
                      <a:r>
                        <a:rPr kumimoji="0" lang="zh-CN" altLang="en-US" sz="2400" b="1" i="0" u="none" strike="noStrike" cap="none" normalizeH="0" baseline="0">
                          <a:ln>
                            <a:noFill/>
                          </a:ln>
                          <a:solidFill>
                            <a:schemeClr val="tx1"/>
                          </a:solidFill>
                          <a:effectLst/>
                          <a:latin typeface="ＭＳ ゴシック" charset="0"/>
                          <a:ea typeface="ＭＳ ゴシック" charset="0"/>
                          <a:cs typeface="ＭＳ ゴシック" charset="0"/>
                        </a:rPr>
                        <a:t>申辩</a:t>
                      </a:r>
                      <a:endParaRPr kumimoji="0" lang="en-GB" sz="2400" b="1" i="0" u="none" strike="noStrike" cap="none" normalizeH="0" baseline="0">
                        <a:ln>
                          <a:noFill/>
                        </a:ln>
                        <a:solidFill>
                          <a:schemeClr val="tx1"/>
                        </a:solidFill>
                        <a:effectLst/>
                        <a:latin typeface="ＭＳ ゴシック" charset="0"/>
                        <a:ea typeface="ＭＳ ゴシック" charset="0"/>
                        <a:cs typeface="ＭＳ ゴシック" charset="0"/>
                      </a:endParaRPr>
                    </a:p>
                  </a:txBody>
                  <a:tcPr marT="45716" marB="45716"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a:ln>
                            <a:noFill/>
                          </a:ln>
                          <a:solidFill>
                            <a:srgbClr val="FFFFFF"/>
                          </a:solidFill>
                          <a:effectLst/>
                          <a:latin typeface="ＭＳ ゴシック" charset="0"/>
                          <a:ea typeface="ＭＳ ゴシック" charset="0"/>
                          <a:cs typeface="ＭＳ ゴシック" charset="0"/>
                        </a:rPr>
                        <a:t>论点</a:t>
                      </a:r>
                      <a:endParaRPr kumimoji="0" lang="en-GB" sz="2400" b="1" i="0" u="none" strike="noStrike" cap="none" normalizeH="0" baseline="0">
                        <a:ln>
                          <a:noFill/>
                        </a:ln>
                        <a:solidFill>
                          <a:srgbClr val="FFFFFF"/>
                        </a:solidFill>
                        <a:effectLst/>
                        <a:latin typeface="ＭＳ ゴシック" charset="0"/>
                        <a:ea typeface="ＭＳ ゴシック" charset="0"/>
                        <a:cs typeface="ＭＳ ゴシック" charset="0"/>
                      </a:endParaRPr>
                    </a:p>
                  </a:txBody>
                  <a:tcPr marT="45716" marB="45716"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000000"/>
                    </a:solidFill>
                  </a:tcPr>
                </a:tc>
                <a:extLst>
                  <a:ext uri="{0D108BD9-81ED-4DB2-BD59-A6C34878D82A}">
                    <a16:rowId xmlns:a16="http://schemas.microsoft.com/office/drawing/2014/main" val="10000"/>
                  </a:ext>
                </a:extLst>
              </a:tr>
              <a:tr h="155443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2000" b="1" i="0" u="none" strike="noStrike" cap="none" normalizeH="0" baseline="0">
                          <a:ln>
                            <a:noFill/>
                          </a:ln>
                          <a:solidFill>
                            <a:srgbClr val="000000"/>
                          </a:solidFill>
                          <a:effectLst/>
                          <a:latin typeface="Times" charset="0"/>
                          <a:ea typeface="宋体" charset="0"/>
                          <a:cs typeface="宋体" charset="0"/>
                        </a:rPr>
                        <a:t>1—2</a:t>
                      </a:r>
                      <a:r>
                        <a:rPr kumimoji="0" lang="zh-CN" altLang="en-US" sz="2000" b="1" i="0" u="none" strike="noStrike" cap="none" normalizeH="0" baseline="0">
                          <a:ln>
                            <a:noFill/>
                          </a:ln>
                          <a:solidFill>
                            <a:srgbClr val="000000"/>
                          </a:solidFill>
                          <a:effectLst/>
                          <a:latin typeface="Times" charset="0"/>
                          <a:ea typeface="宋体" charset="0"/>
                          <a:cs typeface="宋体" charset="0"/>
                        </a:rPr>
                        <a:t>章</a:t>
                      </a:r>
                      <a:endParaRPr kumimoji="0" lang="en-GB" sz="2000" b="1" i="0" u="none" strike="noStrike" cap="none" normalizeH="0" baseline="0">
                        <a:ln>
                          <a:noFill/>
                        </a:ln>
                        <a:solidFill>
                          <a:srgbClr val="000000"/>
                        </a:solidFill>
                        <a:effectLst/>
                        <a:latin typeface="Arial" charset="0"/>
                        <a:ea typeface="ＭＳ Ｐゴシック" charset="0"/>
                        <a:cs typeface="Times New Roman" charset="0"/>
                      </a:endParaRPr>
                    </a:p>
                  </a:txBody>
                  <a:tcPr marT="45716" marB="45716" anchor="ct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blipFill dpi="0" rotWithShape="0">
                      <a:blip r:embed="rId3"/>
                      <a:srcRect/>
                      <a:tile tx="0" ty="0" sx="100000" sy="100000" flip="none" algn="tl"/>
                    </a:blip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400" b="1" i="0" u="none" strike="noStrike" cap="none" normalizeH="0" baseline="0">
                          <a:ln>
                            <a:noFill/>
                          </a:ln>
                          <a:solidFill>
                            <a:srgbClr val="000000"/>
                          </a:solidFill>
                          <a:effectLst/>
                          <a:latin typeface="ＭＳ ゴシック" charset="0"/>
                          <a:ea typeface="ＭＳ ゴシック" charset="0"/>
                          <a:cs typeface="ＭＳ ゴシック" charset="0"/>
                        </a:rPr>
                        <a:t>“</a:t>
                      </a:r>
                      <a:r>
                        <a:rPr kumimoji="0" lang="zh-CN" altLang="en-US" sz="2400" b="1" i="0" u="none" strike="noStrike" cap="none" normalizeH="0" baseline="0">
                          <a:ln>
                            <a:noFill/>
                          </a:ln>
                          <a:solidFill>
                            <a:srgbClr val="000000"/>
                          </a:solidFill>
                          <a:effectLst/>
                          <a:latin typeface="ＭＳ ゴシック" charset="0"/>
                          <a:ea typeface="ＭＳ ゴシック" charset="0"/>
                          <a:cs typeface="ＭＳ ゴシック" charset="0"/>
                        </a:rPr>
                        <a:t>保罗以自己的柄教导这教义</a:t>
                      </a:r>
                      <a:r>
                        <a:rPr kumimoji="0" lang="en-US" altLang="zh-CN" sz="2400" b="1" i="0" u="none" strike="noStrike" cap="none" normalizeH="0" baseline="0">
                          <a:ln>
                            <a:noFill/>
                          </a:ln>
                          <a:solidFill>
                            <a:srgbClr val="000000"/>
                          </a:solidFill>
                          <a:effectLst/>
                          <a:latin typeface="ＭＳ ゴシック" charset="0"/>
                          <a:ea typeface="ＭＳ ゴシック" charset="0"/>
                          <a:cs typeface="ＭＳ ゴシック" charset="0"/>
                        </a:rPr>
                        <a:t>!”</a:t>
                      </a:r>
                    </a:p>
                  </a:txBody>
                  <a:tcPr marT="45716" marB="45716" anchor="ct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blipFill dpi="0" rotWithShape="0">
                      <a:blip r:embed="rId3"/>
                      <a:srcRect/>
                      <a:tile tx="0" ty="0" sx="100000" sy="100000" flip="none" algn="tl"/>
                    </a:blip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400" b="1" i="0" u="none" strike="noStrike" cap="none" normalizeH="0" baseline="0">
                          <a:ln>
                            <a:noFill/>
                          </a:ln>
                          <a:solidFill>
                            <a:srgbClr val="000000"/>
                          </a:solidFill>
                          <a:effectLst/>
                          <a:latin typeface="ＭＳ ゴシック" charset="0"/>
                          <a:ea typeface="ＭＳ ゴシック" charset="0"/>
                          <a:cs typeface="ＭＳ ゴシック" charset="0"/>
                        </a:rPr>
                        <a:t>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400" b="1" i="0" u="none" strike="noStrike" cap="none" normalizeH="0" baseline="0">
                          <a:ln>
                            <a:noFill/>
                          </a:ln>
                          <a:solidFill>
                            <a:srgbClr val="000000"/>
                          </a:solidFill>
                          <a:effectLst/>
                          <a:latin typeface="ＭＳ ゴシック" charset="0"/>
                          <a:ea typeface="ＭＳ ゴシック" charset="0"/>
                          <a:cs typeface="ＭＳ ゴシック" charset="0"/>
                        </a:rPr>
                        <a:t>“</a:t>
                      </a:r>
                      <a:r>
                        <a:rPr kumimoji="0" lang="en-US" sz="2400" b="1" i="0" u="none" strike="noStrike" cap="none" normalizeH="0" baseline="0">
                          <a:ln>
                            <a:noFill/>
                          </a:ln>
                          <a:solidFill>
                            <a:srgbClr val="000000"/>
                          </a:solidFill>
                          <a:effectLst/>
                          <a:latin typeface="ＭＳ ゴシック" charset="0"/>
                          <a:ea typeface="ＭＳ ゴシック" charset="0"/>
                          <a:cs typeface="ＭＳ ゴシック" charset="0"/>
                        </a:rPr>
                        <a:t>我是蒙神所呼招的</a:t>
                      </a:r>
                      <a:r>
                        <a:rPr kumimoji="0" lang="en-US" altLang="ja-JP" sz="2400" b="1" i="0" u="none" strike="noStrike" cap="none" normalizeH="0" baseline="0">
                          <a:ln>
                            <a:noFill/>
                          </a:ln>
                          <a:solidFill>
                            <a:srgbClr val="000000"/>
                          </a:solidFill>
                          <a:effectLst/>
                          <a:latin typeface="ＭＳ ゴシック" charset="0"/>
                          <a:ea typeface="ＭＳ ゴシック" charset="0"/>
                          <a:cs typeface="ＭＳ ゴシック" charset="0"/>
                        </a:rPr>
                        <a:t>,</a:t>
                      </a:r>
                      <a:r>
                        <a:rPr kumimoji="0" lang="en-US" altLang="zh-CN" sz="2400" b="1" i="0" u="none" strike="noStrike" cap="none" normalizeH="0" baseline="0">
                          <a:ln>
                            <a:noFill/>
                          </a:ln>
                          <a:solidFill>
                            <a:srgbClr val="000000"/>
                          </a:solidFill>
                          <a:effectLst/>
                          <a:latin typeface="ＭＳ ゴシック" charset="0"/>
                          <a:ea typeface="ＭＳ ゴシック" charset="0"/>
                          <a:cs typeface="ＭＳ ゴシック" charset="0"/>
                        </a:rPr>
                        <a:t>12</a:t>
                      </a:r>
                      <a:r>
                        <a:rPr kumimoji="0" lang="zh-CN" altLang="en-US" sz="2400" b="1" i="0" u="none" strike="noStrike" cap="none" normalizeH="0" baseline="0">
                          <a:ln>
                            <a:noFill/>
                          </a:ln>
                          <a:solidFill>
                            <a:srgbClr val="000000"/>
                          </a:solidFill>
                          <a:effectLst/>
                          <a:latin typeface="ＭＳ ゴシック" charset="0"/>
                          <a:ea typeface="ＭＳ ゴシック" charset="0"/>
                          <a:cs typeface="ＭＳ ゴシック" charset="0"/>
                        </a:rPr>
                        <a:t>使徒</a:t>
                      </a:r>
                      <a:r>
                        <a:rPr kumimoji="0" lang="en-US" sz="2400" b="1" i="0" u="none" strike="noStrike" cap="none" normalizeH="0" baseline="0">
                          <a:ln>
                            <a:noFill/>
                          </a:ln>
                          <a:solidFill>
                            <a:srgbClr val="000000"/>
                          </a:solidFill>
                          <a:effectLst/>
                          <a:latin typeface="ＭＳ ゴシック" charset="0"/>
                          <a:ea typeface="ＭＳ ゴシック" charset="0"/>
                          <a:cs typeface="ＭＳ ゴシック" charset="0"/>
                        </a:rPr>
                        <a:t>也</a:t>
                      </a:r>
                      <a:r>
                        <a:rPr kumimoji="0" lang="zh-CN" altLang="en-US" sz="2400" b="1" i="0" u="none" strike="noStrike" cap="none" normalizeH="0" baseline="0">
                          <a:ln>
                            <a:noFill/>
                          </a:ln>
                          <a:solidFill>
                            <a:srgbClr val="000000"/>
                          </a:solidFill>
                          <a:effectLst/>
                          <a:latin typeface="ＭＳ ゴシック" charset="0"/>
                          <a:ea typeface="ＭＳ ゴシック" charset="0"/>
                          <a:cs typeface="ＭＳ ゴシック" charset="0"/>
                        </a:rPr>
                        <a:t>肯定我。”</a:t>
                      </a: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GB" sz="2400" b="1" i="0" u="none" strike="noStrike" cap="none" normalizeH="0" baseline="0">
                        <a:ln>
                          <a:noFill/>
                        </a:ln>
                        <a:solidFill>
                          <a:srgbClr val="000000"/>
                        </a:solidFill>
                        <a:effectLst/>
                        <a:latin typeface="ＭＳ ゴシック" charset="0"/>
                        <a:ea typeface="ＭＳ ゴシック" charset="0"/>
                        <a:cs typeface="ＭＳ ゴシック" charset="0"/>
                      </a:endParaRPr>
                    </a:p>
                  </a:txBody>
                  <a:tcPr marT="45716" marB="45716" anchor="ct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blipFill dpi="0" rotWithShape="0">
                      <a:blip r:embed="rId3"/>
                      <a:srcRect/>
                      <a:tile tx="0" ty="0" sx="100000" sy="100000" flip="none" algn="tl"/>
                    </a:blip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400" b="1" i="0" u="none" strike="noStrike" cap="none" normalizeH="0" baseline="0">
                          <a:ln>
                            <a:noFill/>
                          </a:ln>
                          <a:solidFill>
                            <a:srgbClr val="000000"/>
                          </a:solidFill>
                          <a:effectLst/>
                          <a:latin typeface="ＭＳ ゴシック" charset="0"/>
                          <a:ea typeface="ＭＳ ゴシック" charset="0"/>
                          <a:cs typeface="ＭＳ ゴシック" charset="0"/>
                        </a:rPr>
                        <a:t>传记</a:t>
                      </a:r>
                      <a:endParaRPr kumimoji="0" lang="en-GB" sz="2400" b="1" i="0" u="none" strike="noStrike" cap="none" normalizeH="0" baseline="0">
                        <a:ln>
                          <a:noFill/>
                        </a:ln>
                        <a:solidFill>
                          <a:srgbClr val="000000"/>
                        </a:solidFill>
                        <a:effectLst/>
                        <a:latin typeface="ＭＳ ゴシック" charset="0"/>
                        <a:ea typeface="ＭＳ ゴシック" charset="0"/>
                        <a:cs typeface="ＭＳ ゴシック" charset="0"/>
                      </a:endParaRPr>
                    </a:p>
                  </a:txBody>
                  <a:tcPr marT="45716" marB="45716" anchor="ct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blipFill dpi="0" rotWithShape="0">
                      <a:blip r:embed="rId3"/>
                      <a:srcRect/>
                      <a:tile tx="0" ty="0" sx="100000" sy="100000" flip="none" algn="tl"/>
                    </a:blipFill>
                  </a:tcPr>
                </a:tc>
                <a:extLst>
                  <a:ext uri="{0D108BD9-81ED-4DB2-BD59-A6C34878D82A}">
                    <a16:rowId xmlns:a16="http://schemas.microsoft.com/office/drawing/2014/main" val="10001"/>
                  </a:ext>
                </a:extLst>
              </a:tr>
              <a:tr h="125717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2000" b="1" i="0" u="none" strike="noStrike" cap="none" normalizeH="0" baseline="0">
                          <a:ln>
                            <a:noFill/>
                          </a:ln>
                          <a:solidFill>
                            <a:srgbClr val="000000"/>
                          </a:solidFill>
                          <a:effectLst/>
                          <a:latin typeface="Times" charset="0"/>
                          <a:ea typeface="宋体" charset="0"/>
                          <a:cs typeface="宋体" charset="0"/>
                        </a:rPr>
                        <a:t>3—4</a:t>
                      </a:r>
                      <a:r>
                        <a:rPr kumimoji="0" lang="zh-CN" altLang="en-US" sz="2000" b="1" i="0" u="none" strike="noStrike" cap="none" normalizeH="0" baseline="0">
                          <a:ln>
                            <a:noFill/>
                          </a:ln>
                          <a:solidFill>
                            <a:srgbClr val="000000"/>
                          </a:solidFill>
                          <a:effectLst/>
                          <a:latin typeface="Times" charset="0"/>
                          <a:ea typeface="宋体" charset="0"/>
                          <a:cs typeface="宋体" charset="0"/>
                        </a:rPr>
                        <a:t>章</a:t>
                      </a:r>
                      <a:endParaRPr kumimoji="0" lang="en-GB" sz="2000" b="1" i="0" u="none" strike="noStrike" cap="none" normalizeH="0" baseline="0">
                        <a:ln>
                          <a:noFill/>
                        </a:ln>
                        <a:solidFill>
                          <a:srgbClr val="000000"/>
                        </a:solidFill>
                        <a:effectLst/>
                        <a:latin typeface="Arial" charset="0"/>
                        <a:ea typeface="ＭＳ Ｐゴシック" charset="0"/>
                        <a:cs typeface="Times New Roman" charset="0"/>
                      </a:endParaRPr>
                    </a:p>
                  </a:txBody>
                  <a:tcPr marT="45716" marB="45716" anchor="ct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blipFill dpi="0" rotWithShape="0">
                      <a:blip r:embed="rId3"/>
                      <a:srcRect/>
                      <a:tile tx="0" ty="0" sx="100000" sy="100000" flip="none" algn="tl"/>
                    </a:blip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2400" b="1" i="0" u="none" strike="noStrike" cap="none" normalizeH="0" baseline="0">
                          <a:ln>
                            <a:noFill/>
                          </a:ln>
                          <a:solidFill>
                            <a:srgbClr val="000000"/>
                          </a:solidFill>
                          <a:effectLst/>
                          <a:latin typeface="ＭＳ ゴシック" charset="0"/>
                          <a:ea typeface="ＭＳ ゴシック" charset="0"/>
                          <a:cs typeface="ＭＳ ゴシック" charset="0"/>
                        </a:rPr>
                        <a:t>“</a:t>
                      </a:r>
                      <a:r>
                        <a:rPr kumimoji="0" lang="zh-CN" altLang="en-US" sz="2400" b="1" i="0" u="none" strike="noStrike" cap="none" normalizeH="0" baseline="0">
                          <a:ln>
                            <a:noFill/>
                          </a:ln>
                          <a:solidFill>
                            <a:srgbClr val="000000"/>
                          </a:solidFill>
                          <a:effectLst/>
                          <a:latin typeface="ＭＳ ゴシック" charset="0"/>
                          <a:ea typeface="ＭＳ ゴシック" charset="0"/>
                          <a:cs typeface="ＭＳ ゴシック" charset="0"/>
                        </a:rPr>
                        <a:t>这是对旧约正相反的新教导</a:t>
                      </a:r>
                      <a:r>
                        <a:rPr kumimoji="0" lang="en-US" altLang="zh-CN" sz="2400" b="1" i="0" u="none" strike="noStrike" cap="none" normalizeH="0" baseline="0">
                          <a:ln>
                            <a:noFill/>
                          </a:ln>
                          <a:solidFill>
                            <a:srgbClr val="000000"/>
                          </a:solidFill>
                          <a:effectLst/>
                          <a:latin typeface="ＭＳ ゴシック" charset="0"/>
                          <a:ea typeface="ＭＳ ゴシック" charset="0"/>
                          <a:cs typeface="ＭＳ ゴシック" charset="0"/>
                        </a:rPr>
                        <a:t>!”</a:t>
                      </a:r>
                      <a:endParaRPr kumimoji="0" lang="en-GB" sz="2400" b="1" i="0" u="none" strike="noStrike" cap="none" normalizeH="0" baseline="0">
                        <a:ln>
                          <a:noFill/>
                        </a:ln>
                        <a:solidFill>
                          <a:srgbClr val="000000"/>
                        </a:solidFill>
                        <a:effectLst/>
                        <a:latin typeface="ＭＳ ゴシック" charset="0"/>
                        <a:ea typeface="ＭＳ ゴシック" charset="0"/>
                        <a:cs typeface="ＭＳ ゴシック" charset="0"/>
                      </a:endParaRPr>
                    </a:p>
                  </a:txBody>
                  <a:tcPr marT="45716" marB="45716" anchor="ct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blipFill dpi="0" rotWithShape="0">
                      <a:blip r:embed="rId3"/>
                      <a:srcRect/>
                      <a:tile tx="0" ty="0" sx="100000" sy="100000" flip="none" algn="tl"/>
                    </a:blip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400" b="1" i="0" u="none" strike="noStrike" cap="none" normalizeH="0" baseline="0">
                          <a:ln>
                            <a:noFill/>
                          </a:ln>
                          <a:solidFill>
                            <a:srgbClr val="000000"/>
                          </a:solidFill>
                          <a:effectLst/>
                          <a:latin typeface="ＭＳ ゴシック" charset="0"/>
                          <a:ea typeface="ＭＳ ゴシック" charset="0"/>
                          <a:cs typeface="ＭＳ ゴシック" charset="0"/>
                        </a:rPr>
                        <a:t>“</a:t>
                      </a:r>
                      <a:r>
                        <a:rPr kumimoji="0" lang="zh-CN" altLang="en-US" sz="2400" b="1" i="0" u="none" strike="noStrike" cap="none" normalizeH="0" baseline="0">
                          <a:ln>
                            <a:noFill/>
                          </a:ln>
                          <a:solidFill>
                            <a:srgbClr val="000000"/>
                          </a:solidFill>
                          <a:effectLst/>
                          <a:latin typeface="ＭＳ ゴシック" charset="0"/>
                          <a:ea typeface="ＭＳ ゴシック" charset="0"/>
                          <a:cs typeface="ＭＳ ゴシック" charset="0"/>
                        </a:rPr>
                        <a:t>救恩是从信心而</a:t>
                      </a:r>
                      <a:endParaRPr kumimoji="0" lang="en-US" altLang="zh-CN" sz="2400" b="1" i="0" u="none" strike="noStrike" cap="none" normalizeH="0" baseline="0">
                        <a:ln>
                          <a:noFill/>
                        </a:ln>
                        <a:solidFill>
                          <a:srgbClr val="000000"/>
                        </a:solidFill>
                        <a:effectLst/>
                        <a:latin typeface="ＭＳ ゴシック" charset="0"/>
                        <a:ea typeface="ＭＳ ゴシック" charset="0"/>
                        <a:cs typeface="ＭＳ 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2400" b="1" i="0" u="none" strike="noStrike" cap="none" normalizeH="0" baseline="0">
                          <a:ln>
                            <a:noFill/>
                          </a:ln>
                          <a:solidFill>
                            <a:srgbClr val="000000"/>
                          </a:solidFill>
                          <a:effectLst/>
                          <a:latin typeface="ＭＳ ゴシック" charset="0"/>
                          <a:ea typeface="ＭＳ ゴシック" charset="0"/>
                          <a:cs typeface="ＭＳ ゴシック" charset="0"/>
                        </a:rPr>
                        <a:t>来</a:t>
                      </a:r>
                      <a:r>
                        <a:rPr kumimoji="0" lang="en-US" altLang="zh-CN" sz="2400" b="1" i="0" u="none" strike="noStrike" cap="none" normalizeH="0" baseline="0">
                          <a:ln>
                            <a:noFill/>
                          </a:ln>
                          <a:solidFill>
                            <a:srgbClr val="000000"/>
                          </a:solidFill>
                          <a:effectLst/>
                          <a:latin typeface="ＭＳ ゴシック" charset="0"/>
                          <a:ea typeface="ＭＳ ゴシック" charset="0"/>
                          <a:cs typeface="ＭＳ ゴシック" charset="0"/>
                        </a:rPr>
                        <a:t>,</a:t>
                      </a:r>
                      <a:r>
                        <a:rPr kumimoji="0" lang="zh-CN" altLang="en-US" sz="2400" b="1" i="0" u="none" strike="noStrike" cap="none" normalizeH="0" baseline="0">
                          <a:ln>
                            <a:noFill/>
                          </a:ln>
                          <a:solidFill>
                            <a:srgbClr val="000000"/>
                          </a:solidFill>
                          <a:effectLst/>
                          <a:latin typeface="ＭＳ ゴシック" charset="0"/>
                          <a:ea typeface="ＭＳ ゴシック" charset="0"/>
                          <a:cs typeface="ＭＳ ゴシック" charset="0"/>
                        </a:rPr>
                        <a:t>旧约也是如此。</a:t>
                      </a:r>
                      <a:r>
                        <a:rPr kumimoji="0" lang="en-US" altLang="zh-CN" sz="2400" b="1" i="0" u="none" strike="noStrike" cap="none" normalizeH="0" baseline="0">
                          <a:ln>
                            <a:noFill/>
                          </a:ln>
                          <a:solidFill>
                            <a:srgbClr val="000000"/>
                          </a:solidFill>
                          <a:effectLst/>
                          <a:latin typeface="ＭＳ ゴシック" charset="0"/>
                          <a:ea typeface="ＭＳ ゴシック" charset="0"/>
                          <a:cs typeface="ＭＳ ゴシック" charset="0"/>
                        </a:rPr>
                        <a:t>”</a:t>
                      </a:r>
                      <a:endParaRPr kumimoji="0" lang="en-GB" sz="2400" b="1" i="0" u="none" strike="noStrike" cap="none" normalizeH="0" baseline="0">
                        <a:ln>
                          <a:noFill/>
                        </a:ln>
                        <a:solidFill>
                          <a:srgbClr val="000000"/>
                        </a:solidFill>
                        <a:effectLst/>
                        <a:latin typeface="ＭＳ ゴシック" charset="0"/>
                        <a:ea typeface="ＭＳ ゴシック" charset="0"/>
                        <a:cs typeface="ＭＳ ゴシック" charset="0"/>
                      </a:endParaRPr>
                    </a:p>
                  </a:txBody>
                  <a:tcPr marT="45716" marB="45716" anchor="ct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blipFill dpi="0" rotWithShape="0">
                      <a:blip r:embed="rId3"/>
                      <a:srcRect/>
                      <a:tile tx="0" ty="0" sx="100000" sy="100000" flip="none" algn="tl"/>
                    </a:blip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400" b="1" i="0" u="none" strike="noStrike" cap="none" normalizeH="0" baseline="0">
                          <a:ln>
                            <a:noFill/>
                          </a:ln>
                          <a:solidFill>
                            <a:srgbClr val="000000"/>
                          </a:solidFill>
                          <a:effectLst/>
                          <a:latin typeface="ＭＳ ゴシック" charset="0"/>
                          <a:ea typeface="ＭＳ ゴシック" charset="0"/>
                          <a:cs typeface="ＭＳ ゴシック" charset="0"/>
                        </a:rPr>
                        <a:t>神学性</a:t>
                      </a:r>
                      <a:endParaRPr kumimoji="0" lang="en-GB" sz="2400" b="1" i="0" u="none" strike="noStrike" cap="none" normalizeH="0" baseline="0">
                        <a:ln>
                          <a:noFill/>
                        </a:ln>
                        <a:solidFill>
                          <a:srgbClr val="000000"/>
                        </a:solidFill>
                        <a:effectLst/>
                        <a:latin typeface="ＭＳ ゴシック" charset="0"/>
                        <a:ea typeface="ＭＳ ゴシック" charset="0"/>
                        <a:cs typeface="ＭＳ ゴシック" charset="0"/>
                      </a:endParaRPr>
                    </a:p>
                  </a:txBody>
                  <a:tcPr marT="45716" marB="45716" anchor="ct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blipFill dpi="0" rotWithShape="0">
                      <a:blip r:embed="rId3"/>
                      <a:srcRect/>
                      <a:tile tx="0" ty="0" sx="100000" sy="100000" flip="none" algn="tl"/>
                    </a:blipFill>
                  </a:tcPr>
                </a:tc>
                <a:extLst>
                  <a:ext uri="{0D108BD9-81ED-4DB2-BD59-A6C34878D82A}">
                    <a16:rowId xmlns:a16="http://schemas.microsoft.com/office/drawing/2014/main" val="10002"/>
                  </a:ext>
                </a:extLst>
              </a:tr>
              <a:tr h="1257176">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a:ln>
                            <a:noFill/>
                          </a:ln>
                          <a:solidFill>
                            <a:srgbClr val="000000"/>
                          </a:solidFill>
                          <a:effectLst/>
                          <a:latin typeface="Times" charset="0"/>
                          <a:ea typeface="宋体" charset="0"/>
                          <a:cs typeface="宋体" charset="0"/>
                        </a:rPr>
                        <a:t> </a:t>
                      </a:r>
                      <a:r>
                        <a:rPr kumimoji="0" lang="en-US" altLang="zh-CN" sz="2000" b="1" i="0" u="none" strike="noStrike" cap="none" normalizeH="0" baseline="0">
                          <a:ln>
                            <a:noFill/>
                          </a:ln>
                          <a:solidFill>
                            <a:srgbClr val="000000"/>
                          </a:solidFill>
                          <a:effectLst/>
                          <a:latin typeface="Times" charset="0"/>
                          <a:ea typeface="宋体" charset="0"/>
                          <a:cs typeface="宋体" charset="0"/>
                        </a:rPr>
                        <a:t>5—6</a:t>
                      </a:r>
                      <a:r>
                        <a:rPr kumimoji="0" lang="zh-CN" altLang="en-US" sz="2000" b="1" i="0" u="none" strike="noStrike" cap="none" normalizeH="0" baseline="0">
                          <a:ln>
                            <a:noFill/>
                          </a:ln>
                          <a:solidFill>
                            <a:srgbClr val="000000"/>
                          </a:solidFill>
                          <a:effectLst/>
                          <a:latin typeface="Times" charset="0"/>
                          <a:ea typeface="宋体" charset="0"/>
                          <a:cs typeface="宋体" charset="0"/>
                        </a:rPr>
                        <a:t>章</a:t>
                      </a:r>
                    </a:p>
                  </a:txBody>
                  <a:tcPr marT="45716" marB="45716" anchor="ct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blipFill dpi="0" rotWithShape="0">
                      <a:blip r:embed="rId3"/>
                      <a:srcRect/>
                      <a:tile tx="0" ty="0" sx="100000" sy="100000" flip="none" algn="tl"/>
                    </a:blip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400" b="1" i="0" u="none" strike="noStrike" cap="none" normalizeH="0" baseline="0">
                          <a:ln>
                            <a:noFill/>
                          </a:ln>
                          <a:solidFill>
                            <a:srgbClr val="000000"/>
                          </a:solidFill>
                          <a:effectLst/>
                          <a:latin typeface="ＭＳ ゴシック" charset="0"/>
                          <a:ea typeface="ＭＳ ゴシック" charset="0"/>
                          <a:cs typeface="ＭＳ ゴシック" charset="0"/>
                        </a:rPr>
                        <a:t>“</a:t>
                      </a:r>
                      <a:r>
                        <a:rPr kumimoji="0" lang="zh-CN" altLang="en-US" sz="2400" b="1" i="0" u="none" strike="noStrike" cap="none" normalizeH="0" baseline="0">
                          <a:ln>
                            <a:noFill/>
                          </a:ln>
                          <a:solidFill>
                            <a:srgbClr val="000000"/>
                          </a:solidFill>
                          <a:effectLst/>
                          <a:latin typeface="ＭＳ ゴシック" charset="0"/>
                          <a:ea typeface="ＭＳ ゴシック" charset="0"/>
                          <a:cs typeface="ＭＳ ゴシック" charset="0"/>
                        </a:rPr>
                        <a:t>单单教导信心将鼓励犯罪的生活</a:t>
                      </a:r>
                      <a:r>
                        <a:rPr kumimoji="0" lang="en-US" sz="2400" b="1" i="0" u="none" strike="noStrike" cap="none" normalizeH="0" baseline="0">
                          <a:ln>
                            <a:noFill/>
                          </a:ln>
                          <a:solidFill>
                            <a:srgbClr val="000000"/>
                          </a:solidFill>
                          <a:effectLst/>
                          <a:latin typeface="ＭＳ ゴシック" charset="0"/>
                          <a:ea typeface="ＭＳ ゴシック" charset="0"/>
                          <a:cs typeface="ＭＳ ゴシック" charset="0"/>
                        </a:rPr>
                        <a:t>行为</a:t>
                      </a:r>
                      <a:r>
                        <a:rPr kumimoji="0" lang="en-US" altLang="ja-JP" sz="2400" b="1" i="0" u="none" strike="noStrike" cap="none" normalizeH="0" baseline="0">
                          <a:ln>
                            <a:noFill/>
                          </a:ln>
                          <a:solidFill>
                            <a:srgbClr val="000000"/>
                          </a:solidFill>
                          <a:effectLst/>
                          <a:latin typeface="ＭＳ ゴシック" charset="0"/>
                          <a:ea typeface="ＭＳ ゴシック" charset="0"/>
                          <a:cs typeface="ＭＳ ゴシック" charset="0"/>
                        </a:rPr>
                        <a:t>”</a:t>
                      </a:r>
                      <a:endParaRPr kumimoji="0" lang="en-GB" sz="2400" b="1" i="0" u="none" strike="noStrike" cap="none" normalizeH="0" baseline="0">
                        <a:ln>
                          <a:noFill/>
                        </a:ln>
                        <a:solidFill>
                          <a:srgbClr val="000000"/>
                        </a:solidFill>
                        <a:effectLst/>
                        <a:latin typeface="ＭＳ ゴシック" charset="0"/>
                        <a:ea typeface="ＭＳ ゴシック" charset="0"/>
                        <a:cs typeface="ＭＳ ゴシック" charset="0"/>
                      </a:endParaRPr>
                    </a:p>
                  </a:txBody>
                  <a:tcPr marT="45716" marB="45716" anchor="ct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blipFill dpi="0" rotWithShape="0">
                      <a:blip r:embed="rId3"/>
                      <a:srcRect/>
                      <a:tile tx="0" ty="0" sx="100000" sy="100000" flip="none" algn="tl"/>
                    </a:blip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400" b="1" i="0" u="none" strike="noStrike" cap="none" normalizeH="0" baseline="0">
                          <a:ln>
                            <a:noFill/>
                          </a:ln>
                          <a:solidFill>
                            <a:srgbClr val="000000"/>
                          </a:solidFill>
                          <a:effectLst/>
                          <a:latin typeface="ＭＳ ゴシック" charset="0"/>
                          <a:ea typeface="ＭＳ ゴシック" charset="0"/>
                          <a:cs typeface="ＭＳ ゴシック" charset="0"/>
                        </a:rPr>
                        <a:t>“</a:t>
                      </a:r>
                      <a:r>
                        <a:rPr kumimoji="0" lang="zh-CN" altLang="en-US" sz="2400" b="1" i="0" u="none" strike="noStrike" cap="none" normalizeH="0" baseline="0">
                          <a:ln>
                            <a:noFill/>
                          </a:ln>
                          <a:solidFill>
                            <a:srgbClr val="000000"/>
                          </a:solidFill>
                          <a:effectLst/>
                          <a:latin typeface="ＭＳ ゴシック" charset="0"/>
                          <a:ea typeface="ＭＳ ゴシック" charset="0"/>
                          <a:cs typeface="ＭＳ ゴシック" charset="0"/>
                        </a:rPr>
                        <a:t>不，因信称义自然带来圣洁的生活。</a:t>
                      </a:r>
                      <a:r>
                        <a:rPr kumimoji="0" lang="en-US" altLang="zh-CN" sz="2400" b="1" i="0" u="none" strike="noStrike" cap="none" normalizeH="0" baseline="0">
                          <a:ln>
                            <a:noFill/>
                          </a:ln>
                          <a:solidFill>
                            <a:srgbClr val="000000"/>
                          </a:solidFill>
                          <a:effectLst/>
                          <a:latin typeface="ＭＳ ゴシック" charset="0"/>
                          <a:ea typeface="ＭＳ ゴシック" charset="0"/>
                          <a:cs typeface="ＭＳ ゴシック" charset="0"/>
                        </a:rPr>
                        <a:t>”</a:t>
                      </a:r>
                      <a:endParaRPr kumimoji="0" lang="en-GB" sz="2400" b="1" i="0" u="none" strike="noStrike" cap="none" normalizeH="0" baseline="0">
                        <a:ln>
                          <a:noFill/>
                        </a:ln>
                        <a:solidFill>
                          <a:srgbClr val="000000"/>
                        </a:solidFill>
                        <a:effectLst/>
                        <a:latin typeface="ＭＳ ゴシック" charset="0"/>
                        <a:ea typeface="ＭＳ ゴシック" charset="0"/>
                        <a:cs typeface="ＭＳ ゴシック" charset="0"/>
                      </a:endParaRPr>
                    </a:p>
                  </a:txBody>
                  <a:tcPr marT="45716" marB="45716" anchor="ct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blipFill dpi="0" rotWithShape="0">
                      <a:blip r:embed="rId3"/>
                      <a:srcRect/>
                      <a:tile tx="0" ty="0" sx="100000" sy="100000" flip="none" algn="tl"/>
                    </a:blip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400" b="1" i="0" u="none" strike="noStrike" cap="none" normalizeH="0" baseline="0">
                          <a:ln>
                            <a:noFill/>
                          </a:ln>
                          <a:solidFill>
                            <a:srgbClr val="000000"/>
                          </a:solidFill>
                          <a:effectLst/>
                          <a:latin typeface="ＭＳ ゴシック" charset="0"/>
                          <a:ea typeface="ＭＳ ゴシック" charset="0"/>
                          <a:cs typeface="ＭＳ ゴシック" charset="0"/>
                        </a:rPr>
                        <a:t>实际性</a:t>
                      </a:r>
                      <a:endParaRPr kumimoji="0" lang="en-GB" sz="2400" b="1" i="0" u="none" strike="noStrike" cap="none" normalizeH="0" baseline="0">
                        <a:ln>
                          <a:noFill/>
                        </a:ln>
                        <a:solidFill>
                          <a:srgbClr val="000000"/>
                        </a:solidFill>
                        <a:effectLst/>
                        <a:latin typeface="ＭＳ ゴシック" charset="0"/>
                        <a:ea typeface="ＭＳ ゴシック" charset="0"/>
                        <a:cs typeface="ＭＳ ゴシック" charset="0"/>
                      </a:endParaRPr>
                    </a:p>
                  </a:txBody>
                  <a:tcPr marT="45716" marB="45716" anchor="ct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blipFill dpi="0" rotWithShape="0">
                      <a:blip r:embed="rId3"/>
                      <a:srcRect/>
                      <a:tile tx="0" ty="0" sx="100000" sy="100000" flip="none" algn="tl"/>
                    </a:blipFill>
                  </a:tcPr>
                </a:tc>
                <a:extLst>
                  <a:ext uri="{0D108BD9-81ED-4DB2-BD59-A6C34878D82A}">
                    <a16:rowId xmlns:a16="http://schemas.microsoft.com/office/drawing/2014/main" val="10003"/>
                  </a:ext>
                </a:extLst>
              </a:tr>
            </a:tbl>
          </a:graphicData>
        </a:graphic>
      </p:graphicFrame>
      <p:sp>
        <p:nvSpPr>
          <p:cNvPr id="20705" name="Text Box 225"/>
          <p:cNvSpPr txBox="1">
            <a:spLocks noChangeArrowheads="1"/>
          </p:cNvSpPr>
          <p:nvPr/>
        </p:nvSpPr>
        <p:spPr bwMode="auto">
          <a:xfrm>
            <a:off x="1714500" y="5638800"/>
            <a:ext cx="5486400" cy="708025"/>
          </a:xfrm>
          <a:prstGeom prst="rect">
            <a:avLst/>
          </a:prstGeom>
          <a:noFill/>
          <a:ln w="9525">
            <a:noFill/>
            <a:miter lim="800000"/>
            <a:headEnd/>
            <a:tailEnd/>
          </a:ln>
          <a:effectLst>
            <a:outerShdw blurRad="63500" dist="17961" dir="2700000" algn="ctr" rotWithShape="0">
              <a:srgbClr val="FF3300">
                <a:alpha val="74998"/>
              </a:srgb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zh-CN" altLang="en-US" sz="4000" b="1">
                <a:latin typeface="Times" charset="0"/>
                <a:ea typeface="宋体" charset="0"/>
                <a:cs typeface="宋体" charset="0"/>
              </a:rPr>
              <a:t>因信称义</a:t>
            </a:r>
            <a:endParaRPr lang="en-GB" sz="4000" b="1">
              <a:solidFill>
                <a:srgbClr val="FFFFFF"/>
              </a:solidFill>
              <a:latin typeface="Arial" charset="0"/>
              <a:ea typeface="宋体" charset="0"/>
              <a:cs typeface="宋体" charset="0"/>
            </a:endParaRPr>
          </a:p>
        </p:txBody>
      </p:sp>
      <p:sp>
        <p:nvSpPr>
          <p:cNvPr id="104478" name="Text Box 42"/>
          <p:cNvSpPr txBox="1">
            <a:spLocks noChangeArrowheads="1"/>
          </p:cNvSpPr>
          <p:nvPr/>
        </p:nvSpPr>
        <p:spPr bwMode="auto">
          <a:xfrm>
            <a:off x="8369300" y="71438"/>
            <a:ext cx="698500"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latin typeface="Arial" charset="0"/>
                <a:cs typeface="Arial" charset="0"/>
              </a:rPr>
              <a:t>167</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32" fill="hold" grpId="0" nodeType="clickEffect">
                                  <p:stCondLst>
                                    <p:cond delay="0"/>
                                  </p:stCondLst>
                                  <p:childTnLst>
                                    <p:set>
                                      <p:cBhvr>
                                        <p:cTn id="6" dur="1" fill="hold">
                                          <p:stCondLst>
                                            <p:cond delay="0"/>
                                          </p:stCondLst>
                                        </p:cTn>
                                        <p:tgtEl>
                                          <p:spTgt spid="20705"/>
                                        </p:tgtEl>
                                        <p:attrNameLst>
                                          <p:attrName>style.visibility</p:attrName>
                                        </p:attrNameLst>
                                      </p:cBhvr>
                                      <p:to>
                                        <p:strVal val="visible"/>
                                      </p:to>
                                    </p:set>
                                    <p:anim calcmode="lin" valueType="num">
                                      <p:cBhvr>
                                        <p:cTn id="7" dur="500" fill="hold"/>
                                        <p:tgtEl>
                                          <p:spTgt spid="20705"/>
                                        </p:tgtEl>
                                        <p:attrNameLst>
                                          <p:attrName>ppt_w</p:attrName>
                                        </p:attrNameLst>
                                      </p:cBhvr>
                                      <p:tavLst>
                                        <p:tav tm="0">
                                          <p:val>
                                            <p:strVal val="4*#ppt_w"/>
                                          </p:val>
                                        </p:tav>
                                        <p:tav tm="100000">
                                          <p:val>
                                            <p:strVal val="#ppt_w"/>
                                          </p:val>
                                        </p:tav>
                                      </p:tavLst>
                                    </p:anim>
                                    <p:anim calcmode="lin" valueType="num">
                                      <p:cBhvr>
                                        <p:cTn id="8" dur="500" fill="hold"/>
                                        <p:tgtEl>
                                          <p:spTgt spid="20705"/>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705" grpId="0" autoUpdateAnimBg="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82" name="Picture 2" descr="Image result for be free from sin">
            <a:extLst>
              <a:ext uri="{FF2B5EF4-FFF2-40B4-BE49-F238E27FC236}">
                <a16:creationId xmlns:a16="http://schemas.microsoft.com/office/drawing/2014/main" id="{D0191574-A7F3-FA4A-9190-1DFF19D183C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39944" cy="6093296"/>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defRPr/>
            </a:pPr>
            <a:r>
              <a:rPr lang="zh-CN" alt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为什么救恩是</a:t>
            </a:r>
            <a:r>
              <a:rPr lang="zh-CN" altLang="en-US" sz="5400" b="1" dirty="0">
                <a:solidFill>
                  <a:srgbClr val="FFFF00"/>
                </a:solidFill>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单单</a:t>
            </a:r>
            <a:r>
              <a:rPr lang="zh-CN" alt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靠信心？</a:t>
            </a:r>
            <a:endParaRPr 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endParaRPr>
          </a:p>
        </p:txBody>
      </p:sp>
      <p:sp>
        <p:nvSpPr>
          <p:cNvPr id="4" name="Rectangle 2">
            <a:extLst>
              <a:ext uri="{FF2B5EF4-FFF2-40B4-BE49-F238E27FC236}">
                <a16:creationId xmlns:a16="http://schemas.microsoft.com/office/drawing/2014/main" id="{899E8807-FF5D-7D46-A408-BBF5F19827AD}"/>
              </a:ext>
            </a:extLst>
          </p:cNvPr>
          <p:cNvSpPr txBox="1">
            <a:spLocks noChangeArrowheads="1"/>
          </p:cNvSpPr>
          <p:nvPr/>
        </p:nvSpPr>
        <p:spPr bwMode="auto">
          <a:xfrm>
            <a:off x="3635896" y="4437112"/>
            <a:ext cx="5343004" cy="1888192"/>
          </a:xfrm>
          <a:prstGeom prst="rect">
            <a:avLst/>
          </a:prstGeom>
          <a:noFill/>
          <a:ln>
            <a:noFill/>
          </a:ln>
          <a:effectLst>
            <a:outerShdw blurRad="63500" dist="35921" dir="2700000" algn="ctr" rotWithShape="0">
              <a:schemeClr val="tx2">
                <a:alpha val="74998"/>
              </a:schemeClr>
            </a:outerShdw>
          </a:effectLst>
        </p:spPr>
        <p:txBody>
          <a:bodyPr vert="horz" wrap="square" lIns="91435" tIns="45718" rIns="91435" bIns="45718"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54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保罗给</a:t>
            </a:r>
            <a:endParaRPr kumimoji="0" lang="en-US" altLang="zh-CN" sz="54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54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三个理由</a:t>
            </a:r>
            <a:endParaRPr kumimoji="0" lang="en-US" sz="54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5" name="Rectangle 2">
            <a:extLst>
              <a:ext uri="{FF2B5EF4-FFF2-40B4-BE49-F238E27FC236}">
                <a16:creationId xmlns:a16="http://schemas.microsoft.com/office/drawing/2014/main" id="{61CA5113-FA79-FD47-A719-FFFD4AE7C728}"/>
              </a:ext>
            </a:extLst>
          </p:cNvPr>
          <p:cNvSpPr txBox="1">
            <a:spLocks noChangeArrowheads="1"/>
          </p:cNvSpPr>
          <p:nvPr/>
        </p:nvSpPr>
        <p:spPr bwMode="auto">
          <a:xfrm>
            <a:off x="395536" y="5964167"/>
            <a:ext cx="7272808" cy="86409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1435" tIns="45718" rIns="91435" bIns="45718"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353" rtl="0" eaLnBrk="0" fontAlgn="base" latinLnBrk="0" hangingPunct="0">
              <a:lnSpc>
                <a:spcPct val="100000"/>
              </a:lnSpc>
              <a:spcBef>
                <a:spcPct val="0"/>
              </a:spcBef>
              <a:spcAft>
                <a:spcPct val="0"/>
              </a:spcAft>
              <a:buClrTx/>
              <a:buSzTx/>
              <a:buFontTx/>
              <a:buNone/>
              <a:tabLst/>
              <a:defRPr/>
            </a:pPr>
            <a:r>
              <a:rPr kumimoji="0" lang="zh-SG" altLang="en-US" sz="4800" b="1" i="1"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加拉太书</a:t>
            </a:r>
          </a:p>
        </p:txBody>
      </p:sp>
    </p:spTree>
    <p:extLst>
      <p:ext uri="{BB962C8B-B14F-4D97-AF65-F5344CB8AC3E}">
        <p14:creationId xmlns:p14="http://schemas.microsoft.com/office/powerpoint/2010/main" val="109578360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5" tIns="45718" rIns="91435" bIns="45718"/>
          <a:lstStyle/>
          <a:p>
            <a:pPr marL="0" marR="0" lvl="0" indent="0" algn="ctr" defTabSz="914353"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5"/>
            <a:ext cx="9144000" cy="2083071"/>
          </a:xfrm>
          <a:effectLst>
            <a:outerShdw blurRad="63500" dist="35921" dir="2700000" algn="ctr" rotWithShape="0">
              <a:schemeClr val="tx2">
                <a:alpha val="74998"/>
              </a:schemeClr>
            </a:outerShdw>
          </a:effectLst>
        </p:spPr>
        <p:txBody>
          <a:bodyPr anchor="t"/>
          <a:lstStyle/>
          <a:p>
            <a:pPr>
              <a:defRPr/>
            </a:pPr>
            <a:r>
              <a:rPr lang="en-US" b="1" dirty="0">
                <a:effectLst>
                  <a:glow rad="127000">
                    <a:schemeClr val="tx1"/>
                  </a:glow>
                </a:effectLst>
                <a:latin typeface="Arial" charset="0"/>
                <a:ea typeface="ＭＳ Ｐゴシック" charset="0"/>
                <a:cs typeface="ＭＳ Ｐゴシック" charset="0"/>
              </a:rPr>
              <a:t>I. </a:t>
            </a:r>
            <a:r>
              <a:rPr lang="zh-CN" altLang="en-US" b="1" dirty="0">
                <a:effectLst>
                  <a:glow rad="127000">
                    <a:schemeClr val="tx1"/>
                  </a:glow>
                </a:effectLst>
                <a:latin typeface="Arial" charset="0"/>
                <a:ea typeface="ＭＳ Ｐゴシック" charset="0"/>
                <a:cs typeface="ＭＳ Ｐゴシック" charset="0"/>
              </a:rPr>
              <a:t>耶稣吩咐 </a:t>
            </a:r>
            <a:r>
              <a:rPr lang="zh-CN" altLang="en-US" b="1" dirty="0">
                <a:solidFill>
                  <a:srgbClr val="FFFF00"/>
                </a:solidFill>
                <a:effectLst>
                  <a:glow rad="127000">
                    <a:schemeClr val="tx1"/>
                  </a:glow>
                </a:effectLst>
                <a:latin typeface="Arial" charset="0"/>
                <a:ea typeface="ＭＳ Ｐゴシック" charset="0"/>
                <a:cs typeface="ＭＳ Ｐゴシック" charset="0"/>
              </a:rPr>
              <a:t>保罗 </a:t>
            </a:r>
            <a:r>
              <a:rPr lang="zh-CN" altLang="en-US" b="1" dirty="0">
                <a:effectLst>
                  <a:glow rad="127000">
                    <a:schemeClr val="tx1"/>
                  </a:glow>
                </a:effectLst>
                <a:latin typeface="Arial" charset="0"/>
                <a:ea typeface="ＭＳ Ｐゴシック" charset="0"/>
                <a:cs typeface="ＭＳ Ｐゴシック" charset="0"/>
              </a:rPr>
              <a:t>教导因信得救</a:t>
            </a:r>
            <a:r>
              <a:rPr lang="en-US" b="1" dirty="0">
                <a:effectLst>
                  <a:glow rad="127000">
                    <a:schemeClr val="tx1"/>
                  </a:glow>
                </a:effectLst>
                <a:latin typeface="Arial" charset="0"/>
                <a:ea typeface="ＭＳ Ｐゴシック" charset="0"/>
                <a:cs typeface="ＭＳ Ｐゴシック" charset="0"/>
              </a:rPr>
              <a:t> </a:t>
            </a:r>
            <a:br>
              <a:rPr lang="en-US" b="1" dirty="0">
                <a:effectLst>
                  <a:glow rad="127000">
                    <a:schemeClr val="tx1"/>
                  </a:glow>
                </a:effectLst>
                <a:latin typeface="Arial" charset="0"/>
                <a:ea typeface="ＭＳ Ｐゴシック" charset="0"/>
                <a:cs typeface="ＭＳ Ｐゴシック" charset="0"/>
              </a:rPr>
            </a:br>
            <a:r>
              <a:rPr lang="en-US" b="1" dirty="0">
                <a:effectLst>
                  <a:glow rad="127000">
                    <a:schemeClr val="tx1"/>
                  </a:glow>
                </a:effectLst>
                <a:latin typeface="Arial" charset="0"/>
                <a:ea typeface="ＭＳ Ｐゴシック" charset="0"/>
                <a:cs typeface="ＭＳ Ｐゴシック" charset="0"/>
              </a:rPr>
              <a:t>(1–2</a:t>
            </a:r>
            <a:r>
              <a:rPr lang="zh-CN" altLang="en-US" b="1" dirty="0">
                <a:effectLst>
                  <a:glow rad="127000">
                    <a:schemeClr val="tx1"/>
                  </a:glow>
                </a:effectLst>
                <a:latin typeface="Arial" charset="0"/>
                <a:ea typeface="ＭＳ Ｐゴシック" charset="0"/>
                <a:cs typeface="ＭＳ Ｐゴシック" charset="0"/>
              </a:rPr>
              <a:t>章</a:t>
            </a:r>
            <a:r>
              <a:rPr lang="en-US" b="1" dirty="0">
                <a:effectLst>
                  <a:glow rad="127000">
                    <a:schemeClr val="tx1"/>
                  </a:glow>
                </a:effectLst>
                <a:latin typeface="Arial" charset="0"/>
                <a:ea typeface="ＭＳ Ｐゴシック" charset="0"/>
                <a:cs typeface="ＭＳ Ｐゴシック" charset="0"/>
              </a:rPr>
              <a:t>)</a:t>
            </a:r>
            <a:r>
              <a:rPr lang="zh-CN" altLang="en-US" b="1" dirty="0">
                <a:effectLst>
                  <a:glow rad="127000">
                    <a:schemeClr val="tx1"/>
                  </a:glow>
                </a:effectLst>
                <a:latin typeface="Arial" charset="0"/>
                <a:ea typeface="ＭＳ Ｐゴシック" charset="0"/>
                <a:cs typeface="ＭＳ Ｐゴシック" charset="0"/>
              </a:rPr>
              <a:t>。</a:t>
            </a:r>
            <a:endParaRPr lang="en-US" b="1" dirty="0">
              <a:effectLst>
                <a:glow rad="127000">
                  <a:schemeClr val="tx1"/>
                </a:glow>
              </a:effectLst>
              <a:latin typeface="Arial" charset="0"/>
              <a:ea typeface="ＭＳ Ｐゴシック" charset="0"/>
              <a:cs typeface="ＭＳ Ｐゴシック" charset="0"/>
            </a:endParaRPr>
          </a:p>
        </p:txBody>
      </p:sp>
      <p:pic>
        <p:nvPicPr>
          <p:cNvPr id="374786" name="Picture 2" descr="Image result for paul damascus">
            <a:extLst>
              <a:ext uri="{FF2B5EF4-FFF2-40B4-BE49-F238E27FC236}">
                <a16:creationId xmlns:a16="http://schemas.microsoft.com/office/drawing/2014/main" id="{1A245020-9CA2-CE46-9B70-BA0608F7945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 y="1700808"/>
            <a:ext cx="9175057" cy="516008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2">
            <a:extLst>
              <a:ext uri="{FF2B5EF4-FFF2-40B4-BE49-F238E27FC236}">
                <a16:creationId xmlns:a16="http://schemas.microsoft.com/office/drawing/2014/main" id="{BF96F8E6-D815-C141-83C4-D72139168FEE}"/>
              </a:ext>
            </a:extLst>
          </p:cNvPr>
          <p:cNvSpPr txBox="1">
            <a:spLocks noChangeArrowheads="1"/>
          </p:cNvSpPr>
          <p:nvPr/>
        </p:nvSpPr>
        <p:spPr bwMode="auto">
          <a:xfrm>
            <a:off x="395536" y="5964167"/>
            <a:ext cx="7272808" cy="86409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1435" tIns="45718" rIns="91435" bIns="45718"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353" rtl="0" eaLnBrk="0" fontAlgn="base" latinLnBrk="0" hangingPunct="0">
              <a:lnSpc>
                <a:spcPct val="100000"/>
              </a:lnSpc>
              <a:spcBef>
                <a:spcPct val="0"/>
              </a:spcBef>
              <a:spcAft>
                <a:spcPct val="0"/>
              </a:spcAft>
              <a:buClrTx/>
              <a:buSzTx/>
              <a:buFontTx/>
              <a:buNone/>
              <a:tabLst/>
              <a:defRPr/>
            </a:pPr>
            <a:r>
              <a:rPr kumimoji="0" lang="zh-SG" altLang="en-US" sz="48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加拉太书</a:t>
            </a:r>
          </a:p>
        </p:txBody>
      </p:sp>
    </p:spTree>
    <p:extLst>
      <p:ext uri="{BB962C8B-B14F-4D97-AF65-F5344CB8AC3E}">
        <p14:creationId xmlns:p14="http://schemas.microsoft.com/office/powerpoint/2010/main" val="651282608"/>
      </p:ext>
    </p:extLst>
  </p:cSld>
  <p:clrMapOvr>
    <a:masterClrMapping/>
  </p:clrMapOvr>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000" dirty="0">
                <a:solidFill>
                  <a:srgbClr val="FFFFFF"/>
                </a:solidFill>
                <a:effectLst>
                  <a:outerShdw blurRad="38100" dist="38100" dir="2700000" algn="tl">
                    <a:srgbClr val="000000"/>
                  </a:outerShdw>
                </a:effectLst>
                <a:latin typeface="宋体"/>
                <a:ea typeface="宋体"/>
                <a:cs typeface="宋体"/>
              </a:rPr>
              <a:t>加拉太书</a:t>
            </a:r>
            <a:r>
              <a:rPr lang="en-US" altLang="zh-CN" sz="8000" dirty="0">
                <a:solidFill>
                  <a:srgbClr val="FFFFFF"/>
                </a:solidFill>
                <a:effectLst>
                  <a:outerShdw blurRad="38100" dist="38100" dir="2700000" algn="tl">
                    <a:srgbClr val="000000"/>
                  </a:outerShdw>
                </a:effectLst>
                <a:latin typeface="宋体"/>
                <a:ea typeface="宋体"/>
                <a:cs typeface="宋体"/>
              </a:rPr>
              <a:t> </a:t>
            </a:r>
            <a:r>
              <a:rPr lang="en-US" altLang="zh-CN" sz="8800" dirty="0">
                <a:latin typeface="宋体"/>
                <a:ea typeface="宋体"/>
                <a:cs typeface="宋体"/>
              </a:rPr>
              <a:t>1</a:t>
            </a:r>
            <a:endParaRPr lang="en-US" sz="8800" dirty="0">
              <a:solidFill>
                <a:schemeClr val="bg1"/>
              </a:solidFill>
              <a:latin typeface="宋体"/>
              <a:ea typeface="宋体"/>
              <a:cs typeface="宋体"/>
            </a:endParaRPr>
          </a:p>
        </p:txBody>
      </p:sp>
    </p:spTree>
    <p:extLst>
      <p:ext uri="{BB962C8B-B14F-4D97-AF65-F5344CB8AC3E}">
        <p14:creationId xmlns:p14="http://schemas.microsoft.com/office/powerpoint/2010/main" val="247284237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61474" name="Picture 3"/>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763713" y="1125538"/>
            <a:ext cx="7380287" cy="57324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61475" name="Title 1"/>
          <p:cNvSpPr>
            <a:spLocks noGrp="1"/>
          </p:cNvSpPr>
          <p:nvPr>
            <p:ph type="title" idx="4294967295"/>
          </p:nvPr>
        </p:nvSpPr>
        <p:spPr>
          <a:xfrm>
            <a:off x="0" y="-33338"/>
            <a:ext cx="6192838" cy="4103688"/>
          </a:xfrm>
        </p:spPr>
        <p:txBody>
          <a:bodyPr/>
          <a:lstStyle/>
          <a:p>
            <a:r>
              <a:rPr lang="zh-CN" altLang="en-US" sz="6000" b="1" dirty="0">
                <a:latin typeface="华文宋体"/>
                <a:ea typeface="华文宋体"/>
                <a:cs typeface="华文宋体"/>
              </a:rPr>
              <a:t>保罗的传记论证</a:t>
            </a:r>
            <a:br>
              <a:rPr lang="en-US" sz="6000" b="1" dirty="0">
                <a:latin typeface="Arial Black" charset="0"/>
                <a:ea typeface="ＭＳ Ｐゴシック" charset="0"/>
                <a:cs typeface="ＭＳ Ｐゴシック" charset="0"/>
              </a:rPr>
            </a:br>
            <a:r>
              <a:rPr lang="en-US" sz="6000" dirty="0">
                <a:latin typeface="Arial"/>
                <a:ea typeface="ＭＳ Ｐゴシック" charset="0"/>
                <a:cs typeface="Arial"/>
              </a:rPr>
              <a:t>(</a:t>
            </a:r>
            <a:r>
              <a:rPr lang="zh-CN" altLang="en-US" sz="6000" dirty="0">
                <a:solidFill>
                  <a:srgbClr val="FFFFFF"/>
                </a:solidFill>
                <a:effectLst>
                  <a:outerShdw blurRad="38100" dist="38100" dir="2700000" algn="tl">
                    <a:srgbClr val="000000"/>
                  </a:outerShdw>
                </a:effectLst>
                <a:latin typeface="宋体"/>
                <a:ea typeface="宋体"/>
                <a:cs typeface="宋体"/>
              </a:rPr>
              <a:t>加拉太书</a:t>
            </a:r>
            <a:r>
              <a:rPr lang="en-US" sz="6000" dirty="0">
                <a:latin typeface="Arial"/>
                <a:ea typeface="ＭＳ Ｐゴシック" charset="0"/>
                <a:cs typeface="Arial"/>
              </a:rPr>
              <a:t> 1–2)</a:t>
            </a:r>
          </a:p>
        </p:txBody>
      </p:sp>
      <p:sp>
        <p:nvSpPr>
          <p:cNvPr id="10" name="Title 1"/>
          <p:cNvSpPr txBox="1">
            <a:spLocks/>
          </p:cNvSpPr>
          <p:nvPr/>
        </p:nvSpPr>
        <p:spPr>
          <a:xfrm>
            <a:off x="0" y="5517231"/>
            <a:ext cx="3419872" cy="1356257"/>
          </a:xfrm>
          <a:prstGeom prst="rect">
            <a:avLst/>
          </a:prstGeom>
        </p:spPr>
        <p:txBody>
          <a:bodyPr/>
          <a:lstStyle>
            <a:lvl1pPr algn="ctr" rtl="0" eaLnBrk="0" fontAlgn="base" hangingPunct="0">
              <a:spcBef>
                <a:spcPct val="0"/>
              </a:spcBef>
              <a:spcAft>
                <a:spcPct val="0"/>
              </a:spcAft>
              <a:defRPr sz="40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000">
                <a:solidFill>
                  <a:schemeClr val="tx2"/>
                </a:solidFill>
                <a:latin typeface="Arial Black"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000">
                <a:solidFill>
                  <a:schemeClr val="tx2"/>
                </a:solidFill>
                <a:latin typeface="Arial Black"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000">
                <a:solidFill>
                  <a:schemeClr val="tx2"/>
                </a:solidFill>
                <a:latin typeface="Arial Black"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000">
                <a:solidFill>
                  <a:schemeClr val="tx2"/>
                </a:solidFill>
                <a:latin typeface="Arial Black" pitchFamily="-105" charset="0"/>
                <a:ea typeface="ＭＳ Ｐゴシック" pitchFamily="-105" charset="-128"/>
                <a:cs typeface="ＭＳ Ｐゴシック" pitchFamily="-105" charset="-128"/>
              </a:defRPr>
            </a:lvl5pPr>
            <a:lvl6pPr marL="457146" algn="ctr" rtl="0" fontAlgn="base">
              <a:spcBef>
                <a:spcPct val="0"/>
              </a:spcBef>
              <a:spcAft>
                <a:spcPct val="0"/>
              </a:spcAft>
              <a:defRPr sz="4400">
                <a:solidFill>
                  <a:schemeClr val="tx2"/>
                </a:solidFill>
                <a:latin typeface="Arial Black" pitchFamily="-105" charset="0"/>
              </a:defRPr>
            </a:lvl6pPr>
            <a:lvl7pPr marL="914293" algn="ctr" rtl="0" fontAlgn="base">
              <a:spcBef>
                <a:spcPct val="0"/>
              </a:spcBef>
              <a:spcAft>
                <a:spcPct val="0"/>
              </a:spcAft>
              <a:defRPr sz="4400">
                <a:solidFill>
                  <a:schemeClr val="tx2"/>
                </a:solidFill>
                <a:latin typeface="Arial Black" pitchFamily="-105" charset="0"/>
              </a:defRPr>
            </a:lvl7pPr>
            <a:lvl8pPr marL="1371440" algn="ctr" rtl="0" fontAlgn="base">
              <a:spcBef>
                <a:spcPct val="0"/>
              </a:spcBef>
              <a:spcAft>
                <a:spcPct val="0"/>
              </a:spcAft>
              <a:defRPr sz="4400">
                <a:solidFill>
                  <a:schemeClr val="tx2"/>
                </a:solidFill>
                <a:latin typeface="Arial Black" pitchFamily="-105" charset="0"/>
              </a:defRPr>
            </a:lvl8pPr>
            <a:lvl9pPr marL="1828586" algn="ctr" rtl="0" fontAlgn="base">
              <a:spcBef>
                <a:spcPct val="0"/>
              </a:spcBef>
              <a:spcAft>
                <a:spcPct val="0"/>
              </a:spcAft>
              <a:defRPr sz="4400">
                <a:solidFill>
                  <a:schemeClr val="tx2"/>
                </a:solidFill>
                <a:latin typeface="Arial Black" pitchFamily="-105" charset="0"/>
              </a:defRPr>
            </a:lvl9pPr>
          </a:lstStyle>
          <a:p>
            <a:pPr>
              <a:defRPr/>
            </a:pPr>
            <a:r>
              <a:rPr lang="zh-CN" altLang="en-US" sz="3600" b="1" dirty="0">
                <a:latin typeface="华文宋体"/>
                <a:ea typeface="华文宋体"/>
                <a:cs typeface="华文宋体"/>
              </a:rPr>
              <a:t>保罗捍卫</a:t>
            </a:r>
            <a:endParaRPr lang="en-US" altLang="zh-CN" sz="3600" b="1" dirty="0">
              <a:latin typeface="华文宋体"/>
              <a:ea typeface="华文宋体"/>
              <a:cs typeface="华文宋体"/>
            </a:endParaRPr>
          </a:p>
          <a:p>
            <a:pPr>
              <a:defRPr/>
            </a:pPr>
            <a:r>
              <a:rPr lang="zh-CN" altLang="en-US" sz="3600" b="1" dirty="0">
                <a:latin typeface="华文宋体"/>
                <a:ea typeface="华文宋体"/>
                <a:cs typeface="华文宋体"/>
              </a:rPr>
              <a:t>使徒</a:t>
            </a:r>
            <a:endParaRPr lang="en-US" sz="3600" b="1" dirty="0">
              <a:solidFill>
                <a:srgbClr val="E3EBF1"/>
              </a:solidFill>
              <a:effectLst>
                <a:glow rad="279400">
                  <a:srgbClr val="000000"/>
                </a:glow>
              </a:effectLst>
              <a:latin typeface="华文宋体"/>
              <a:ea typeface="华文宋体"/>
              <a:cs typeface="华文宋体"/>
            </a:endParaRPr>
          </a:p>
        </p:txBody>
      </p:sp>
    </p:spTree>
    <p:extLst>
      <p:ext uri="{BB962C8B-B14F-4D97-AF65-F5344CB8AC3E}">
        <p14:creationId xmlns:p14="http://schemas.microsoft.com/office/powerpoint/2010/main" val="3809124209"/>
      </p:ext>
    </p:extLst>
  </p:cSld>
  <p:clrMapOvr>
    <a:overrideClrMapping bg1="dk2" tx1="lt1" bg2="dk1" tx2="lt2" accent1="accent1" accent2="accent2" accent3="accent3" accent4="accent4" accent5="accent5" accent6="accent6" hlink="hlink" folHlink="folHlink"/>
  </p:clrMapOvr>
</p:sld>
</file>

<file path=ppt/slides/slide9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5873" name="Title 1"/>
          <p:cNvSpPr>
            <a:spLocks noGrp="1"/>
          </p:cNvSpPr>
          <p:nvPr>
            <p:ph type="title"/>
          </p:nvPr>
        </p:nvSpPr>
        <p:spPr>
          <a:xfrm>
            <a:off x="304800" y="620713"/>
            <a:ext cx="4800600" cy="3455987"/>
          </a:xfrm>
        </p:spPr>
        <p:txBody>
          <a:bodyPr/>
          <a:lstStyle/>
          <a:p>
            <a:r>
              <a:rPr lang="zh-CN" altLang="en-US" b="1" dirty="0"/>
              <a:t>不同类型的称呼</a:t>
            </a:r>
            <a:br>
              <a:rPr lang="en-US" altLang="zh-CN" b="1" dirty="0"/>
            </a:br>
            <a:r>
              <a:rPr lang="en-US" altLang="ja-JP" b="1" dirty="0">
                <a:solidFill>
                  <a:srgbClr val="E3EBF1"/>
                </a:solidFill>
                <a:latin typeface="Arial" charset="0"/>
                <a:ea typeface="ＭＳ Ｐゴシック" charset="0"/>
                <a:cs typeface="Arial" charset="0"/>
              </a:rPr>
              <a:t>(</a:t>
            </a:r>
            <a:r>
              <a:rPr lang="en-US" altLang="ja-JP" b="1" dirty="0">
                <a:solidFill>
                  <a:srgbClr val="E3EBF1"/>
                </a:solidFill>
                <a:latin typeface="ＭＳ Ｐゴシック"/>
                <a:ea typeface="ＭＳ Ｐゴシック"/>
                <a:cs typeface="ＭＳ Ｐゴシック"/>
              </a:rPr>
              <a:t>1:1 </a:t>
            </a:r>
            <a:r>
              <a:rPr lang="zh-CN" altLang="en-US" sz="3600" b="1" dirty="0">
                <a:solidFill>
                  <a:srgbClr val="E3EBF1"/>
                </a:solidFill>
                <a:latin typeface="Arial" charset="0"/>
                <a:ea typeface="ＭＳ Ｐゴシック" charset="0"/>
                <a:cs typeface="Arial" charset="0"/>
              </a:rPr>
              <a:t>和合本</a:t>
            </a:r>
            <a:r>
              <a:rPr lang="en-US" altLang="ja-JP" b="1" dirty="0">
                <a:solidFill>
                  <a:srgbClr val="E3EBF1"/>
                </a:solidFill>
                <a:latin typeface="Arial" charset="0"/>
                <a:ea typeface="ＭＳ Ｐゴシック" charset="0"/>
                <a:cs typeface="Arial" charset="0"/>
              </a:rPr>
              <a:t>)</a:t>
            </a:r>
            <a:endParaRPr lang="en-US" b="1" dirty="0">
              <a:latin typeface="Arial" charset="0"/>
              <a:ea typeface="ＭＳ Ｐゴシック" charset="0"/>
              <a:cs typeface="Arial" charset="0"/>
            </a:endParaRPr>
          </a:p>
        </p:txBody>
      </p:sp>
      <p:sp>
        <p:nvSpPr>
          <p:cNvPr id="3" name="Title 1"/>
          <p:cNvSpPr txBox="1">
            <a:spLocks/>
          </p:cNvSpPr>
          <p:nvPr/>
        </p:nvSpPr>
        <p:spPr bwMode="auto">
          <a:xfrm>
            <a:off x="0" y="4149725"/>
            <a:ext cx="9144000" cy="2708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9" tIns="45714" rIns="91429" bIns="45714"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ru-RU" altLang="ja-JP" sz="2800" b="1" dirty="0">
                <a:solidFill>
                  <a:srgbClr val="E3EBF1"/>
                </a:solidFill>
                <a:latin typeface="Arial" charset="0"/>
                <a:cs typeface="Arial" charset="0"/>
              </a:rPr>
              <a:t>“</a:t>
            </a:r>
            <a:r>
              <a:rPr lang="zh-TW" altLang="en-US" sz="2800" dirty="0"/>
              <a:t>作 使 徒 的 保 罗 （ 不 是 由 於 人 ， 也 不 是</a:t>
            </a:r>
            <a:endParaRPr lang="en-US" altLang="zh-TW" sz="2800" dirty="0"/>
          </a:p>
          <a:p>
            <a:pPr algn="ctr"/>
            <a:r>
              <a:rPr lang="zh-TW" altLang="en-US" sz="2800" dirty="0"/>
              <a:t> 藉 着 人 ， 乃 是 藉 着 耶 稣 基 督 ， 与 叫 他 从 </a:t>
            </a:r>
            <a:endParaRPr lang="en-US" altLang="zh-TW" sz="2800" dirty="0"/>
          </a:p>
          <a:p>
            <a:pPr algn="ctr"/>
            <a:r>
              <a:rPr lang="zh-TW" altLang="en-US" sz="2800" dirty="0"/>
              <a:t>死 里 复 活 的 父 神 ）。</a:t>
            </a:r>
            <a:r>
              <a:rPr lang="ru-RU" altLang="ja-JP" sz="2800" b="1" dirty="0">
                <a:solidFill>
                  <a:srgbClr val="E3EBF1"/>
                </a:solidFill>
                <a:latin typeface="Arial" charset="0"/>
                <a:cs typeface="Arial" charset="0"/>
              </a:rPr>
              <a:t>"</a:t>
            </a:r>
            <a:endParaRPr lang="en-US" sz="2800" b="1" dirty="0">
              <a:solidFill>
                <a:srgbClr val="E3EBF1"/>
              </a:solidFill>
              <a:latin typeface="Arial" charset="0"/>
              <a:cs typeface="Arial" charset="0"/>
            </a:endParaRPr>
          </a:p>
        </p:txBody>
      </p:sp>
      <p:pic>
        <p:nvPicPr>
          <p:cNvPr id="335875"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364163" y="476250"/>
            <a:ext cx="3168650" cy="38020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51250413"/>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Rectangle 3" descr="EXPTEXTB"/>
          <p:cNvSpPr>
            <a:spLocks noChangeArrowheads="1"/>
          </p:cNvSpPr>
          <p:nvPr/>
        </p:nvSpPr>
        <p:spPr bwMode="auto">
          <a:xfrm>
            <a:off x="0" y="0"/>
            <a:ext cx="9144000" cy="6858000"/>
          </a:xfrm>
          <a:prstGeom prst="rect">
            <a:avLst/>
          </a:prstGeom>
          <a:gradFill flip="none" rotWithShape="1">
            <a:gsLst>
              <a:gs pos="0">
                <a:srgbClr val="000090"/>
              </a:gs>
              <a:gs pos="100000">
                <a:srgbClr val="000000"/>
              </a:gs>
            </a:gsLst>
            <a:path path="shape">
              <a:fillToRect l="50000" t="50000" r="50000" b="50000"/>
            </a:path>
            <a:tileRect/>
          </a:gradFill>
          <a:ln w="9525">
            <a:noFill/>
            <a:miter lim="800000"/>
            <a:headEnd/>
            <a:tailEnd/>
          </a:ln>
          <a:effectLst/>
        </p:spPr>
        <p:txBody>
          <a:bodyPr wrap="none" anchor="ctr"/>
          <a:lstStyle/>
          <a:p>
            <a:pPr fontAlgn="auto">
              <a:spcBef>
                <a:spcPct val="20000"/>
              </a:spcBef>
              <a:spcAft>
                <a:spcPts val="0"/>
              </a:spcAft>
              <a:defRPr/>
            </a:pPr>
            <a:endParaRPr lang="en-US" sz="1800" kern="0">
              <a:solidFill>
                <a:srgbClr val="000000"/>
              </a:solidFill>
            </a:endParaRPr>
          </a:p>
        </p:txBody>
      </p:sp>
      <p:graphicFrame>
        <p:nvGraphicFramePr>
          <p:cNvPr id="62" name="Table 61"/>
          <p:cNvGraphicFramePr>
            <a:graphicFrameLocks noGrp="1"/>
          </p:cNvGraphicFramePr>
          <p:nvPr>
            <p:extLst>
              <p:ext uri="{D42A27DB-BD31-4B8C-83A1-F6EECF244321}">
                <p14:modId xmlns:p14="http://schemas.microsoft.com/office/powerpoint/2010/main" val="450142716"/>
              </p:ext>
            </p:extLst>
          </p:nvPr>
        </p:nvGraphicFramePr>
        <p:xfrm>
          <a:off x="76200" y="0"/>
          <a:ext cx="9067800" cy="6786563"/>
        </p:xfrm>
        <a:graphic>
          <a:graphicData uri="http://schemas.openxmlformats.org/drawingml/2006/table">
            <a:tbl>
              <a:tblPr/>
              <a:tblGrid>
                <a:gridCol w="1295400">
                  <a:extLst>
                    <a:ext uri="{9D8B030D-6E8A-4147-A177-3AD203B41FA5}">
                      <a16:colId xmlns:a16="http://schemas.microsoft.com/office/drawing/2014/main" val="20000"/>
                    </a:ext>
                  </a:extLst>
                </a:gridCol>
                <a:gridCol w="1447800">
                  <a:extLst>
                    <a:ext uri="{9D8B030D-6E8A-4147-A177-3AD203B41FA5}">
                      <a16:colId xmlns:a16="http://schemas.microsoft.com/office/drawing/2014/main" val="20001"/>
                    </a:ext>
                  </a:extLst>
                </a:gridCol>
                <a:gridCol w="1295400">
                  <a:extLst>
                    <a:ext uri="{9D8B030D-6E8A-4147-A177-3AD203B41FA5}">
                      <a16:colId xmlns:a16="http://schemas.microsoft.com/office/drawing/2014/main" val="20002"/>
                    </a:ext>
                  </a:extLst>
                </a:gridCol>
                <a:gridCol w="1447800">
                  <a:extLst>
                    <a:ext uri="{9D8B030D-6E8A-4147-A177-3AD203B41FA5}">
                      <a16:colId xmlns:a16="http://schemas.microsoft.com/office/drawing/2014/main" val="20003"/>
                    </a:ext>
                  </a:extLst>
                </a:gridCol>
                <a:gridCol w="1122363">
                  <a:extLst>
                    <a:ext uri="{9D8B030D-6E8A-4147-A177-3AD203B41FA5}">
                      <a16:colId xmlns:a16="http://schemas.microsoft.com/office/drawing/2014/main" val="20004"/>
                    </a:ext>
                  </a:extLst>
                </a:gridCol>
                <a:gridCol w="1163637">
                  <a:extLst>
                    <a:ext uri="{9D8B030D-6E8A-4147-A177-3AD203B41FA5}">
                      <a16:colId xmlns:a16="http://schemas.microsoft.com/office/drawing/2014/main" val="20005"/>
                    </a:ext>
                  </a:extLst>
                </a:gridCol>
                <a:gridCol w="1295400">
                  <a:extLst>
                    <a:ext uri="{9D8B030D-6E8A-4147-A177-3AD203B41FA5}">
                      <a16:colId xmlns:a16="http://schemas.microsoft.com/office/drawing/2014/main" val="20006"/>
                    </a:ext>
                  </a:extLst>
                </a:gridCol>
              </a:tblGrid>
              <a:tr h="518184">
                <a:tc gridSpan="7">
                  <a:txBody>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TW" altLang="en-US" sz="2800" b="1" i="0" u="none" strike="noStrike" cap="none" normalizeH="0" baseline="0" dirty="0">
                          <a:ln>
                            <a:noFill/>
                          </a:ln>
                          <a:solidFill>
                            <a:srgbClr val="000033"/>
                          </a:solidFill>
                          <a:effectLst/>
                          <a:latin typeface="Arial" charset="0"/>
                          <a:ea typeface="ＭＳ Ｐゴシック" charset="0"/>
                          <a:cs typeface="Arial" charset="0"/>
                        </a:rPr>
                        <a:t>因信称义</a:t>
                      </a: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00E5E5"/>
                        </a:gs>
                        <a:gs pos="100000">
                          <a:srgbClr val="FFFFFF"/>
                        </a:gs>
                      </a:gsLst>
                      <a:path path="rect">
                        <a:fillToRect l="100000" t="100000"/>
                      </a:path>
                    </a:gra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1311336">
                <a:tc gridSpan="2">
                  <a:txBody>
                    <a:bodyPr/>
                    <a:lstStyle/>
                    <a:p>
                      <a:pPr algn="ctr" eaLnBrk="1" hangingPunct="1"/>
                      <a:r>
                        <a:rPr kumimoji="0" lang="en-US" altLang="zh-CN" sz="1800" b="1" i="0" u="none" strike="noStrike" kern="1200" cap="none" normalizeH="0" baseline="0" dirty="0">
                          <a:ln>
                            <a:noFill/>
                          </a:ln>
                          <a:solidFill>
                            <a:schemeClr val="tx1"/>
                          </a:solidFill>
                          <a:effectLst/>
                          <a:latin typeface="Arial"/>
                          <a:ea typeface="ＭＳ Ｐゴシック" charset="0"/>
                          <a:cs typeface="Arial"/>
                        </a:rPr>
                        <a:t> </a:t>
                      </a:r>
                      <a:r>
                        <a:rPr kumimoji="0" lang="en-US" altLang="zh-CN" sz="1800" b="1" i="0" u="none" strike="noStrike" kern="1200" cap="none" normalizeH="0" baseline="0">
                          <a:ln>
                            <a:noFill/>
                          </a:ln>
                          <a:solidFill>
                            <a:schemeClr val="tx1"/>
                          </a:solidFill>
                          <a:effectLst/>
                          <a:latin typeface="Arial"/>
                          <a:ea typeface="ＭＳ Ｐゴシック" charset="0"/>
                          <a:cs typeface="Arial"/>
                        </a:rPr>
                        <a:t> </a:t>
                      </a:r>
                      <a:r>
                        <a:rPr kumimoji="0" lang="zh-TW" altLang="en-US" sz="1800" b="1" i="0" u="none" strike="noStrike" kern="1200" cap="none" normalizeH="0" baseline="0">
                          <a:ln>
                            <a:noFill/>
                          </a:ln>
                          <a:solidFill>
                            <a:schemeClr val="tx1"/>
                          </a:solidFill>
                          <a:effectLst/>
                          <a:latin typeface="Arial"/>
                          <a:ea typeface="ＭＳ Ｐゴシック" charset="0"/>
                          <a:cs typeface="Arial"/>
                        </a:rPr>
                        <a:t> </a:t>
                      </a:r>
                      <a:r>
                        <a:rPr kumimoji="0" lang="zh-TW" altLang="en-US" sz="2000" b="1" i="0" u="none" strike="noStrike" kern="1200" cap="none" normalizeH="0" baseline="0">
                          <a:ln>
                            <a:noFill/>
                          </a:ln>
                          <a:solidFill>
                            <a:schemeClr val="tx1"/>
                          </a:solidFill>
                          <a:effectLst/>
                          <a:latin typeface="Arial"/>
                          <a:ea typeface="ＭＳ Ｐゴシック" charset="0"/>
                          <a:cs typeface="Arial"/>
                        </a:rPr>
                        <a:t>犹太派信徒攻击 </a:t>
                      </a:r>
                      <a:r>
                        <a:rPr kumimoji="0" lang="en-US" altLang="zh-TW" sz="2000" b="1" i="0" u="none" strike="noStrike" kern="1200" cap="none" normalizeH="0" baseline="0">
                          <a:ln>
                            <a:noFill/>
                          </a:ln>
                          <a:solidFill>
                            <a:schemeClr val="tx1"/>
                          </a:solidFill>
                          <a:effectLst/>
                          <a:latin typeface="Arial"/>
                          <a:ea typeface="ＭＳ Ｐゴシック" charset="0"/>
                          <a:cs typeface="Arial"/>
                        </a:rPr>
                        <a:t>#1</a:t>
                      </a:r>
                    </a:p>
                    <a:p>
                      <a:pPr algn="ctr" eaLnBrk="1" hangingPunct="1"/>
                      <a:r>
                        <a:rPr kumimoji="0" lang="en-US" altLang="zh-TW" sz="2000" b="1" i="0" u="none" strike="noStrike" kern="1200" cap="none" normalizeH="0" baseline="0">
                          <a:ln>
                            <a:noFill/>
                          </a:ln>
                          <a:solidFill>
                            <a:schemeClr val="tx1"/>
                          </a:solidFill>
                          <a:effectLst/>
                          <a:latin typeface="Arial"/>
                          <a:ea typeface="ＭＳ Ｐゴシック" charset="0"/>
                          <a:cs typeface="Arial"/>
                        </a:rPr>
                        <a:t>“</a:t>
                      </a:r>
                      <a:r>
                        <a:rPr kumimoji="0" lang="zh-TW" altLang="en-US" sz="2000" b="1" i="0" u="none" strike="noStrike" kern="1200" cap="none" normalizeH="0" baseline="0">
                          <a:ln>
                            <a:noFill/>
                          </a:ln>
                          <a:solidFill>
                            <a:schemeClr val="tx1"/>
                          </a:solidFill>
                          <a:effectLst/>
                          <a:latin typeface="Arial"/>
                          <a:ea typeface="ＭＳ Ｐゴシック" charset="0"/>
                          <a:cs typeface="Arial"/>
                        </a:rPr>
                        <a:t>保罗以自己的权柄教导这教义</a:t>
                      </a:r>
                      <a:r>
                        <a:rPr kumimoji="0" lang="en-US" altLang="zh-TW" sz="2000" b="1" i="0" u="none" strike="noStrike" kern="1200" cap="none" normalizeH="0" baseline="0">
                          <a:ln>
                            <a:noFill/>
                          </a:ln>
                          <a:solidFill>
                            <a:schemeClr val="tx1"/>
                          </a:solidFill>
                          <a:effectLst/>
                          <a:latin typeface="Arial"/>
                          <a:ea typeface="ＭＳ Ｐゴシック" charset="0"/>
                          <a:cs typeface="Arial"/>
                        </a:rPr>
                        <a:t>!”</a:t>
                      </a:r>
                    </a:p>
                  </a:txBody>
                  <a:tcPr marT="45722" marB="4572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330066"/>
                        </a:gs>
                        <a:gs pos="100000">
                          <a:srgbClr val="000000"/>
                        </a:gs>
                      </a:gsLst>
                      <a:path path="rect">
                        <a:fillToRect l="50000" t="50000" r="50000" b="50000"/>
                      </a:path>
                    </a:gradFill>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200" b="1" i="0" u="none" strike="noStrike" cap="none" normalizeH="0" baseline="0" dirty="0">
                          <a:ln>
                            <a:noFill/>
                          </a:ln>
                          <a:solidFill>
                            <a:schemeClr val="tx1"/>
                          </a:solidFill>
                          <a:effectLst/>
                          <a:latin typeface="Arial" charset="0"/>
                          <a:ea typeface="ＭＳ Ｐゴシック" charset="0"/>
                          <a:cs typeface="Arial" charset="0"/>
                        </a:rPr>
                        <a:t> </a:t>
                      </a:r>
                      <a:r>
                        <a:rPr kumimoji="0" lang="zh-TW" altLang="en-US" sz="2000" b="1" i="0" u="none" strike="noStrike" cap="none" normalizeH="0" baseline="0" dirty="0" err="1">
                          <a:ln>
                            <a:noFill/>
                          </a:ln>
                          <a:solidFill>
                            <a:schemeClr val="tx1"/>
                          </a:solidFill>
                          <a:effectLst/>
                          <a:latin typeface="Arial" charset="0"/>
                          <a:ea typeface="ＭＳ Ｐゴシック" charset="0"/>
                          <a:cs typeface="Arial" charset="0"/>
                        </a:rPr>
                        <a:t>  犹太派信徒攻击</a:t>
                      </a:r>
                      <a:r>
                        <a:rPr kumimoji="0" lang="en-US" altLang="zh-TW" sz="2000" b="1" i="0" u="none" strike="noStrike" cap="none" normalizeH="0" baseline="0" dirty="0" err="1">
                          <a:ln>
                            <a:noFill/>
                          </a:ln>
                          <a:solidFill>
                            <a:schemeClr val="tx1"/>
                          </a:solidFill>
                          <a:effectLst/>
                          <a:latin typeface="Arial" charset="0"/>
                          <a:ea typeface="ＭＳ Ｐゴシック" charset="0"/>
                          <a:cs typeface="Arial" charset="0"/>
                        </a:rPr>
                        <a:t>#2</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err="1">
                          <a:ln>
                            <a:noFill/>
                          </a:ln>
                          <a:solidFill>
                            <a:schemeClr val="tx1"/>
                          </a:solidFill>
                          <a:effectLst/>
                          <a:latin typeface="Arial" charset="0"/>
                          <a:ea typeface="ＭＳ Ｐゴシック" charset="0"/>
                          <a:cs typeface="Arial" charset="0"/>
                        </a:rPr>
                        <a:t>“</a:t>
                      </a:r>
                      <a:r>
                        <a:rPr kumimoji="0" lang="zh-TW" altLang="en-US" sz="2000" b="1" i="0" u="none" strike="noStrike" cap="none" normalizeH="0" baseline="0" dirty="0" err="1">
                          <a:ln>
                            <a:noFill/>
                          </a:ln>
                          <a:solidFill>
                            <a:schemeClr val="tx1"/>
                          </a:solidFill>
                          <a:effectLst/>
                          <a:latin typeface="Arial" charset="0"/>
                          <a:ea typeface="ＭＳ Ｐゴシック" charset="0"/>
                          <a:cs typeface="Arial" charset="0"/>
                        </a:rPr>
                        <a:t>这是对旧约正相反的新教导</a:t>
                      </a:r>
                      <a:r>
                        <a:rPr kumimoji="0" lang="en-US" altLang="zh-TW" sz="2000" b="1" i="0" u="none" strike="noStrike" cap="none" normalizeH="0" baseline="0" dirty="0" err="1">
                          <a:ln>
                            <a:noFill/>
                          </a:ln>
                          <a:solidFill>
                            <a:schemeClr val="tx1"/>
                          </a:solidFill>
                          <a:effectLst/>
                          <a:latin typeface="Arial" charset="0"/>
                          <a:ea typeface="ＭＳ Ｐゴシック" charset="0"/>
                          <a:cs typeface="Arial" charset="0"/>
                        </a:rPr>
                        <a:t>!”</a:t>
                      </a:r>
                    </a:p>
                  </a:txBody>
                  <a:tcPr marT="45722" marB="4572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chemeClr val="tx1"/>
                          </a:solidFill>
                          <a:effectLst/>
                          <a:latin typeface="Arial" charset="0"/>
                          <a:ea typeface="ＭＳ Ｐゴシック" charset="0"/>
                          <a:cs typeface="Arial" charset="0"/>
                        </a:rPr>
                        <a:t> 犹太派信徒攻击 </a:t>
                      </a:r>
                      <a:r>
                        <a:rPr kumimoji="0" lang="en-US" altLang="zh-TW" sz="2000" b="1" i="0" u="none" strike="noStrike" cap="none" normalizeH="0" baseline="0" dirty="0">
                          <a:ln>
                            <a:noFill/>
                          </a:ln>
                          <a:solidFill>
                            <a:schemeClr val="tx1"/>
                          </a:solidFill>
                          <a:effectLst/>
                          <a:latin typeface="Arial" charset="0"/>
                          <a:ea typeface="ＭＳ Ｐゴシック" charset="0"/>
                          <a:cs typeface="Arial" charset="0"/>
                        </a:rPr>
                        <a:t>#3</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chemeClr val="tx1"/>
                          </a:solidFill>
                          <a:effectLst/>
                          <a:latin typeface="Arial" charset="0"/>
                          <a:ea typeface="ＭＳ Ｐゴシック" charset="0"/>
                          <a:cs typeface="Arial" charset="0"/>
                        </a:rPr>
                        <a:t>“</a:t>
                      </a:r>
                      <a:r>
                        <a:rPr kumimoji="0" lang="zh-TW" altLang="en-US" sz="2000" b="1" i="0" u="none" strike="noStrike" cap="none" normalizeH="0" baseline="0" dirty="0">
                          <a:ln>
                            <a:noFill/>
                          </a:ln>
                          <a:solidFill>
                            <a:schemeClr val="tx1"/>
                          </a:solidFill>
                          <a:effectLst/>
                          <a:latin typeface="Arial" charset="0"/>
                          <a:ea typeface="ＭＳ Ｐゴシック" charset="0"/>
                          <a:cs typeface="Arial" charset="0"/>
                        </a:rPr>
                        <a:t>单单教导信心将鼓励犯罪的生活行为</a:t>
                      </a:r>
                      <a:r>
                        <a:rPr kumimoji="0" lang="en-US" altLang="zh-TW" sz="2000" b="1" i="0" u="none" strike="noStrike" cap="none" normalizeH="0" baseline="0" dirty="0">
                          <a:ln>
                            <a:noFill/>
                          </a:ln>
                          <a:solidFill>
                            <a:schemeClr val="tx1"/>
                          </a:solidFill>
                          <a:effectLst/>
                          <a:latin typeface="Arial" charset="0"/>
                          <a:ea typeface="ＭＳ Ｐゴシック" charset="0"/>
                          <a:cs typeface="Arial" charset="0"/>
                        </a:rPr>
                        <a:t>!”</a:t>
                      </a:r>
                    </a:p>
                  </a:txBody>
                  <a:tcPr marT="45722" marB="4572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800000"/>
                        </a:gs>
                        <a:gs pos="100000">
                          <a:srgbClr val="000000"/>
                        </a:gs>
                      </a:gsLst>
                      <a:path path="rect">
                        <a:fillToRect l="50000" t="50000" r="50000" b="50000"/>
                      </a:path>
                    </a:gra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1311336">
                <a:tc gridSpan="2">
                  <a:txBody>
                    <a:bodyPr/>
                    <a:lstStyle/>
                    <a:p>
                      <a:pPr algn="ctr" eaLnBrk="1" hangingPunct="1"/>
                      <a:r>
                        <a:rPr kumimoji="0" lang="en-US" altLang="zh-CN" sz="2000" b="1" i="0" u="none" strike="noStrike" cap="none" normalizeH="0" baseline="0" dirty="0">
                          <a:ln>
                            <a:noFill/>
                          </a:ln>
                          <a:solidFill>
                            <a:schemeClr val="tx1"/>
                          </a:solidFill>
                          <a:effectLst/>
                          <a:latin typeface="Arial"/>
                          <a:ea typeface="ＭＳ Ｐゴシック" charset="0"/>
                          <a:cs typeface="Arial"/>
                        </a:rPr>
                        <a:t> </a:t>
                      </a:r>
                      <a:r>
                        <a:rPr lang="en-US" altLang="zh-CN" sz="2400" b="1">
                          <a:solidFill>
                            <a:srgbClr val="FFFFFF"/>
                          </a:solidFill>
                          <a:latin typeface="Arial"/>
                          <a:ea typeface="SimSun" pitchFamily="2" charset="-122"/>
                          <a:cs typeface="Arial"/>
                        </a:rPr>
                        <a:t> </a:t>
                      </a:r>
                      <a:r>
                        <a:rPr kumimoji="0" lang="zh-CN" altLang="en-US" sz="2000" b="1" i="0" u="none" strike="noStrike" kern="1200" cap="none" normalizeH="0" baseline="0">
                          <a:ln>
                            <a:noFill/>
                          </a:ln>
                          <a:solidFill>
                            <a:schemeClr val="tx1"/>
                          </a:solidFill>
                          <a:effectLst/>
                          <a:latin typeface="Arial"/>
                          <a:ea typeface="ＭＳ Ｐゴシック" charset="0"/>
                          <a:cs typeface="Arial"/>
                        </a:rPr>
                        <a:t>保罗的申辩</a:t>
                      </a:r>
                      <a:r>
                        <a:rPr kumimoji="0" lang="en-US" altLang="zh-CN" sz="2000" b="1" i="0" u="none" strike="noStrike" kern="1200" cap="none" normalizeH="0" baseline="0">
                          <a:ln>
                            <a:noFill/>
                          </a:ln>
                          <a:solidFill>
                            <a:schemeClr val="tx1"/>
                          </a:solidFill>
                          <a:effectLst/>
                          <a:latin typeface="Arial"/>
                          <a:ea typeface="ＭＳ Ｐゴシック" charset="0"/>
                          <a:cs typeface="Arial"/>
                        </a:rPr>
                        <a:t>:</a:t>
                      </a:r>
                    </a:p>
                    <a:p>
                      <a:pPr algn="ctr"/>
                      <a:r>
                        <a:rPr kumimoji="0" lang="en-US" altLang="zh-CN" sz="2000" b="1" i="0" u="none" strike="noStrike" kern="1200" cap="none" normalizeH="0" baseline="0">
                          <a:ln>
                            <a:noFill/>
                          </a:ln>
                          <a:solidFill>
                            <a:schemeClr val="tx1"/>
                          </a:solidFill>
                          <a:effectLst/>
                          <a:latin typeface="Arial"/>
                          <a:ea typeface="ＭＳ Ｐゴシック" charset="0"/>
                          <a:cs typeface="Arial"/>
                        </a:rPr>
                        <a:t>“</a:t>
                      </a:r>
                      <a:r>
                        <a:rPr kumimoji="0" lang="zh-CN" altLang="en-US" sz="2000" b="1" i="0" u="none" strike="noStrike" kern="1200" cap="none" normalizeH="0" baseline="0">
                          <a:ln>
                            <a:noFill/>
                          </a:ln>
                          <a:solidFill>
                            <a:schemeClr val="tx1"/>
                          </a:solidFill>
                          <a:effectLst/>
                          <a:latin typeface="Arial"/>
                          <a:ea typeface="ＭＳ Ｐゴシック" charset="0"/>
                          <a:cs typeface="Arial"/>
                        </a:rPr>
                        <a:t>神呼召我，</a:t>
                      </a:r>
                      <a:r>
                        <a:rPr kumimoji="0" lang="en-US" altLang="zh-CN" sz="2000" b="1" i="0" u="none" strike="noStrike" kern="1200" cap="none" normalizeH="0" baseline="0">
                          <a:ln>
                            <a:noFill/>
                          </a:ln>
                          <a:solidFill>
                            <a:schemeClr val="tx1"/>
                          </a:solidFill>
                          <a:effectLst/>
                          <a:latin typeface="Arial"/>
                          <a:ea typeface="ＭＳ Ｐゴシック" charset="0"/>
                          <a:cs typeface="Arial"/>
                        </a:rPr>
                        <a:t>12</a:t>
                      </a:r>
                      <a:r>
                        <a:rPr kumimoji="0" lang="zh-CN" altLang="en-US" sz="2000" b="1" i="0" u="none" strike="noStrike" kern="1200" cap="none" normalizeH="0" baseline="0">
                          <a:ln>
                            <a:noFill/>
                          </a:ln>
                          <a:solidFill>
                            <a:schemeClr val="tx1"/>
                          </a:solidFill>
                          <a:effectLst/>
                          <a:latin typeface="Arial"/>
                          <a:ea typeface="ＭＳ Ｐゴシック" charset="0"/>
                          <a:cs typeface="Arial"/>
                        </a:rPr>
                        <a:t>使徒肯定我”</a:t>
                      </a:r>
                    </a:p>
                  </a:txBody>
                  <a:tcPr marT="45722" marB="4572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330066"/>
                        </a:gs>
                        <a:gs pos="100000">
                          <a:srgbClr val="000000"/>
                        </a:gs>
                      </a:gsLst>
                      <a:path path="rect">
                        <a:fillToRect l="50000" t="50000" r="50000" b="50000"/>
                      </a:path>
                    </a:gradFill>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chemeClr val="tx1"/>
                          </a:solidFill>
                          <a:effectLst/>
                          <a:latin typeface="Arial" charset="0"/>
                          <a:ea typeface="ＭＳ Ｐゴシック" charset="0"/>
                          <a:cs typeface="Arial" charset="0"/>
                        </a:rPr>
                        <a:t> </a:t>
                      </a:r>
                      <a:r>
                        <a:rPr kumimoji="0" lang="zh-TW" altLang="en-US" sz="2000" b="1" i="0" u="none" strike="noStrike" cap="none" normalizeH="0" baseline="0" dirty="0">
                          <a:ln>
                            <a:noFill/>
                          </a:ln>
                          <a:solidFill>
                            <a:schemeClr val="tx1"/>
                          </a:solidFill>
                          <a:effectLst/>
                          <a:latin typeface="Arial" charset="0"/>
                          <a:ea typeface="ＭＳ Ｐゴシック" charset="0"/>
                          <a:cs typeface="Arial" charset="0"/>
                        </a:rPr>
                        <a:t> 保罗的申辩</a:t>
                      </a:r>
                      <a:r>
                        <a:rPr kumimoji="0" lang="en-US" altLang="zh-TW" sz="2000" b="1" i="0" u="none" strike="noStrike" cap="none" normalizeH="0" baseline="0" dirty="0">
                          <a:ln>
                            <a:noFill/>
                          </a:ln>
                          <a:solidFill>
                            <a:schemeClr val="tx1"/>
                          </a:solidFill>
                          <a:effectLst/>
                          <a:latin typeface="Arial" charset="0"/>
                          <a:ea typeface="ＭＳ Ｐゴシック" charset="0"/>
                          <a:cs typeface="Arial" charset="0"/>
                        </a:rPr>
                        <a:t>:</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chemeClr val="tx1"/>
                          </a:solidFill>
                          <a:effectLst/>
                          <a:latin typeface="Arial" charset="0"/>
                          <a:ea typeface="ＭＳ Ｐゴシック" charset="0"/>
                          <a:cs typeface="Arial" charset="0"/>
                        </a:rPr>
                        <a:t>“</a:t>
                      </a:r>
                      <a:r>
                        <a:rPr kumimoji="0" lang="zh-TW" altLang="en-US" sz="2000" b="1" i="0" u="none" strike="noStrike" cap="none" normalizeH="0" baseline="0" dirty="0">
                          <a:ln>
                            <a:noFill/>
                          </a:ln>
                          <a:solidFill>
                            <a:schemeClr val="tx1"/>
                          </a:solidFill>
                          <a:effectLst/>
                          <a:latin typeface="Arial" charset="0"/>
                          <a:ea typeface="ＭＳ Ｐゴシック" charset="0"/>
                          <a:cs typeface="Arial" charset="0"/>
                        </a:rPr>
                        <a:t>救恩是从信心而来，旧约也是如此”</a:t>
                      </a:r>
                    </a:p>
                  </a:txBody>
                  <a:tcPr marT="45722" marB="4572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chemeClr val="tx1"/>
                          </a:solidFill>
                          <a:effectLst/>
                          <a:latin typeface="Arial" charset="0"/>
                          <a:ea typeface="ＭＳ Ｐゴシック" charset="0"/>
                          <a:cs typeface="Arial" charset="0"/>
                        </a:rPr>
                        <a:t> 保罗的申辩</a:t>
                      </a:r>
                      <a:r>
                        <a:rPr kumimoji="0" lang="en-US" altLang="zh-TW" sz="2000" b="1" i="0" u="none" strike="noStrike" cap="none" normalizeH="0" baseline="0" dirty="0">
                          <a:ln>
                            <a:noFill/>
                          </a:ln>
                          <a:solidFill>
                            <a:schemeClr val="tx1"/>
                          </a:solidFill>
                          <a:effectLst/>
                          <a:latin typeface="Arial" charset="0"/>
                          <a:ea typeface="ＭＳ Ｐゴシック" charset="0"/>
                          <a:cs typeface="Arial" charset="0"/>
                        </a:rPr>
                        <a:t>:</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chemeClr val="tx1"/>
                          </a:solidFill>
                          <a:effectLst/>
                          <a:latin typeface="Arial" charset="0"/>
                          <a:ea typeface="ＭＳ Ｐゴシック" charset="0"/>
                          <a:cs typeface="Arial" charset="0"/>
                        </a:rPr>
                        <a:t>“</a:t>
                      </a:r>
                      <a:r>
                        <a:rPr kumimoji="0" lang="zh-TW" altLang="en-US" sz="2000" b="1" i="0" u="none" strike="noStrike" cap="none" normalizeH="0" baseline="0" dirty="0">
                          <a:ln>
                            <a:noFill/>
                          </a:ln>
                          <a:solidFill>
                            <a:schemeClr val="tx1"/>
                          </a:solidFill>
                          <a:effectLst/>
                          <a:latin typeface="Arial" charset="0"/>
                          <a:ea typeface="ＭＳ Ｐゴシック" charset="0"/>
                          <a:cs typeface="Arial" charset="0"/>
                        </a:rPr>
                        <a:t>不，因信称义自然带来圣洁的生活”</a:t>
                      </a:r>
                    </a:p>
                  </a:txBody>
                  <a:tcPr marT="45722" marB="4572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800000"/>
                        </a:gs>
                        <a:gs pos="100000">
                          <a:srgbClr val="000000"/>
                        </a:gs>
                      </a:gsLst>
                      <a:path path="rect">
                        <a:fillToRect l="50000" t="50000" r="50000" b="50000"/>
                      </a:path>
                    </a:gra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442934">
                <a:tc gridSpan="2">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zh-CN" altLang="en-US" sz="1800" b="1" i="0" u="none" strike="noStrike" kern="1200" cap="none" normalizeH="0" baseline="0">
                          <a:ln>
                            <a:noFill/>
                          </a:ln>
                          <a:solidFill>
                            <a:schemeClr val="tx1"/>
                          </a:solidFill>
                          <a:effectLst/>
                          <a:latin typeface="Arial" charset="0"/>
                          <a:ea typeface="ＭＳ Ｐゴシック" charset="0"/>
                          <a:cs typeface="Arial" charset="0"/>
                        </a:rPr>
                        <a:t>传记</a:t>
                      </a:r>
                      <a:endParaRPr kumimoji="0" lang="en-US" altLang="zh-CN" sz="1800" b="1" i="0" u="none" strike="noStrike" kern="1200" cap="none" normalizeH="0" baseline="0">
                        <a:ln>
                          <a:noFill/>
                        </a:ln>
                        <a:solidFill>
                          <a:schemeClr val="tx1"/>
                        </a:solidFill>
                        <a:effectLst/>
                        <a:latin typeface="Arial" charset="0"/>
                        <a:ea typeface="ＭＳ Ｐゴシック" charset="0"/>
                        <a:cs typeface="Arial" charset="0"/>
                      </a:endParaRPr>
                    </a:p>
                  </a:txBody>
                  <a:tcPr marT="45722" marB="4572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330066"/>
                        </a:gs>
                        <a:gs pos="100000">
                          <a:srgbClr val="000000"/>
                        </a:gs>
                      </a:gsLst>
                      <a:path path="rect">
                        <a:fillToRect l="50000" t="50000" r="50000" b="50000"/>
                      </a:path>
                    </a:gradFill>
                  </a:tcPr>
                </a:tc>
                <a:tc hMerge="1">
                  <a:txBody>
                    <a:bodyPr/>
                    <a:lstStyle/>
                    <a:p>
                      <a:endParaRPr lang="en-US"/>
                    </a:p>
                  </a:txBody>
                  <a:tcPr/>
                </a:tc>
                <a:tc gridSpan="2">
                  <a:txBody>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ja-JP" altLang="en-US" sz="1800" b="1" i="0" u="none" strike="noStrike" cap="none" normalizeH="0" baseline="0">
                          <a:ln>
                            <a:noFill/>
                          </a:ln>
                          <a:solidFill>
                            <a:schemeClr val="tx1"/>
                          </a:solidFill>
                          <a:effectLst/>
                          <a:latin typeface="Arial" charset="0"/>
                          <a:ea typeface="ＭＳ Ｐゴシック" charset="0"/>
                          <a:cs typeface="Arial" charset="0"/>
                        </a:rPr>
                        <a:t>神学</a:t>
                      </a:r>
                      <a:endParaRPr kumimoji="0" lang="en-US" sz="1800" b="1" i="0" u="none" strike="noStrike" cap="none" normalizeH="0" baseline="0">
                        <a:ln>
                          <a:noFill/>
                        </a:ln>
                        <a:solidFill>
                          <a:schemeClr val="tx1"/>
                        </a:solidFill>
                        <a:effectLst/>
                        <a:latin typeface="Arial" charset="0"/>
                        <a:ea typeface="ＭＳ Ｐゴシック" charset="0"/>
                        <a:cs typeface="Arial" charset="0"/>
                      </a:endParaRPr>
                    </a:p>
                  </a:txBody>
                  <a:tcPr marT="45722" marB="4572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hMerge="1">
                  <a:txBody>
                    <a:bodyPr/>
                    <a:lstStyle/>
                    <a:p>
                      <a:endParaRPr lang="en-US"/>
                    </a:p>
                  </a:txBody>
                  <a:tcPr/>
                </a:tc>
                <a:tc gridSpan="3">
                  <a:txBody>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TW" altLang="en-US" sz="1800" b="1" i="0" u="none" strike="noStrike" cap="none" normalizeH="0" baseline="0">
                          <a:ln>
                            <a:noFill/>
                          </a:ln>
                          <a:solidFill>
                            <a:schemeClr val="tx1"/>
                          </a:solidFill>
                          <a:effectLst/>
                          <a:latin typeface="Arial" charset="0"/>
                          <a:ea typeface="ＭＳ Ｐゴシック" charset="0"/>
                          <a:cs typeface="Arial" charset="0"/>
                        </a:rPr>
                        <a:t>实际</a:t>
                      </a:r>
                      <a:endParaRPr kumimoji="0" lang="en-US" sz="1800" b="1" i="0" u="none" strike="noStrike" cap="none" normalizeH="0" baseline="0">
                        <a:ln>
                          <a:noFill/>
                        </a:ln>
                        <a:solidFill>
                          <a:schemeClr val="tx1"/>
                        </a:solidFill>
                        <a:effectLst/>
                        <a:latin typeface="Arial" charset="0"/>
                        <a:ea typeface="ＭＳ Ｐゴシック" charset="0"/>
                        <a:cs typeface="Arial" charset="0"/>
                      </a:endParaRPr>
                    </a:p>
                  </a:txBody>
                  <a:tcPr marT="45722" marB="4572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800000"/>
                        </a:gs>
                        <a:gs pos="100000">
                          <a:srgbClr val="000000"/>
                        </a:gs>
                      </a:gsLst>
                      <a:path path="rect">
                        <a:fillToRect l="50000" t="50000" r="50000" b="50000"/>
                      </a:path>
                    </a:gra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444521">
                <a:tc gridSpan="2">
                  <a:txBody>
                    <a:bodyPr/>
                    <a:lstStyle/>
                    <a:p>
                      <a:pPr algn="ctr" eaLnBrk="1" hangingPunct="1"/>
                      <a:r>
                        <a:rPr kumimoji="0" lang="en-US" altLang="zh-CN" sz="1800" b="1" i="0" u="none" strike="noStrike" kern="1200" cap="none" normalizeH="0" baseline="0">
                          <a:ln>
                            <a:noFill/>
                          </a:ln>
                          <a:solidFill>
                            <a:schemeClr val="tx1"/>
                          </a:solidFill>
                          <a:effectLst/>
                          <a:latin typeface="Arial" charset="0"/>
                          <a:ea typeface="ＭＳ Ｐゴシック" charset="0"/>
                          <a:cs typeface="Arial" charset="0"/>
                        </a:rPr>
                        <a:t> 1–2</a:t>
                      </a:r>
                      <a:r>
                        <a:rPr kumimoji="0" lang="zh-CN" altLang="en-US" sz="1800" b="1" i="0" u="none" strike="noStrike" kern="1200" cap="none" normalizeH="0" baseline="0">
                          <a:ln>
                            <a:noFill/>
                          </a:ln>
                          <a:solidFill>
                            <a:schemeClr val="tx1"/>
                          </a:solidFill>
                          <a:effectLst/>
                          <a:latin typeface="Arial" charset="0"/>
                          <a:ea typeface="ＭＳ Ｐゴシック" charset="0"/>
                          <a:cs typeface="Arial" charset="0"/>
                        </a:rPr>
                        <a:t>章</a:t>
                      </a:r>
                    </a:p>
                  </a:txBody>
                  <a:tcPr marT="45722" marB="4572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330066"/>
                        </a:gs>
                        <a:gs pos="100000">
                          <a:srgbClr val="000000"/>
                        </a:gs>
                      </a:gsLst>
                      <a:path path="rect">
                        <a:fillToRect l="50000" t="50000" r="50000" b="50000"/>
                      </a:path>
                    </a:gradFill>
                  </a:tcPr>
                </a:tc>
                <a:tc hMerge="1">
                  <a:txBody>
                    <a:bodyPr/>
                    <a:lstStyle/>
                    <a:p>
                      <a:endParaRPr lang="en-US"/>
                    </a:p>
                  </a:txBody>
                  <a:tcPr/>
                </a:tc>
                <a:tc gridSpan="2">
                  <a:txBody>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is-IS" sz="1800" b="1" i="0" u="none" strike="noStrike" cap="none" normalizeH="0" baseline="0">
                          <a:ln>
                            <a:noFill/>
                          </a:ln>
                          <a:solidFill>
                            <a:schemeClr val="tx1"/>
                          </a:solidFill>
                          <a:effectLst/>
                          <a:latin typeface="Arial" charset="0"/>
                          <a:ea typeface="ＭＳ Ｐゴシック" charset="0"/>
                          <a:cs typeface="Arial" charset="0"/>
                        </a:rPr>
                        <a:t> 3–4章</a:t>
                      </a:r>
                    </a:p>
                  </a:txBody>
                  <a:tcPr marT="45722" marB="4572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hMerge="1">
                  <a:txBody>
                    <a:bodyPr/>
                    <a:lstStyle/>
                    <a:p>
                      <a:endParaRPr lang="en-US"/>
                    </a:p>
                  </a:txBody>
                  <a:tcPr/>
                </a:tc>
                <a:tc gridSpan="3">
                  <a:txBody>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800" b="1" i="0" u="none" strike="noStrike" cap="none" normalizeH="0" baseline="0">
                          <a:ln>
                            <a:noFill/>
                          </a:ln>
                          <a:solidFill>
                            <a:schemeClr val="tx1"/>
                          </a:solidFill>
                          <a:effectLst/>
                          <a:latin typeface="Arial" charset="0"/>
                          <a:ea typeface="ＭＳ Ｐゴシック" charset="0"/>
                          <a:cs typeface="Arial" charset="0"/>
                        </a:rPr>
                        <a:t>5–6章</a:t>
                      </a:r>
                    </a:p>
                  </a:txBody>
                  <a:tcPr marT="45722" marB="4572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800000"/>
                        </a:gs>
                        <a:gs pos="100000">
                          <a:srgbClr val="000000"/>
                        </a:gs>
                      </a:gsLst>
                      <a:path path="rect">
                        <a:fillToRect l="50000" t="50000" r="50000" b="50000"/>
                      </a:path>
                    </a:gra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640110">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TW" altLang="en-US" sz="1800" b="1" i="0" u="none" strike="noStrike" cap="none" normalizeH="0" baseline="0">
                          <a:ln>
                            <a:noFill/>
                          </a:ln>
                          <a:solidFill>
                            <a:schemeClr val="tx1"/>
                          </a:solidFill>
                          <a:effectLst/>
                          <a:latin typeface="Arial"/>
                          <a:ea typeface="ＭＳ Ｐゴシック" charset="0"/>
                          <a:cs typeface="Arial"/>
                        </a:rPr>
                        <a:t>辨证</a:t>
                      </a:r>
                    </a:p>
                    <a:p>
                      <a:pPr marL="0" marR="0" lvl="0" indent="0" algn="ctr" defTabSz="457200" rtl="0" eaLnBrk="1" fontAlgn="base" latinLnBrk="0" hangingPunct="1">
                        <a:lnSpc>
                          <a:spcPct val="100000"/>
                        </a:lnSpc>
                        <a:spcBef>
                          <a:spcPct val="0"/>
                        </a:spcBef>
                        <a:spcAft>
                          <a:spcPct val="0"/>
                        </a:spcAft>
                        <a:buClrTx/>
                        <a:buSzTx/>
                        <a:buFontTx/>
                        <a:buNone/>
                        <a:tabLst/>
                      </a:pPr>
                      <a:r>
                        <a:rPr kumimoji="0" lang="zh-TW" altLang="en-US" sz="1800" b="1" i="0" u="none" strike="noStrike" cap="none" normalizeH="0" baseline="0">
                          <a:ln>
                            <a:noFill/>
                          </a:ln>
                          <a:solidFill>
                            <a:schemeClr val="tx1"/>
                          </a:solidFill>
                          <a:effectLst/>
                          <a:latin typeface="Arial"/>
                          <a:ea typeface="ＭＳ Ｐゴシック" charset="0"/>
                          <a:cs typeface="Arial"/>
                        </a:rPr>
                        <a:t>使徒权柄</a:t>
                      </a:r>
                    </a:p>
                  </a:txBody>
                  <a:tcPr marT="45722" marB="4572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330066"/>
                        </a:gs>
                        <a:gs pos="100000">
                          <a:srgbClr val="000000"/>
                        </a:gs>
                      </a:gsLst>
                      <a:path path="rect">
                        <a:fillToRect l="50000" t="50000" r="50000" b="50000"/>
                      </a:path>
                    </a:gradFill>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TW" altLang="en-US" sz="1800" b="1" i="0" u="none" strike="noStrike" cap="none" normalizeH="0" baseline="0">
                          <a:ln>
                            <a:noFill/>
                          </a:ln>
                          <a:solidFill>
                            <a:schemeClr val="tx1"/>
                          </a:solidFill>
                          <a:effectLst/>
                          <a:latin typeface="Arial" charset="0"/>
                          <a:ea typeface="ＭＳ Ｐゴシック" charset="0"/>
                          <a:cs typeface="Arial" charset="0"/>
                        </a:rPr>
                        <a:t>辨证</a:t>
                      </a:r>
                    </a:p>
                    <a:p>
                      <a:pPr marL="0" marR="0" lvl="0" indent="0" algn="ctr" defTabSz="457200" rtl="0" eaLnBrk="1" fontAlgn="base" latinLnBrk="0" hangingPunct="1">
                        <a:lnSpc>
                          <a:spcPct val="100000"/>
                        </a:lnSpc>
                        <a:spcBef>
                          <a:spcPct val="0"/>
                        </a:spcBef>
                        <a:spcAft>
                          <a:spcPct val="0"/>
                        </a:spcAft>
                        <a:buClrTx/>
                        <a:buSzTx/>
                        <a:buFontTx/>
                        <a:buNone/>
                        <a:tabLst/>
                      </a:pPr>
                      <a:r>
                        <a:rPr kumimoji="0" lang="zh-TW" altLang="en-US" sz="1800" b="1" i="0" u="none" strike="noStrike" cap="none" normalizeH="0" baseline="0">
                          <a:ln>
                            <a:noFill/>
                          </a:ln>
                          <a:solidFill>
                            <a:schemeClr val="tx1"/>
                          </a:solidFill>
                          <a:effectLst/>
                          <a:latin typeface="Arial" charset="0"/>
                          <a:ea typeface="ＭＳ Ｐゴシック" charset="0"/>
                          <a:cs typeface="Arial" charset="0"/>
                        </a:rPr>
                        <a:t>因信称义</a:t>
                      </a:r>
                      <a:r>
                        <a:rPr kumimoji="0" lang="en-US" sz="1800" b="1" i="0" u="none" strike="noStrike" cap="none" normalizeH="0" baseline="0">
                          <a:ln>
                            <a:noFill/>
                          </a:ln>
                          <a:solidFill>
                            <a:schemeClr val="tx1"/>
                          </a:solidFill>
                          <a:effectLst/>
                          <a:latin typeface="Arial" charset="0"/>
                          <a:ea typeface="ＭＳ Ｐゴシック" charset="0"/>
                          <a:cs typeface="Arial" charset="0"/>
                        </a:rPr>
                        <a:t> </a:t>
                      </a:r>
                    </a:p>
                  </a:txBody>
                  <a:tcPr marT="45722" marB="4572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hMerge="1">
                  <a:txBody>
                    <a:bodyPr/>
                    <a:lstStyle/>
                    <a:p>
                      <a:endParaRPr lang="en-US"/>
                    </a:p>
                  </a:txBody>
                  <a:tcPr/>
                </a:tc>
                <a:tc gridSpan="3">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zh-TW" altLang="en-US" sz="1800" b="1" i="0" u="none" strike="noStrike" cap="none" normalizeH="0" baseline="0">
                          <a:ln>
                            <a:noFill/>
                          </a:ln>
                          <a:solidFill>
                            <a:schemeClr val="tx1"/>
                          </a:solidFill>
                          <a:effectLst/>
                          <a:latin typeface="Arial" charset="0"/>
                          <a:ea typeface="ＭＳ Ｐゴシック" charset="0"/>
                          <a:cs typeface="Arial" charset="0"/>
                        </a:rPr>
                        <a:t>维护</a:t>
                      </a:r>
                    </a:p>
                    <a:p>
                      <a:pPr marL="0" marR="0" lvl="0" indent="0" algn="ctr" defTabSz="457200" rtl="0" eaLnBrk="0" fontAlgn="base" latinLnBrk="0" hangingPunct="0">
                        <a:lnSpc>
                          <a:spcPct val="100000"/>
                        </a:lnSpc>
                        <a:spcBef>
                          <a:spcPct val="0"/>
                        </a:spcBef>
                        <a:spcAft>
                          <a:spcPct val="0"/>
                        </a:spcAft>
                        <a:buClrTx/>
                        <a:buSzTx/>
                        <a:buFontTx/>
                        <a:buNone/>
                        <a:tabLst/>
                      </a:pPr>
                      <a:r>
                        <a:rPr kumimoji="0" lang="zh-TW" altLang="en-US" sz="1800" b="1" i="0" u="none" strike="noStrike" cap="none" normalizeH="0" baseline="0">
                          <a:ln>
                            <a:noFill/>
                          </a:ln>
                          <a:solidFill>
                            <a:schemeClr val="tx1"/>
                          </a:solidFill>
                          <a:effectLst/>
                          <a:latin typeface="Arial" charset="0"/>
                          <a:ea typeface="ＭＳ Ｐゴシック" charset="0"/>
                          <a:cs typeface="Arial" charset="0"/>
                        </a:rPr>
                        <a:t>责任</a:t>
                      </a:r>
                      <a:r>
                        <a:rPr kumimoji="0" lang="en-US" sz="1800" b="1" i="0" u="none" strike="noStrike" cap="none" normalizeH="0" baseline="0">
                          <a:ln>
                            <a:noFill/>
                          </a:ln>
                          <a:solidFill>
                            <a:schemeClr val="tx1"/>
                          </a:solidFill>
                          <a:effectLst/>
                          <a:latin typeface="Arial" charset="0"/>
                          <a:ea typeface="ＭＳ Ｐゴシック" charset="0"/>
                          <a:cs typeface="Arial" charset="0"/>
                        </a:rPr>
                        <a:t> </a:t>
                      </a:r>
                    </a:p>
                  </a:txBody>
                  <a:tcPr marT="45722" marB="4572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800000"/>
                        </a:gs>
                        <a:gs pos="100000">
                          <a:srgbClr val="000000"/>
                        </a:gs>
                      </a:gsLst>
                      <a:path path="rect">
                        <a:fillToRect l="50000" t="50000" r="50000" b="50000"/>
                      </a:path>
                    </a:gra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r h="640110">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zh-TW" altLang="en-US" sz="1800" b="1" i="0" u="none" strike="noStrike" cap="none" normalizeH="0" baseline="0">
                          <a:ln>
                            <a:noFill/>
                          </a:ln>
                          <a:solidFill>
                            <a:schemeClr val="tx1"/>
                          </a:solidFill>
                          <a:effectLst/>
                          <a:latin typeface="Arial"/>
                          <a:ea typeface="ＭＳ Ｐゴシック" charset="0"/>
                          <a:cs typeface="Arial"/>
                        </a:rPr>
                        <a:t>责备</a:t>
                      </a:r>
                      <a:endParaRPr kumimoji="0" lang="en-US" sz="1800" b="1" i="0" u="none" strike="noStrike" cap="none" normalizeH="0" baseline="0">
                        <a:ln>
                          <a:noFill/>
                        </a:ln>
                        <a:solidFill>
                          <a:schemeClr val="tx1"/>
                        </a:solidFill>
                        <a:effectLst/>
                        <a:latin typeface="Arial"/>
                        <a:ea typeface="ＭＳ Ｐゴシック" charset="0"/>
                        <a:cs typeface="Arial"/>
                      </a:endParaRPr>
                    </a:p>
                  </a:txBody>
                  <a:tcPr marT="45722" marB="4572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330066"/>
                        </a:gs>
                        <a:gs pos="100000">
                          <a:srgbClr val="000000"/>
                        </a:gs>
                      </a:gsLst>
                      <a:path path="rect">
                        <a:fillToRect l="50000" t="50000" r="50000" b="5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zh-TW" altLang="en-US" sz="1800" b="1" i="0" u="none" strike="noStrike" cap="none" normalizeH="0" baseline="0">
                          <a:ln>
                            <a:noFill/>
                          </a:ln>
                          <a:solidFill>
                            <a:schemeClr val="tx1"/>
                          </a:solidFill>
                          <a:effectLst/>
                          <a:latin typeface="Arial"/>
                          <a:ea typeface="ＭＳ Ｐゴシック" charset="0"/>
                          <a:cs typeface="Arial"/>
                        </a:rPr>
                        <a:t>人际关系</a:t>
                      </a:r>
                    </a:p>
                  </a:txBody>
                  <a:tcPr marT="45722" marB="4572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330066"/>
                        </a:gs>
                        <a:gs pos="100000">
                          <a:srgbClr val="000000"/>
                        </a:gs>
                      </a:gsLst>
                      <a:path path="rect">
                        <a:fillToRect l="50000" t="50000" r="50000" b="5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sk-SK" sz="1800" b="1" i="0" u="none" strike="noStrike" cap="none" normalizeH="0" baseline="0">
                          <a:ln>
                            <a:noFill/>
                          </a:ln>
                          <a:solidFill>
                            <a:schemeClr val="tx1"/>
                          </a:solidFill>
                          <a:effectLst/>
                          <a:latin typeface="Arial" charset="0"/>
                          <a:ea typeface="ＭＳ Ｐゴシック" charset="0"/>
                          <a:cs typeface="Arial" charset="0"/>
                        </a:rPr>
                        <a:t> 肯定</a:t>
                      </a:r>
                    </a:p>
                  </a:txBody>
                  <a:tcPr marT="45722" marB="4572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zh-TW" altLang="en-US" sz="1800" b="1" i="0" u="none" strike="noStrike" cap="none" normalizeH="0" baseline="0">
                          <a:ln>
                            <a:noFill/>
                          </a:ln>
                          <a:solidFill>
                            <a:schemeClr val="tx1"/>
                          </a:solidFill>
                          <a:effectLst/>
                          <a:latin typeface="Arial" charset="0"/>
                          <a:ea typeface="ＭＳ Ｐゴシック" charset="0"/>
                          <a:cs typeface="Arial" charset="0"/>
                        </a:rPr>
                        <a:t> 说明</a:t>
                      </a:r>
                    </a:p>
                  </a:txBody>
                  <a:tcPr marT="45722" marB="4572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zh-TW" altLang="en-US" sz="1800" b="1" i="0" u="none" strike="noStrike" cap="none" normalizeH="0" baseline="0">
                          <a:ln>
                            <a:noFill/>
                          </a:ln>
                          <a:solidFill>
                            <a:schemeClr val="tx1"/>
                          </a:solidFill>
                          <a:effectLst/>
                          <a:latin typeface="Arial" charset="0"/>
                          <a:ea typeface="ＭＳ Ｐゴシック" charset="0"/>
                          <a:cs typeface="Arial" charset="0"/>
                        </a:rPr>
                        <a:t>平衡</a:t>
                      </a:r>
                      <a:endParaRPr kumimoji="0" lang="en-US" sz="1800" b="1" i="0" u="none" strike="noStrike" cap="none" normalizeH="0" baseline="0">
                        <a:ln>
                          <a:noFill/>
                        </a:ln>
                        <a:solidFill>
                          <a:schemeClr val="tx1"/>
                        </a:solidFill>
                        <a:effectLst/>
                        <a:latin typeface="Arial" charset="0"/>
                        <a:ea typeface="ＭＳ Ｐゴシック" charset="0"/>
                        <a:cs typeface="Arial" charset="0"/>
                      </a:endParaRPr>
                    </a:p>
                  </a:txBody>
                  <a:tcPr marT="45722" marB="4572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800000"/>
                        </a:gs>
                        <a:gs pos="100000">
                          <a:srgbClr val="000000"/>
                        </a:gs>
                      </a:gsLst>
                      <a:path path="rect">
                        <a:fillToRect l="50000" t="50000" r="50000" b="5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sk-SK" sz="1800" b="1" i="0" u="none" strike="noStrike" cap="none" normalizeH="0" baseline="0">
                          <a:ln>
                            <a:noFill/>
                          </a:ln>
                          <a:solidFill>
                            <a:schemeClr val="tx1"/>
                          </a:solidFill>
                          <a:effectLst/>
                          <a:latin typeface="Arial" charset="0"/>
                          <a:ea typeface="ＭＳ Ｐゴシック" charset="0"/>
                          <a:cs typeface="Arial" charset="0"/>
                        </a:rPr>
                        <a:t> 服侍</a:t>
                      </a:r>
                    </a:p>
                  </a:txBody>
                  <a:tcPr marT="45722" marB="4572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800000"/>
                        </a:gs>
                        <a:gs pos="100000">
                          <a:srgbClr val="000000"/>
                        </a:gs>
                      </a:gsLst>
                      <a:path path="rect">
                        <a:fillToRect l="50000" t="50000" r="50000" b="5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1" i="0" u="none" strike="noStrike" cap="none" normalizeH="0" baseline="0">
                          <a:ln>
                            <a:noFill/>
                          </a:ln>
                          <a:solidFill>
                            <a:schemeClr val="tx1"/>
                          </a:solidFill>
                          <a:effectLst/>
                          <a:latin typeface="Arial" charset="0"/>
                          <a:ea typeface="ＭＳ Ｐゴシック" charset="0"/>
                          <a:cs typeface="Arial" charset="0"/>
                        </a:rPr>
                        <a:t>警告</a:t>
                      </a:r>
                    </a:p>
                  </a:txBody>
                  <a:tcPr marT="45722" marB="4572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800000"/>
                        </a:gs>
                        <a:gs pos="100000">
                          <a:srgbClr val="000000"/>
                        </a:gs>
                      </a:gsLst>
                      <a:path path="rect">
                        <a:fillToRect l="50000" t="50000" r="50000" b="50000"/>
                      </a:path>
                    </a:gradFill>
                  </a:tcPr>
                </a:tc>
                <a:extLst>
                  <a:ext uri="{0D108BD9-81ED-4DB2-BD59-A6C34878D82A}">
                    <a16:rowId xmlns:a16="http://schemas.microsoft.com/office/drawing/2014/main" val="10006"/>
                  </a:ext>
                </a:extLst>
              </a:tr>
              <a:tr h="533425">
                <a:tc>
                  <a:txBody>
                    <a:bodyPr/>
                    <a:lstStyle/>
                    <a:p>
                      <a:pPr algn="ctr"/>
                      <a:r>
                        <a:rPr lang="zh-CN" altLang="en-US" sz="1800" b="1">
                          <a:solidFill>
                            <a:srgbClr val="FFFFFF"/>
                          </a:solidFill>
                          <a:latin typeface="Arial"/>
                          <a:ea typeface="SimSun" pitchFamily="2" charset="-122"/>
                          <a:cs typeface="Arial"/>
                        </a:rPr>
                        <a:t>一</a:t>
                      </a:r>
                      <a:r>
                        <a:rPr lang="en-US" altLang="ja-JP" sz="1800" b="1">
                          <a:solidFill>
                            <a:srgbClr val="FFFFFF"/>
                          </a:solidFill>
                          <a:latin typeface="Arial"/>
                          <a:cs typeface="Arial"/>
                        </a:rPr>
                        <a:t>1-9 </a:t>
                      </a:r>
                    </a:p>
                  </a:txBody>
                  <a:tcPr marT="45722" marB="4572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330066"/>
                        </a:gs>
                        <a:gs pos="100000">
                          <a:srgbClr val="000000"/>
                        </a:gs>
                      </a:gsLst>
                      <a:path path="rect">
                        <a:fillToRect l="50000" t="50000" r="50000" b="5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is-IS" sz="1800" b="1" i="0" u="none" strike="noStrike" cap="none" normalizeH="0" baseline="0">
                          <a:ln>
                            <a:noFill/>
                          </a:ln>
                          <a:solidFill>
                            <a:schemeClr val="tx1"/>
                          </a:solidFill>
                          <a:effectLst/>
                          <a:latin typeface="Arial"/>
                          <a:ea typeface="ＭＳ Ｐゴシック" charset="0"/>
                          <a:cs typeface="Arial"/>
                        </a:rPr>
                        <a:t>一10 至二21</a:t>
                      </a:r>
                    </a:p>
                  </a:txBody>
                  <a:tcPr marT="45722" marB="4572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330066"/>
                        </a:gs>
                        <a:gs pos="100000">
                          <a:srgbClr val="000000"/>
                        </a:gs>
                      </a:gsLst>
                      <a:path path="rect">
                        <a:fillToRect l="50000" t="50000" r="50000" b="5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三</a:t>
                      </a:r>
                    </a:p>
                  </a:txBody>
                  <a:tcPr marT="45722" marB="4572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四</a:t>
                      </a:r>
                    </a:p>
                  </a:txBody>
                  <a:tcPr marT="45722" marB="4572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ja-JP" altLang="en-US" sz="1800" b="1" i="0" u="none" strike="noStrike" cap="none" normalizeH="0" baseline="0">
                          <a:ln>
                            <a:noFill/>
                          </a:ln>
                          <a:solidFill>
                            <a:schemeClr val="tx1"/>
                          </a:solidFill>
                          <a:effectLst/>
                          <a:latin typeface="Arial" charset="0"/>
                          <a:ea typeface="ＭＳ Ｐゴシック" charset="0"/>
                          <a:cs typeface="Arial" charset="0"/>
                        </a:rPr>
                        <a:t>五</a:t>
                      </a:r>
                    </a:p>
                  </a:txBody>
                  <a:tcPr marT="45722" marB="4572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800000"/>
                        </a:gs>
                        <a:gs pos="100000">
                          <a:srgbClr val="000000"/>
                        </a:gs>
                      </a:gsLst>
                      <a:path path="rect">
                        <a:fillToRect l="50000" t="50000" r="50000" b="5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mr-IN" sz="1800" b="1" i="0" u="none" strike="noStrike" cap="none" normalizeH="0" baseline="0" dirty="0">
                          <a:ln>
                            <a:noFill/>
                          </a:ln>
                          <a:solidFill>
                            <a:schemeClr val="tx1"/>
                          </a:solidFill>
                          <a:effectLst/>
                          <a:latin typeface="Arial" charset="0"/>
                          <a:ea typeface="ＭＳ Ｐゴシック" charset="0"/>
                          <a:cs typeface="Arial" charset="0"/>
                        </a:rPr>
                        <a:t> 六1-10</a:t>
                      </a:r>
                    </a:p>
                  </a:txBody>
                  <a:tcPr marT="45722" marB="4572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800000"/>
                        </a:gs>
                        <a:gs pos="100000">
                          <a:srgbClr val="000000"/>
                        </a:gs>
                      </a:gsLst>
                      <a:path path="rect">
                        <a:fillToRect l="50000" t="50000" r="50000" b="5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mr-IN" sz="1800" b="1" i="0" u="none" strike="noStrike" cap="none" normalizeH="0" baseline="0">
                          <a:ln>
                            <a:noFill/>
                          </a:ln>
                          <a:solidFill>
                            <a:schemeClr val="tx1"/>
                          </a:solidFill>
                          <a:effectLst/>
                          <a:latin typeface="Arial" charset="0"/>
                          <a:ea typeface="ＭＳ Ｐゴシック" charset="0"/>
                          <a:cs typeface="Arial" charset="0"/>
                        </a:rPr>
                        <a:t> 六11-18</a:t>
                      </a:r>
                    </a:p>
                  </a:txBody>
                  <a:tcPr marT="45722" marB="4572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800000"/>
                        </a:gs>
                        <a:gs pos="100000">
                          <a:srgbClr val="000000"/>
                        </a:gs>
                      </a:gsLst>
                      <a:path path="rect">
                        <a:fillToRect l="50000" t="50000" r="50000" b="50000"/>
                      </a:path>
                    </a:gradFill>
                  </a:tcPr>
                </a:tc>
                <a:extLst>
                  <a:ext uri="{0D108BD9-81ED-4DB2-BD59-A6C34878D82A}">
                    <a16:rowId xmlns:a16="http://schemas.microsoft.com/office/drawing/2014/main" val="10007"/>
                  </a:ext>
                </a:extLst>
              </a:tr>
              <a:tr h="411182">
                <a:tc gridSpan="7">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zh-TW" altLang="en-US" sz="1800" b="1" i="0" u="none" strike="noStrike" cap="none" normalizeH="0" baseline="0">
                          <a:ln>
                            <a:noFill/>
                          </a:ln>
                          <a:solidFill>
                            <a:schemeClr val="tx1"/>
                          </a:solidFill>
                          <a:effectLst/>
                          <a:latin typeface="Arial" charset="0"/>
                          <a:ea typeface="ＭＳ Ｐゴシック" charset="0"/>
                          <a:cs typeface="Arial" charset="0"/>
                        </a:rPr>
                        <a:t> 叙利亚的安提阿</a:t>
                      </a: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8"/>
                  </a:ext>
                </a:extLst>
              </a:tr>
              <a:tr h="533425">
                <a:tc gridSpan="7">
                  <a:txBody>
                    <a:bodyPr/>
                    <a:lstStyle/>
                    <a:p>
                      <a:pPr algn="ctr" eaLnBrk="1" hangingPunct="1"/>
                      <a:r>
                        <a:rPr lang="en-US" altLang="en-US" sz="1800" b="1">
                          <a:solidFill>
                            <a:srgbClr val="FFFFFF"/>
                          </a:solidFill>
                          <a:latin typeface="Times" charset="0"/>
                          <a:cs typeface="Times New Roman" pitchFamily="18" charset="0"/>
                        </a:rPr>
                        <a:t> </a:t>
                      </a:r>
                      <a:r>
                        <a:rPr kumimoji="0" lang="zh-CN" altLang="en-US" sz="1800" b="1" i="0" u="none" strike="noStrike" kern="1200" cap="none" normalizeH="0" baseline="0">
                          <a:ln>
                            <a:noFill/>
                          </a:ln>
                          <a:solidFill>
                            <a:schemeClr val="tx1"/>
                          </a:solidFill>
                          <a:effectLst/>
                          <a:latin typeface="Arial" charset="0"/>
                          <a:ea typeface="ＭＳ Ｐゴシック" charset="0"/>
                          <a:cs typeface="Arial" charset="0"/>
                        </a:rPr>
                        <a:t>夏主后</a:t>
                      </a:r>
                      <a:r>
                        <a:rPr kumimoji="0" lang="en-US" altLang="ja-JP" sz="1800" b="1" i="0" u="none" strike="noStrike" kern="1200" cap="none" normalizeH="0" baseline="0">
                          <a:ln>
                            <a:noFill/>
                          </a:ln>
                          <a:solidFill>
                            <a:schemeClr val="tx1"/>
                          </a:solidFill>
                          <a:effectLst/>
                          <a:latin typeface="Arial" charset="0"/>
                          <a:ea typeface="ＭＳ Ｐゴシック" charset="0"/>
                          <a:cs typeface="Arial" charset="0"/>
                        </a:rPr>
                        <a:t>49 (</a:t>
                      </a:r>
                      <a:r>
                        <a:rPr kumimoji="0" lang="zh-CN" altLang="en-US" sz="1800" b="1" i="0" u="none" strike="noStrike" kern="1200" cap="none" normalizeH="0" baseline="0">
                          <a:ln>
                            <a:noFill/>
                          </a:ln>
                          <a:solidFill>
                            <a:schemeClr val="tx1"/>
                          </a:solidFill>
                          <a:effectLst/>
                          <a:latin typeface="Arial" charset="0"/>
                          <a:ea typeface="ＭＳ Ｐゴシック" charset="0"/>
                          <a:cs typeface="Arial" charset="0"/>
                        </a:rPr>
                        <a:t>第一宣教旅程过后</a:t>
                      </a:r>
                      <a:r>
                        <a:rPr kumimoji="0" lang="en-US" altLang="ja-JP" sz="1800" b="1" i="0" u="none" strike="noStrike" kern="1200" cap="none" normalizeH="0" baseline="0">
                          <a:ln>
                            <a:noFill/>
                          </a:ln>
                          <a:solidFill>
                            <a:schemeClr val="tx1"/>
                          </a:solidFill>
                          <a:effectLst/>
                          <a:latin typeface="Arial" charset="0"/>
                          <a:ea typeface="ＭＳ Ｐゴシック" charset="0"/>
                          <a:cs typeface="Arial" charset="0"/>
                        </a:rPr>
                        <a:t>)</a:t>
                      </a: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9"/>
                  </a:ext>
                </a:extLst>
              </a:tr>
            </a:tbl>
          </a:graphicData>
        </a:graphic>
      </p:graphicFrame>
      <p:sp>
        <p:nvSpPr>
          <p:cNvPr id="336950" name="Text Box 42"/>
          <p:cNvSpPr txBox="1">
            <a:spLocks noChangeArrowheads="1"/>
          </p:cNvSpPr>
          <p:nvPr/>
        </p:nvSpPr>
        <p:spPr bwMode="auto">
          <a:xfrm>
            <a:off x="8369300" y="71438"/>
            <a:ext cx="698500"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000033"/>
                </a:solidFill>
                <a:latin typeface="Arial" charset="0"/>
                <a:cs typeface="Arial" charset="0"/>
              </a:rPr>
              <a:t>167</a:t>
            </a:r>
          </a:p>
        </p:txBody>
      </p:sp>
      <p:sp>
        <p:nvSpPr>
          <p:cNvPr id="65" name="Title 64"/>
          <p:cNvSpPr>
            <a:spLocks noGrp="1"/>
          </p:cNvSpPr>
          <p:nvPr>
            <p:ph type="title" idx="4294967295"/>
          </p:nvPr>
        </p:nvSpPr>
        <p:spPr>
          <a:xfrm>
            <a:off x="304800" y="-685800"/>
            <a:ext cx="7772400" cy="762000"/>
          </a:xfrm>
        </p:spPr>
        <p:txBody>
          <a:bodyPr/>
          <a:lstStyle/>
          <a:p>
            <a:pPr>
              <a:defRPr/>
            </a:pPr>
            <a:r>
              <a:rPr lang="en-US">
                <a:latin typeface="Tahoma" charset="0"/>
                <a:ea typeface="ＭＳ Ｐゴシック" charset="0"/>
                <a:cs typeface="ＭＳ Ｐゴシック" charset="0"/>
              </a:rPr>
              <a:t>Book Chart</a:t>
            </a:r>
          </a:p>
        </p:txBody>
      </p:sp>
    </p:spTree>
    <p:extLst>
      <p:ext uri="{BB962C8B-B14F-4D97-AF65-F5344CB8AC3E}">
        <p14:creationId xmlns:p14="http://schemas.microsoft.com/office/powerpoint/2010/main" val="643057601"/>
      </p:ext>
    </p:extLst>
  </p:cSld>
  <p:clrMapOvr>
    <a:overrideClrMapping bg1="dk2" tx1="lt1" bg2="dk1" tx2="lt2" accent1="accent1" accent2="accent2" accent3="accent3" accent4="accent4" accent5="accent5" accent6="accent6" hlink="hlink" folHlink="folHlink"/>
  </p:clrMapOvr>
</p:sld>
</file>

<file path=ppt/theme/_rels/theme47.xml.rels><?xml version="1.0" encoding="UTF-8" standalone="yes"?>
<Relationships xmlns="http://schemas.openxmlformats.org/package/2006/relationships"><Relationship Id="rId1" Type="http://schemas.openxmlformats.org/officeDocument/2006/relationships/image" Target="../media/image17.png"/></Relationships>
</file>

<file path=ppt/theme/_rels/theme62.xml.rels><?xml version="1.0" encoding="UTF-8" standalone="yes"?>
<Relationships xmlns="http://schemas.openxmlformats.org/package/2006/relationships"><Relationship Id="rId1" Type="http://schemas.openxmlformats.org/officeDocument/2006/relationships/image" Target="../media/image17.png"/></Relationships>
</file>

<file path=ppt/theme/theme1.xml><?xml version="1.0" encoding="utf-8"?>
<a:theme xmlns:a="http://schemas.openxmlformats.org/drawingml/2006/main" name="Whirlpool">
  <a:themeElements>
    <a:clrScheme name="Whirlpool 1">
      <a:dk1>
        <a:srgbClr val="000066"/>
      </a:dk1>
      <a:lt1>
        <a:srgbClr val="FFFFFF"/>
      </a:lt1>
      <a:dk2>
        <a:srgbClr val="0000CC"/>
      </a:dk2>
      <a:lt2>
        <a:srgbClr val="CCFFFF"/>
      </a:lt2>
      <a:accent1>
        <a:srgbClr val="CC99FF"/>
      </a:accent1>
      <a:accent2>
        <a:srgbClr val="9999FF"/>
      </a:accent2>
      <a:accent3>
        <a:srgbClr val="AAAAE2"/>
      </a:accent3>
      <a:accent4>
        <a:srgbClr val="DADADA"/>
      </a:accent4>
      <a:accent5>
        <a:srgbClr val="E2CAFF"/>
      </a:accent5>
      <a:accent6>
        <a:srgbClr val="8A8AE7"/>
      </a:accent6>
      <a:hlink>
        <a:srgbClr val="99CCFF"/>
      </a:hlink>
      <a:folHlink>
        <a:srgbClr val="0066FF"/>
      </a:folHlink>
    </a:clrScheme>
    <a:fontScheme name="Whirlpool">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Whirlpool 1">
        <a:dk1>
          <a:srgbClr val="000066"/>
        </a:dk1>
        <a:lt1>
          <a:srgbClr val="FFFFFF"/>
        </a:lt1>
        <a:dk2>
          <a:srgbClr val="0000CC"/>
        </a:dk2>
        <a:lt2>
          <a:srgbClr val="CCFFFF"/>
        </a:lt2>
        <a:accent1>
          <a:srgbClr val="CC99FF"/>
        </a:accent1>
        <a:accent2>
          <a:srgbClr val="9999FF"/>
        </a:accent2>
        <a:accent3>
          <a:srgbClr val="AAAAE2"/>
        </a:accent3>
        <a:accent4>
          <a:srgbClr val="DADADA"/>
        </a:accent4>
        <a:accent5>
          <a:srgbClr val="E2CAFF"/>
        </a:accent5>
        <a:accent6>
          <a:srgbClr val="8A8AE7"/>
        </a:accent6>
        <a:hlink>
          <a:srgbClr val="99CCFF"/>
        </a:hlink>
        <a:folHlink>
          <a:srgbClr val="0066FF"/>
        </a:folHlink>
      </a:clrScheme>
      <a:clrMap bg1="dk2" tx1="lt1" bg2="dk1" tx2="lt2" accent1="accent1" accent2="accent2" accent3="accent3" accent4="accent4" accent5="accent5" accent6="accent6" hlink="hlink" folHlink="folHlink"/>
    </a:extraClrScheme>
    <a:extraClrScheme>
      <a:clrScheme name="Whirlpool 2">
        <a:dk1>
          <a:srgbClr val="000066"/>
        </a:dk1>
        <a:lt1>
          <a:srgbClr val="FFFFFF"/>
        </a:lt1>
        <a:dk2>
          <a:srgbClr val="6699FF"/>
        </a:dk2>
        <a:lt2>
          <a:srgbClr val="CCFFFF"/>
        </a:lt2>
        <a:accent1>
          <a:srgbClr val="CC99FF"/>
        </a:accent1>
        <a:accent2>
          <a:srgbClr val="9999FF"/>
        </a:accent2>
        <a:accent3>
          <a:srgbClr val="B8CAFF"/>
        </a:accent3>
        <a:accent4>
          <a:srgbClr val="DADADA"/>
        </a:accent4>
        <a:accent5>
          <a:srgbClr val="E2CAFF"/>
        </a:accent5>
        <a:accent6>
          <a:srgbClr val="8A8AE7"/>
        </a:accent6>
        <a:hlink>
          <a:srgbClr val="99CCFF"/>
        </a:hlink>
        <a:folHlink>
          <a:srgbClr val="0066FF"/>
        </a:folHlink>
      </a:clrScheme>
      <a:clrMap bg1="dk2" tx1="lt1" bg2="dk1" tx2="lt2" accent1="accent1" accent2="accent2" accent3="accent3" accent4="accent4" accent5="accent5" accent6="accent6" hlink="hlink" folHlink="folHlink"/>
    </a:extraClrScheme>
    <a:extraClrScheme>
      <a:clrScheme name="Whirlpool 3">
        <a:dk1>
          <a:srgbClr val="393939"/>
        </a:dk1>
        <a:lt1>
          <a:srgbClr val="FFFFFF"/>
        </a:lt1>
        <a:dk2>
          <a:srgbClr val="000000"/>
        </a:dk2>
        <a:lt2>
          <a:srgbClr val="FFFFFF"/>
        </a:lt2>
        <a:accent1>
          <a:srgbClr val="CBCBCB"/>
        </a:accent1>
        <a:accent2>
          <a:srgbClr val="868686"/>
        </a:accent2>
        <a:accent3>
          <a:srgbClr val="AAAAAA"/>
        </a:accent3>
        <a:accent4>
          <a:srgbClr val="DADADA"/>
        </a:accent4>
        <a:accent5>
          <a:srgbClr val="E2E2E2"/>
        </a:accent5>
        <a:accent6>
          <a:srgbClr val="797979"/>
        </a:accent6>
        <a:hlink>
          <a:srgbClr val="4D4D4D"/>
        </a:hlink>
        <a:folHlink>
          <a:srgbClr val="EAEAEA"/>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Bar Code">
  <a:themeElements>
    <a:clrScheme name="">
      <a:dk1>
        <a:srgbClr val="808080"/>
      </a:dk1>
      <a:lt1>
        <a:srgbClr val="FFFFFF"/>
      </a:lt1>
      <a:dk2>
        <a:srgbClr val="000000"/>
      </a:dk2>
      <a:lt2>
        <a:srgbClr val="FFFFFF"/>
      </a:lt2>
      <a:accent1>
        <a:srgbClr val="FF6600"/>
      </a:accent1>
      <a:accent2>
        <a:srgbClr val="99CC00"/>
      </a:accent2>
      <a:accent3>
        <a:srgbClr val="AAAAAA"/>
      </a:accent3>
      <a:accent4>
        <a:srgbClr val="DADADA"/>
      </a:accent4>
      <a:accent5>
        <a:srgbClr val="FFB8AA"/>
      </a:accent5>
      <a:accent6>
        <a:srgbClr val="8AB900"/>
      </a:accent6>
      <a:hlink>
        <a:srgbClr val="960000"/>
      </a:hlink>
      <a:folHlink>
        <a:srgbClr val="4068AC"/>
      </a:folHlink>
    </a:clrScheme>
    <a:fontScheme name="Bar Code">
      <a:majorFont>
        <a:latin typeface="Helvetica"/>
        <a:ea typeface="Osaka"/>
        <a:cs typeface="Osaka"/>
      </a:majorFont>
      <a:minorFont>
        <a:latin typeface="Helvetica"/>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lnDef>
  </a:objectDefaults>
  <a:extraClrSchemeLst>
    <a:extraClrScheme>
      <a:clrScheme name="Bar Co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ar Cod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ar Cod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ar Cod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ar Cod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ar Cod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r Cod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ar Cod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ar Cod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ar Cod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ar Cod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ar Cod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_Contemporary">
  <a:themeElements>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fontScheme name="Contemporary">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lnDef>
  </a:objectDefaults>
  <a:extraClrSchemeLst>
    <a:extraClrScheme>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clrMap bg1="dk2" tx1="lt1" bg2="dk1" tx2="lt2" accent1="accent1" accent2="accent2" accent3="accent3" accent4="accent4" accent5="accent5" accent6="accent6" hlink="hlink" folHlink="folHlink"/>
    </a:extraClrScheme>
    <a:extraClrScheme>
      <a:clrScheme name="Contemporary 2">
        <a:dk1>
          <a:srgbClr val="000000"/>
        </a:dk1>
        <a:lt1>
          <a:srgbClr val="FFFFFF"/>
        </a:lt1>
        <a:dk2>
          <a:srgbClr val="000000"/>
        </a:dk2>
        <a:lt2>
          <a:srgbClr val="868686"/>
        </a:lt2>
        <a:accent1>
          <a:srgbClr val="3366FF"/>
        </a:accent1>
        <a:accent2>
          <a:srgbClr val="009900"/>
        </a:accent2>
        <a:accent3>
          <a:srgbClr val="FFFFFF"/>
        </a:accent3>
        <a:accent4>
          <a:srgbClr val="000000"/>
        </a:accent4>
        <a:accent5>
          <a:srgbClr val="ADB8FF"/>
        </a:accent5>
        <a:accent6>
          <a:srgbClr val="008A00"/>
        </a:accent6>
        <a:hlink>
          <a:srgbClr val="FF0033"/>
        </a:hlink>
        <a:folHlink>
          <a:srgbClr val="CCCCCC"/>
        </a:folHlink>
      </a:clrScheme>
      <a:clrMap bg1="lt1" tx1="dk1" bg2="lt2" tx2="dk2" accent1="accent1" accent2="accent2" accent3="accent3" accent4="accent4" accent5="accent5" accent6="accent6" hlink="hlink" folHlink="folHlink"/>
    </a:extraClrScheme>
    <a:extraClrScheme>
      <a:clrScheme name="Contemporary 3">
        <a:dk1>
          <a:srgbClr val="000000"/>
        </a:dk1>
        <a:lt1>
          <a:srgbClr val="FFFFFF"/>
        </a:lt1>
        <a:dk2>
          <a:srgbClr val="000000"/>
        </a:dk2>
        <a:lt2>
          <a:srgbClr val="868686"/>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2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8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1_Whirlpool">
  <a:themeElements>
    <a:clrScheme name="Whirlpool 1">
      <a:dk1>
        <a:srgbClr val="000066"/>
      </a:dk1>
      <a:lt1>
        <a:srgbClr val="FFFFFF"/>
      </a:lt1>
      <a:dk2>
        <a:srgbClr val="0000CC"/>
      </a:dk2>
      <a:lt2>
        <a:srgbClr val="CCFFFF"/>
      </a:lt2>
      <a:accent1>
        <a:srgbClr val="CC99FF"/>
      </a:accent1>
      <a:accent2>
        <a:srgbClr val="9999FF"/>
      </a:accent2>
      <a:accent3>
        <a:srgbClr val="AAAAE2"/>
      </a:accent3>
      <a:accent4>
        <a:srgbClr val="DADADA"/>
      </a:accent4>
      <a:accent5>
        <a:srgbClr val="E2CAFF"/>
      </a:accent5>
      <a:accent6>
        <a:srgbClr val="8A8AE7"/>
      </a:accent6>
      <a:hlink>
        <a:srgbClr val="99CCFF"/>
      </a:hlink>
      <a:folHlink>
        <a:srgbClr val="0066FF"/>
      </a:folHlink>
    </a:clrScheme>
    <a:fontScheme name="Whirlpool">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Whirlpool 1">
        <a:dk1>
          <a:srgbClr val="000066"/>
        </a:dk1>
        <a:lt1>
          <a:srgbClr val="FFFFFF"/>
        </a:lt1>
        <a:dk2>
          <a:srgbClr val="0000CC"/>
        </a:dk2>
        <a:lt2>
          <a:srgbClr val="CCFFFF"/>
        </a:lt2>
        <a:accent1>
          <a:srgbClr val="CC99FF"/>
        </a:accent1>
        <a:accent2>
          <a:srgbClr val="9999FF"/>
        </a:accent2>
        <a:accent3>
          <a:srgbClr val="AAAAE2"/>
        </a:accent3>
        <a:accent4>
          <a:srgbClr val="DADADA"/>
        </a:accent4>
        <a:accent5>
          <a:srgbClr val="E2CAFF"/>
        </a:accent5>
        <a:accent6>
          <a:srgbClr val="8A8AE7"/>
        </a:accent6>
        <a:hlink>
          <a:srgbClr val="99CCFF"/>
        </a:hlink>
        <a:folHlink>
          <a:srgbClr val="0066FF"/>
        </a:folHlink>
      </a:clrScheme>
      <a:clrMap bg1="dk2" tx1="lt1" bg2="dk1" tx2="lt2" accent1="accent1" accent2="accent2" accent3="accent3" accent4="accent4" accent5="accent5" accent6="accent6" hlink="hlink" folHlink="folHlink"/>
    </a:extraClrScheme>
    <a:extraClrScheme>
      <a:clrScheme name="Whirlpool 2">
        <a:dk1>
          <a:srgbClr val="000066"/>
        </a:dk1>
        <a:lt1>
          <a:srgbClr val="FFFFFF"/>
        </a:lt1>
        <a:dk2>
          <a:srgbClr val="6699FF"/>
        </a:dk2>
        <a:lt2>
          <a:srgbClr val="CCFFFF"/>
        </a:lt2>
        <a:accent1>
          <a:srgbClr val="CC99FF"/>
        </a:accent1>
        <a:accent2>
          <a:srgbClr val="9999FF"/>
        </a:accent2>
        <a:accent3>
          <a:srgbClr val="B8CAFF"/>
        </a:accent3>
        <a:accent4>
          <a:srgbClr val="DADADA"/>
        </a:accent4>
        <a:accent5>
          <a:srgbClr val="E2CAFF"/>
        </a:accent5>
        <a:accent6>
          <a:srgbClr val="8A8AE7"/>
        </a:accent6>
        <a:hlink>
          <a:srgbClr val="99CCFF"/>
        </a:hlink>
        <a:folHlink>
          <a:srgbClr val="0066FF"/>
        </a:folHlink>
      </a:clrScheme>
      <a:clrMap bg1="dk2" tx1="lt1" bg2="dk1" tx2="lt2" accent1="accent1" accent2="accent2" accent3="accent3" accent4="accent4" accent5="accent5" accent6="accent6" hlink="hlink" folHlink="folHlink"/>
    </a:extraClrScheme>
    <a:extraClrScheme>
      <a:clrScheme name="Whirlpool 3">
        <a:dk1>
          <a:srgbClr val="393939"/>
        </a:dk1>
        <a:lt1>
          <a:srgbClr val="FFFFFF"/>
        </a:lt1>
        <a:dk2>
          <a:srgbClr val="000000"/>
        </a:dk2>
        <a:lt2>
          <a:srgbClr val="FFFFFF"/>
        </a:lt2>
        <a:accent1>
          <a:srgbClr val="CBCBCB"/>
        </a:accent1>
        <a:accent2>
          <a:srgbClr val="868686"/>
        </a:accent2>
        <a:accent3>
          <a:srgbClr val="AAAAAA"/>
        </a:accent3>
        <a:accent4>
          <a:srgbClr val="DADADA"/>
        </a:accent4>
        <a:accent5>
          <a:srgbClr val="E2E2E2"/>
        </a:accent5>
        <a:accent6>
          <a:srgbClr val="797979"/>
        </a:accent6>
        <a:hlink>
          <a:srgbClr val="4D4D4D"/>
        </a:hlink>
        <a:folHlink>
          <a:srgbClr val="EAEAEA"/>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Calibri"/>
        <a:ea typeface="SimSun"/>
        <a:cs typeface="SimSun"/>
      </a:majorFont>
      <a:minorFont>
        <a:latin typeface="Calibri"/>
        <a:ea typeface="SimSun"/>
        <a:cs typeface="SimSu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News Gothic MT" charset="0"/>
            <a:ea typeface="SimSun" charset="0"/>
            <a:cs typeface="SimSun"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News Gothic MT" charset="0"/>
            <a:ea typeface="SimSun" charset="0"/>
            <a:cs typeface="SimSun"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Verdan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1.xml><?xml version="1.0" encoding="utf-8"?>
<a:theme xmlns:a="http://schemas.openxmlformats.org/drawingml/2006/main" name="23_Blank Presentation">
  <a:themeElements>
    <a:clrScheme name="2_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cs typeface="Arial" charset="0"/>
          </a:defRPr>
        </a:defPPr>
      </a:lstStyle>
    </a:lnDef>
  </a:objectDefaults>
  <a:extraClrSchemeLst>
    <a:extraClrScheme>
      <a:clrScheme name="2_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
      </a:majorFont>
      <a:minorFont>
        <a:latin typeface="Arial"/>
        <a:ea typeface="Osaka"/>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3_Default Design">
  <a:themeElements>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99CC00"/>
      </a:folHlink>
    </a:clrScheme>
    <a:fontScheme name="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tx1"/>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Full Moon">
  <a:themeElements>
    <a:clrScheme name="Full Moon 2">
      <a:dk1>
        <a:srgbClr val="336699"/>
      </a:dk1>
      <a:lt1>
        <a:srgbClr val="FFFFFF"/>
      </a:lt1>
      <a:dk2>
        <a:srgbClr val="000000"/>
      </a:dk2>
      <a:lt2>
        <a:srgbClr val="FFFFFF"/>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Full Moon">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Full Moon 1">
        <a:dk1>
          <a:srgbClr val="808080"/>
        </a:dk1>
        <a:lt1>
          <a:srgbClr val="FFFFFF"/>
        </a:lt1>
        <a:dk2>
          <a:srgbClr val="070707"/>
        </a:dk2>
        <a:lt2>
          <a:srgbClr val="FFFFFF"/>
        </a:lt2>
        <a:accent1>
          <a:srgbClr val="78A1CA"/>
        </a:accent1>
        <a:accent2>
          <a:srgbClr val="B2B1E0"/>
        </a:accent2>
        <a:accent3>
          <a:srgbClr val="AAAAAA"/>
        </a:accent3>
        <a:accent4>
          <a:srgbClr val="DADADA"/>
        </a:accent4>
        <a:accent5>
          <a:srgbClr val="BECDE1"/>
        </a:accent5>
        <a:accent6>
          <a:srgbClr val="A1A0CB"/>
        </a:accent6>
        <a:hlink>
          <a:srgbClr val="3333CC"/>
        </a:hlink>
        <a:folHlink>
          <a:srgbClr val="AF67FF"/>
        </a:folHlink>
      </a:clrScheme>
      <a:clrMap bg1="dk2" tx1="lt1" bg2="dk1" tx2="lt2" accent1="accent1" accent2="accent2" accent3="accent3" accent4="accent4" accent5="accent5" accent6="accent6" hlink="hlink" folHlink="folHlink"/>
    </a:extraClrScheme>
    <a:extraClrScheme>
      <a:clrScheme name="Full Moon 2">
        <a:dk1>
          <a:srgbClr val="336699"/>
        </a:dk1>
        <a:lt1>
          <a:srgbClr val="FFFFFF"/>
        </a:lt1>
        <a:dk2>
          <a:srgbClr val="000000"/>
        </a:dk2>
        <a:lt2>
          <a:srgbClr val="FFFFFF"/>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3_Whirlpool">
  <a:themeElements>
    <a:clrScheme name="Whirlpool 1">
      <a:dk1>
        <a:srgbClr val="000066"/>
      </a:dk1>
      <a:lt1>
        <a:srgbClr val="FFFFFF"/>
      </a:lt1>
      <a:dk2>
        <a:srgbClr val="0000CC"/>
      </a:dk2>
      <a:lt2>
        <a:srgbClr val="CCFFFF"/>
      </a:lt2>
      <a:accent1>
        <a:srgbClr val="CC99FF"/>
      </a:accent1>
      <a:accent2>
        <a:srgbClr val="9999FF"/>
      </a:accent2>
      <a:accent3>
        <a:srgbClr val="AAAAE2"/>
      </a:accent3>
      <a:accent4>
        <a:srgbClr val="DADADA"/>
      </a:accent4>
      <a:accent5>
        <a:srgbClr val="E2CAFF"/>
      </a:accent5>
      <a:accent6>
        <a:srgbClr val="8A8AE7"/>
      </a:accent6>
      <a:hlink>
        <a:srgbClr val="99CCFF"/>
      </a:hlink>
      <a:folHlink>
        <a:srgbClr val="0066FF"/>
      </a:folHlink>
    </a:clrScheme>
    <a:fontScheme name="Whirlpool">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Whirlpool 1">
        <a:dk1>
          <a:srgbClr val="000066"/>
        </a:dk1>
        <a:lt1>
          <a:srgbClr val="FFFFFF"/>
        </a:lt1>
        <a:dk2>
          <a:srgbClr val="0000CC"/>
        </a:dk2>
        <a:lt2>
          <a:srgbClr val="CCFFFF"/>
        </a:lt2>
        <a:accent1>
          <a:srgbClr val="CC99FF"/>
        </a:accent1>
        <a:accent2>
          <a:srgbClr val="9999FF"/>
        </a:accent2>
        <a:accent3>
          <a:srgbClr val="AAAAE2"/>
        </a:accent3>
        <a:accent4>
          <a:srgbClr val="DADADA"/>
        </a:accent4>
        <a:accent5>
          <a:srgbClr val="E2CAFF"/>
        </a:accent5>
        <a:accent6>
          <a:srgbClr val="8A8AE7"/>
        </a:accent6>
        <a:hlink>
          <a:srgbClr val="99CCFF"/>
        </a:hlink>
        <a:folHlink>
          <a:srgbClr val="0066FF"/>
        </a:folHlink>
      </a:clrScheme>
      <a:clrMap bg1="dk2" tx1="lt1" bg2="dk1" tx2="lt2" accent1="accent1" accent2="accent2" accent3="accent3" accent4="accent4" accent5="accent5" accent6="accent6" hlink="hlink" folHlink="folHlink"/>
    </a:extraClrScheme>
    <a:extraClrScheme>
      <a:clrScheme name="Whirlpool 2">
        <a:dk1>
          <a:srgbClr val="000066"/>
        </a:dk1>
        <a:lt1>
          <a:srgbClr val="FFFFFF"/>
        </a:lt1>
        <a:dk2>
          <a:srgbClr val="6699FF"/>
        </a:dk2>
        <a:lt2>
          <a:srgbClr val="CCFFFF"/>
        </a:lt2>
        <a:accent1>
          <a:srgbClr val="CC99FF"/>
        </a:accent1>
        <a:accent2>
          <a:srgbClr val="9999FF"/>
        </a:accent2>
        <a:accent3>
          <a:srgbClr val="B8CAFF"/>
        </a:accent3>
        <a:accent4>
          <a:srgbClr val="DADADA"/>
        </a:accent4>
        <a:accent5>
          <a:srgbClr val="E2CAFF"/>
        </a:accent5>
        <a:accent6>
          <a:srgbClr val="8A8AE7"/>
        </a:accent6>
        <a:hlink>
          <a:srgbClr val="99CCFF"/>
        </a:hlink>
        <a:folHlink>
          <a:srgbClr val="0066FF"/>
        </a:folHlink>
      </a:clrScheme>
      <a:clrMap bg1="dk2" tx1="lt1" bg2="dk1" tx2="lt2" accent1="accent1" accent2="accent2" accent3="accent3" accent4="accent4" accent5="accent5" accent6="accent6" hlink="hlink" folHlink="folHlink"/>
    </a:extraClrScheme>
    <a:extraClrScheme>
      <a:clrScheme name="Whirlpool 3">
        <a:dk1>
          <a:srgbClr val="393939"/>
        </a:dk1>
        <a:lt1>
          <a:srgbClr val="FFFFFF"/>
        </a:lt1>
        <a:dk2>
          <a:srgbClr val="000000"/>
        </a:dk2>
        <a:lt2>
          <a:srgbClr val="FFFFFF"/>
        </a:lt2>
        <a:accent1>
          <a:srgbClr val="CBCBCB"/>
        </a:accent1>
        <a:accent2>
          <a:srgbClr val="868686"/>
        </a:accent2>
        <a:accent3>
          <a:srgbClr val="AAAAAA"/>
        </a:accent3>
        <a:accent4>
          <a:srgbClr val="DADADA"/>
        </a:accent4>
        <a:accent5>
          <a:srgbClr val="E2E2E2"/>
        </a:accent5>
        <a:accent6>
          <a:srgbClr val="797979"/>
        </a:accent6>
        <a:hlink>
          <a:srgbClr val="4D4D4D"/>
        </a:hlink>
        <a:folHlink>
          <a:srgbClr val="EAEAEA"/>
        </a:folHlink>
      </a:clrScheme>
      <a:clrMap bg1="dk2" tx1="lt1" bg2="dk1" tx2="lt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29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宋体"/>
        <a:cs typeface="宋体"/>
      </a:majorFont>
      <a:minorFont>
        <a:latin typeface="Arial"/>
        <a:ea typeface="宋体"/>
        <a:cs typeface="宋体"/>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1_Circuit">
  <a:themeElements>
    <a:clrScheme name="Circuit 1">
      <a:dk1>
        <a:srgbClr val="000000"/>
      </a:dk1>
      <a:lt1>
        <a:srgbClr val="FFFFFF"/>
      </a:lt1>
      <a:dk2>
        <a:srgbClr val="70353B"/>
      </a:dk2>
      <a:lt2>
        <a:srgbClr val="D3BDBD"/>
      </a:lt2>
      <a:accent1>
        <a:srgbClr val="AE4C4C"/>
      </a:accent1>
      <a:accent2>
        <a:srgbClr val="BF6D6D"/>
      </a:accent2>
      <a:accent3>
        <a:srgbClr val="BBAEAF"/>
      </a:accent3>
      <a:accent4>
        <a:srgbClr val="DADADA"/>
      </a:accent4>
      <a:accent5>
        <a:srgbClr val="D3B2B2"/>
      </a:accent5>
      <a:accent6>
        <a:srgbClr val="AD6262"/>
      </a:accent6>
      <a:hlink>
        <a:srgbClr val="CE9090"/>
      </a:hlink>
      <a:folHlink>
        <a:srgbClr val="EDD5D5"/>
      </a:folHlink>
    </a:clrScheme>
    <a:fontScheme name="Circu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lnDef>
  </a:objectDefaults>
  <a:extraClrSchemeLst>
    <a:extraClrScheme>
      <a:clrScheme name="Circuit 1">
        <a:dk1>
          <a:srgbClr val="000000"/>
        </a:dk1>
        <a:lt1>
          <a:srgbClr val="FFFFFF"/>
        </a:lt1>
        <a:dk2>
          <a:srgbClr val="70353B"/>
        </a:dk2>
        <a:lt2>
          <a:srgbClr val="D3BDBD"/>
        </a:lt2>
        <a:accent1>
          <a:srgbClr val="AE4C4C"/>
        </a:accent1>
        <a:accent2>
          <a:srgbClr val="BF6D6D"/>
        </a:accent2>
        <a:accent3>
          <a:srgbClr val="BBAEAF"/>
        </a:accent3>
        <a:accent4>
          <a:srgbClr val="DADADA"/>
        </a:accent4>
        <a:accent5>
          <a:srgbClr val="D3B2B2"/>
        </a:accent5>
        <a:accent6>
          <a:srgbClr val="AD6262"/>
        </a:accent6>
        <a:hlink>
          <a:srgbClr val="CE9090"/>
        </a:hlink>
        <a:folHlink>
          <a:srgbClr val="EDD5D5"/>
        </a:folHlink>
      </a:clrScheme>
      <a:clrMap bg1="dk2" tx1="lt1" bg2="dk1" tx2="lt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1_MEADOW">
  <a:themeElements>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fontScheme name="MEADOW">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lnDef>
  </a:objectDefaults>
  <a:extraClrSchemeLst>
    <a:extraClrScheme>
      <a:clrScheme name="MEADOW 1">
        <a:dk1>
          <a:srgbClr val="112208"/>
        </a:dk1>
        <a:lt1>
          <a:srgbClr val="FFFFFF"/>
        </a:lt1>
        <a:dk2>
          <a:srgbClr val="3D541E"/>
        </a:dk2>
        <a:lt2>
          <a:srgbClr val="FFFFFF"/>
        </a:lt2>
        <a:accent1>
          <a:srgbClr val="8BAE6C"/>
        </a:accent1>
        <a:accent2>
          <a:srgbClr val="FF66FF"/>
        </a:accent2>
        <a:accent3>
          <a:srgbClr val="AFB3AB"/>
        </a:accent3>
        <a:accent4>
          <a:srgbClr val="DADADA"/>
        </a:accent4>
        <a:accent5>
          <a:srgbClr val="C4D3BA"/>
        </a:accent5>
        <a:accent6>
          <a:srgbClr val="E75CE7"/>
        </a:accent6>
        <a:hlink>
          <a:srgbClr val="808000"/>
        </a:hlink>
        <a:folHlink>
          <a:srgbClr val="162B0B"/>
        </a:folHlink>
      </a:clrScheme>
      <a:clrMap bg1="dk2" tx1="lt1" bg2="dk1" tx2="lt2" accent1="accent1" accent2="accent2" accent3="accent3" accent4="accent4" accent5="accent5" accent6="accent6" hlink="hlink" folHlink="folHlink"/>
    </a:extraClrScheme>
    <a:extraClrScheme>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clrMap bg1="lt1" tx1="dk1" bg2="lt2" tx2="dk2" accent1="accent1" accent2="accent2" accent3="accent3" accent4="accent4" accent5="accent5" accent6="accent6" hlink="hlink" folHlink="folHlink"/>
    </a:extraClrScheme>
    <a:extraClrScheme>
      <a:clrScheme name="MEADOW 3">
        <a:dk1>
          <a:srgbClr val="000000"/>
        </a:dk1>
        <a:lt1>
          <a:srgbClr val="FFFFFF"/>
        </a:lt1>
        <a:dk2>
          <a:srgbClr val="000000"/>
        </a:dk2>
        <a:lt2>
          <a:srgbClr val="393939"/>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1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None/>
          <a:tabLst/>
          <a:defRPr kumimoji="0" lang="en-GB" sz="2400" b="0" i="0" u="none" strike="noStrike" cap="none" normalizeH="0" baseline="0">
            <a:ln>
              <a:noFill/>
            </a:ln>
            <a:solidFill>
              <a:schemeClr val="tx1"/>
            </a:solidFill>
            <a:effectLst/>
            <a:latin typeface="Times New Roman" charset="0"/>
            <a:ea typeface="Times New Roman" charset="0"/>
            <a:cs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None/>
          <a:tabLst/>
          <a:defRPr kumimoji="0" lang="en-GB" sz="2400" b="0" i="0" u="none" strike="noStrike" cap="none" normalizeH="0" baseline="0">
            <a:ln>
              <a:noFill/>
            </a:ln>
            <a:solidFill>
              <a:schemeClr val="tx1"/>
            </a:solidFill>
            <a:effectLst/>
            <a:latin typeface="Times New Roman" charset="0"/>
            <a:ea typeface="Times New Roman" charset="0"/>
            <a:cs typeface="Times New Roman"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4_Whirlpool">
  <a:themeElements>
    <a:clrScheme name="Whirlpool 1">
      <a:dk1>
        <a:srgbClr val="000066"/>
      </a:dk1>
      <a:lt1>
        <a:srgbClr val="FFFFFF"/>
      </a:lt1>
      <a:dk2>
        <a:srgbClr val="0000CC"/>
      </a:dk2>
      <a:lt2>
        <a:srgbClr val="CCFFFF"/>
      </a:lt2>
      <a:accent1>
        <a:srgbClr val="CC99FF"/>
      </a:accent1>
      <a:accent2>
        <a:srgbClr val="9999FF"/>
      </a:accent2>
      <a:accent3>
        <a:srgbClr val="AAAAE2"/>
      </a:accent3>
      <a:accent4>
        <a:srgbClr val="DADADA"/>
      </a:accent4>
      <a:accent5>
        <a:srgbClr val="E2CAFF"/>
      </a:accent5>
      <a:accent6>
        <a:srgbClr val="8A8AE7"/>
      </a:accent6>
      <a:hlink>
        <a:srgbClr val="99CCFF"/>
      </a:hlink>
      <a:folHlink>
        <a:srgbClr val="0066FF"/>
      </a:folHlink>
    </a:clrScheme>
    <a:fontScheme name="Whirlpool">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Whirlpool 1">
        <a:dk1>
          <a:srgbClr val="000066"/>
        </a:dk1>
        <a:lt1>
          <a:srgbClr val="FFFFFF"/>
        </a:lt1>
        <a:dk2>
          <a:srgbClr val="0000CC"/>
        </a:dk2>
        <a:lt2>
          <a:srgbClr val="CCFFFF"/>
        </a:lt2>
        <a:accent1>
          <a:srgbClr val="CC99FF"/>
        </a:accent1>
        <a:accent2>
          <a:srgbClr val="9999FF"/>
        </a:accent2>
        <a:accent3>
          <a:srgbClr val="AAAAE2"/>
        </a:accent3>
        <a:accent4>
          <a:srgbClr val="DADADA"/>
        </a:accent4>
        <a:accent5>
          <a:srgbClr val="E2CAFF"/>
        </a:accent5>
        <a:accent6>
          <a:srgbClr val="8A8AE7"/>
        </a:accent6>
        <a:hlink>
          <a:srgbClr val="99CCFF"/>
        </a:hlink>
        <a:folHlink>
          <a:srgbClr val="0066FF"/>
        </a:folHlink>
      </a:clrScheme>
      <a:clrMap bg1="dk2" tx1="lt1" bg2="dk1" tx2="lt2" accent1="accent1" accent2="accent2" accent3="accent3" accent4="accent4" accent5="accent5" accent6="accent6" hlink="hlink" folHlink="folHlink"/>
    </a:extraClrScheme>
    <a:extraClrScheme>
      <a:clrScheme name="Whirlpool 2">
        <a:dk1>
          <a:srgbClr val="000066"/>
        </a:dk1>
        <a:lt1>
          <a:srgbClr val="FFFFFF"/>
        </a:lt1>
        <a:dk2>
          <a:srgbClr val="6699FF"/>
        </a:dk2>
        <a:lt2>
          <a:srgbClr val="CCFFFF"/>
        </a:lt2>
        <a:accent1>
          <a:srgbClr val="CC99FF"/>
        </a:accent1>
        <a:accent2>
          <a:srgbClr val="9999FF"/>
        </a:accent2>
        <a:accent3>
          <a:srgbClr val="B8CAFF"/>
        </a:accent3>
        <a:accent4>
          <a:srgbClr val="DADADA"/>
        </a:accent4>
        <a:accent5>
          <a:srgbClr val="E2CAFF"/>
        </a:accent5>
        <a:accent6>
          <a:srgbClr val="8A8AE7"/>
        </a:accent6>
        <a:hlink>
          <a:srgbClr val="99CCFF"/>
        </a:hlink>
        <a:folHlink>
          <a:srgbClr val="0066FF"/>
        </a:folHlink>
      </a:clrScheme>
      <a:clrMap bg1="dk2" tx1="lt1" bg2="dk1" tx2="lt2" accent1="accent1" accent2="accent2" accent3="accent3" accent4="accent4" accent5="accent5" accent6="accent6" hlink="hlink" folHlink="folHlink"/>
    </a:extraClrScheme>
    <a:extraClrScheme>
      <a:clrScheme name="Whirlpool 3">
        <a:dk1>
          <a:srgbClr val="393939"/>
        </a:dk1>
        <a:lt1>
          <a:srgbClr val="FFFFFF"/>
        </a:lt1>
        <a:dk2>
          <a:srgbClr val="000000"/>
        </a:dk2>
        <a:lt2>
          <a:srgbClr val="FFFFFF"/>
        </a:lt2>
        <a:accent1>
          <a:srgbClr val="CBCBCB"/>
        </a:accent1>
        <a:accent2>
          <a:srgbClr val="868686"/>
        </a:accent2>
        <a:accent3>
          <a:srgbClr val="AAAAAA"/>
        </a:accent3>
        <a:accent4>
          <a:srgbClr val="DADADA"/>
        </a:accent4>
        <a:accent5>
          <a:srgbClr val="E2E2E2"/>
        </a:accent5>
        <a:accent6>
          <a:srgbClr val="797979"/>
        </a:accent6>
        <a:hlink>
          <a:srgbClr val="4D4D4D"/>
        </a:hlink>
        <a:folHlink>
          <a:srgbClr val="EAEAEA"/>
        </a:folHlink>
      </a:clrScheme>
      <a:clrMap bg1="dk2" tx1="lt1" bg2="dk1" tx2="lt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3_14 Literary 2 - Dead Sea Scrolls">
  <a:themeElements>
    <a:clrScheme name="14 Literary 2 - Dead Sea Scrolls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14 Literary 2 - Dead Sea Scrolls">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1" i="0" u="none" strike="noStrike" cap="none" normalizeH="0" baseline="0">
            <a:ln>
              <a:noFill/>
            </a:ln>
            <a:solidFill>
              <a:schemeClr val="tx2"/>
            </a:solidFill>
            <a:effectLst>
              <a:outerShdw blurRad="38100" dist="38100" dir="2700000" algn="tl">
                <a:srgbClr val="000000">
                  <a:alpha val="43137"/>
                </a:srgbClr>
              </a:outerShdw>
            </a:effectLst>
            <a:latin typeface="Garamond" pitchFamily="-112"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1" i="0" u="none" strike="noStrike" cap="none" normalizeH="0" baseline="0">
            <a:ln>
              <a:noFill/>
            </a:ln>
            <a:solidFill>
              <a:schemeClr val="tx2"/>
            </a:solidFill>
            <a:effectLst>
              <a:outerShdw blurRad="38100" dist="38100" dir="2700000" algn="tl">
                <a:srgbClr val="000000">
                  <a:alpha val="43137"/>
                </a:srgbClr>
              </a:outerShdw>
            </a:effectLst>
            <a:latin typeface="Garamond" pitchFamily="-112" charset="0"/>
          </a:defRPr>
        </a:defPPr>
      </a:lstStyle>
    </a:lnDef>
  </a:objectDefaults>
  <a:extraClrSchemeLst>
    <a:extraClrScheme>
      <a:clrScheme name="14 Literary 2 - Dead Sea Scrolls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14 Literary 2 - Dead Sea Scrolls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14 Literary 2 - Dead Sea Scrolls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14 Literary 2 - Dead Sea Scrolls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14 Literary 2 - Dead Sea Scrolls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14 Literary 2 - Dead Sea Scrolls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14 Literary 2 - Dead Sea Scrolls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14 Literary 2 - Dead Sea Scrolls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14 Literary 2 - Dead Sea Scrolls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1_14 Literary 2 - Dead Sea Scrolls">
  <a:themeElements>
    <a:clrScheme name="14 Literary 2 - Dead Sea Scrolls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14 Literary 2 - Dead Sea Scrolls">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1" i="0" u="none" strike="noStrike" cap="none" normalizeH="0" baseline="0">
            <a:ln>
              <a:noFill/>
            </a:ln>
            <a:solidFill>
              <a:schemeClr val="tx2"/>
            </a:solidFill>
            <a:effectLst>
              <a:outerShdw blurRad="38100" dist="38100" dir="2700000" algn="tl">
                <a:srgbClr val="000000">
                  <a:alpha val="43137"/>
                </a:srgbClr>
              </a:outerShdw>
            </a:effectLst>
            <a:latin typeface="Garamond" pitchFamily="-112"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1" i="0" u="none" strike="noStrike" cap="none" normalizeH="0" baseline="0">
            <a:ln>
              <a:noFill/>
            </a:ln>
            <a:solidFill>
              <a:schemeClr val="tx2"/>
            </a:solidFill>
            <a:effectLst>
              <a:outerShdw blurRad="38100" dist="38100" dir="2700000" algn="tl">
                <a:srgbClr val="000000">
                  <a:alpha val="43137"/>
                </a:srgbClr>
              </a:outerShdw>
            </a:effectLst>
            <a:latin typeface="Garamond" pitchFamily="-112" charset="0"/>
          </a:defRPr>
        </a:defPPr>
      </a:lstStyle>
    </a:lnDef>
  </a:objectDefaults>
  <a:extraClrSchemeLst>
    <a:extraClrScheme>
      <a:clrScheme name="14 Literary 2 - Dead Sea Scrolls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14 Literary 2 - Dead Sea Scrolls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14 Literary 2 - Dead Sea Scrolls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14 Literary 2 - Dead Sea Scrolls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14 Literary 2 - Dead Sea Scrolls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14 Literary 2 - Dead Sea Scrolls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14 Literary 2 - Dead Sea Scrolls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14 Literary 2 - Dead Sea Scrolls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14 Literary 2 - Dead Sea Scrolls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13_Strategic">
  <a:themeElements>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miter lim="800000"/>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miter lim="800000"/>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53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2_Whirlpool">
  <a:themeElements>
    <a:clrScheme name="Whirlpool 1">
      <a:dk1>
        <a:srgbClr val="000066"/>
      </a:dk1>
      <a:lt1>
        <a:srgbClr val="FFFFFF"/>
      </a:lt1>
      <a:dk2>
        <a:srgbClr val="0000CC"/>
      </a:dk2>
      <a:lt2>
        <a:srgbClr val="CCFFFF"/>
      </a:lt2>
      <a:accent1>
        <a:srgbClr val="CC99FF"/>
      </a:accent1>
      <a:accent2>
        <a:srgbClr val="9999FF"/>
      </a:accent2>
      <a:accent3>
        <a:srgbClr val="AAAAE2"/>
      </a:accent3>
      <a:accent4>
        <a:srgbClr val="DADADA"/>
      </a:accent4>
      <a:accent5>
        <a:srgbClr val="E2CAFF"/>
      </a:accent5>
      <a:accent6>
        <a:srgbClr val="8A8AE7"/>
      </a:accent6>
      <a:hlink>
        <a:srgbClr val="99CCFF"/>
      </a:hlink>
      <a:folHlink>
        <a:srgbClr val="0066FF"/>
      </a:folHlink>
    </a:clrScheme>
    <a:fontScheme name="Whirlpool">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Whirlpool 1">
        <a:dk1>
          <a:srgbClr val="000066"/>
        </a:dk1>
        <a:lt1>
          <a:srgbClr val="FFFFFF"/>
        </a:lt1>
        <a:dk2>
          <a:srgbClr val="0000CC"/>
        </a:dk2>
        <a:lt2>
          <a:srgbClr val="CCFFFF"/>
        </a:lt2>
        <a:accent1>
          <a:srgbClr val="CC99FF"/>
        </a:accent1>
        <a:accent2>
          <a:srgbClr val="9999FF"/>
        </a:accent2>
        <a:accent3>
          <a:srgbClr val="AAAAE2"/>
        </a:accent3>
        <a:accent4>
          <a:srgbClr val="DADADA"/>
        </a:accent4>
        <a:accent5>
          <a:srgbClr val="E2CAFF"/>
        </a:accent5>
        <a:accent6>
          <a:srgbClr val="8A8AE7"/>
        </a:accent6>
        <a:hlink>
          <a:srgbClr val="99CCFF"/>
        </a:hlink>
        <a:folHlink>
          <a:srgbClr val="0066FF"/>
        </a:folHlink>
      </a:clrScheme>
      <a:clrMap bg1="dk2" tx1="lt1" bg2="dk1" tx2="lt2" accent1="accent1" accent2="accent2" accent3="accent3" accent4="accent4" accent5="accent5" accent6="accent6" hlink="hlink" folHlink="folHlink"/>
    </a:extraClrScheme>
    <a:extraClrScheme>
      <a:clrScheme name="Whirlpool 2">
        <a:dk1>
          <a:srgbClr val="000066"/>
        </a:dk1>
        <a:lt1>
          <a:srgbClr val="FFFFFF"/>
        </a:lt1>
        <a:dk2>
          <a:srgbClr val="6699FF"/>
        </a:dk2>
        <a:lt2>
          <a:srgbClr val="CCFFFF"/>
        </a:lt2>
        <a:accent1>
          <a:srgbClr val="CC99FF"/>
        </a:accent1>
        <a:accent2>
          <a:srgbClr val="9999FF"/>
        </a:accent2>
        <a:accent3>
          <a:srgbClr val="B8CAFF"/>
        </a:accent3>
        <a:accent4>
          <a:srgbClr val="DADADA"/>
        </a:accent4>
        <a:accent5>
          <a:srgbClr val="E2CAFF"/>
        </a:accent5>
        <a:accent6>
          <a:srgbClr val="8A8AE7"/>
        </a:accent6>
        <a:hlink>
          <a:srgbClr val="99CCFF"/>
        </a:hlink>
        <a:folHlink>
          <a:srgbClr val="0066FF"/>
        </a:folHlink>
      </a:clrScheme>
      <a:clrMap bg1="dk2" tx1="lt1" bg2="dk1" tx2="lt2" accent1="accent1" accent2="accent2" accent3="accent3" accent4="accent4" accent5="accent5" accent6="accent6" hlink="hlink" folHlink="folHlink"/>
    </a:extraClrScheme>
    <a:extraClrScheme>
      <a:clrScheme name="Whirlpool 3">
        <a:dk1>
          <a:srgbClr val="393939"/>
        </a:dk1>
        <a:lt1>
          <a:srgbClr val="FFFFFF"/>
        </a:lt1>
        <a:dk2>
          <a:srgbClr val="000000"/>
        </a:dk2>
        <a:lt2>
          <a:srgbClr val="FFFFFF"/>
        </a:lt2>
        <a:accent1>
          <a:srgbClr val="CBCBCB"/>
        </a:accent1>
        <a:accent2>
          <a:srgbClr val="868686"/>
        </a:accent2>
        <a:accent3>
          <a:srgbClr val="AAAAAA"/>
        </a:accent3>
        <a:accent4>
          <a:srgbClr val="DADADA"/>
        </a:accent4>
        <a:accent5>
          <a:srgbClr val="E2E2E2"/>
        </a:accent5>
        <a:accent6>
          <a:srgbClr val="797979"/>
        </a:accent6>
        <a:hlink>
          <a:srgbClr val="4D4D4D"/>
        </a:hlink>
        <a:folHlink>
          <a:srgbClr val="EAEAEA"/>
        </a:folHlink>
      </a:clrScheme>
      <a:clrMap bg1="dk2" tx1="lt1" bg2="dk1" tx2="lt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8.xml><?xml version="1.0" encoding="utf-8"?>
<a:theme xmlns:a="http://schemas.openxmlformats.org/drawingml/2006/main" name="5_Whirlpool">
  <a:themeElements>
    <a:clrScheme name="Whirlpool 1">
      <a:dk1>
        <a:srgbClr val="000066"/>
      </a:dk1>
      <a:lt1>
        <a:srgbClr val="FFFFFF"/>
      </a:lt1>
      <a:dk2>
        <a:srgbClr val="0000CC"/>
      </a:dk2>
      <a:lt2>
        <a:srgbClr val="CCFFFF"/>
      </a:lt2>
      <a:accent1>
        <a:srgbClr val="CC99FF"/>
      </a:accent1>
      <a:accent2>
        <a:srgbClr val="9999FF"/>
      </a:accent2>
      <a:accent3>
        <a:srgbClr val="AAAAE2"/>
      </a:accent3>
      <a:accent4>
        <a:srgbClr val="DADADA"/>
      </a:accent4>
      <a:accent5>
        <a:srgbClr val="E2CAFF"/>
      </a:accent5>
      <a:accent6>
        <a:srgbClr val="8A8AE7"/>
      </a:accent6>
      <a:hlink>
        <a:srgbClr val="99CCFF"/>
      </a:hlink>
      <a:folHlink>
        <a:srgbClr val="0066FF"/>
      </a:folHlink>
    </a:clrScheme>
    <a:fontScheme name="Whirlpool">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Whirlpool 1">
        <a:dk1>
          <a:srgbClr val="000066"/>
        </a:dk1>
        <a:lt1>
          <a:srgbClr val="FFFFFF"/>
        </a:lt1>
        <a:dk2>
          <a:srgbClr val="0000CC"/>
        </a:dk2>
        <a:lt2>
          <a:srgbClr val="CCFFFF"/>
        </a:lt2>
        <a:accent1>
          <a:srgbClr val="CC99FF"/>
        </a:accent1>
        <a:accent2>
          <a:srgbClr val="9999FF"/>
        </a:accent2>
        <a:accent3>
          <a:srgbClr val="AAAAE2"/>
        </a:accent3>
        <a:accent4>
          <a:srgbClr val="DADADA"/>
        </a:accent4>
        <a:accent5>
          <a:srgbClr val="E2CAFF"/>
        </a:accent5>
        <a:accent6>
          <a:srgbClr val="8A8AE7"/>
        </a:accent6>
        <a:hlink>
          <a:srgbClr val="99CCFF"/>
        </a:hlink>
        <a:folHlink>
          <a:srgbClr val="0066FF"/>
        </a:folHlink>
      </a:clrScheme>
      <a:clrMap bg1="dk2" tx1="lt1" bg2="dk1" tx2="lt2" accent1="accent1" accent2="accent2" accent3="accent3" accent4="accent4" accent5="accent5" accent6="accent6" hlink="hlink" folHlink="folHlink"/>
    </a:extraClrScheme>
    <a:extraClrScheme>
      <a:clrScheme name="Whirlpool 2">
        <a:dk1>
          <a:srgbClr val="000066"/>
        </a:dk1>
        <a:lt1>
          <a:srgbClr val="FFFFFF"/>
        </a:lt1>
        <a:dk2>
          <a:srgbClr val="6699FF"/>
        </a:dk2>
        <a:lt2>
          <a:srgbClr val="CCFFFF"/>
        </a:lt2>
        <a:accent1>
          <a:srgbClr val="CC99FF"/>
        </a:accent1>
        <a:accent2>
          <a:srgbClr val="9999FF"/>
        </a:accent2>
        <a:accent3>
          <a:srgbClr val="B8CAFF"/>
        </a:accent3>
        <a:accent4>
          <a:srgbClr val="DADADA"/>
        </a:accent4>
        <a:accent5>
          <a:srgbClr val="E2CAFF"/>
        </a:accent5>
        <a:accent6>
          <a:srgbClr val="8A8AE7"/>
        </a:accent6>
        <a:hlink>
          <a:srgbClr val="99CCFF"/>
        </a:hlink>
        <a:folHlink>
          <a:srgbClr val="0066FF"/>
        </a:folHlink>
      </a:clrScheme>
      <a:clrMap bg1="dk2" tx1="lt1" bg2="dk1" tx2="lt2" accent1="accent1" accent2="accent2" accent3="accent3" accent4="accent4" accent5="accent5" accent6="accent6" hlink="hlink" folHlink="folHlink"/>
    </a:extraClrScheme>
    <a:extraClrScheme>
      <a:clrScheme name="Whirlpool 3">
        <a:dk1>
          <a:srgbClr val="393939"/>
        </a:dk1>
        <a:lt1>
          <a:srgbClr val="FFFFFF"/>
        </a:lt1>
        <a:dk2>
          <a:srgbClr val="000000"/>
        </a:dk2>
        <a:lt2>
          <a:srgbClr val="FFFFFF"/>
        </a:lt2>
        <a:accent1>
          <a:srgbClr val="CBCBCB"/>
        </a:accent1>
        <a:accent2>
          <a:srgbClr val="868686"/>
        </a:accent2>
        <a:accent3>
          <a:srgbClr val="AAAAAA"/>
        </a:accent3>
        <a:accent4>
          <a:srgbClr val="DADADA"/>
        </a:accent4>
        <a:accent5>
          <a:srgbClr val="E2E2E2"/>
        </a:accent5>
        <a:accent6>
          <a:srgbClr val="797979"/>
        </a:accent6>
        <a:hlink>
          <a:srgbClr val="4D4D4D"/>
        </a:hlink>
        <a:folHlink>
          <a:srgbClr val="EAEAEA"/>
        </a:folHlink>
      </a:clrScheme>
      <a:clrMap bg1="dk2" tx1="lt1" bg2="dk1" tx2="lt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5_Notebook">
  <a:themeElements>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fontScheme name="Notebook">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Notebook 2">
        <a:dk1>
          <a:srgbClr val="000000"/>
        </a:dk1>
        <a:lt1>
          <a:srgbClr val="FFFFFF"/>
        </a:lt1>
        <a:dk2>
          <a:srgbClr val="221304"/>
        </a:dk2>
        <a:lt2>
          <a:srgbClr val="CBBD83"/>
        </a:lt2>
        <a:accent1>
          <a:srgbClr val="A1BD69"/>
        </a:accent1>
        <a:accent2>
          <a:srgbClr val="3694B6"/>
        </a:accent2>
        <a:accent3>
          <a:srgbClr val="FFFFF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Notebook 3">
        <a:dk1>
          <a:srgbClr val="000000"/>
        </a:dk1>
        <a:lt1>
          <a:srgbClr val="FFFFFF"/>
        </a:lt1>
        <a:dk2>
          <a:srgbClr val="000000"/>
        </a:dk2>
        <a:lt2>
          <a:srgbClr val="DDDDDD"/>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777777"/>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Strategic">
  <a:themeElements>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54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10_MEADOW">
  <a:themeElements>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fontScheme name="MEADOW">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MEADOW 1">
        <a:dk1>
          <a:srgbClr val="112208"/>
        </a:dk1>
        <a:lt1>
          <a:srgbClr val="FFFFFF"/>
        </a:lt1>
        <a:dk2>
          <a:srgbClr val="3D541E"/>
        </a:dk2>
        <a:lt2>
          <a:srgbClr val="FFFFFF"/>
        </a:lt2>
        <a:accent1>
          <a:srgbClr val="8BAE6C"/>
        </a:accent1>
        <a:accent2>
          <a:srgbClr val="FF66FF"/>
        </a:accent2>
        <a:accent3>
          <a:srgbClr val="AFB3AB"/>
        </a:accent3>
        <a:accent4>
          <a:srgbClr val="DADADA"/>
        </a:accent4>
        <a:accent5>
          <a:srgbClr val="C4D3BA"/>
        </a:accent5>
        <a:accent6>
          <a:srgbClr val="E75CE7"/>
        </a:accent6>
        <a:hlink>
          <a:srgbClr val="808000"/>
        </a:hlink>
        <a:folHlink>
          <a:srgbClr val="162B0B"/>
        </a:folHlink>
      </a:clrScheme>
      <a:clrMap bg1="dk2" tx1="lt1" bg2="dk1" tx2="lt2" accent1="accent1" accent2="accent2" accent3="accent3" accent4="accent4" accent5="accent5" accent6="accent6" hlink="hlink" folHlink="folHlink"/>
    </a:extraClrScheme>
    <a:extraClrScheme>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clrMap bg1="lt1" tx1="dk1" bg2="lt2" tx2="dk2" accent1="accent1" accent2="accent2" accent3="accent3" accent4="accent4" accent5="accent5" accent6="accent6" hlink="hlink" folHlink="folHlink"/>
    </a:extraClrScheme>
    <a:extraClrScheme>
      <a:clrScheme name="MEADOW 3">
        <a:dk1>
          <a:srgbClr val="000000"/>
        </a:dk1>
        <a:lt1>
          <a:srgbClr val="FFFFFF"/>
        </a:lt1>
        <a:dk2>
          <a:srgbClr val="000000"/>
        </a:dk2>
        <a:lt2>
          <a:srgbClr val="393939"/>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2_untitled 1">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1">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900" b="0" i="0" u="none" strike="noStrike" cap="none" normalizeH="0" baseline="0">
            <a:ln>
              <a:noFill/>
            </a:ln>
            <a:solidFill>
              <a:srgbClr val="FFA27C"/>
            </a:solidFill>
            <a:effectLst/>
            <a:latin typeface="Arial" pitchFamily="-107"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900" b="0" i="0" u="none" strike="noStrike" cap="none" normalizeH="0" baseline="0">
            <a:ln>
              <a:noFill/>
            </a:ln>
            <a:solidFill>
              <a:srgbClr val="FFA27C"/>
            </a:solidFill>
            <a:effectLst/>
            <a:latin typeface="Arial" pitchFamily="-107"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5_untitled 1">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1">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900" b="0" i="0" u="none" strike="noStrike" cap="none" normalizeH="0" baseline="0">
            <a:ln>
              <a:noFill/>
            </a:ln>
            <a:solidFill>
              <a:srgbClr val="FFA27C"/>
            </a:solidFill>
            <a:effectLst/>
            <a:latin typeface="Arial" pitchFamily="-107"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900" b="0" i="0" u="none" strike="noStrike" cap="none" normalizeH="0" baseline="0">
            <a:ln>
              <a:noFill/>
            </a:ln>
            <a:solidFill>
              <a:srgbClr val="FFA27C"/>
            </a:solidFill>
            <a:effectLst/>
            <a:latin typeface="Arial" pitchFamily="-107"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17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5.xml><?xml version="1.0" encoding="utf-8"?>
<a:theme xmlns:a="http://schemas.openxmlformats.org/drawingml/2006/main" name="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46.xml><?xml version="1.0" encoding="utf-8"?>
<a:theme xmlns:a="http://schemas.openxmlformats.org/drawingml/2006/main" name="Balance">
  <a:themeElements>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fontScheme name="Balance">
      <a:majorFont>
        <a:latin typeface="Arial"/>
        <a:ea typeface="ＭＳ Ｐゴシック"/>
        <a:cs typeface=""/>
      </a:majorFont>
      <a:minorFont>
        <a:latin typeface="Tahom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0000"/>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eaVert" wrap="squar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00000"/>
          </a:lnSpc>
          <a:spcBef>
            <a:spcPct val="50000"/>
          </a:spcBef>
          <a:spcAft>
            <a:spcPct val="0"/>
          </a:spcAft>
          <a:buClrTx/>
          <a:buSzTx/>
          <a:buFontTx/>
          <a:buNone/>
          <a:tabLst/>
          <a:defRPr kumimoji="0" lang="en-US" sz="2400" b="0" i="0" u="none" strike="noStrike" cap="none" normalizeH="0" baseline="0">
            <a:ln>
              <a:noFill/>
            </a:ln>
            <a:solidFill>
              <a:srgbClr val="000000"/>
            </a:solidFill>
            <a:effectLst/>
            <a:latin typeface="宋体" charset="0"/>
            <a:ea typeface="宋体" charset="0"/>
            <a:cs typeface="宋体" charset="0"/>
          </a:defRPr>
        </a:defPPr>
      </a:lstStyle>
    </a:spDef>
    <a:lnDef>
      <a:spPr bwMode="auto">
        <a:xfrm>
          <a:off x="0" y="0"/>
          <a:ext cx="1" cy="1"/>
        </a:xfrm>
        <a:custGeom>
          <a:avLst/>
          <a:gdLst/>
          <a:ahLst/>
          <a:cxnLst/>
          <a:rect l="0" t="0" r="0" b="0"/>
          <a:pathLst/>
        </a:custGeom>
        <a:solidFill>
          <a:srgbClr val="FF0000"/>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eaVert" wrap="squar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00000"/>
          </a:lnSpc>
          <a:spcBef>
            <a:spcPct val="50000"/>
          </a:spcBef>
          <a:spcAft>
            <a:spcPct val="0"/>
          </a:spcAft>
          <a:buClrTx/>
          <a:buSzTx/>
          <a:buFontTx/>
          <a:buNone/>
          <a:tabLst/>
          <a:defRPr kumimoji="0" lang="en-US" sz="2400" b="0" i="0" u="none" strike="noStrike" cap="none" normalizeH="0" baseline="0">
            <a:ln>
              <a:noFill/>
            </a:ln>
            <a:solidFill>
              <a:srgbClr val="000000"/>
            </a:solidFill>
            <a:effectLst/>
            <a:latin typeface="宋体" charset="0"/>
            <a:ea typeface="宋体" charset="0"/>
            <a:cs typeface="宋体" charset="0"/>
          </a:defRPr>
        </a:defPPr>
      </a:lstStyle>
    </a:lnDef>
  </a:objectDefaults>
  <a:extraClrSchemeLst>
    <a:extraClrScheme>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clrMap bg1="dk2" tx1="lt1" bg2="dk1" tx2="lt2" accent1="accent1" accent2="accent2" accent3="accent3" accent4="accent4" accent5="accent5" accent6="accent6" hlink="hlink" folHlink="folHlink"/>
    </a:extraClrScheme>
    <a:extraClrScheme>
      <a:clrScheme name="Balance 2">
        <a:dk1>
          <a:srgbClr val="660000"/>
        </a:dk1>
        <a:lt1>
          <a:srgbClr val="FFFFFF"/>
        </a:lt1>
        <a:dk2>
          <a:srgbClr val="800000"/>
        </a:dk2>
        <a:lt2>
          <a:srgbClr val="FFFFCC"/>
        </a:lt2>
        <a:accent1>
          <a:srgbClr val="CC6600"/>
        </a:accent1>
        <a:accent2>
          <a:srgbClr val="BE7960"/>
        </a:accent2>
        <a:accent3>
          <a:srgbClr val="C0AAAA"/>
        </a:accent3>
        <a:accent4>
          <a:srgbClr val="DADADA"/>
        </a:accent4>
        <a:accent5>
          <a:srgbClr val="E2B8AA"/>
        </a:accent5>
        <a:accent6>
          <a:srgbClr val="AC6D56"/>
        </a:accent6>
        <a:hlink>
          <a:srgbClr val="FFFF99"/>
        </a:hlink>
        <a:folHlink>
          <a:srgbClr val="E5B325"/>
        </a:folHlink>
      </a:clrScheme>
      <a:clrMap bg1="dk2" tx1="lt1" bg2="dk1" tx2="lt2" accent1="accent1" accent2="accent2" accent3="accent3" accent4="accent4" accent5="accent5" accent6="accent6" hlink="hlink" folHlink="folHlink"/>
    </a:extraClrScheme>
    <a:extraClrScheme>
      <a:clrScheme name="Balance 3">
        <a:dk1>
          <a:srgbClr val="003300"/>
        </a:dk1>
        <a:lt1>
          <a:srgbClr val="FFFFFF"/>
        </a:lt1>
        <a:dk2>
          <a:srgbClr val="4D6A2A"/>
        </a:dk2>
        <a:lt2>
          <a:srgbClr val="CCFF99"/>
        </a:lt2>
        <a:accent1>
          <a:srgbClr val="2EB62E"/>
        </a:accent1>
        <a:accent2>
          <a:srgbClr val="527C3A"/>
        </a:accent2>
        <a:accent3>
          <a:srgbClr val="B2B9AC"/>
        </a:accent3>
        <a:accent4>
          <a:srgbClr val="DADADA"/>
        </a:accent4>
        <a:accent5>
          <a:srgbClr val="ADD7AD"/>
        </a:accent5>
        <a:accent6>
          <a:srgbClr val="497034"/>
        </a:accent6>
        <a:hlink>
          <a:srgbClr val="DDD800"/>
        </a:hlink>
        <a:folHlink>
          <a:srgbClr val="009999"/>
        </a:folHlink>
      </a:clrScheme>
      <a:clrMap bg1="dk2" tx1="lt1" bg2="dk1" tx2="lt2" accent1="accent1" accent2="accent2" accent3="accent3" accent4="accent4" accent5="accent5" accent6="accent6" hlink="hlink" folHlink="folHlink"/>
    </a:extraClrScheme>
    <a:extraClrScheme>
      <a:clrScheme name="Balance 4">
        <a:dk1>
          <a:srgbClr val="005A58"/>
        </a:dk1>
        <a:lt1>
          <a:srgbClr val="FFFFFF"/>
        </a:lt1>
        <a:dk2>
          <a:srgbClr val="00716E"/>
        </a:dk2>
        <a:lt2>
          <a:srgbClr val="FFFF99"/>
        </a:lt2>
        <a:accent1>
          <a:srgbClr val="2DB3B0"/>
        </a:accent1>
        <a:accent2>
          <a:srgbClr val="6D6FC7"/>
        </a:accent2>
        <a:accent3>
          <a:srgbClr val="AABBBA"/>
        </a:accent3>
        <a:accent4>
          <a:srgbClr val="DADADA"/>
        </a:accent4>
        <a:accent5>
          <a:srgbClr val="ADD6D4"/>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lance 5">
        <a:dk1>
          <a:srgbClr val="003366"/>
        </a:dk1>
        <a:lt1>
          <a:srgbClr val="FFFFFF"/>
        </a:lt1>
        <a:dk2>
          <a:srgbClr val="2B5481"/>
        </a:dk2>
        <a:lt2>
          <a:srgbClr val="E5FFFF"/>
        </a:lt2>
        <a:accent1>
          <a:srgbClr val="336699"/>
        </a:accent1>
        <a:accent2>
          <a:srgbClr val="00B000"/>
        </a:accent2>
        <a:accent3>
          <a:srgbClr val="ACB3C1"/>
        </a:accent3>
        <a:accent4>
          <a:srgbClr val="DADADA"/>
        </a:accent4>
        <a:accent5>
          <a:srgbClr val="ADB8CA"/>
        </a:accent5>
        <a:accent6>
          <a:srgbClr val="009F00"/>
        </a:accent6>
        <a:hlink>
          <a:srgbClr val="00CCFF"/>
        </a:hlink>
        <a:folHlink>
          <a:srgbClr val="B5FFFB"/>
        </a:folHlink>
      </a:clrScheme>
      <a:clrMap bg1="dk2" tx1="lt1" bg2="dk1" tx2="lt2" accent1="accent1" accent2="accent2" accent3="accent3" accent4="accent4" accent5="accent5" accent6="accent6" hlink="hlink" folHlink="folHlink"/>
    </a:extraClrScheme>
    <a:extraClrScheme>
      <a:clrScheme name="Balance 6">
        <a:dk1>
          <a:srgbClr val="2F2D25"/>
        </a:dk1>
        <a:lt1>
          <a:srgbClr val="FFFFFF"/>
        </a:lt1>
        <a:dk2>
          <a:srgbClr val="656151"/>
        </a:dk2>
        <a:lt2>
          <a:srgbClr val="FFFFCC"/>
        </a:lt2>
        <a:accent1>
          <a:srgbClr val="818173"/>
        </a:accent1>
        <a:accent2>
          <a:srgbClr val="809EA8"/>
        </a:accent2>
        <a:accent3>
          <a:srgbClr val="B8B7B3"/>
        </a:accent3>
        <a:accent4>
          <a:srgbClr val="DADADA"/>
        </a:accent4>
        <a:accent5>
          <a:srgbClr val="C1C1BC"/>
        </a:accent5>
        <a:accent6>
          <a:srgbClr val="738F98"/>
        </a:accent6>
        <a:hlink>
          <a:srgbClr val="E2C86A"/>
        </a:hlink>
        <a:folHlink>
          <a:srgbClr val="B7B6A3"/>
        </a:folHlink>
      </a:clrScheme>
      <a:clrMap bg1="dk2" tx1="lt1" bg2="dk1" tx2="lt2" accent1="accent1" accent2="accent2" accent3="accent3" accent4="accent4" accent5="accent5" accent6="accent6" hlink="hlink" folHlink="folHlink"/>
    </a:extraClrScheme>
    <a:extraClrScheme>
      <a:clrScheme name="Balance 7">
        <a:dk1>
          <a:srgbClr val="B4AF80"/>
        </a:dk1>
        <a:lt1>
          <a:srgbClr val="FFFFFF"/>
        </a:lt1>
        <a:dk2>
          <a:srgbClr val="C8C6A2"/>
        </a:dk2>
        <a:lt2>
          <a:srgbClr val="827F4C"/>
        </a:lt2>
        <a:accent1>
          <a:srgbClr val="7C784E"/>
        </a:accent1>
        <a:accent2>
          <a:srgbClr val="A2A4AC"/>
        </a:accent2>
        <a:accent3>
          <a:srgbClr val="E0DFCE"/>
        </a:accent3>
        <a:accent4>
          <a:srgbClr val="DADADA"/>
        </a:accent4>
        <a:accent5>
          <a:srgbClr val="BFBEB2"/>
        </a:accent5>
        <a:accent6>
          <a:srgbClr val="92949B"/>
        </a:accent6>
        <a:hlink>
          <a:srgbClr val="33CCCC"/>
        </a:hlink>
        <a:folHlink>
          <a:srgbClr val="009999"/>
        </a:folHlink>
      </a:clrScheme>
      <a:clrMap bg1="dk2" tx1="lt1" bg2="dk1" tx2="lt2" accent1="accent1" accent2="accent2" accent3="accent3" accent4="accent4" accent5="accent5" accent6="accent6" hlink="hlink" folHlink="folHlink"/>
    </a:extraClrScheme>
    <a:extraClrScheme>
      <a:clrScheme name="Balance 8">
        <a:dk1>
          <a:srgbClr val="000000"/>
        </a:dk1>
        <a:lt1>
          <a:srgbClr val="DDDDDD"/>
        </a:lt1>
        <a:dk2>
          <a:srgbClr val="000000"/>
        </a:dk2>
        <a:lt2>
          <a:srgbClr val="B8B7D1"/>
        </a:lt2>
        <a:accent1>
          <a:srgbClr val="F1F0F4"/>
        </a:accent1>
        <a:accent2>
          <a:srgbClr val="C1BCFC"/>
        </a:accent2>
        <a:accent3>
          <a:srgbClr val="EBEBEB"/>
        </a:accent3>
        <a:accent4>
          <a:srgbClr val="000000"/>
        </a:accent4>
        <a:accent5>
          <a:srgbClr val="F7F6F8"/>
        </a:accent5>
        <a:accent6>
          <a:srgbClr val="AFAAE4"/>
        </a:accent6>
        <a:hlink>
          <a:srgbClr val="5454C6"/>
        </a:hlink>
        <a:folHlink>
          <a:srgbClr val="6A6F86"/>
        </a:folHlink>
      </a:clrScheme>
      <a:clrMap bg1="lt1" tx1="dk1" bg2="lt2" tx2="dk2" accent1="accent1" accent2="accent2" accent3="accent3" accent4="accent4" accent5="accent5" accent6="accent6" hlink="hlink" folHlink="folHlink"/>
    </a:extraClrScheme>
    <a:extraClrScheme>
      <a:clrScheme name="Balance 9">
        <a:dk1>
          <a:srgbClr val="000000"/>
        </a:dk1>
        <a:lt1>
          <a:srgbClr val="FFFFFF"/>
        </a:lt1>
        <a:dk2>
          <a:srgbClr val="00A29E"/>
        </a:dk2>
        <a:lt2>
          <a:srgbClr val="CBCBCB"/>
        </a:lt2>
        <a:accent1>
          <a:srgbClr val="E5E5FF"/>
        </a:accent1>
        <a:accent2>
          <a:srgbClr val="79CD6B"/>
        </a:accent2>
        <a:accent3>
          <a:srgbClr val="FFFFFF"/>
        </a:accent3>
        <a:accent4>
          <a:srgbClr val="000000"/>
        </a:accent4>
        <a:accent5>
          <a:srgbClr val="F0F0FF"/>
        </a:accent5>
        <a:accent6>
          <a:srgbClr val="6DBA60"/>
        </a:accent6>
        <a:hlink>
          <a:srgbClr val="4477DE"/>
        </a:hlink>
        <a:folHlink>
          <a:srgbClr val="65498F"/>
        </a:folHlink>
      </a:clrScheme>
      <a:clrMap bg1="lt1" tx1="dk1" bg2="lt2" tx2="dk2" accent1="accent1" accent2="accent2" accent3="accent3" accent4="accent4" accent5="accent5" accent6="accent6" hlink="hlink" folHlink="folHlink"/>
    </a:extraClrScheme>
  </a:extraClrSchemeLst>
</a:theme>
</file>

<file path=ppt/theme/theme47.xml><?xml version="1.0" encoding="utf-8"?>
<a:theme xmlns:a="http://schemas.openxmlformats.org/drawingml/2006/main" name="1_Title &amp; Subtitle">
  <a:themeElements>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Subtitle">
      <a:majorFont>
        <a:latin typeface="Gill Sans"/>
        <a:ea typeface=""/>
        <a:cs typeface="ヒラギノ角ゴ ProN W3"/>
      </a:majorFont>
      <a:minorFont>
        <a:latin typeface="Gill Sans"/>
        <a:ea typeface=""/>
        <a:cs typeface="ヒラギノ角ゴ ProN W3"/>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200" b="0" i="0" u="none" strike="noStrike" cap="none" normalizeH="0" baseline="0" smtClean="0">
            <a:ln>
              <a:noFill/>
            </a:ln>
            <a:solidFill>
              <a:srgbClr val="000000"/>
            </a:solidFill>
            <a:effectLst/>
            <a:latin typeface="Gill Sans"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200" b="0" i="0" u="none" strike="noStrike" cap="none" normalizeH="0" baseline="0" smtClean="0">
            <a:ln>
              <a:noFill/>
            </a:ln>
            <a:solidFill>
              <a:srgbClr val="000000"/>
            </a:solidFill>
            <a:effectLst/>
            <a:latin typeface="Gill Sans" charset="0"/>
            <a:cs typeface="ヒラギノ角ゴ ProN W3" charset="0"/>
            <a:sym typeface="Gill Sans" charset="0"/>
          </a:defRPr>
        </a:defPPr>
      </a:lstStyle>
    </a:lnDef>
  </a:objectDefaults>
  <a:extraClrSchemeLst>
    <a:extraClrScheme>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8.xml><?xml version="1.0" encoding="utf-8"?>
<a:theme xmlns:a="http://schemas.openxmlformats.org/drawingml/2006/main" name="6_Whirlpool">
  <a:themeElements>
    <a:clrScheme name="Whirlpool 1">
      <a:dk1>
        <a:srgbClr val="000066"/>
      </a:dk1>
      <a:lt1>
        <a:srgbClr val="FFFFFF"/>
      </a:lt1>
      <a:dk2>
        <a:srgbClr val="0000CC"/>
      </a:dk2>
      <a:lt2>
        <a:srgbClr val="CCFFFF"/>
      </a:lt2>
      <a:accent1>
        <a:srgbClr val="CC99FF"/>
      </a:accent1>
      <a:accent2>
        <a:srgbClr val="9999FF"/>
      </a:accent2>
      <a:accent3>
        <a:srgbClr val="AAAAE2"/>
      </a:accent3>
      <a:accent4>
        <a:srgbClr val="DADADA"/>
      </a:accent4>
      <a:accent5>
        <a:srgbClr val="E2CAFF"/>
      </a:accent5>
      <a:accent6>
        <a:srgbClr val="8A8AE7"/>
      </a:accent6>
      <a:hlink>
        <a:srgbClr val="99CCFF"/>
      </a:hlink>
      <a:folHlink>
        <a:srgbClr val="0066FF"/>
      </a:folHlink>
    </a:clrScheme>
    <a:fontScheme name="Whirlpool">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Whirlpool 1">
        <a:dk1>
          <a:srgbClr val="000066"/>
        </a:dk1>
        <a:lt1>
          <a:srgbClr val="FFFFFF"/>
        </a:lt1>
        <a:dk2>
          <a:srgbClr val="0000CC"/>
        </a:dk2>
        <a:lt2>
          <a:srgbClr val="CCFFFF"/>
        </a:lt2>
        <a:accent1>
          <a:srgbClr val="CC99FF"/>
        </a:accent1>
        <a:accent2>
          <a:srgbClr val="9999FF"/>
        </a:accent2>
        <a:accent3>
          <a:srgbClr val="AAAAE2"/>
        </a:accent3>
        <a:accent4>
          <a:srgbClr val="DADADA"/>
        </a:accent4>
        <a:accent5>
          <a:srgbClr val="E2CAFF"/>
        </a:accent5>
        <a:accent6>
          <a:srgbClr val="8A8AE7"/>
        </a:accent6>
        <a:hlink>
          <a:srgbClr val="99CCFF"/>
        </a:hlink>
        <a:folHlink>
          <a:srgbClr val="0066FF"/>
        </a:folHlink>
      </a:clrScheme>
      <a:clrMap bg1="dk2" tx1="lt1" bg2="dk1" tx2="lt2" accent1="accent1" accent2="accent2" accent3="accent3" accent4="accent4" accent5="accent5" accent6="accent6" hlink="hlink" folHlink="folHlink"/>
    </a:extraClrScheme>
    <a:extraClrScheme>
      <a:clrScheme name="Whirlpool 2">
        <a:dk1>
          <a:srgbClr val="000066"/>
        </a:dk1>
        <a:lt1>
          <a:srgbClr val="FFFFFF"/>
        </a:lt1>
        <a:dk2>
          <a:srgbClr val="6699FF"/>
        </a:dk2>
        <a:lt2>
          <a:srgbClr val="CCFFFF"/>
        </a:lt2>
        <a:accent1>
          <a:srgbClr val="CC99FF"/>
        </a:accent1>
        <a:accent2>
          <a:srgbClr val="9999FF"/>
        </a:accent2>
        <a:accent3>
          <a:srgbClr val="B8CAFF"/>
        </a:accent3>
        <a:accent4>
          <a:srgbClr val="DADADA"/>
        </a:accent4>
        <a:accent5>
          <a:srgbClr val="E2CAFF"/>
        </a:accent5>
        <a:accent6>
          <a:srgbClr val="8A8AE7"/>
        </a:accent6>
        <a:hlink>
          <a:srgbClr val="99CCFF"/>
        </a:hlink>
        <a:folHlink>
          <a:srgbClr val="0066FF"/>
        </a:folHlink>
      </a:clrScheme>
      <a:clrMap bg1="dk2" tx1="lt1" bg2="dk1" tx2="lt2" accent1="accent1" accent2="accent2" accent3="accent3" accent4="accent4" accent5="accent5" accent6="accent6" hlink="hlink" folHlink="folHlink"/>
    </a:extraClrScheme>
    <a:extraClrScheme>
      <a:clrScheme name="Whirlpool 3">
        <a:dk1>
          <a:srgbClr val="393939"/>
        </a:dk1>
        <a:lt1>
          <a:srgbClr val="FFFFFF"/>
        </a:lt1>
        <a:dk2>
          <a:srgbClr val="000000"/>
        </a:dk2>
        <a:lt2>
          <a:srgbClr val="FFFFFF"/>
        </a:lt2>
        <a:accent1>
          <a:srgbClr val="CBCBCB"/>
        </a:accent1>
        <a:accent2>
          <a:srgbClr val="868686"/>
        </a:accent2>
        <a:accent3>
          <a:srgbClr val="AAAAAA"/>
        </a:accent3>
        <a:accent4>
          <a:srgbClr val="DADADA"/>
        </a:accent4>
        <a:accent5>
          <a:srgbClr val="E2E2E2"/>
        </a:accent5>
        <a:accent6>
          <a:srgbClr val="797979"/>
        </a:accent6>
        <a:hlink>
          <a:srgbClr val="4D4D4D"/>
        </a:hlink>
        <a:folHlink>
          <a:srgbClr val="EAEAEA"/>
        </a:folHlink>
      </a:clrScheme>
      <a:clrMap bg1="dk2" tx1="lt1" bg2="dk1" tx2="lt2" accent1="accent1" accent2="accent2" accent3="accent3" accent4="accent4" accent5="accent5" accent6="accent6" hlink="hlink" folHlink="folHlink"/>
    </a:extraClrScheme>
  </a:extraClrSchemeLst>
</a:theme>
</file>

<file path=ppt/theme/theme49.xml><?xml version="1.0" encoding="utf-8"?>
<a:theme xmlns:a="http://schemas.openxmlformats.org/drawingml/2006/main" name="1_Strategic">
  <a:themeElements>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ctr"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ctr"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4 Literary 2 - Dead Sea Scrolls">
  <a:themeElements>
    <a:clrScheme name="14 Literary 2 - Dead Sea Scrolls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14 Literary 2 - Dead Sea Scrolls">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400" b="1" i="0" u="none" strike="noStrike" cap="none" normalizeH="0" baseline="0">
            <a:ln>
              <a:noFill/>
            </a:ln>
            <a:solidFill>
              <a:schemeClr val="tx2"/>
            </a:solidFill>
            <a:effectLst>
              <a:outerShdw blurRad="38100" dist="38100" dir="2700000" algn="tl">
                <a:srgbClr val="000000">
                  <a:alpha val="43137"/>
                </a:srgbClr>
              </a:outerShdw>
            </a:effectLst>
            <a:latin typeface="Garamond" pitchFamily="-112"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400" b="1" i="0" u="none" strike="noStrike" cap="none" normalizeH="0" baseline="0">
            <a:ln>
              <a:noFill/>
            </a:ln>
            <a:solidFill>
              <a:schemeClr val="tx2"/>
            </a:solidFill>
            <a:effectLst>
              <a:outerShdw blurRad="38100" dist="38100" dir="2700000" algn="tl">
                <a:srgbClr val="000000">
                  <a:alpha val="43137"/>
                </a:srgbClr>
              </a:outerShdw>
            </a:effectLst>
            <a:latin typeface="Garamond" pitchFamily="-112" charset="0"/>
          </a:defRPr>
        </a:defPPr>
      </a:lstStyle>
    </a:lnDef>
  </a:objectDefaults>
  <a:extraClrSchemeLst>
    <a:extraClrScheme>
      <a:clrScheme name="14 Literary 2 - Dead Sea Scrolls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14 Literary 2 - Dead Sea Scrolls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14 Literary 2 - Dead Sea Scrolls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14 Literary 2 - Dead Sea Scrolls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14 Literary 2 - Dead Sea Scrolls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14 Literary 2 - Dead Sea Scrolls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14 Literary 2 - Dead Sea Scrolls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14 Literary 2 - Dead Sea Scrolls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14 Literary 2 - Dead Sea Scrolls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50.xml><?xml version="1.0" encoding="utf-8"?>
<a:theme xmlns:a="http://schemas.openxmlformats.org/drawingml/2006/main" name="5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1.xml><?xml version="1.0" encoding="utf-8"?>
<a:theme xmlns:a="http://schemas.openxmlformats.org/drawingml/2006/main" name="5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MS Gothic"/>
        <a:cs typeface="MS Gothic"/>
      </a:majorFont>
      <a:minorFont>
        <a:latin typeface="Times New Roman"/>
        <a:ea typeface="MS Gothic"/>
        <a:cs typeface="MS Gothic"/>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93000"/>
          </a:lnSpc>
          <a:spcBef>
            <a:spcPct val="0"/>
          </a:spcBef>
          <a:spcAft>
            <a:spcPct val="0"/>
          </a:spcAft>
          <a:buClr>
            <a:srgbClr val="000000"/>
          </a:buClr>
          <a:buSzPct val="100000"/>
          <a:buFont typeface="Times New Roman" pitchFamily="-108" charset="0"/>
          <a:buNone/>
          <a:tabLst/>
          <a:defRPr kumimoji="0" lang="en-GB" sz="2400" b="0" i="0" u="none" strike="noStrike" cap="none" normalizeH="0" baseline="0">
            <a:ln>
              <a:noFill/>
            </a:ln>
            <a:solidFill>
              <a:schemeClr val="bg1"/>
            </a:solidFill>
            <a:effectLst/>
            <a:latin typeface="Times New Roman" pitchFamily="-108"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93000"/>
          </a:lnSpc>
          <a:spcBef>
            <a:spcPct val="0"/>
          </a:spcBef>
          <a:spcAft>
            <a:spcPct val="0"/>
          </a:spcAft>
          <a:buClr>
            <a:srgbClr val="000000"/>
          </a:buClr>
          <a:buSzPct val="100000"/>
          <a:buFont typeface="Times New Roman" pitchFamily="-108" charset="0"/>
          <a:buNone/>
          <a:tabLst/>
          <a:defRPr kumimoji="0" lang="en-GB" sz="2400" b="0" i="0" u="none" strike="noStrike" cap="none" normalizeH="0" baseline="0">
            <a:ln>
              <a:noFill/>
            </a:ln>
            <a:solidFill>
              <a:schemeClr val="bg1"/>
            </a:solidFill>
            <a:effectLst/>
            <a:latin typeface="Times New Roman" pitchFamily="-108"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2.xml><?xml version="1.0" encoding="utf-8"?>
<a:theme xmlns:a="http://schemas.openxmlformats.org/drawingml/2006/main" name="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53.xml><?xml version="1.0" encoding="utf-8"?>
<a:theme xmlns:a="http://schemas.openxmlformats.org/drawingml/2006/main" name="1_Balance">
  <a:themeElements>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fontScheme name="Balance">
      <a:majorFont>
        <a:latin typeface="Arial"/>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clrMap bg1="dk2" tx1="lt1" bg2="dk1" tx2="lt2" accent1="accent1" accent2="accent2" accent3="accent3" accent4="accent4" accent5="accent5" accent6="accent6" hlink="hlink" folHlink="folHlink"/>
    </a:extraClrScheme>
    <a:extraClrScheme>
      <a:clrScheme name="Balance 2">
        <a:dk1>
          <a:srgbClr val="660000"/>
        </a:dk1>
        <a:lt1>
          <a:srgbClr val="FFFFFF"/>
        </a:lt1>
        <a:dk2>
          <a:srgbClr val="800000"/>
        </a:dk2>
        <a:lt2>
          <a:srgbClr val="FFFFCC"/>
        </a:lt2>
        <a:accent1>
          <a:srgbClr val="CC6600"/>
        </a:accent1>
        <a:accent2>
          <a:srgbClr val="BE7960"/>
        </a:accent2>
        <a:accent3>
          <a:srgbClr val="C0AAAA"/>
        </a:accent3>
        <a:accent4>
          <a:srgbClr val="DADADA"/>
        </a:accent4>
        <a:accent5>
          <a:srgbClr val="E2B8AA"/>
        </a:accent5>
        <a:accent6>
          <a:srgbClr val="AC6D56"/>
        </a:accent6>
        <a:hlink>
          <a:srgbClr val="FFFF99"/>
        </a:hlink>
        <a:folHlink>
          <a:srgbClr val="E5B325"/>
        </a:folHlink>
      </a:clrScheme>
      <a:clrMap bg1="dk2" tx1="lt1" bg2="dk1" tx2="lt2" accent1="accent1" accent2="accent2" accent3="accent3" accent4="accent4" accent5="accent5" accent6="accent6" hlink="hlink" folHlink="folHlink"/>
    </a:extraClrScheme>
    <a:extraClrScheme>
      <a:clrScheme name="Balance 3">
        <a:dk1>
          <a:srgbClr val="003300"/>
        </a:dk1>
        <a:lt1>
          <a:srgbClr val="FFFFFF"/>
        </a:lt1>
        <a:dk2>
          <a:srgbClr val="4D6A2A"/>
        </a:dk2>
        <a:lt2>
          <a:srgbClr val="CCFF99"/>
        </a:lt2>
        <a:accent1>
          <a:srgbClr val="2EB62E"/>
        </a:accent1>
        <a:accent2>
          <a:srgbClr val="527C3A"/>
        </a:accent2>
        <a:accent3>
          <a:srgbClr val="B2B9AC"/>
        </a:accent3>
        <a:accent4>
          <a:srgbClr val="DADADA"/>
        </a:accent4>
        <a:accent5>
          <a:srgbClr val="ADD7AD"/>
        </a:accent5>
        <a:accent6>
          <a:srgbClr val="497034"/>
        </a:accent6>
        <a:hlink>
          <a:srgbClr val="DDD800"/>
        </a:hlink>
        <a:folHlink>
          <a:srgbClr val="009999"/>
        </a:folHlink>
      </a:clrScheme>
      <a:clrMap bg1="dk2" tx1="lt1" bg2="dk1" tx2="lt2" accent1="accent1" accent2="accent2" accent3="accent3" accent4="accent4" accent5="accent5" accent6="accent6" hlink="hlink" folHlink="folHlink"/>
    </a:extraClrScheme>
    <a:extraClrScheme>
      <a:clrScheme name="Balance 4">
        <a:dk1>
          <a:srgbClr val="005A58"/>
        </a:dk1>
        <a:lt1>
          <a:srgbClr val="FFFFFF"/>
        </a:lt1>
        <a:dk2>
          <a:srgbClr val="00716E"/>
        </a:dk2>
        <a:lt2>
          <a:srgbClr val="FFFF99"/>
        </a:lt2>
        <a:accent1>
          <a:srgbClr val="2DB3B0"/>
        </a:accent1>
        <a:accent2>
          <a:srgbClr val="6D6FC7"/>
        </a:accent2>
        <a:accent3>
          <a:srgbClr val="AABBBA"/>
        </a:accent3>
        <a:accent4>
          <a:srgbClr val="DADADA"/>
        </a:accent4>
        <a:accent5>
          <a:srgbClr val="ADD6D4"/>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lance 5">
        <a:dk1>
          <a:srgbClr val="003366"/>
        </a:dk1>
        <a:lt1>
          <a:srgbClr val="FFFFFF"/>
        </a:lt1>
        <a:dk2>
          <a:srgbClr val="2B5481"/>
        </a:dk2>
        <a:lt2>
          <a:srgbClr val="E5FFFF"/>
        </a:lt2>
        <a:accent1>
          <a:srgbClr val="336699"/>
        </a:accent1>
        <a:accent2>
          <a:srgbClr val="00B000"/>
        </a:accent2>
        <a:accent3>
          <a:srgbClr val="ACB3C1"/>
        </a:accent3>
        <a:accent4>
          <a:srgbClr val="DADADA"/>
        </a:accent4>
        <a:accent5>
          <a:srgbClr val="ADB8CA"/>
        </a:accent5>
        <a:accent6>
          <a:srgbClr val="009F00"/>
        </a:accent6>
        <a:hlink>
          <a:srgbClr val="00CCFF"/>
        </a:hlink>
        <a:folHlink>
          <a:srgbClr val="B5FFFB"/>
        </a:folHlink>
      </a:clrScheme>
      <a:clrMap bg1="dk2" tx1="lt1" bg2="dk1" tx2="lt2" accent1="accent1" accent2="accent2" accent3="accent3" accent4="accent4" accent5="accent5" accent6="accent6" hlink="hlink" folHlink="folHlink"/>
    </a:extraClrScheme>
    <a:extraClrScheme>
      <a:clrScheme name="Balance 6">
        <a:dk1>
          <a:srgbClr val="2F2D25"/>
        </a:dk1>
        <a:lt1>
          <a:srgbClr val="FFFFFF"/>
        </a:lt1>
        <a:dk2>
          <a:srgbClr val="656151"/>
        </a:dk2>
        <a:lt2>
          <a:srgbClr val="FFFFCC"/>
        </a:lt2>
        <a:accent1>
          <a:srgbClr val="818173"/>
        </a:accent1>
        <a:accent2>
          <a:srgbClr val="809EA8"/>
        </a:accent2>
        <a:accent3>
          <a:srgbClr val="B8B7B3"/>
        </a:accent3>
        <a:accent4>
          <a:srgbClr val="DADADA"/>
        </a:accent4>
        <a:accent5>
          <a:srgbClr val="C1C1BC"/>
        </a:accent5>
        <a:accent6>
          <a:srgbClr val="738F98"/>
        </a:accent6>
        <a:hlink>
          <a:srgbClr val="E2C86A"/>
        </a:hlink>
        <a:folHlink>
          <a:srgbClr val="B7B6A3"/>
        </a:folHlink>
      </a:clrScheme>
      <a:clrMap bg1="dk2" tx1="lt1" bg2="dk1" tx2="lt2" accent1="accent1" accent2="accent2" accent3="accent3" accent4="accent4" accent5="accent5" accent6="accent6" hlink="hlink" folHlink="folHlink"/>
    </a:extraClrScheme>
    <a:extraClrScheme>
      <a:clrScheme name="Balance 7">
        <a:dk1>
          <a:srgbClr val="B4AF80"/>
        </a:dk1>
        <a:lt1>
          <a:srgbClr val="FFFFFF"/>
        </a:lt1>
        <a:dk2>
          <a:srgbClr val="C8C6A2"/>
        </a:dk2>
        <a:lt2>
          <a:srgbClr val="827F4C"/>
        </a:lt2>
        <a:accent1>
          <a:srgbClr val="7C784E"/>
        </a:accent1>
        <a:accent2>
          <a:srgbClr val="A2A4AC"/>
        </a:accent2>
        <a:accent3>
          <a:srgbClr val="E0DFCE"/>
        </a:accent3>
        <a:accent4>
          <a:srgbClr val="DADADA"/>
        </a:accent4>
        <a:accent5>
          <a:srgbClr val="BFBEB2"/>
        </a:accent5>
        <a:accent6>
          <a:srgbClr val="92949B"/>
        </a:accent6>
        <a:hlink>
          <a:srgbClr val="33CCCC"/>
        </a:hlink>
        <a:folHlink>
          <a:srgbClr val="009999"/>
        </a:folHlink>
      </a:clrScheme>
      <a:clrMap bg1="dk2" tx1="lt1" bg2="dk1" tx2="lt2" accent1="accent1" accent2="accent2" accent3="accent3" accent4="accent4" accent5="accent5" accent6="accent6" hlink="hlink" folHlink="folHlink"/>
    </a:extraClrScheme>
    <a:extraClrScheme>
      <a:clrScheme name="Balance 8">
        <a:dk1>
          <a:srgbClr val="000000"/>
        </a:dk1>
        <a:lt1>
          <a:srgbClr val="DDDDDD"/>
        </a:lt1>
        <a:dk2>
          <a:srgbClr val="000000"/>
        </a:dk2>
        <a:lt2>
          <a:srgbClr val="B8B7D1"/>
        </a:lt2>
        <a:accent1>
          <a:srgbClr val="F1F0F4"/>
        </a:accent1>
        <a:accent2>
          <a:srgbClr val="C1BCFC"/>
        </a:accent2>
        <a:accent3>
          <a:srgbClr val="EBEBEB"/>
        </a:accent3>
        <a:accent4>
          <a:srgbClr val="000000"/>
        </a:accent4>
        <a:accent5>
          <a:srgbClr val="F7F6F8"/>
        </a:accent5>
        <a:accent6>
          <a:srgbClr val="AFAAE4"/>
        </a:accent6>
        <a:hlink>
          <a:srgbClr val="5454C6"/>
        </a:hlink>
        <a:folHlink>
          <a:srgbClr val="6A6F86"/>
        </a:folHlink>
      </a:clrScheme>
      <a:clrMap bg1="lt1" tx1="dk1" bg2="lt2" tx2="dk2" accent1="accent1" accent2="accent2" accent3="accent3" accent4="accent4" accent5="accent5" accent6="accent6" hlink="hlink" folHlink="folHlink"/>
    </a:extraClrScheme>
    <a:extraClrScheme>
      <a:clrScheme name="Balance 9">
        <a:dk1>
          <a:srgbClr val="000000"/>
        </a:dk1>
        <a:lt1>
          <a:srgbClr val="FFFFFF"/>
        </a:lt1>
        <a:dk2>
          <a:srgbClr val="00A29E"/>
        </a:dk2>
        <a:lt2>
          <a:srgbClr val="CBCBCB"/>
        </a:lt2>
        <a:accent1>
          <a:srgbClr val="E5E5FF"/>
        </a:accent1>
        <a:accent2>
          <a:srgbClr val="79CD6B"/>
        </a:accent2>
        <a:accent3>
          <a:srgbClr val="FFFFFF"/>
        </a:accent3>
        <a:accent4>
          <a:srgbClr val="000000"/>
        </a:accent4>
        <a:accent5>
          <a:srgbClr val="F0F0FF"/>
        </a:accent5>
        <a:accent6>
          <a:srgbClr val="6DBA60"/>
        </a:accent6>
        <a:hlink>
          <a:srgbClr val="4477DE"/>
        </a:hlink>
        <a:folHlink>
          <a:srgbClr val="65498F"/>
        </a:folHlink>
      </a:clrScheme>
      <a:clrMap bg1="lt1" tx1="dk1" bg2="lt2" tx2="dk2" accent1="accent1" accent2="accent2" accent3="accent3" accent4="accent4" accent5="accent5" accent6="accent6" hlink="hlink" folHlink="folHlink"/>
    </a:extraClrScheme>
  </a:extraClrSchemeLst>
</a:theme>
</file>

<file path=ppt/theme/theme54.xml><?xml version="1.0" encoding="utf-8"?>
<a:theme xmlns:a="http://schemas.openxmlformats.org/drawingml/2006/main" name="4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55.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6.xml><?xml version="1.0" encoding="utf-8"?>
<a:theme xmlns:a="http://schemas.openxmlformats.org/drawingml/2006/main" name="6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ヒラギノ角ゴ Pro W3" charset="0"/>
            <a:cs typeface="ヒラギノ角ゴ Pro W3"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ヒラギノ角ゴ Pro W3" charset="0"/>
            <a:cs typeface="ヒラギノ角ゴ Pro W3"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7.xml><?xml version="1.0" encoding="utf-8"?>
<a:theme xmlns:a="http://schemas.openxmlformats.org/drawingml/2006/main" name="2_Topo">
  <a:themeElements>
    <a:clrScheme name="Topo 1">
      <a:dk1>
        <a:srgbClr val="000000"/>
      </a:dk1>
      <a:lt1>
        <a:srgbClr val="EAEAEA"/>
      </a:lt1>
      <a:dk2>
        <a:srgbClr val="3A585A"/>
      </a:dk2>
      <a:lt2>
        <a:srgbClr val="FFFFCC"/>
      </a:lt2>
      <a:accent1>
        <a:srgbClr val="499EAF"/>
      </a:accent1>
      <a:accent2>
        <a:srgbClr val="376D6C"/>
      </a:accent2>
      <a:accent3>
        <a:srgbClr val="AEB4B5"/>
      </a:accent3>
      <a:accent4>
        <a:srgbClr val="C8C8C8"/>
      </a:accent4>
      <a:accent5>
        <a:srgbClr val="B1CCD4"/>
      </a:accent5>
      <a:accent6>
        <a:srgbClr val="316261"/>
      </a:accent6>
      <a:hlink>
        <a:srgbClr val="CCFFCC"/>
      </a:hlink>
      <a:folHlink>
        <a:srgbClr val="CC9900"/>
      </a:folHlink>
    </a:clrScheme>
    <a:fontScheme name="Topo">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Topo 1">
        <a:dk1>
          <a:srgbClr val="000000"/>
        </a:dk1>
        <a:lt1>
          <a:srgbClr val="EAEAEA"/>
        </a:lt1>
        <a:dk2>
          <a:srgbClr val="3A585A"/>
        </a:dk2>
        <a:lt2>
          <a:srgbClr val="FFFFCC"/>
        </a:lt2>
        <a:accent1>
          <a:srgbClr val="499EAF"/>
        </a:accent1>
        <a:accent2>
          <a:srgbClr val="376D6C"/>
        </a:accent2>
        <a:accent3>
          <a:srgbClr val="AEB4B5"/>
        </a:accent3>
        <a:accent4>
          <a:srgbClr val="C8C8C8"/>
        </a:accent4>
        <a:accent5>
          <a:srgbClr val="B1CCD4"/>
        </a:accent5>
        <a:accent6>
          <a:srgbClr val="316261"/>
        </a:accent6>
        <a:hlink>
          <a:srgbClr val="CCFFCC"/>
        </a:hlink>
        <a:folHlink>
          <a:srgbClr val="CC9900"/>
        </a:folHlink>
      </a:clrScheme>
      <a:clrMap bg1="dk2" tx1="lt1" bg2="dk1" tx2="lt2" accent1="accent1" accent2="accent2" accent3="accent3" accent4="accent4" accent5="accent5" accent6="accent6" hlink="hlink" folHlink="folHlink"/>
    </a:extraClrScheme>
    <a:extraClrScheme>
      <a:clrScheme name="Topo 2">
        <a:dk1>
          <a:srgbClr val="00172E"/>
        </a:dk1>
        <a:lt1>
          <a:srgbClr val="FFFFFF"/>
        </a:lt1>
        <a:dk2>
          <a:srgbClr val="003366"/>
        </a:dk2>
        <a:lt2>
          <a:srgbClr val="B2B2B2"/>
        </a:lt2>
        <a:accent1>
          <a:srgbClr val="91C6D1"/>
        </a:accent1>
        <a:accent2>
          <a:srgbClr val="D6E9EE"/>
        </a:accent2>
        <a:accent3>
          <a:srgbClr val="FFFFFF"/>
        </a:accent3>
        <a:accent4>
          <a:srgbClr val="001226"/>
        </a:accent4>
        <a:accent5>
          <a:srgbClr val="C7DFE5"/>
        </a:accent5>
        <a:accent6>
          <a:srgbClr val="C2D3D8"/>
        </a:accent6>
        <a:hlink>
          <a:srgbClr val="666699"/>
        </a:hlink>
        <a:folHlink>
          <a:srgbClr val="6699FF"/>
        </a:folHlink>
      </a:clrScheme>
      <a:clrMap bg1="lt1" tx1="dk1" bg2="lt2" tx2="dk2" accent1="accent1" accent2="accent2" accent3="accent3" accent4="accent4" accent5="accent5" accent6="accent6" hlink="hlink" folHlink="folHlink"/>
    </a:extraClrScheme>
    <a:extraClrScheme>
      <a:clrScheme name="Topo 3">
        <a:dk1>
          <a:srgbClr val="000000"/>
        </a:dk1>
        <a:lt1>
          <a:srgbClr val="FFFFFF"/>
        </a:lt1>
        <a:dk2>
          <a:srgbClr val="333333"/>
        </a:dk2>
        <a:lt2>
          <a:srgbClr val="FFFFFF"/>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Topo 4">
        <a:dk1>
          <a:srgbClr val="333333"/>
        </a:dk1>
        <a:lt1>
          <a:srgbClr val="C0D7D8"/>
        </a:lt1>
        <a:dk2>
          <a:srgbClr val="223C3E"/>
        </a:dk2>
        <a:lt2>
          <a:srgbClr val="809EA2"/>
        </a:lt2>
        <a:accent1>
          <a:srgbClr val="FFFFCC"/>
        </a:accent1>
        <a:accent2>
          <a:srgbClr val="E3ECED"/>
        </a:accent2>
        <a:accent3>
          <a:srgbClr val="DCE8E9"/>
        </a:accent3>
        <a:accent4>
          <a:srgbClr val="2A2A2A"/>
        </a:accent4>
        <a:accent5>
          <a:srgbClr val="FFFFE2"/>
        </a:accent5>
        <a:accent6>
          <a:srgbClr val="CED6D7"/>
        </a:accent6>
        <a:hlink>
          <a:srgbClr val="660066"/>
        </a:hlink>
        <a:folHlink>
          <a:srgbClr val="A98FA9"/>
        </a:folHlink>
      </a:clrScheme>
      <a:clrMap bg1="lt1" tx1="dk1" bg2="lt2" tx2="dk2" accent1="accent1" accent2="accent2" accent3="accent3" accent4="accent4" accent5="accent5" accent6="accent6" hlink="hlink" folHlink="folHlink"/>
    </a:extraClrScheme>
  </a:extraClrSchemeLst>
</a:theme>
</file>

<file path=ppt/theme/theme58.xml><?xml version="1.0" encoding="utf-8"?>
<a:theme xmlns:a="http://schemas.openxmlformats.org/drawingml/2006/main" name="1_Topo">
  <a:themeElements>
    <a:clrScheme name="Topo 1">
      <a:dk1>
        <a:srgbClr val="000000"/>
      </a:dk1>
      <a:lt1>
        <a:srgbClr val="EAEAEA"/>
      </a:lt1>
      <a:dk2>
        <a:srgbClr val="3A585A"/>
      </a:dk2>
      <a:lt2>
        <a:srgbClr val="FFFFCC"/>
      </a:lt2>
      <a:accent1>
        <a:srgbClr val="499EAF"/>
      </a:accent1>
      <a:accent2>
        <a:srgbClr val="376D6C"/>
      </a:accent2>
      <a:accent3>
        <a:srgbClr val="AEB4B5"/>
      </a:accent3>
      <a:accent4>
        <a:srgbClr val="C8C8C8"/>
      </a:accent4>
      <a:accent5>
        <a:srgbClr val="B1CCD4"/>
      </a:accent5>
      <a:accent6>
        <a:srgbClr val="316261"/>
      </a:accent6>
      <a:hlink>
        <a:srgbClr val="CCFFCC"/>
      </a:hlink>
      <a:folHlink>
        <a:srgbClr val="CC9900"/>
      </a:folHlink>
    </a:clrScheme>
    <a:fontScheme name="Topo">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Topo 1">
        <a:dk1>
          <a:srgbClr val="000000"/>
        </a:dk1>
        <a:lt1>
          <a:srgbClr val="EAEAEA"/>
        </a:lt1>
        <a:dk2>
          <a:srgbClr val="3A585A"/>
        </a:dk2>
        <a:lt2>
          <a:srgbClr val="FFFFCC"/>
        </a:lt2>
        <a:accent1>
          <a:srgbClr val="499EAF"/>
        </a:accent1>
        <a:accent2>
          <a:srgbClr val="376D6C"/>
        </a:accent2>
        <a:accent3>
          <a:srgbClr val="AEB4B5"/>
        </a:accent3>
        <a:accent4>
          <a:srgbClr val="C8C8C8"/>
        </a:accent4>
        <a:accent5>
          <a:srgbClr val="B1CCD4"/>
        </a:accent5>
        <a:accent6>
          <a:srgbClr val="316261"/>
        </a:accent6>
        <a:hlink>
          <a:srgbClr val="CCFFCC"/>
        </a:hlink>
        <a:folHlink>
          <a:srgbClr val="CC9900"/>
        </a:folHlink>
      </a:clrScheme>
      <a:clrMap bg1="dk2" tx1="lt1" bg2="dk1" tx2="lt2" accent1="accent1" accent2="accent2" accent3="accent3" accent4="accent4" accent5="accent5" accent6="accent6" hlink="hlink" folHlink="folHlink"/>
    </a:extraClrScheme>
    <a:extraClrScheme>
      <a:clrScheme name="Topo 2">
        <a:dk1>
          <a:srgbClr val="00172E"/>
        </a:dk1>
        <a:lt1>
          <a:srgbClr val="FFFFFF"/>
        </a:lt1>
        <a:dk2>
          <a:srgbClr val="003366"/>
        </a:dk2>
        <a:lt2>
          <a:srgbClr val="B2B2B2"/>
        </a:lt2>
        <a:accent1>
          <a:srgbClr val="91C6D1"/>
        </a:accent1>
        <a:accent2>
          <a:srgbClr val="D6E9EE"/>
        </a:accent2>
        <a:accent3>
          <a:srgbClr val="FFFFFF"/>
        </a:accent3>
        <a:accent4>
          <a:srgbClr val="001226"/>
        </a:accent4>
        <a:accent5>
          <a:srgbClr val="C7DFE5"/>
        </a:accent5>
        <a:accent6>
          <a:srgbClr val="C2D3D8"/>
        </a:accent6>
        <a:hlink>
          <a:srgbClr val="666699"/>
        </a:hlink>
        <a:folHlink>
          <a:srgbClr val="6699FF"/>
        </a:folHlink>
      </a:clrScheme>
      <a:clrMap bg1="lt1" tx1="dk1" bg2="lt2" tx2="dk2" accent1="accent1" accent2="accent2" accent3="accent3" accent4="accent4" accent5="accent5" accent6="accent6" hlink="hlink" folHlink="folHlink"/>
    </a:extraClrScheme>
    <a:extraClrScheme>
      <a:clrScheme name="Topo 3">
        <a:dk1>
          <a:srgbClr val="000000"/>
        </a:dk1>
        <a:lt1>
          <a:srgbClr val="FFFFFF"/>
        </a:lt1>
        <a:dk2>
          <a:srgbClr val="333333"/>
        </a:dk2>
        <a:lt2>
          <a:srgbClr val="FFFFFF"/>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Topo 4">
        <a:dk1>
          <a:srgbClr val="333333"/>
        </a:dk1>
        <a:lt1>
          <a:srgbClr val="C0D7D8"/>
        </a:lt1>
        <a:dk2>
          <a:srgbClr val="223C3E"/>
        </a:dk2>
        <a:lt2>
          <a:srgbClr val="809EA2"/>
        </a:lt2>
        <a:accent1>
          <a:srgbClr val="FFFFCC"/>
        </a:accent1>
        <a:accent2>
          <a:srgbClr val="E3ECED"/>
        </a:accent2>
        <a:accent3>
          <a:srgbClr val="DCE8E9"/>
        </a:accent3>
        <a:accent4>
          <a:srgbClr val="2A2A2A"/>
        </a:accent4>
        <a:accent5>
          <a:srgbClr val="FFFFE2"/>
        </a:accent5>
        <a:accent6>
          <a:srgbClr val="CED6D7"/>
        </a:accent6>
        <a:hlink>
          <a:srgbClr val="660066"/>
        </a:hlink>
        <a:folHlink>
          <a:srgbClr val="A98FA9"/>
        </a:folHlink>
      </a:clrScheme>
      <a:clrMap bg1="lt1" tx1="dk1" bg2="lt2" tx2="dk2" accent1="accent1" accent2="accent2" accent3="accent3" accent4="accent4" accent5="accent5" accent6="accent6" hlink="hlink" folHlink="folHlink"/>
    </a:extraClrScheme>
  </a:extraClrSchemeLst>
</a:theme>
</file>

<file path=ppt/theme/theme59.xml><?xml version="1.0" encoding="utf-8"?>
<a:theme xmlns:a="http://schemas.openxmlformats.org/drawingml/2006/main" name="3_untitled 3">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1_untitled 3">
      <a:majorFont>
        <a:latin typeface="Times"/>
        <a:ea typeface="ＭＳ Ｐゴシック"/>
        <a:cs typeface="Arial"/>
      </a:majorFont>
      <a:minorFont>
        <a:latin typeface="Times"/>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Comic Sans MS" charset="0"/>
            <a:ea typeface="ＭＳ Ｐゴシック"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Comic Sans MS" charset="0"/>
            <a:ea typeface="ＭＳ Ｐゴシック" charset="0"/>
          </a:defRPr>
        </a:defPPr>
      </a:lstStyle>
    </a:lnDef>
  </a:objectDefaults>
  <a:extraClrSchemeLst>
    <a:extraClrScheme>
      <a:clrScheme name="1_untitled 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untitled 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untitled 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untitled 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untitled 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untitled 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untitled 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60.xml><?xml version="1.0" encoding="utf-8"?>
<a:theme xmlns:a="http://schemas.openxmlformats.org/drawingml/2006/main" name="4_Cascade">
  <a:themeElements>
    <a:clrScheme name="Cascade 4">
      <a:dk1>
        <a:srgbClr val="FFFFCC"/>
      </a:dk1>
      <a:lt1>
        <a:srgbClr val="FFFFFF"/>
      </a:lt1>
      <a:dk2>
        <a:srgbClr val="000066"/>
      </a:dk2>
      <a:lt2>
        <a:srgbClr val="FFFFFF"/>
      </a:lt2>
      <a:accent1>
        <a:srgbClr val="0078F0"/>
      </a:accent1>
      <a:accent2>
        <a:srgbClr val="CCECFF"/>
      </a:accent2>
      <a:accent3>
        <a:srgbClr val="AAAAB8"/>
      </a:accent3>
      <a:accent4>
        <a:srgbClr val="DADADA"/>
      </a:accent4>
      <a:accent5>
        <a:srgbClr val="AABEF6"/>
      </a:accent5>
      <a:accent6>
        <a:srgbClr val="B9D6E7"/>
      </a:accent6>
      <a:hlink>
        <a:srgbClr val="3399FF"/>
      </a:hlink>
      <a:folHlink>
        <a:srgbClr val="FFCC00"/>
      </a:folHlink>
    </a:clrScheme>
    <a:fontScheme name="Cascad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Cascade 1">
        <a:dk1>
          <a:srgbClr val="C0C0C0"/>
        </a:dk1>
        <a:lt1>
          <a:srgbClr val="FFFFFF"/>
        </a:lt1>
        <a:dk2>
          <a:srgbClr val="000000"/>
        </a:dk2>
        <a:lt2>
          <a:srgbClr val="FFFFFF"/>
        </a:lt2>
        <a:accent1>
          <a:srgbClr val="FF3300"/>
        </a:accent1>
        <a:accent2>
          <a:srgbClr val="666699"/>
        </a:accent2>
        <a:accent3>
          <a:srgbClr val="AAAAAA"/>
        </a:accent3>
        <a:accent4>
          <a:srgbClr val="DADADA"/>
        </a:accent4>
        <a:accent5>
          <a:srgbClr val="FFADAA"/>
        </a:accent5>
        <a:accent6>
          <a:srgbClr val="5C5C8A"/>
        </a:accent6>
        <a:hlink>
          <a:srgbClr val="FFFF99"/>
        </a:hlink>
        <a:folHlink>
          <a:srgbClr val="FF9900"/>
        </a:folHlink>
      </a:clrScheme>
      <a:clrMap bg1="dk2" tx1="lt1" bg2="dk1" tx2="lt2" accent1="accent1" accent2="accent2" accent3="accent3" accent4="accent4" accent5="accent5" accent6="accent6" hlink="hlink" folHlink="folHlink"/>
    </a:extraClrScheme>
    <a:extraClrScheme>
      <a:clrScheme name="Cascade 2">
        <a:dk1>
          <a:srgbClr val="CC99FF"/>
        </a:dk1>
        <a:lt1>
          <a:srgbClr val="FFFFFF"/>
        </a:lt1>
        <a:dk2>
          <a:srgbClr val="400040"/>
        </a:dk2>
        <a:lt2>
          <a:srgbClr val="FFFFFF"/>
        </a:lt2>
        <a:accent1>
          <a:srgbClr val="FF66FF"/>
        </a:accent1>
        <a:accent2>
          <a:srgbClr val="CC00CC"/>
        </a:accent2>
        <a:accent3>
          <a:srgbClr val="AFAAAF"/>
        </a:accent3>
        <a:accent4>
          <a:srgbClr val="DADADA"/>
        </a:accent4>
        <a:accent5>
          <a:srgbClr val="FFB8FF"/>
        </a:accent5>
        <a:accent6>
          <a:srgbClr val="B900B9"/>
        </a:accent6>
        <a:hlink>
          <a:srgbClr val="FF7C80"/>
        </a:hlink>
        <a:folHlink>
          <a:srgbClr val="990099"/>
        </a:folHlink>
      </a:clrScheme>
      <a:clrMap bg1="dk2" tx1="lt1" bg2="dk1" tx2="lt2" accent1="accent1" accent2="accent2" accent3="accent3" accent4="accent4" accent5="accent5" accent6="accent6" hlink="hlink" folHlink="folHlink"/>
    </a:extraClrScheme>
    <a:extraClrScheme>
      <a:clrScheme name="Cascade 3">
        <a:dk1>
          <a:srgbClr val="CC99FF"/>
        </a:dk1>
        <a:lt1>
          <a:srgbClr val="FFFFFF"/>
        </a:lt1>
        <a:dk2>
          <a:srgbClr val="34022D"/>
        </a:dk2>
        <a:lt2>
          <a:srgbClr val="FFFFFF"/>
        </a:lt2>
        <a:accent1>
          <a:srgbClr val="775EC8"/>
        </a:accent1>
        <a:accent2>
          <a:srgbClr val="9933FF"/>
        </a:accent2>
        <a:accent3>
          <a:srgbClr val="AEAAAD"/>
        </a:accent3>
        <a:accent4>
          <a:srgbClr val="DADADA"/>
        </a:accent4>
        <a:accent5>
          <a:srgbClr val="BDB6E0"/>
        </a:accent5>
        <a:accent6>
          <a:srgbClr val="8A2DE7"/>
        </a:accent6>
        <a:hlink>
          <a:srgbClr val="993366"/>
        </a:hlink>
        <a:folHlink>
          <a:srgbClr val="969696"/>
        </a:folHlink>
      </a:clrScheme>
      <a:clrMap bg1="dk2" tx1="lt1" bg2="dk1" tx2="lt2" accent1="accent1" accent2="accent2" accent3="accent3" accent4="accent4" accent5="accent5" accent6="accent6" hlink="hlink" folHlink="folHlink"/>
    </a:extraClrScheme>
    <a:extraClrScheme>
      <a:clrScheme name="Cascade 4">
        <a:dk1>
          <a:srgbClr val="FFFFCC"/>
        </a:dk1>
        <a:lt1>
          <a:srgbClr val="FFFFFF"/>
        </a:lt1>
        <a:dk2>
          <a:srgbClr val="000066"/>
        </a:dk2>
        <a:lt2>
          <a:srgbClr val="FFFFFF"/>
        </a:lt2>
        <a:accent1>
          <a:srgbClr val="0078F0"/>
        </a:accent1>
        <a:accent2>
          <a:srgbClr val="CCECFF"/>
        </a:accent2>
        <a:accent3>
          <a:srgbClr val="AAAAB8"/>
        </a:accent3>
        <a:accent4>
          <a:srgbClr val="DADADA"/>
        </a:accent4>
        <a:accent5>
          <a:srgbClr val="AABEF6"/>
        </a:accent5>
        <a:accent6>
          <a:srgbClr val="B9D6E7"/>
        </a:accent6>
        <a:hlink>
          <a:srgbClr val="3399FF"/>
        </a:hlink>
        <a:folHlink>
          <a:srgbClr val="FFCC00"/>
        </a:folHlink>
      </a:clrScheme>
      <a:clrMap bg1="dk2" tx1="lt1" bg2="dk1" tx2="lt2" accent1="accent1" accent2="accent2" accent3="accent3" accent4="accent4" accent5="accent5" accent6="accent6" hlink="hlink" folHlink="folHlink"/>
    </a:extraClrScheme>
    <a:extraClrScheme>
      <a:clrScheme name="Cascade 5">
        <a:dk1>
          <a:srgbClr val="00FFFF"/>
        </a:dk1>
        <a:lt1>
          <a:srgbClr val="FFFFFF"/>
        </a:lt1>
        <a:dk2>
          <a:srgbClr val="4E009C"/>
        </a:dk2>
        <a:lt2>
          <a:srgbClr val="FFFFFF"/>
        </a:lt2>
        <a:accent1>
          <a:srgbClr val="00A8A4"/>
        </a:accent1>
        <a:accent2>
          <a:srgbClr val="3399FF"/>
        </a:accent2>
        <a:accent3>
          <a:srgbClr val="B2AACB"/>
        </a:accent3>
        <a:accent4>
          <a:srgbClr val="DADADA"/>
        </a:accent4>
        <a:accent5>
          <a:srgbClr val="AAD1CF"/>
        </a:accent5>
        <a:accent6>
          <a:srgbClr val="2D8AE7"/>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Cascade 6">
        <a:dk1>
          <a:srgbClr val="CCCC33"/>
        </a:dk1>
        <a:lt1>
          <a:srgbClr val="FFFFFF"/>
        </a:lt1>
        <a:dk2>
          <a:srgbClr val="003300"/>
        </a:dk2>
        <a:lt2>
          <a:srgbClr val="FFFFCC"/>
        </a:lt2>
        <a:accent1>
          <a:srgbClr val="008000"/>
        </a:accent1>
        <a:accent2>
          <a:srgbClr val="669900"/>
        </a:accent2>
        <a:accent3>
          <a:srgbClr val="AAADAA"/>
        </a:accent3>
        <a:accent4>
          <a:srgbClr val="DADADA"/>
        </a:accent4>
        <a:accent5>
          <a:srgbClr val="AAC0AA"/>
        </a:accent5>
        <a:accent6>
          <a:srgbClr val="5C8A00"/>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Cascade 7">
        <a:dk1>
          <a:srgbClr val="CCCC99"/>
        </a:dk1>
        <a:lt1>
          <a:srgbClr val="FFFFFF"/>
        </a:lt1>
        <a:dk2>
          <a:srgbClr val="800000"/>
        </a:dk2>
        <a:lt2>
          <a:srgbClr val="FFFFFF"/>
        </a:lt2>
        <a:accent1>
          <a:srgbClr val="CC9900"/>
        </a:accent1>
        <a:accent2>
          <a:srgbClr val="996633"/>
        </a:accent2>
        <a:accent3>
          <a:srgbClr val="C0AAAA"/>
        </a:accent3>
        <a:accent4>
          <a:srgbClr val="DADADA"/>
        </a:accent4>
        <a:accent5>
          <a:srgbClr val="E2CAAA"/>
        </a:accent5>
        <a:accent6>
          <a:srgbClr val="8A5C2D"/>
        </a:accent6>
        <a:hlink>
          <a:srgbClr val="FFFFCC"/>
        </a:hlink>
        <a:folHlink>
          <a:srgbClr val="DDD800"/>
        </a:folHlink>
      </a:clrScheme>
      <a:clrMap bg1="dk2" tx1="lt1" bg2="dk1" tx2="lt2" accent1="accent1" accent2="accent2" accent3="accent3" accent4="accent4" accent5="accent5" accent6="accent6" hlink="hlink" folHlink="folHlink"/>
    </a:extraClrScheme>
    <a:extraClrScheme>
      <a:clrScheme name="Cascade 8">
        <a:dk1>
          <a:srgbClr val="204162"/>
        </a:dk1>
        <a:lt1>
          <a:srgbClr val="FFFFFF"/>
        </a:lt1>
        <a:dk2>
          <a:srgbClr val="204162"/>
        </a:dk2>
        <a:lt2>
          <a:srgbClr val="003300"/>
        </a:lt2>
        <a:accent1>
          <a:srgbClr val="99CC00"/>
        </a:accent1>
        <a:accent2>
          <a:srgbClr val="336633"/>
        </a:accent2>
        <a:accent3>
          <a:srgbClr val="FFFFFF"/>
        </a:accent3>
        <a:accent4>
          <a:srgbClr val="1A3653"/>
        </a:accent4>
        <a:accent5>
          <a:srgbClr val="CAE2AA"/>
        </a:accent5>
        <a:accent6>
          <a:srgbClr val="2D5C2D"/>
        </a:accent6>
        <a:hlink>
          <a:srgbClr val="6666FF"/>
        </a:hlink>
        <a:folHlink>
          <a:srgbClr val="C5C248"/>
        </a:folHlink>
      </a:clrScheme>
      <a:clrMap bg1="lt1" tx1="dk1" bg2="lt2" tx2="dk2" accent1="accent1" accent2="accent2" accent3="accent3" accent4="accent4" accent5="accent5" accent6="accent6" hlink="hlink" folHlink="folHlink"/>
    </a:extraClrScheme>
    <a:extraClrScheme>
      <a:clrScheme name="Cascade 9">
        <a:dk1>
          <a:srgbClr val="000000"/>
        </a:dk1>
        <a:lt1>
          <a:srgbClr val="FFFFFF"/>
        </a:lt1>
        <a:dk2>
          <a:srgbClr val="1C1C34"/>
        </a:dk2>
        <a:lt2>
          <a:srgbClr val="000066"/>
        </a:lt2>
        <a:accent1>
          <a:srgbClr val="DDDDDD"/>
        </a:accent1>
        <a:accent2>
          <a:srgbClr val="6699CC"/>
        </a:accent2>
        <a:accent3>
          <a:srgbClr val="FFFFFF"/>
        </a:accent3>
        <a:accent4>
          <a:srgbClr val="000000"/>
        </a:accent4>
        <a:accent5>
          <a:srgbClr val="EBEBEB"/>
        </a:accent5>
        <a:accent6>
          <a:srgbClr val="5C8AB9"/>
        </a:accent6>
        <a:hlink>
          <a:srgbClr val="005A58"/>
        </a:hlink>
        <a:folHlink>
          <a:srgbClr val="808000"/>
        </a:folHlink>
      </a:clrScheme>
      <a:clrMap bg1="lt1" tx1="dk1" bg2="lt2" tx2="dk2" accent1="accent1" accent2="accent2" accent3="accent3" accent4="accent4" accent5="accent5" accent6="accent6" hlink="hlink" folHlink="folHlink"/>
    </a:extraClrScheme>
  </a:extraClrSchemeLst>
</a:theme>
</file>

<file path=ppt/theme/theme61.xml><?xml version="1.0" encoding="utf-8"?>
<a:theme xmlns:a="http://schemas.openxmlformats.org/drawingml/2006/main" name="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57150" cap="sq" cmpd="sng" algn="ctr">
          <a:solidFill>
            <a:srgbClr val="FF0000"/>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noFill/>
        <a:ln w="57150" cap="sq" cmpd="sng" algn="ctr">
          <a:solidFill>
            <a:srgbClr val="FF0000"/>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62.xml><?xml version="1.0" encoding="utf-8"?>
<a:theme xmlns:a="http://schemas.openxmlformats.org/drawingml/2006/main" name="Title &amp; Subtitle">
  <a:themeElements>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Subtitle">
      <a:majorFont>
        <a:latin typeface="Gill Sans"/>
        <a:ea typeface="ヒラギノ角ゴ ProN W3"/>
        <a:cs typeface=""/>
      </a:majorFont>
      <a:minorFont>
        <a:latin typeface="Gill Sans"/>
        <a:ea typeface="ヒラギノ角ゴ ProN W3"/>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200" b="0" i="0" u="none" strike="noStrike" cap="none" normalizeH="0" baseline="0" smtClean="0">
            <a:ln>
              <a:noFill/>
            </a:ln>
            <a:solidFill>
              <a:srgbClr val="000000"/>
            </a:solidFill>
            <a:effectLst/>
            <a:latin typeface="Gill Sans" panose="020B0502020104020203" pitchFamily="34" charset="-79"/>
            <a:ea typeface="ヒラギノ角ゴ ProN W3" panose="020B0300000000000000" pitchFamily="34" charset="-128"/>
            <a:sym typeface="Gill Sans" panose="020B0502020104020203" pitchFamily="34" charset="-79"/>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200" b="0" i="0" u="none" strike="noStrike" cap="none" normalizeH="0" baseline="0" smtClean="0">
            <a:ln>
              <a:noFill/>
            </a:ln>
            <a:solidFill>
              <a:srgbClr val="000000"/>
            </a:solidFill>
            <a:effectLst/>
            <a:latin typeface="Gill Sans" panose="020B0502020104020203" pitchFamily="34" charset="-79"/>
            <a:ea typeface="ヒラギノ角ゴ ProN W3" panose="020B0300000000000000" pitchFamily="34" charset="-128"/>
            <a:sym typeface="Gill Sans" panose="020B0502020104020203" pitchFamily="34" charset="-79"/>
          </a:defRPr>
        </a:defPPr>
      </a:lstStyle>
    </a:lnDef>
  </a:objectDefaults>
  <a:extraClrSchemeLst>
    <a:extraClrScheme>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63.xml><?xml version="1.0" encoding="utf-8"?>
<a:theme xmlns:a="http://schemas.openxmlformats.org/drawingml/2006/main" name="20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4.xml><?xml version="1.0" encoding="utf-8"?>
<a:theme xmlns:a="http://schemas.openxmlformats.org/drawingml/2006/main" name="5_untitled 3">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1_untitled 3">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1_untitled 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untitled 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untitled 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untitled 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untitled 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untitled 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untitled 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5.xml><?xml version="1.0" encoding="utf-8"?>
<a:theme xmlns:a="http://schemas.openxmlformats.org/drawingml/2006/main" name="7_Whirlpool">
  <a:themeElements>
    <a:clrScheme name="Whirlpool 1">
      <a:dk1>
        <a:srgbClr val="000066"/>
      </a:dk1>
      <a:lt1>
        <a:srgbClr val="FFFFFF"/>
      </a:lt1>
      <a:dk2>
        <a:srgbClr val="0000CC"/>
      </a:dk2>
      <a:lt2>
        <a:srgbClr val="CCFFFF"/>
      </a:lt2>
      <a:accent1>
        <a:srgbClr val="CC99FF"/>
      </a:accent1>
      <a:accent2>
        <a:srgbClr val="9999FF"/>
      </a:accent2>
      <a:accent3>
        <a:srgbClr val="AAAAE2"/>
      </a:accent3>
      <a:accent4>
        <a:srgbClr val="DADADA"/>
      </a:accent4>
      <a:accent5>
        <a:srgbClr val="E2CAFF"/>
      </a:accent5>
      <a:accent6>
        <a:srgbClr val="8A8AE7"/>
      </a:accent6>
      <a:hlink>
        <a:srgbClr val="99CCFF"/>
      </a:hlink>
      <a:folHlink>
        <a:srgbClr val="0066FF"/>
      </a:folHlink>
    </a:clrScheme>
    <a:fontScheme name="Whirlpool">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Whirlpool 1">
        <a:dk1>
          <a:srgbClr val="000066"/>
        </a:dk1>
        <a:lt1>
          <a:srgbClr val="FFFFFF"/>
        </a:lt1>
        <a:dk2>
          <a:srgbClr val="0000CC"/>
        </a:dk2>
        <a:lt2>
          <a:srgbClr val="CCFFFF"/>
        </a:lt2>
        <a:accent1>
          <a:srgbClr val="CC99FF"/>
        </a:accent1>
        <a:accent2>
          <a:srgbClr val="9999FF"/>
        </a:accent2>
        <a:accent3>
          <a:srgbClr val="AAAAE2"/>
        </a:accent3>
        <a:accent4>
          <a:srgbClr val="DADADA"/>
        </a:accent4>
        <a:accent5>
          <a:srgbClr val="E2CAFF"/>
        </a:accent5>
        <a:accent6>
          <a:srgbClr val="8A8AE7"/>
        </a:accent6>
        <a:hlink>
          <a:srgbClr val="99CCFF"/>
        </a:hlink>
        <a:folHlink>
          <a:srgbClr val="0066FF"/>
        </a:folHlink>
      </a:clrScheme>
      <a:clrMap bg1="dk2" tx1="lt1" bg2="dk1" tx2="lt2" accent1="accent1" accent2="accent2" accent3="accent3" accent4="accent4" accent5="accent5" accent6="accent6" hlink="hlink" folHlink="folHlink"/>
    </a:extraClrScheme>
    <a:extraClrScheme>
      <a:clrScheme name="Whirlpool 2">
        <a:dk1>
          <a:srgbClr val="000066"/>
        </a:dk1>
        <a:lt1>
          <a:srgbClr val="FFFFFF"/>
        </a:lt1>
        <a:dk2>
          <a:srgbClr val="6699FF"/>
        </a:dk2>
        <a:lt2>
          <a:srgbClr val="CCFFFF"/>
        </a:lt2>
        <a:accent1>
          <a:srgbClr val="CC99FF"/>
        </a:accent1>
        <a:accent2>
          <a:srgbClr val="9999FF"/>
        </a:accent2>
        <a:accent3>
          <a:srgbClr val="B8CAFF"/>
        </a:accent3>
        <a:accent4>
          <a:srgbClr val="DADADA"/>
        </a:accent4>
        <a:accent5>
          <a:srgbClr val="E2CAFF"/>
        </a:accent5>
        <a:accent6>
          <a:srgbClr val="8A8AE7"/>
        </a:accent6>
        <a:hlink>
          <a:srgbClr val="99CCFF"/>
        </a:hlink>
        <a:folHlink>
          <a:srgbClr val="0066FF"/>
        </a:folHlink>
      </a:clrScheme>
      <a:clrMap bg1="dk2" tx1="lt1" bg2="dk1" tx2="lt2" accent1="accent1" accent2="accent2" accent3="accent3" accent4="accent4" accent5="accent5" accent6="accent6" hlink="hlink" folHlink="folHlink"/>
    </a:extraClrScheme>
    <a:extraClrScheme>
      <a:clrScheme name="Whirlpool 3">
        <a:dk1>
          <a:srgbClr val="393939"/>
        </a:dk1>
        <a:lt1>
          <a:srgbClr val="FFFFFF"/>
        </a:lt1>
        <a:dk2>
          <a:srgbClr val="000000"/>
        </a:dk2>
        <a:lt2>
          <a:srgbClr val="FFFFFF"/>
        </a:lt2>
        <a:accent1>
          <a:srgbClr val="CBCBCB"/>
        </a:accent1>
        <a:accent2>
          <a:srgbClr val="868686"/>
        </a:accent2>
        <a:accent3>
          <a:srgbClr val="AAAAAA"/>
        </a:accent3>
        <a:accent4>
          <a:srgbClr val="DADADA"/>
        </a:accent4>
        <a:accent5>
          <a:srgbClr val="E2E2E2"/>
        </a:accent5>
        <a:accent6>
          <a:srgbClr val="797979"/>
        </a:accent6>
        <a:hlink>
          <a:srgbClr val="4D4D4D"/>
        </a:hlink>
        <a:folHlink>
          <a:srgbClr val="EAEAEA"/>
        </a:folHlink>
      </a:clrScheme>
      <a:clrMap bg1="dk2" tx1="lt1" bg2="dk1" tx2="lt2" accent1="accent1" accent2="accent2" accent3="accent3" accent4="accent4" accent5="accent5" accent6="accent6" hlink="hlink" folHlink="folHlink"/>
    </a:extraClrScheme>
  </a:extraClrSchemeLst>
</a:theme>
</file>

<file path=ppt/theme/theme66.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Verdan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Contemporary">
  <a:themeElements>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fontScheme name="Contemporary">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lnDef>
  </a:objectDefaults>
  <a:extraClrSchemeLst>
    <a:extraClrScheme>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clrMap bg1="dk2" tx1="lt1" bg2="dk1" tx2="lt2" accent1="accent1" accent2="accent2" accent3="accent3" accent4="accent4" accent5="accent5" accent6="accent6" hlink="hlink" folHlink="folHlink"/>
    </a:extraClrScheme>
    <a:extraClrScheme>
      <a:clrScheme name="Contemporary 2">
        <a:dk1>
          <a:srgbClr val="000000"/>
        </a:dk1>
        <a:lt1>
          <a:srgbClr val="FFFFFF"/>
        </a:lt1>
        <a:dk2>
          <a:srgbClr val="000000"/>
        </a:dk2>
        <a:lt2>
          <a:srgbClr val="868686"/>
        </a:lt2>
        <a:accent1>
          <a:srgbClr val="3366FF"/>
        </a:accent1>
        <a:accent2>
          <a:srgbClr val="009900"/>
        </a:accent2>
        <a:accent3>
          <a:srgbClr val="FFFFFF"/>
        </a:accent3>
        <a:accent4>
          <a:srgbClr val="000000"/>
        </a:accent4>
        <a:accent5>
          <a:srgbClr val="ADB8FF"/>
        </a:accent5>
        <a:accent6>
          <a:srgbClr val="008A00"/>
        </a:accent6>
        <a:hlink>
          <a:srgbClr val="FF0033"/>
        </a:hlink>
        <a:folHlink>
          <a:srgbClr val="CCCCCC"/>
        </a:folHlink>
      </a:clrScheme>
      <a:clrMap bg1="lt1" tx1="dk1" bg2="lt2" tx2="dk2" accent1="accent1" accent2="accent2" accent3="accent3" accent4="accent4" accent5="accent5" accent6="accent6" hlink="hlink" folHlink="folHlink"/>
    </a:extraClrScheme>
    <a:extraClrScheme>
      <a:clrScheme name="Contemporary 3">
        <a:dk1>
          <a:srgbClr val="000000"/>
        </a:dk1>
        <a:lt1>
          <a:srgbClr val="FFFFFF"/>
        </a:lt1>
        <a:dk2>
          <a:srgbClr val="000000"/>
        </a:dk2>
        <a:lt2>
          <a:srgbClr val="868686"/>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0.xml><?xml version="1.0" encoding="utf-8"?>
<a:themeOverride xmlns:a="http://schemas.openxmlformats.org/drawingml/2006/main">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themeOverride>
</file>

<file path=ppt/theme/themeOverride11.xml><?xml version="1.0" encoding="utf-8"?>
<a:themeOverride xmlns:a="http://schemas.openxmlformats.org/drawingml/2006/main">
  <a:clrScheme name="Whirlpool 2">
    <a:dk1>
      <a:srgbClr val="000066"/>
    </a:dk1>
    <a:lt1>
      <a:srgbClr val="FFFFFF"/>
    </a:lt1>
    <a:dk2>
      <a:srgbClr val="6699FF"/>
    </a:dk2>
    <a:lt2>
      <a:srgbClr val="CCFFFF"/>
    </a:lt2>
    <a:accent1>
      <a:srgbClr val="CC99FF"/>
    </a:accent1>
    <a:accent2>
      <a:srgbClr val="9999FF"/>
    </a:accent2>
    <a:accent3>
      <a:srgbClr val="B8CAFF"/>
    </a:accent3>
    <a:accent4>
      <a:srgbClr val="DADADA"/>
    </a:accent4>
    <a:accent5>
      <a:srgbClr val="E2CAFF"/>
    </a:accent5>
    <a:accent6>
      <a:srgbClr val="8A8AE7"/>
    </a:accent6>
    <a:hlink>
      <a:srgbClr val="99CCFF"/>
    </a:hlink>
    <a:folHlink>
      <a:srgbClr val="0066FF"/>
    </a:folHlink>
  </a:clrScheme>
</a:themeOverride>
</file>

<file path=ppt/theme/themeOverride12.xml><?xml version="1.0" encoding="utf-8"?>
<a:themeOverride xmlns:a="http://schemas.openxmlformats.org/drawingml/2006/main">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themeOverride>
</file>

<file path=ppt/theme/themeOverride13.xml><?xml version="1.0" encoding="utf-8"?>
<a:themeOverride xmlns:a="http://schemas.openxmlformats.org/drawingml/2006/main">
  <a:clrScheme name="Whirlpool 2">
    <a:dk1>
      <a:srgbClr val="000066"/>
    </a:dk1>
    <a:lt1>
      <a:srgbClr val="FFFFFF"/>
    </a:lt1>
    <a:dk2>
      <a:srgbClr val="6699FF"/>
    </a:dk2>
    <a:lt2>
      <a:srgbClr val="CCFFFF"/>
    </a:lt2>
    <a:accent1>
      <a:srgbClr val="CC99FF"/>
    </a:accent1>
    <a:accent2>
      <a:srgbClr val="9999FF"/>
    </a:accent2>
    <a:accent3>
      <a:srgbClr val="B8CAFF"/>
    </a:accent3>
    <a:accent4>
      <a:srgbClr val="DADADA"/>
    </a:accent4>
    <a:accent5>
      <a:srgbClr val="E2CAFF"/>
    </a:accent5>
    <a:accent6>
      <a:srgbClr val="8A8AE7"/>
    </a:accent6>
    <a:hlink>
      <a:srgbClr val="99CCFF"/>
    </a:hlink>
    <a:folHlink>
      <a:srgbClr val="0066FF"/>
    </a:folHlink>
  </a:clrScheme>
</a:themeOverride>
</file>

<file path=ppt/theme/themeOverride14.xml><?xml version="1.0" encoding="utf-8"?>
<a:themeOverride xmlns:a="http://schemas.openxmlformats.org/drawingml/2006/main">
  <a:clrScheme name="Whirlpool 2">
    <a:dk1>
      <a:srgbClr val="000066"/>
    </a:dk1>
    <a:lt1>
      <a:srgbClr val="FFFFFF"/>
    </a:lt1>
    <a:dk2>
      <a:srgbClr val="6699FF"/>
    </a:dk2>
    <a:lt2>
      <a:srgbClr val="CCFFFF"/>
    </a:lt2>
    <a:accent1>
      <a:srgbClr val="CC99FF"/>
    </a:accent1>
    <a:accent2>
      <a:srgbClr val="9999FF"/>
    </a:accent2>
    <a:accent3>
      <a:srgbClr val="B8CAFF"/>
    </a:accent3>
    <a:accent4>
      <a:srgbClr val="DADADA"/>
    </a:accent4>
    <a:accent5>
      <a:srgbClr val="E2CAFF"/>
    </a:accent5>
    <a:accent6>
      <a:srgbClr val="8A8AE7"/>
    </a:accent6>
    <a:hlink>
      <a:srgbClr val="99CCFF"/>
    </a:hlink>
    <a:folHlink>
      <a:srgbClr val="0066FF"/>
    </a:folHlink>
  </a:clrScheme>
</a:themeOverride>
</file>

<file path=ppt/theme/themeOverride15.xml><?xml version="1.0" encoding="utf-8"?>
<a:themeOverride xmlns:a="http://schemas.openxmlformats.org/drawingml/2006/main">
  <a:clrScheme name="Whirlpool 2">
    <a:dk1>
      <a:srgbClr val="000066"/>
    </a:dk1>
    <a:lt1>
      <a:srgbClr val="FFFFFF"/>
    </a:lt1>
    <a:dk2>
      <a:srgbClr val="6699FF"/>
    </a:dk2>
    <a:lt2>
      <a:srgbClr val="CCFFFF"/>
    </a:lt2>
    <a:accent1>
      <a:srgbClr val="CC99FF"/>
    </a:accent1>
    <a:accent2>
      <a:srgbClr val="9999FF"/>
    </a:accent2>
    <a:accent3>
      <a:srgbClr val="B8CAFF"/>
    </a:accent3>
    <a:accent4>
      <a:srgbClr val="DADADA"/>
    </a:accent4>
    <a:accent5>
      <a:srgbClr val="E2CAFF"/>
    </a:accent5>
    <a:accent6>
      <a:srgbClr val="8A8AE7"/>
    </a:accent6>
    <a:hlink>
      <a:srgbClr val="99CCFF"/>
    </a:hlink>
    <a:folHlink>
      <a:srgbClr val="0066FF"/>
    </a:folHlink>
  </a:clrScheme>
</a:themeOverride>
</file>

<file path=ppt/theme/themeOverride16.xml><?xml version="1.0" encoding="utf-8"?>
<a:themeOverride xmlns:a="http://schemas.openxmlformats.org/drawingml/2006/main">
  <a:clrScheme name="Whirlpool 2">
    <a:dk1>
      <a:srgbClr val="000066"/>
    </a:dk1>
    <a:lt1>
      <a:srgbClr val="FFFFFF"/>
    </a:lt1>
    <a:dk2>
      <a:srgbClr val="6699FF"/>
    </a:dk2>
    <a:lt2>
      <a:srgbClr val="CCFFFF"/>
    </a:lt2>
    <a:accent1>
      <a:srgbClr val="CC99FF"/>
    </a:accent1>
    <a:accent2>
      <a:srgbClr val="9999FF"/>
    </a:accent2>
    <a:accent3>
      <a:srgbClr val="B8CAFF"/>
    </a:accent3>
    <a:accent4>
      <a:srgbClr val="DADADA"/>
    </a:accent4>
    <a:accent5>
      <a:srgbClr val="E2CAFF"/>
    </a:accent5>
    <a:accent6>
      <a:srgbClr val="8A8AE7"/>
    </a:accent6>
    <a:hlink>
      <a:srgbClr val="99CCFF"/>
    </a:hlink>
    <a:folHlink>
      <a:srgbClr val="0066FF"/>
    </a:folHlink>
  </a:clrScheme>
</a:themeOverride>
</file>

<file path=ppt/theme/themeOverride17.xml><?xml version="1.0" encoding="utf-8"?>
<a:themeOverride xmlns:a="http://schemas.openxmlformats.org/drawingml/2006/main">
  <a:clrScheme name="Whirlpool 2">
    <a:dk1>
      <a:srgbClr val="000066"/>
    </a:dk1>
    <a:lt1>
      <a:srgbClr val="FFFFFF"/>
    </a:lt1>
    <a:dk2>
      <a:srgbClr val="6699FF"/>
    </a:dk2>
    <a:lt2>
      <a:srgbClr val="CCFFFF"/>
    </a:lt2>
    <a:accent1>
      <a:srgbClr val="CC99FF"/>
    </a:accent1>
    <a:accent2>
      <a:srgbClr val="9999FF"/>
    </a:accent2>
    <a:accent3>
      <a:srgbClr val="B8CAFF"/>
    </a:accent3>
    <a:accent4>
      <a:srgbClr val="DADADA"/>
    </a:accent4>
    <a:accent5>
      <a:srgbClr val="E2CAFF"/>
    </a:accent5>
    <a:accent6>
      <a:srgbClr val="8A8AE7"/>
    </a:accent6>
    <a:hlink>
      <a:srgbClr val="99CCFF"/>
    </a:hlink>
    <a:folHlink>
      <a:srgbClr val="0066FF"/>
    </a:folHlink>
  </a:clrScheme>
</a:themeOverride>
</file>

<file path=ppt/theme/themeOverride18.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9.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Whirlpool 2">
    <a:dk1>
      <a:srgbClr val="000066"/>
    </a:dk1>
    <a:lt1>
      <a:srgbClr val="FFFFFF"/>
    </a:lt1>
    <a:dk2>
      <a:srgbClr val="6699FF"/>
    </a:dk2>
    <a:lt2>
      <a:srgbClr val="CCFFFF"/>
    </a:lt2>
    <a:accent1>
      <a:srgbClr val="CC99FF"/>
    </a:accent1>
    <a:accent2>
      <a:srgbClr val="9999FF"/>
    </a:accent2>
    <a:accent3>
      <a:srgbClr val="B8CAFF"/>
    </a:accent3>
    <a:accent4>
      <a:srgbClr val="DADADA"/>
    </a:accent4>
    <a:accent5>
      <a:srgbClr val="E2CAFF"/>
    </a:accent5>
    <a:accent6>
      <a:srgbClr val="8A8AE7"/>
    </a:accent6>
    <a:hlink>
      <a:srgbClr val="99CCFF"/>
    </a:hlink>
    <a:folHlink>
      <a:srgbClr val="0066FF"/>
    </a:folHlink>
  </a:clrScheme>
</a:themeOverride>
</file>

<file path=ppt/theme/themeOverride20.xml><?xml version="1.0" encoding="utf-8"?>
<a:themeOverride xmlns:a="http://schemas.openxmlformats.org/drawingml/2006/main">
  <a:clrScheme name="">
    <a:dk1>
      <a:srgbClr val="808080"/>
    </a:dk1>
    <a:lt1>
      <a:srgbClr val="FFFFFF"/>
    </a:lt1>
    <a:dk2>
      <a:srgbClr val="000000"/>
    </a:dk2>
    <a:lt2>
      <a:srgbClr val="FFFFFF"/>
    </a:lt2>
    <a:accent1>
      <a:srgbClr val="FF6600"/>
    </a:accent1>
    <a:accent2>
      <a:srgbClr val="99CC00"/>
    </a:accent2>
    <a:accent3>
      <a:srgbClr val="AAAAAA"/>
    </a:accent3>
    <a:accent4>
      <a:srgbClr val="DADADA"/>
    </a:accent4>
    <a:accent5>
      <a:srgbClr val="FFB8AA"/>
    </a:accent5>
    <a:accent6>
      <a:srgbClr val="8AB900"/>
    </a:accent6>
    <a:hlink>
      <a:srgbClr val="960000"/>
    </a:hlink>
    <a:folHlink>
      <a:srgbClr val="4068AC"/>
    </a:folHlink>
  </a:clrScheme>
</a:themeOverride>
</file>

<file path=ppt/theme/themeOverride21.xml><?xml version="1.0" encoding="utf-8"?>
<a:themeOverride xmlns:a="http://schemas.openxmlformats.org/drawingml/2006/main">
  <a:clrScheme name="Whirlpool 2">
    <a:dk1>
      <a:srgbClr val="000066"/>
    </a:dk1>
    <a:lt1>
      <a:srgbClr val="FFFFFF"/>
    </a:lt1>
    <a:dk2>
      <a:srgbClr val="6699FF"/>
    </a:dk2>
    <a:lt2>
      <a:srgbClr val="CCFFFF"/>
    </a:lt2>
    <a:accent1>
      <a:srgbClr val="CC99FF"/>
    </a:accent1>
    <a:accent2>
      <a:srgbClr val="9999FF"/>
    </a:accent2>
    <a:accent3>
      <a:srgbClr val="B8CAFF"/>
    </a:accent3>
    <a:accent4>
      <a:srgbClr val="DADADA"/>
    </a:accent4>
    <a:accent5>
      <a:srgbClr val="E2CAFF"/>
    </a:accent5>
    <a:accent6>
      <a:srgbClr val="8A8AE7"/>
    </a:accent6>
    <a:hlink>
      <a:srgbClr val="99CCFF"/>
    </a:hlink>
    <a:folHlink>
      <a:srgbClr val="0066FF"/>
    </a:folHlink>
  </a:clrScheme>
</a:themeOverride>
</file>

<file path=ppt/theme/themeOverride22.xml><?xml version="1.0" encoding="utf-8"?>
<a:themeOverride xmlns:a="http://schemas.openxmlformats.org/drawingml/2006/main">
  <a:clrScheme name="Whirlpool 2">
    <a:dk1>
      <a:srgbClr val="000066"/>
    </a:dk1>
    <a:lt1>
      <a:srgbClr val="FFFFFF"/>
    </a:lt1>
    <a:dk2>
      <a:srgbClr val="6699FF"/>
    </a:dk2>
    <a:lt2>
      <a:srgbClr val="CCFFFF"/>
    </a:lt2>
    <a:accent1>
      <a:srgbClr val="CC99FF"/>
    </a:accent1>
    <a:accent2>
      <a:srgbClr val="9999FF"/>
    </a:accent2>
    <a:accent3>
      <a:srgbClr val="B8CAFF"/>
    </a:accent3>
    <a:accent4>
      <a:srgbClr val="DADADA"/>
    </a:accent4>
    <a:accent5>
      <a:srgbClr val="E2CAFF"/>
    </a:accent5>
    <a:accent6>
      <a:srgbClr val="8A8AE7"/>
    </a:accent6>
    <a:hlink>
      <a:srgbClr val="99CCFF"/>
    </a:hlink>
    <a:folHlink>
      <a:srgbClr val="0066FF"/>
    </a:folHlink>
  </a:clrScheme>
</a:themeOverride>
</file>

<file path=ppt/theme/themeOverride23.xml><?xml version="1.0" encoding="utf-8"?>
<a:themeOverride xmlns:a="http://schemas.openxmlformats.org/drawingml/2006/main">
  <a:clrScheme name="Whirlpool 2">
    <a:dk1>
      <a:srgbClr val="000066"/>
    </a:dk1>
    <a:lt1>
      <a:srgbClr val="FFFFFF"/>
    </a:lt1>
    <a:dk2>
      <a:srgbClr val="6699FF"/>
    </a:dk2>
    <a:lt2>
      <a:srgbClr val="CCFFFF"/>
    </a:lt2>
    <a:accent1>
      <a:srgbClr val="CC99FF"/>
    </a:accent1>
    <a:accent2>
      <a:srgbClr val="9999FF"/>
    </a:accent2>
    <a:accent3>
      <a:srgbClr val="B8CAFF"/>
    </a:accent3>
    <a:accent4>
      <a:srgbClr val="DADADA"/>
    </a:accent4>
    <a:accent5>
      <a:srgbClr val="E2CAFF"/>
    </a:accent5>
    <a:accent6>
      <a:srgbClr val="8A8AE7"/>
    </a:accent6>
    <a:hlink>
      <a:srgbClr val="99CCFF"/>
    </a:hlink>
    <a:folHlink>
      <a:srgbClr val="0066FF"/>
    </a:folHlink>
  </a:clrScheme>
</a:themeOverride>
</file>

<file path=ppt/theme/themeOverride24.xml><?xml version="1.0" encoding="utf-8"?>
<a:themeOverride xmlns:a="http://schemas.openxmlformats.org/drawingml/2006/main">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themeOverride>
</file>

<file path=ppt/theme/themeOverride25.xml><?xml version="1.0" encoding="utf-8"?>
<a:themeOverride xmlns:a="http://schemas.openxmlformats.org/drawingml/2006/main">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themeOverride>
</file>

<file path=ppt/theme/themeOverride26.xml><?xml version="1.0" encoding="utf-8"?>
<a:themeOverride xmlns:a="http://schemas.openxmlformats.org/drawingml/2006/main">
  <a:clrScheme name="Whirlpool 2">
    <a:dk1>
      <a:srgbClr val="000066"/>
    </a:dk1>
    <a:lt1>
      <a:srgbClr val="FFFFFF"/>
    </a:lt1>
    <a:dk2>
      <a:srgbClr val="6699FF"/>
    </a:dk2>
    <a:lt2>
      <a:srgbClr val="CCFFFF"/>
    </a:lt2>
    <a:accent1>
      <a:srgbClr val="CC99FF"/>
    </a:accent1>
    <a:accent2>
      <a:srgbClr val="9999FF"/>
    </a:accent2>
    <a:accent3>
      <a:srgbClr val="B8CAFF"/>
    </a:accent3>
    <a:accent4>
      <a:srgbClr val="DADADA"/>
    </a:accent4>
    <a:accent5>
      <a:srgbClr val="E2CAFF"/>
    </a:accent5>
    <a:accent6>
      <a:srgbClr val="8A8AE7"/>
    </a:accent6>
    <a:hlink>
      <a:srgbClr val="99CCFF"/>
    </a:hlink>
    <a:folHlink>
      <a:srgbClr val="0066FF"/>
    </a:folHlink>
  </a:clrScheme>
</a:themeOverride>
</file>

<file path=ppt/theme/themeOverride27.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28.xml><?xml version="1.0" encoding="utf-8"?>
<a:themeOverride xmlns:a="http://schemas.openxmlformats.org/drawingml/2006/main">
  <a:clrScheme name="Whirlpool 2">
    <a:dk1>
      <a:srgbClr val="000066"/>
    </a:dk1>
    <a:lt1>
      <a:srgbClr val="FFFFFF"/>
    </a:lt1>
    <a:dk2>
      <a:srgbClr val="6699FF"/>
    </a:dk2>
    <a:lt2>
      <a:srgbClr val="CCFFFF"/>
    </a:lt2>
    <a:accent1>
      <a:srgbClr val="CC99FF"/>
    </a:accent1>
    <a:accent2>
      <a:srgbClr val="9999FF"/>
    </a:accent2>
    <a:accent3>
      <a:srgbClr val="B8CAFF"/>
    </a:accent3>
    <a:accent4>
      <a:srgbClr val="DADADA"/>
    </a:accent4>
    <a:accent5>
      <a:srgbClr val="E2CAFF"/>
    </a:accent5>
    <a:accent6>
      <a:srgbClr val="8A8AE7"/>
    </a:accent6>
    <a:hlink>
      <a:srgbClr val="99CCFF"/>
    </a:hlink>
    <a:folHlink>
      <a:srgbClr val="0066FF"/>
    </a:folHlink>
  </a:clrScheme>
</a:themeOverride>
</file>

<file path=ppt/theme/themeOverride29.xml><?xml version="1.0" encoding="utf-8"?>
<a:themeOverride xmlns:a="http://schemas.openxmlformats.org/drawingml/2006/main">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0.xml><?xml version="1.0" encoding="utf-8"?>
<a:themeOverride xmlns:a="http://schemas.openxmlformats.org/drawingml/2006/main">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themeOverride>
</file>

<file path=ppt/theme/themeOverride31.xml><?xml version="1.0" encoding="utf-8"?>
<a:themeOverride xmlns:a="http://schemas.openxmlformats.org/drawingml/2006/main">
  <a:clrScheme name="Whirlpool 2">
    <a:dk1>
      <a:srgbClr val="000066"/>
    </a:dk1>
    <a:lt1>
      <a:srgbClr val="FFFFFF"/>
    </a:lt1>
    <a:dk2>
      <a:srgbClr val="6699FF"/>
    </a:dk2>
    <a:lt2>
      <a:srgbClr val="CCFFFF"/>
    </a:lt2>
    <a:accent1>
      <a:srgbClr val="CC99FF"/>
    </a:accent1>
    <a:accent2>
      <a:srgbClr val="9999FF"/>
    </a:accent2>
    <a:accent3>
      <a:srgbClr val="B8CAFF"/>
    </a:accent3>
    <a:accent4>
      <a:srgbClr val="DADADA"/>
    </a:accent4>
    <a:accent5>
      <a:srgbClr val="E2CAFF"/>
    </a:accent5>
    <a:accent6>
      <a:srgbClr val="8A8AE7"/>
    </a:accent6>
    <a:hlink>
      <a:srgbClr val="99CCFF"/>
    </a:hlink>
    <a:folHlink>
      <a:srgbClr val="0066FF"/>
    </a:folHlink>
  </a:clrScheme>
</a:themeOverride>
</file>

<file path=ppt/theme/themeOverride32.xml><?xml version="1.0" encoding="utf-8"?>
<a:themeOverride xmlns:a="http://schemas.openxmlformats.org/drawingml/2006/main">
  <a:clrScheme name="Whirlpool 2">
    <a:dk1>
      <a:srgbClr val="000066"/>
    </a:dk1>
    <a:lt1>
      <a:srgbClr val="FFFFFF"/>
    </a:lt1>
    <a:dk2>
      <a:srgbClr val="6699FF"/>
    </a:dk2>
    <a:lt2>
      <a:srgbClr val="CCFFFF"/>
    </a:lt2>
    <a:accent1>
      <a:srgbClr val="CC99FF"/>
    </a:accent1>
    <a:accent2>
      <a:srgbClr val="9999FF"/>
    </a:accent2>
    <a:accent3>
      <a:srgbClr val="B8CAFF"/>
    </a:accent3>
    <a:accent4>
      <a:srgbClr val="DADADA"/>
    </a:accent4>
    <a:accent5>
      <a:srgbClr val="E2CAFF"/>
    </a:accent5>
    <a:accent6>
      <a:srgbClr val="8A8AE7"/>
    </a:accent6>
    <a:hlink>
      <a:srgbClr val="99CCFF"/>
    </a:hlink>
    <a:folHlink>
      <a:srgbClr val="0066FF"/>
    </a:folHlink>
  </a:clrScheme>
</a:themeOverride>
</file>

<file path=ppt/theme/themeOverride33.xml><?xml version="1.0" encoding="utf-8"?>
<a:themeOverride xmlns:a="http://schemas.openxmlformats.org/drawingml/2006/main">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themeOverride>
</file>

<file path=ppt/theme/themeOverride34.xml><?xml version="1.0" encoding="utf-8"?>
<a:themeOverride xmlns:a="http://schemas.openxmlformats.org/drawingml/2006/main">
  <a:clrScheme name="Whirlpool 2">
    <a:dk1>
      <a:srgbClr val="000066"/>
    </a:dk1>
    <a:lt1>
      <a:srgbClr val="FFFFFF"/>
    </a:lt1>
    <a:dk2>
      <a:srgbClr val="6699FF"/>
    </a:dk2>
    <a:lt2>
      <a:srgbClr val="CCFFFF"/>
    </a:lt2>
    <a:accent1>
      <a:srgbClr val="CC99FF"/>
    </a:accent1>
    <a:accent2>
      <a:srgbClr val="9999FF"/>
    </a:accent2>
    <a:accent3>
      <a:srgbClr val="B8CAFF"/>
    </a:accent3>
    <a:accent4>
      <a:srgbClr val="DADADA"/>
    </a:accent4>
    <a:accent5>
      <a:srgbClr val="E2CAFF"/>
    </a:accent5>
    <a:accent6>
      <a:srgbClr val="8A8AE7"/>
    </a:accent6>
    <a:hlink>
      <a:srgbClr val="99CCFF"/>
    </a:hlink>
    <a:folHlink>
      <a:srgbClr val="0066FF"/>
    </a:folHlink>
  </a:clrScheme>
</a:themeOverride>
</file>

<file path=ppt/theme/themeOverride35.xml><?xml version="1.0" encoding="utf-8"?>
<a:themeOverride xmlns:a="http://schemas.openxmlformats.org/drawingml/2006/main">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themeOverride>
</file>

<file path=ppt/theme/themeOverride36.xml><?xml version="1.0" encoding="utf-8"?>
<a:themeOverride xmlns:a="http://schemas.openxmlformats.org/drawingml/2006/main">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themeOverride>
</file>

<file path=ppt/theme/themeOverride37.xml><?xml version="1.0" encoding="utf-8"?>
<a:themeOverride xmlns:a="http://schemas.openxmlformats.org/drawingml/2006/main">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themeOverride>
</file>

<file path=ppt/theme/themeOverride4.xml><?xml version="1.0" encoding="utf-8"?>
<a:themeOverride xmlns:a="http://schemas.openxmlformats.org/drawingml/2006/main">
  <a:clrScheme name="Whirlpool 2">
    <a:dk1>
      <a:srgbClr val="000066"/>
    </a:dk1>
    <a:lt1>
      <a:srgbClr val="FFFFFF"/>
    </a:lt1>
    <a:dk2>
      <a:srgbClr val="6699FF"/>
    </a:dk2>
    <a:lt2>
      <a:srgbClr val="CCFFFF"/>
    </a:lt2>
    <a:accent1>
      <a:srgbClr val="CC99FF"/>
    </a:accent1>
    <a:accent2>
      <a:srgbClr val="9999FF"/>
    </a:accent2>
    <a:accent3>
      <a:srgbClr val="B8CAFF"/>
    </a:accent3>
    <a:accent4>
      <a:srgbClr val="DADADA"/>
    </a:accent4>
    <a:accent5>
      <a:srgbClr val="E2CAFF"/>
    </a:accent5>
    <a:accent6>
      <a:srgbClr val="8A8AE7"/>
    </a:accent6>
    <a:hlink>
      <a:srgbClr val="99CCFF"/>
    </a:hlink>
    <a:folHlink>
      <a:srgbClr val="0066FF"/>
    </a:folHlink>
  </a:clrScheme>
</a:themeOverride>
</file>

<file path=ppt/theme/themeOverride5.xml><?xml version="1.0" encoding="utf-8"?>
<a:themeOverride xmlns:a="http://schemas.openxmlformats.org/drawingml/2006/main">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themeOverride>
</file>

<file path=ppt/theme/themeOverride6.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7.xml><?xml version="1.0" encoding="utf-8"?>
<a:themeOverride xmlns:a="http://schemas.openxmlformats.org/drawingml/2006/main">
  <a:clrScheme name="Whirlpool 2">
    <a:dk1>
      <a:srgbClr val="000066"/>
    </a:dk1>
    <a:lt1>
      <a:srgbClr val="FFFFFF"/>
    </a:lt1>
    <a:dk2>
      <a:srgbClr val="6699FF"/>
    </a:dk2>
    <a:lt2>
      <a:srgbClr val="CCFFFF"/>
    </a:lt2>
    <a:accent1>
      <a:srgbClr val="CC99FF"/>
    </a:accent1>
    <a:accent2>
      <a:srgbClr val="9999FF"/>
    </a:accent2>
    <a:accent3>
      <a:srgbClr val="B8CAFF"/>
    </a:accent3>
    <a:accent4>
      <a:srgbClr val="DADADA"/>
    </a:accent4>
    <a:accent5>
      <a:srgbClr val="E2CAFF"/>
    </a:accent5>
    <a:accent6>
      <a:srgbClr val="8A8AE7"/>
    </a:accent6>
    <a:hlink>
      <a:srgbClr val="99CCFF"/>
    </a:hlink>
    <a:folHlink>
      <a:srgbClr val="0066FF"/>
    </a:folHlink>
  </a:clrScheme>
</a:themeOverride>
</file>

<file path=ppt/theme/themeOverride8.xml><?xml version="1.0" encoding="utf-8"?>
<a:themeOverride xmlns:a="http://schemas.openxmlformats.org/drawingml/2006/main">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themeOverride>
</file>

<file path=ppt/theme/themeOverride9.xml><?xml version="1.0" encoding="utf-8"?>
<a:themeOverride xmlns:a="http://schemas.openxmlformats.org/drawingml/2006/main">
  <a:clrScheme name="Whirlpool 2">
    <a:dk1>
      <a:srgbClr val="000066"/>
    </a:dk1>
    <a:lt1>
      <a:srgbClr val="FFFFFF"/>
    </a:lt1>
    <a:dk2>
      <a:srgbClr val="6699FF"/>
    </a:dk2>
    <a:lt2>
      <a:srgbClr val="CCFFFF"/>
    </a:lt2>
    <a:accent1>
      <a:srgbClr val="CC99FF"/>
    </a:accent1>
    <a:accent2>
      <a:srgbClr val="9999FF"/>
    </a:accent2>
    <a:accent3>
      <a:srgbClr val="B8CAFF"/>
    </a:accent3>
    <a:accent4>
      <a:srgbClr val="DADADA"/>
    </a:accent4>
    <a:accent5>
      <a:srgbClr val="E2CAFF"/>
    </a:accent5>
    <a:accent6>
      <a:srgbClr val="8A8AE7"/>
    </a:accent6>
    <a:hlink>
      <a:srgbClr val="99CCFF"/>
    </a:hlink>
    <a:folHlink>
      <a:srgbClr val="0066FF"/>
    </a:folHlink>
  </a:clrScheme>
</a:themeOverride>
</file>

<file path=docProps/app.xml><?xml version="1.0" encoding="utf-8"?>
<Properties xmlns="http://schemas.openxmlformats.org/officeDocument/2006/extended-properties" xmlns:vt="http://schemas.openxmlformats.org/officeDocument/2006/docPropsVTypes">
  <Template>C:\Program Files\Microsoft Office\Templates\Presentation Designs\Whirlpool.pot</Template>
  <TotalTime>6892</TotalTime>
  <Words>14799</Words>
  <Application>Microsoft Macintosh PowerPoint</Application>
  <PresentationFormat>On-screen Show (4:3)</PresentationFormat>
  <Paragraphs>2352</Paragraphs>
  <Slides>217</Slides>
  <Notes>158</Notes>
  <HiddenSlides>25</HiddenSlides>
  <MMClips>0</MMClips>
  <ScaleCrop>false</ScaleCrop>
  <HeadingPairs>
    <vt:vector size="8" baseType="variant">
      <vt:variant>
        <vt:lpstr>Fonts Used</vt:lpstr>
      </vt:variant>
      <vt:variant>
        <vt:i4>52</vt:i4>
      </vt:variant>
      <vt:variant>
        <vt:lpstr>Theme</vt:lpstr>
      </vt:variant>
      <vt:variant>
        <vt:i4>65</vt:i4>
      </vt:variant>
      <vt:variant>
        <vt:lpstr>Embedded OLE Servers</vt:lpstr>
      </vt:variant>
      <vt:variant>
        <vt:i4>1</vt:i4>
      </vt:variant>
      <vt:variant>
        <vt:lpstr>Slide Titles</vt:lpstr>
      </vt:variant>
      <vt:variant>
        <vt:i4>217</vt:i4>
      </vt:variant>
    </vt:vector>
  </HeadingPairs>
  <TitlesOfParts>
    <vt:vector size="335" baseType="lpstr">
      <vt:lpstr>AGaramond</vt:lpstr>
      <vt:lpstr>Arail</vt:lpstr>
      <vt:lpstr>ArialMT</vt:lpstr>
      <vt:lpstr>BLADES</vt:lpstr>
      <vt:lpstr>BONES</vt:lpstr>
      <vt:lpstr>Bwgrkl</vt:lpstr>
      <vt:lpstr>Chicago</vt:lpstr>
      <vt:lpstr>DFKai-SB</vt:lpstr>
      <vt:lpstr>Firecat Medium</vt:lpstr>
      <vt:lpstr>Kaiti SC</vt:lpstr>
      <vt:lpstr>微軟正黑體</vt:lpstr>
      <vt:lpstr>Microsoft YaHei UI</vt:lpstr>
      <vt:lpstr>ＭＳ ゴシック</vt:lpstr>
      <vt:lpstr>ＭＳ Ｐゴシック</vt:lpstr>
      <vt:lpstr>ＭＳ Ｐゴシック</vt:lpstr>
      <vt:lpstr>Nadianne</vt:lpstr>
      <vt:lpstr>NJ Chinese Simplified</vt:lpstr>
      <vt:lpstr>Scholar</vt:lpstr>
      <vt:lpstr>黑体</vt:lpstr>
      <vt:lpstr>SimSun</vt:lpstr>
      <vt:lpstr>SimSun</vt:lpstr>
      <vt:lpstr>华文宋体</vt:lpstr>
      <vt:lpstr>华文细黑</vt:lpstr>
      <vt:lpstr>XPCopperhead</vt:lpstr>
      <vt:lpstr>微软简中圆</vt:lpstr>
      <vt:lpstr>微软简楷体</vt:lpstr>
      <vt:lpstr>微软简综艺</vt:lpstr>
      <vt:lpstr>微软简魏碑</vt:lpstr>
      <vt:lpstr>微软繁琥珀</vt:lpstr>
      <vt:lpstr>Apple Chancery</vt:lpstr>
      <vt:lpstr>Arial</vt:lpstr>
      <vt:lpstr>Arial</vt:lpstr>
      <vt:lpstr>Arial Black</vt:lpstr>
      <vt:lpstr>Arial Narrow</vt:lpstr>
      <vt:lpstr>Bank Gothic</vt:lpstr>
      <vt:lpstr>Book Antiqua</vt:lpstr>
      <vt:lpstr>Braggadocio</vt:lpstr>
      <vt:lpstr>Calibri</vt:lpstr>
      <vt:lpstr>Comic Sans MS</vt:lpstr>
      <vt:lpstr>Garamond</vt:lpstr>
      <vt:lpstr>Geneva</vt:lpstr>
      <vt:lpstr>Gill Sans</vt:lpstr>
      <vt:lpstr>Helena</vt:lpstr>
      <vt:lpstr>Helvetica</vt:lpstr>
      <vt:lpstr>Lucida Console</vt:lpstr>
      <vt:lpstr>Monotype Sorts</vt:lpstr>
      <vt:lpstr>News Gothic MT</vt:lpstr>
      <vt:lpstr>Tahoma</vt:lpstr>
      <vt:lpstr>Times</vt:lpstr>
      <vt:lpstr>Times New Roman</vt:lpstr>
      <vt:lpstr>Verdana</vt:lpstr>
      <vt:lpstr>Wingdings</vt:lpstr>
      <vt:lpstr>Whirlpool</vt:lpstr>
      <vt:lpstr>Default Design</vt:lpstr>
      <vt:lpstr>Expedition</vt:lpstr>
      <vt:lpstr>Strategic</vt:lpstr>
      <vt:lpstr>14 Literary 2 - Dead Sea Scrolls</vt:lpstr>
      <vt:lpstr>Orbit</vt:lpstr>
      <vt:lpstr>1_Default Design</vt:lpstr>
      <vt:lpstr>1_Orbit</vt:lpstr>
      <vt:lpstr>Contemporary</vt:lpstr>
      <vt:lpstr>Bar Code</vt:lpstr>
      <vt:lpstr>1_Contemporary</vt:lpstr>
      <vt:lpstr>2_Orbit</vt:lpstr>
      <vt:lpstr>2_Default Design</vt:lpstr>
      <vt:lpstr>2_Blank Presentation</vt:lpstr>
      <vt:lpstr>4_Blank Presentation</vt:lpstr>
      <vt:lpstr>8_Blank Presentation</vt:lpstr>
      <vt:lpstr>1_Whirlpool</vt:lpstr>
      <vt:lpstr>Office Theme</vt:lpstr>
      <vt:lpstr>Blank Presentation</vt:lpstr>
      <vt:lpstr>4_Office Theme</vt:lpstr>
      <vt:lpstr>23_Blank Presentation</vt:lpstr>
      <vt:lpstr>1_Blank Presentation</vt:lpstr>
      <vt:lpstr>3_Default Design</vt:lpstr>
      <vt:lpstr>Full Moon</vt:lpstr>
      <vt:lpstr>3_Whirlpool</vt:lpstr>
      <vt:lpstr>29_Default Design</vt:lpstr>
      <vt:lpstr>1_Circuit</vt:lpstr>
      <vt:lpstr>1_MEADOW</vt:lpstr>
      <vt:lpstr>1_Expedition</vt:lpstr>
      <vt:lpstr>4_Whirlpool</vt:lpstr>
      <vt:lpstr>3_14 Literary 2 - Dead Sea Scrolls</vt:lpstr>
      <vt:lpstr>1_14 Literary 2 - Dead Sea Scrolls</vt:lpstr>
      <vt:lpstr>13_Strategic</vt:lpstr>
      <vt:lpstr>53_Blank Presentation</vt:lpstr>
      <vt:lpstr>49_Blank Presentation</vt:lpstr>
      <vt:lpstr>2_Whirlpool</vt:lpstr>
      <vt:lpstr>8_Office Theme</vt:lpstr>
      <vt:lpstr>5_Whirlpool</vt:lpstr>
      <vt:lpstr>5_Notebook</vt:lpstr>
      <vt:lpstr>54_Blank Presentation</vt:lpstr>
      <vt:lpstr>10_MEADOW</vt:lpstr>
      <vt:lpstr>2_untitled 1</vt:lpstr>
      <vt:lpstr>5_untitled 1</vt:lpstr>
      <vt:lpstr>17_Blank Presentation</vt:lpstr>
      <vt:lpstr>Fireball</vt:lpstr>
      <vt:lpstr>Balance</vt:lpstr>
      <vt:lpstr>1_Title &amp; Subtitle</vt:lpstr>
      <vt:lpstr>6_Whirlpool</vt:lpstr>
      <vt:lpstr>1_Strategic</vt:lpstr>
      <vt:lpstr>51_Blank Presentation</vt:lpstr>
      <vt:lpstr>5_Blank Presentation</vt:lpstr>
      <vt:lpstr>Beam</vt:lpstr>
      <vt:lpstr>1_Balance</vt:lpstr>
      <vt:lpstr>4_Orbit</vt:lpstr>
      <vt:lpstr>3_Blank Presentation</vt:lpstr>
      <vt:lpstr>6_Blank Presentation</vt:lpstr>
      <vt:lpstr>2_Topo</vt:lpstr>
      <vt:lpstr>1_Topo</vt:lpstr>
      <vt:lpstr>3_untitled 3</vt:lpstr>
      <vt:lpstr>4_Cascade</vt:lpstr>
      <vt:lpstr>Azure</vt:lpstr>
      <vt:lpstr>Title &amp; Subtitle</vt:lpstr>
      <vt:lpstr>20_Default Design</vt:lpstr>
      <vt:lpstr>5_untitled 3</vt:lpstr>
      <vt:lpstr>7_Whirlpool</vt:lpstr>
      <vt:lpstr>Microsoft ClipArt Gallery</vt:lpstr>
      <vt:lpstr>加拉太书</vt:lpstr>
      <vt:lpstr>关键字</vt:lpstr>
      <vt:lpstr>主题</vt:lpstr>
      <vt:lpstr>关键节</vt:lpstr>
      <vt:lpstr>总结概要</vt:lpstr>
      <vt:lpstr>国度陈述</vt:lpstr>
      <vt:lpstr>圣约陈述</vt:lpstr>
      <vt:lpstr>救赎陈述</vt:lpstr>
      <vt:lpstr>预言 (主, 神性) </vt:lpstr>
      <vt:lpstr>Book Chart</vt:lpstr>
      <vt:lpstr>PowerPoint Presentation</vt:lpstr>
      <vt:lpstr>要自由</vt:lpstr>
      <vt:lpstr>做错误教导的奴隶是最惨的奴隶</vt:lpstr>
      <vt:lpstr>为什么救恩是单单靠信心？</vt:lpstr>
      <vt:lpstr>I. 耶稣吩咐 保罗 教导因信得救  (1–2章)。</vt:lpstr>
      <vt:lpstr>II. 救赎 一直以来 都是因信  (3–4章).</vt:lpstr>
      <vt:lpstr>III. 只有因信得救才会使我们有 心灵 的改变(5–6章).</vt:lpstr>
      <vt:lpstr>主要思想</vt:lpstr>
      <vt:lpstr>加拉太书的应用</vt:lpstr>
      <vt:lpstr>Black</vt:lpstr>
      <vt:lpstr>新约综览(保罗书信)</vt:lpstr>
      <vt:lpstr>你如何将加拉太书与雅各书有所对比?</vt:lpstr>
      <vt:lpstr>你如何将加拉太书与雅各书有所对比?</vt:lpstr>
      <vt:lpstr>你如何将加拉太书与雅各书有所对比?</vt:lpstr>
      <vt:lpstr>有时基督徒歧视别的民族</vt:lpstr>
      <vt:lpstr>东西符合 </vt:lpstr>
      <vt:lpstr>东西符合</vt:lpstr>
      <vt:lpstr>东西符合</vt:lpstr>
      <vt:lpstr>东西符合</vt:lpstr>
      <vt:lpstr>东西符合</vt:lpstr>
      <vt:lpstr>东西符合</vt:lpstr>
      <vt:lpstr>东西符合</vt:lpstr>
      <vt:lpstr>东西符合</vt:lpstr>
      <vt:lpstr>现今的种族分别?</vt:lpstr>
      <vt:lpstr>PowerPoint Presentation</vt:lpstr>
      <vt:lpstr>真假？</vt:lpstr>
      <vt:lpstr>PowerPoint Presentation</vt:lpstr>
      <vt:lpstr>你看法如何？</vt:lpstr>
      <vt:lpstr>小心行走</vt:lpstr>
      <vt:lpstr>仔细观看</vt:lpstr>
      <vt:lpstr>再看一遍</vt:lpstr>
      <vt:lpstr>重点？</vt:lpstr>
      <vt:lpstr>PowerPoint Presentation</vt:lpstr>
      <vt:lpstr>加拉太人在何处？</vt:lpstr>
      <vt:lpstr>PowerPoint Presentation</vt:lpstr>
      <vt:lpstr>PowerPoint Presentation</vt:lpstr>
      <vt:lpstr>PowerPoint Presentation</vt:lpstr>
      <vt:lpstr>哪个最准确?</vt:lpstr>
      <vt:lpstr>得救 &amp; 成圣</vt:lpstr>
      <vt:lpstr>救恩 （无论年龄）:</vt:lpstr>
      <vt:lpstr>旧约中的救赎</vt:lpstr>
      <vt:lpstr>利未记合成</vt:lpstr>
      <vt:lpstr>换句话说…</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要自由</vt:lpstr>
      <vt:lpstr>奴隶制</vt:lpstr>
      <vt:lpstr>做错误教导的奴隶是最惨的奴隶</vt:lpstr>
      <vt:lpstr>Are you a slave?</vt:lpstr>
      <vt:lpstr>PowerPoint Presentation</vt:lpstr>
      <vt:lpstr>MMT</vt:lpstr>
      <vt:lpstr>保罗对比律法主义 </vt:lpstr>
      <vt:lpstr>DSS 的重要性</vt:lpstr>
      <vt:lpstr>How can you be free?</vt:lpstr>
      <vt:lpstr>为什么救恩是单单靠信心？</vt:lpstr>
      <vt:lpstr> 让我们一起考察经文 </vt:lpstr>
      <vt:lpstr>出埃及记背景</vt:lpstr>
      <vt:lpstr>Now make sure that you stay free, and don’t get tied up again in slavery to the law</vt:lpstr>
      <vt:lpstr>PowerPoint Presentation</vt:lpstr>
      <vt:lpstr>PowerPoint Presentation</vt:lpstr>
      <vt:lpstr>How to Plant a Church (The Gospel According to Paul)</vt:lpstr>
      <vt:lpstr>PowerPoint Presentation</vt:lpstr>
      <vt:lpstr>利未记 19:28 “不 可 为 死 人 用 刀 划 身 ， 也 不 可 在 身 上 刺 花 纹 。 我 是 耶 和 华 。"</vt:lpstr>
      <vt:lpstr>你看法如何？</vt:lpstr>
      <vt:lpstr>PowerPoint Presentation</vt:lpstr>
      <vt:lpstr>新约综览(保罗与他的书信)</vt:lpstr>
      <vt:lpstr>PowerPoint Presentation</vt:lpstr>
      <vt:lpstr>PowerPoint Presentation</vt:lpstr>
      <vt:lpstr>PowerPoint Presentation</vt:lpstr>
      <vt:lpstr>PowerPoint Presentation</vt:lpstr>
      <vt:lpstr>PowerPoint Presentation</vt:lpstr>
      <vt:lpstr>PowerPoint Presentation</vt:lpstr>
      <vt:lpstr>为什么救恩是单单靠信心？</vt:lpstr>
      <vt:lpstr>I. 耶稣吩咐 保罗 教导因信得救  (1–2章)。</vt:lpstr>
      <vt:lpstr>Slides on  加拉太书 1</vt:lpstr>
      <vt:lpstr>保罗的传记论证 (加拉太书 1–2)</vt:lpstr>
      <vt:lpstr>不同类型的称呼 (1:1 和合本)</vt:lpstr>
      <vt:lpstr>Book Chart</vt:lpstr>
      <vt:lpstr>叛教 (加拉太书 1:6-7 CNV)</vt:lpstr>
      <vt:lpstr>叛教 (加拉太书 1:6-7 CNV)</vt:lpstr>
      <vt:lpstr>保罗教学的根源  (1:12)</vt:lpstr>
      <vt:lpstr>保罗教学的根源 (使徒行 9:5b)</vt:lpstr>
      <vt:lpstr>保罗教学的根源 (1:15-16)</vt:lpstr>
      <vt:lpstr>保罗教学的根源 (1:17)</vt:lpstr>
      <vt:lpstr>Slides on  加拉太书 2</vt:lpstr>
      <vt:lpstr>伙伴， 不是老师 (2:9)</vt:lpstr>
      <vt:lpstr>彼得不能被斥责吗？这个教会 柱石会否公然犯罪？</vt:lpstr>
      <vt:lpstr>保罗斥责彼得 (2:11-12)</vt:lpstr>
      <vt:lpstr>关键节</vt:lpstr>
      <vt:lpstr>为什么救恩是单单靠信心？</vt:lpstr>
      <vt:lpstr>I. 耶稣吩咐 保罗 教导因信得救  (1–2章)。</vt:lpstr>
      <vt:lpstr>Book Chart</vt:lpstr>
      <vt:lpstr>Slides on  加拉太书 3</vt:lpstr>
      <vt:lpstr>保罗对比律法主义 </vt:lpstr>
      <vt:lpstr>II. 救赎 一直以来 都是因信  (3–4章).</vt:lpstr>
      <vt:lpstr>神为何给予旧约律法?</vt:lpstr>
      <vt:lpstr>保罗的 神学论证 (加拉太书 3－4)</vt:lpstr>
      <vt:lpstr>PowerPoint Presentation</vt:lpstr>
      <vt:lpstr>PowerPoint Presentation</vt:lpstr>
      <vt:lpstr>Abraham</vt:lpstr>
      <vt:lpstr>创世纪 15:5-6 （和合本）</vt:lpstr>
      <vt:lpstr>创世纪 15 承认</vt:lpstr>
      <vt:lpstr>加拉太书对付假教师</vt:lpstr>
      <vt:lpstr>D. 法律的目的</vt:lpstr>
      <vt:lpstr>D. 法律的目的</vt:lpstr>
      <vt:lpstr>D. 法律的目的</vt:lpstr>
      <vt:lpstr>解读和传播法律文学</vt:lpstr>
      <vt:lpstr>阐述旧约法律的建议策略</vt:lpstr>
      <vt:lpstr>一个探索旧约律法的建议</vt:lpstr>
      <vt:lpstr>阐述旧约法律的建议策略</vt:lpstr>
      <vt:lpstr>阐述旧约法律的建议策略</vt:lpstr>
      <vt:lpstr>阐述旧约法律的建议策略</vt:lpstr>
      <vt:lpstr>十诫是摩西之约的核心</vt:lpstr>
      <vt:lpstr>PowerPoint Presentation</vt:lpstr>
      <vt:lpstr>道德法意味着上帝的规则适用于。。。</vt:lpstr>
      <vt:lpstr>十诫是摩西之约的核心</vt:lpstr>
      <vt:lpstr>PowerPoint Presentation</vt:lpstr>
      <vt:lpstr>道德法意味着上帝的规则适用于。。。</vt:lpstr>
      <vt:lpstr>摩西的律法对我适用吗？</vt:lpstr>
      <vt:lpstr>摩西的律法对我适用吗？</vt:lpstr>
      <vt:lpstr>摩西的律法对我适用吗？</vt:lpstr>
      <vt:lpstr>摩西的律法对我适用吗？</vt:lpstr>
      <vt:lpstr>摩西的律法对我适用吗？</vt:lpstr>
      <vt:lpstr>“新”代替 “旧"</vt:lpstr>
      <vt:lpstr>王朝与立约时间表</vt:lpstr>
      <vt:lpstr>加拉太书 3:26-27</vt:lpstr>
      <vt:lpstr>PowerPoint Presentation</vt:lpstr>
      <vt:lpstr>PowerPoint Presentation</vt:lpstr>
      <vt:lpstr>Slides on  加拉太书 4</vt:lpstr>
      <vt:lpstr>"Think of it this way. If a father dies and leaves an inheritance for his young children, those children are not much better off than slaves until they grow up, even though they actually own everything their father had"  (Gal 4:1 NLT).</vt:lpstr>
      <vt:lpstr>"They have to obey their guardians until they reach whatever age their father set.  3And that’s the way it was with us before Christ came. We were like children; we were slaves to the basic spiritual principles of this world"  (Gal 4:2-3 NLT).</vt:lpstr>
      <vt:lpstr>"We were slaves to the basic spiritual principles of this world"  (Gal 4:3b NLT).</vt:lpstr>
      <vt:lpstr>"But when the right time came, God sent his Son, born of a woman, subject to the law"  (Gal 4:4 NLT).</vt:lpstr>
      <vt:lpstr>"God sent him to buy freedom for us who were slaves to the law, so that he could adopt us as his very own children" (Gal 4:5 NLT).</vt:lpstr>
      <vt:lpstr>两约之间的时代 (主前425—5年)</vt:lpstr>
      <vt:lpstr>The Intertestamental Era (3 slides)</vt:lpstr>
      <vt:lpstr>PowerPoint Presentation</vt:lpstr>
      <vt:lpstr>PowerPoint Presentation</vt:lpstr>
      <vt:lpstr>No longer slaves</vt:lpstr>
      <vt:lpstr>PowerPoint Presentation</vt:lpstr>
      <vt:lpstr>PowerPoint Presentation</vt:lpstr>
      <vt:lpstr>为什么救恩是单单靠信心？</vt:lpstr>
      <vt:lpstr>I. 耶稣吩咐 保罗 教导因信得救  (1–2章)。</vt:lpstr>
      <vt:lpstr>II. 救赎 一直以来 都是因信  (3–4章).</vt:lpstr>
      <vt:lpstr>Freedom to go the wrong way?</vt:lpstr>
      <vt:lpstr>Book Chart</vt:lpstr>
      <vt:lpstr>III. 只有因信得救才会使我们有 心灵 的改变(5–6章).</vt:lpstr>
      <vt:lpstr>Slides on  加拉太书 5</vt:lpstr>
      <vt:lpstr>Now make sure that you stay free, and don’t get tied up again in slavery to the law</vt:lpstr>
      <vt:lpstr>GRACE</vt:lpstr>
      <vt:lpstr>"So Christ has truly set us free. Now make sure that you stay free, and don’t get tied up again in slavery to the law" (5:1 NLT).</vt:lpstr>
      <vt:lpstr>保罗的实践论证 (加拉太书 5–6)</vt:lpstr>
      <vt:lpstr>“基 督 释 放 了 我 们 ， 叫 我 们 得 以 自 由 。 所 以 要 站 立 得 稳 ， 不 要 再 被 奴 仆 的 轭 挟 制 。”  (加拉太书 5:1).</vt:lpstr>
      <vt:lpstr>“基 督 释 放 了 我 们 ， 叫 我 们 得 以 自 由 。 所 以 要 站 立 得 稳 ， 不 要 再 被 奴 仆 的 轭 挟 制 。”  (加书 5:1).</vt:lpstr>
      <vt:lpstr>割礼, 维生素 K，以及凝血酶原</vt:lpstr>
      <vt:lpstr>属灵人身</vt:lpstr>
      <vt:lpstr>圣灵如何带领我们</vt:lpstr>
      <vt:lpstr>George Mueller‘s 步骤 #1  找出神的旨意</vt:lpstr>
      <vt:lpstr>恩赐对比属灵的果子</vt:lpstr>
      <vt:lpstr>恩赐对比属灵的果子</vt:lpstr>
      <vt:lpstr>圣灵的果子</vt:lpstr>
      <vt:lpstr>属灵的果子</vt:lpstr>
      <vt:lpstr>属灵的果子</vt:lpstr>
      <vt:lpstr>属灵的果子</vt:lpstr>
      <vt:lpstr>你屈服于耶稣了没?</vt:lpstr>
      <vt:lpstr>Slides on  加拉太书 6</vt:lpstr>
      <vt:lpstr>Restore People in Sin</vt:lpstr>
      <vt:lpstr>在加拉太书6：1中“恢复”一词在其他情况下指渔民修补网</vt:lpstr>
      <vt:lpstr>不要把恢复网作为优先事项！</vt:lpstr>
      <vt:lpstr>ETERNAL </vt:lpstr>
      <vt:lpstr>GALATIANS 6:8</vt:lpstr>
      <vt:lpstr>加拉太书六11</vt:lpstr>
      <vt:lpstr>Who is "the Israel of God" (Gal. 6:16)?</vt:lpstr>
      <vt:lpstr>“…和 (kai) 神的以色列民” (加拉太书 6:16)</vt:lpstr>
      <vt:lpstr>PowerPoint Presentation</vt:lpstr>
      <vt:lpstr>为什么救恩是单单靠信心？</vt:lpstr>
      <vt:lpstr>I. 耶稣吩咐 保罗 教导因信得救  (1–2章)。</vt:lpstr>
      <vt:lpstr>II. 救赎 一直以来 都是因信  (3–4章).</vt:lpstr>
      <vt:lpstr>III. 只有因信得救才会使我们有 心灵 的改变(5–6章).</vt:lpstr>
      <vt:lpstr>主要思想</vt:lpstr>
      <vt:lpstr>PowerPoint Presentation</vt:lpstr>
      <vt:lpstr>基督徒法律家</vt:lpstr>
      <vt:lpstr>受邀约去教会...</vt:lpstr>
      <vt:lpstr>Boy with long hair</vt:lpstr>
      <vt:lpstr>亚当路，真耶稣教会</vt:lpstr>
      <vt:lpstr>真耶稣教会信念</vt:lpstr>
      <vt:lpstr>为什么人们喜欢法律式？</vt:lpstr>
      <vt:lpstr>为什么人们喜欢法律式？</vt:lpstr>
      <vt:lpstr>为什么人们喜欢法律式？</vt:lpstr>
      <vt:lpstr>加拉太书的应用</vt:lpstr>
      <vt:lpstr>Black</vt:lpstr>
      <vt:lpstr>新约全书讲章 • BibleStudyDownloads.org</vt:lpstr>
      <vt:lpstr>PowerPoint Presentation</vt:lpstr>
      <vt:lpstr>PowerPoint Presentation</vt:lpstr>
      <vt:lpstr>Black</vt:lpstr>
      <vt:lpstr>新约全书链接地址 BibleStudyDownloads.org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Yeong</dc:creator>
  <cp:lastModifiedBy>Rick Griffith</cp:lastModifiedBy>
  <cp:revision>273</cp:revision>
  <dcterms:created xsi:type="dcterms:W3CDTF">2010-12-05T08:45:20Z</dcterms:created>
  <dcterms:modified xsi:type="dcterms:W3CDTF">2020-07-12T15:52:54Z</dcterms:modified>
</cp:coreProperties>
</file>