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3.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4.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5.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7.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8.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9.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0.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4.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5.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6.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7.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69.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0.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71.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2.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73.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4.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75.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76.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7.xml" ContentType="application/vnd.openxmlformats-officedocument.theme+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theme/theme78.xml" ContentType="application/vnd.openxmlformats-officedocument.theme+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79.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80.xml" ContentType="application/vnd.openxmlformats-officedocument.theme+xml"/>
  <Override PartName="/ppt/slideLayouts/slideLayout897.xml" ContentType="application/vnd.openxmlformats-officedocument.presentationml.slideLayout+xml"/>
  <Override PartName="/ppt/theme/theme81.xml" ContentType="application/vnd.openxmlformats-officedocument.theme+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theme/theme82.xml" ContentType="application/vnd.openxmlformats-officedocument.theme+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83.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84.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85.xml" ContentType="application/vnd.openxmlformats-officedocument.theme+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86.xml" ContentType="application/vnd.openxmlformats-officedocument.theme+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5.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7.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8.xml" ContentType="application/vnd.openxmlformats-officedocument.themeOverride+xml"/>
  <Override PartName="/ppt/notesSlides/notesSlide155.xml" ContentType="application/vnd.openxmlformats-officedocument.presentationml.notesSlide+xml"/>
  <Override PartName="/ppt/theme/themeOverride9.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theme/themeOverride10.xml" ContentType="application/vnd.openxmlformats-officedocument.themeOverride+xml"/>
  <Override PartName="/ppt/notesSlides/notesSlide250.xml" ContentType="application/vnd.openxmlformats-officedocument.presentationml.notesSlide+xml"/>
  <Override PartName="/ppt/theme/themeOverride11.xml" ContentType="application/vnd.openxmlformats-officedocument.themeOverride+xml"/>
  <Override PartName="/ppt/notesSlides/notesSlide251.xml" ContentType="application/vnd.openxmlformats-officedocument.presentationml.notesSlide+xml"/>
  <Override PartName="/ppt/theme/themeOverride12.xml" ContentType="application/vnd.openxmlformats-officedocument.themeOverride+xml"/>
  <Override PartName="/ppt/notesSlides/notesSlide252.xml" ContentType="application/vnd.openxmlformats-officedocument.presentationml.notesSlide+xml"/>
  <Override PartName="/ppt/theme/themeOverride13.xml" ContentType="application/vnd.openxmlformats-officedocument.themeOverride+xml"/>
  <Override PartName="/ppt/notesSlides/notesSlide253.xml" ContentType="application/vnd.openxmlformats-officedocument.presentationml.notesSlide+xml"/>
  <Override PartName="/ppt/theme/themeOverride14.xml" ContentType="application/vnd.openxmlformats-officedocument.themeOverride+xml"/>
  <Override PartName="/ppt/notesSlides/notesSlide254.xml" ContentType="application/vnd.openxmlformats-officedocument.presentationml.notesSlide+xml"/>
  <Override PartName="/ppt/theme/themeOverride15.xml" ContentType="application/vnd.openxmlformats-officedocument.themeOverr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theme/themeOverride16.xml" ContentType="application/vnd.openxmlformats-officedocument.themeOverride+xml"/>
  <Override PartName="/ppt/notesSlides/notesSlide276.xml" ContentType="application/vnd.openxmlformats-officedocument.presentationml.notesSlide+xml"/>
  <Override PartName="/ppt/theme/themeOverride17.xml" ContentType="application/vnd.openxmlformats-officedocument.themeOverr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theme/themeOverride18.xml" ContentType="application/vnd.openxmlformats-officedocument.themeOverride+xml"/>
  <Override PartName="/ppt/notesSlides/notesSlide281.xml" ContentType="application/vnd.openxmlformats-officedocument.presentationml.notesSlide+xml"/>
  <Override PartName="/ppt/theme/themeOverride19.xml" ContentType="application/vnd.openxmlformats-officedocument.themeOverride+xml"/>
  <Override PartName="/ppt/notesSlides/notesSlide282.xml" ContentType="application/vnd.openxmlformats-officedocument.presentationml.notesSlide+xml"/>
  <Override PartName="/ppt/theme/themeOverride20.xml" ContentType="application/vnd.openxmlformats-officedocument.themeOverride+xml"/>
  <Override PartName="/ppt/notesSlides/notesSlide283.xml" ContentType="application/vnd.openxmlformats-officedocument.presentationml.notesSlide+xml"/>
  <Override PartName="/ppt/theme/themeOverride21.xml" ContentType="application/vnd.openxmlformats-officedocument.themeOverride+xml"/>
  <Override PartName="/ppt/notesSlides/notesSlide284.xml" ContentType="application/vnd.openxmlformats-officedocument.presentationml.notesSlide+xml"/>
  <Override PartName="/ppt/theme/themeOverride22.xml" ContentType="application/vnd.openxmlformats-officedocument.themeOverride+xml"/>
  <Override PartName="/ppt/notesSlides/notesSlide285.xml" ContentType="application/vnd.openxmlformats-officedocument.presentationml.notesSlide+xml"/>
  <Override PartName="/ppt/theme/themeOverride23.xml" ContentType="application/vnd.openxmlformats-officedocument.themeOverride+xml"/>
  <Override PartName="/ppt/notesSlides/notesSlide286.xml" ContentType="application/vnd.openxmlformats-officedocument.presentationml.notesSlide+xml"/>
  <Override PartName="/ppt/theme/themeOverride24.xml" ContentType="application/vnd.openxmlformats-officedocument.themeOverride+xml"/>
  <Override PartName="/ppt/notesSlides/notesSlide287.xml" ContentType="application/vnd.openxmlformats-officedocument.presentationml.notesSlide+xml"/>
  <Override PartName="/ppt/theme/themeOverride25.xml" ContentType="application/vnd.openxmlformats-officedocument.themeOverr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49" r:id="rId1"/>
    <p:sldMasterId id="2147485802" r:id="rId2"/>
    <p:sldMasterId id="2147485816" r:id="rId3"/>
    <p:sldMasterId id="2147486016" r:id="rId4"/>
    <p:sldMasterId id="2147486123" r:id="rId5"/>
    <p:sldMasterId id="2147486136" r:id="rId6"/>
    <p:sldMasterId id="2147486149" r:id="rId7"/>
    <p:sldMasterId id="2147486213" r:id="rId8"/>
    <p:sldMasterId id="2147486226" r:id="rId9"/>
    <p:sldMasterId id="2147486238" r:id="rId10"/>
    <p:sldMasterId id="2147486443" r:id="rId11"/>
    <p:sldMasterId id="2147486456" r:id="rId12"/>
    <p:sldMasterId id="2147486516" r:id="rId13"/>
    <p:sldMasterId id="2147486564" r:id="rId14"/>
    <p:sldMasterId id="2147486636" r:id="rId15"/>
    <p:sldMasterId id="2147486684" r:id="rId16"/>
    <p:sldMasterId id="2147486697" r:id="rId17"/>
    <p:sldMasterId id="2147486709" r:id="rId18"/>
    <p:sldMasterId id="2147486721" r:id="rId19"/>
    <p:sldMasterId id="2147486735" r:id="rId20"/>
    <p:sldMasterId id="2147486748" r:id="rId21"/>
    <p:sldMasterId id="2147486760" r:id="rId22"/>
    <p:sldMasterId id="2147486772" r:id="rId23"/>
    <p:sldMasterId id="2147486784" r:id="rId24"/>
    <p:sldMasterId id="2147486798" r:id="rId25"/>
    <p:sldMasterId id="2147486824" r:id="rId26"/>
    <p:sldMasterId id="2147486836" r:id="rId27"/>
    <p:sldMasterId id="2147486849" r:id="rId28"/>
    <p:sldMasterId id="2147486863" r:id="rId29"/>
    <p:sldMasterId id="2147486887" r:id="rId30"/>
    <p:sldMasterId id="2147486900" r:id="rId31"/>
    <p:sldMasterId id="2147486912" r:id="rId32"/>
    <p:sldMasterId id="2147486924" r:id="rId33"/>
    <p:sldMasterId id="2147486960" r:id="rId34"/>
    <p:sldMasterId id="2147486972" r:id="rId35"/>
    <p:sldMasterId id="2147486986" r:id="rId36"/>
    <p:sldMasterId id="2147486999" r:id="rId37"/>
    <p:sldMasterId id="2147487011" r:id="rId38"/>
    <p:sldMasterId id="2147487025" r:id="rId39"/>
    <p:sldMasterId id="2147487037" r:id="rId40"/>
    <p:sldMasterId id="2147487049" r:id="rId41"/>
    <p:sldMasterId id="2147487061" r:id="rId42"/>
    <p:sldMasterId id="2147487073" r:id="rId43"/>
    <p:sldMasterId id="2147487085" r:id="rId44"/>
    <p:sldMasterId id="2147487097" r:id="rId45"/>
    <p:sldMasterId id="2147487109" r:id="rId46"/>
    <p:sldMasterId id="2147487121" r:id="rId47"/>
    <p:sldMasterId id="2147487133" r:id="rId48"/>
    <p:sldMasterId id="2147487193" r:id="rId49"/>
    <p:sldMasterId id="2147487205" r:id="rId50"/>
    <p:sldMasterId id="2147487217" r:id="rId51"/>
    <p:sldMasterId id="2147487229" r:id="rId52"/>
    <p:sldMasterId id="2147487241" r:id="rId53"/>
    <p:sldMasterId id="2147487253" r:id="rId54"/>
    <p:sldMasterId id="2147487265" r:id="rId55"/>
    <p:sldMasterId id="2147487277" r:id="rId56"/>
    <p:sldMasterId id="2147487289" r:id="rId57"/>
    <p:sldMasterId id="2147487301" r:id="rId58"/>
    <p:sldMasterId id="2147487313" r:id="rId59"/>
    <p:sldMasterId id="2147487325" r:id="rId60"/>
    <p:sldMasterId id="2147487337" r:id="rId61"/>
    <p:sldMasterId id="2147487349" r:id="rId62"/>
    <p:sldMasterId id="2147487361" r:id="rId63"/>
    <p:sldMasterId id="2147487373" r:id="rId64"/>
    <p:sldMasterId id="2147487385" r:id="rId65"/>
    <p:sldMasterId id="2147487397" r:id="rId66"/>
    <p:sldMasterId id="2147487409" r:id="rId67"/>
    <p:sldMasterId id="2147487421" r:id="rId68"/>
    <p:sldMasterId id="2147487433" r:id="rId69"/>
    <p:sldMasterId id="2147487445" r:id="rId70"/>
    <p:sldMasterId id="2147487457" r:id="rId71"/>
    <p:sldMasterId id="2147487469" r:id="rId72"/>
    <p:sldMasterId id="2147487481" r:id="rId73"/>
    <p:sldMasterId id="2147487493" r:id="rId74"/>
    <p:sldMasterId id="2147487505" r:id="rId75"/>
    <p:sldMasterId id="2147487518" r:id="rId76"/>
    <p:sldMasterId id="2147487530" r:id="rId77"/>
    <p:sldMasterId id="2147487553" r:id="rId78"/>
    <p:sldMasterId id="2147487565" r:id="rId79"/>
    <p:sldMasterId id="2147487577" r:id="rId80"/>
    <p:sldMasterId id="2147487590" r:id="rId81"/>
    <p:sldMasterId id="2147487592" r:id="rId82"/>
    <p:sldMasterId id="2147487606" r:id="rId83"/>
    <p:sldMasterId id="2147487619" r:id="rId84"/>
    <p:sldMasterId id="2147487631" r:id="rId85"/>
    <p:sldMasterId id="2147487643" r:id="rId86"/>
    <p:sldMasterId id="2147487655" r:id="rId87"/>
  </p:sldMasterIdLst>
  <p:notesMasterIdLst>
    <p:notesMasterId r:id="rId429"/>
  </p:notesMasterIdLst>
  <p:handoutMasterIdLst>
    <p:handoutMasterId r:id="rId430"/>
  </p:handoutMasterIdLst>
  <p:sldIdLst>
    <p:sldId id="880" r:id="rId88"/>
    <p:sldId id="2340" r:id="rId89"/>
    <p:sldId id="2341" r:id="rId90"/>
    <p:sldId id="2342" r:id="rId91"/>
    <p:sldId id="2343" r:id="rId92"/>
    <p:sldId id="794" r:id="rId93"/>
    <p:sldId id="795" r:id="rId94"/>
    <p:sldId id="2338" r:id="rId95"/>
    <p:sldId id="2339" r:id="rId96"/>
    <p:sldId id="433" r:id="rId97"/>
    <p:sldId id="796" r:id="rId98"/>
    <p:sldId id="797" r:id="rId99"/>
    <p:sldId id="824" r:id="rId100"/>
    <p:sldId id="912" r:id="rId101"/>
    <p:sldId id="913" r:id="rId102"/>
    <p:sldId id="914" r:id="rId103"/>
    <p:sldId id="825" r:id="rId104"/>
    <p:sldId id="826" r:id="rId105"/>
    <p:sldId id="827" r:id="rId106"/>
    <p:sldId id="828" r:id="rId107"/>
    <p:sldId id="829" r:id="rId108"/>
    <p:sldId id="830" r:id="rId109"/>
    <p:sldId id="831" r:id="rId110"/>
    <p:sldId id="832" r:id="rId111"/>
    <p:sldId id="833" r:id="rId112"/>
    <p:sldId id="834" r:id="rId113"/>
    <p:sldId id="835" r:id="rId114"/>
    <p:sldId id="836" r:id="rId115"/>
    <p:sldId id="837" r:id="rId116"/>
    <p:sldId id="838" r:id="rId117"/>
    <p:sldId id="839" r:id="rId118"/>
    <p:sldId id="840" r:id="rId119"/>
    <p:sldId id="841" r:id="rId120"/>
    <p:sldId id="842" r:id="rId121"/>
    <p:sldId id="843" r:id="rId122"/>
    <p:sldId id="844" r:id="rId123"/>
    <p:sldId id="845" r:id="rId124"/>
    <p:sldId id="846" r:id="rId125"/>
    <p:sldId id="847" r:id="rId126"/>
    <p:sldId id="848" r:id="rId127"/>
    <p:sldId id="849" r:id="rId128"/>
    <p:sldId id="850" r:id="rId129"/>
    <p:sldId id="851" r:id="rId130"/>
    <p:sldId id="852" r:id="rId131"/>
    <p:sldId id="853" r:id="rId132"/>
    <p:sldId id="854" r:id="rId133"/>
    <p:sldId id="855" r:id="rId134"/>
    <p:sldId id="856" r:id="rId135"/>
    <p:sldId id="857" r:id="rId136"/>
    <p:sldId id="858" r:id="rId137"/>
    <p:sldId id="859" r:id="rId138"/>
    <p:sldId id="860" r:id="rId139"/>
    <p:sldId id="861" r:id="rId140"/>
    <p:sldId id="862" r:id="rId141"/>
    <p:sldId id="863" r:id="rId142"/>
    <p:sldId id="864" r:id="rId143"/>
    <p:sldId id="865" r:id="rId144"/>
    <p:sldId id="866" r:id="rId145"/>
    <p:sldId id="867" r:id="rId146"/>
    <p:sldId id="868" r:id="rId147"/>
    <p:sldId id="869" r:id="rId148"/>
    <p:sldId id="870" r:id="rId149"/>
    <p:sldId id="871" r:id="rId150"/>
    <p:sldId id="872" r:id="rId151"/>
    <p:sldId id="873" r:id="rId152"/>
    <p:sldId id="874" r:id="rId153"/>
    <p:sldId id="875" r:id="rId154"/>
    <p:sldId id="876" r:id="rId155"/>
    <p:sldId id="877" r:id="rId156"/>
    <p:sldId id="878" r:id="rId157"/>
    <p:sldId id="798" r:id="rId158"/>
    <p:sldId id="899" r:id="rId159"/>
    <p:sldId id="900" r:id="rId160"/>
    <p:sldId id="901" r:id="rId161"/>
    <p:sldId id="902" r:id="rId162"/>
    <p:sldId id="903" r:id="rId163"/>
    <p:sldId id="904" r:id="rId164"/>
    <p:sldId id="905" r:id="rId165"/>
    <p:sldId id="906" r:id="rId166"/>
    <p:sldId id="907" r:id="rId167"/>
    <p:sldId id="2386" r:id="rId168"/>
    <p:sldId id="908" r:id="rId169"/>
    <p:sldId id="909" r:id="rId170"/>
    <p:sldId id="911" r:id="rId171"/>
    <p:sldId id="475" r:id="rId172"/>
    <p:sldId id="799" r:id="rId173"/>
    <p:sldId id="800" r:id="rId174"/>
    <p:sldId id="434" r:id="rId175"/>
    <p:sldId id="463" r:id="rId176"/>
    <p:sldId id="541" r:id="rId177"/>
    <p:sldId id="542" r:id="rId178"/>
    <p:sldId id="543" r:id="rId179"/>
    <p:sldId id="544" r:id="rId180"/>
    <p:sldId id="545" r:id="rId181"/>
    <p:sldId id="546" r:id="rId182"/>
    <p:sldId id="547" r:id="rId183"/>
    <p:sldId id="548" r:id="rId184"/>
    <p:sldId id="549" r:id="rId185"/>
    <p:sldId id="550" r:id="rId186"/>
    <p:sldId id="551" r:id="rId187"/>
    <p:sldId id="552" r:id="rId188"/>
    <p:sldId id="553" r:id="rId189"/>
    <p:sldId id="554" r:id="rId190"/>
    <p:sldId id="555" r:id="rId191"/>
    <p:sldId id="556" r:id="rId192"/>
    <p:sldId id="557" r:id="rId193"/>
    <p:sldId id="558" r:id="rId194"/>
    <p:sldId id="559" r:id="rId195"/>
    <p:sldId id="560" r:id="rId196"/>
    <p:sldId id="881" r:id="rId197"/>
    <p:sldId id="882" r:id="rId198"/>
    <p:sldId id="563" r:id="rId199"/>
    <p:sldId id="2358" r:id="rId200"/>
    <p:sldId id="2359" r:id="rId201"/>
    <p:sldId id="2360" r:id="rId202"/>
    <p:sldId id="2361" r:id="rId203"/>
    <p:sldId id="2362" r:id="rId204"/>
    <p:sldId id="2363" r:id="rId205"/>
    <p:sldId id="2364" r:id="rId206"/>
    <p:sldId id="2365" r:id="rId207"/>
    <p:sldId id="2366" r:id="rId208"/>
    <p:sldId id="2367" r:id="rId209"/>
    <p:sldId id="2368" r:id="rId210"/>
    <p:sldId id="2369" r:id="rId211"/>
    <p:sldId id="2370" r:id="rId212"/>
    <p:sldId id="2371" r:id="rId213"/>
    <p:sldId id="2372" r:id="rId214"/>
    <p:sldId id="561" r:id="rId215"/>
    <p:sldId id="883" r:id="rId216"/>
    <p:sldId id="915" r:id="rId217"/>
    <p:sldId id="582" r:id="rId218"/>
    <p:sldId id="583" r:id="rId219"/>
    <p:sldId id="791" r:id="rId220"/>
    <p:sldId id="792" r:id="rId221"/>
    <p:sldId id="793" r:id="rId222"/>
    <p:sldId id="587" r:id="rId223"/>
    <p:sldId id="790" r:id="rId224"/>
    <p:sldId id="589" r:id="rId225"/>
    <p:sldId id="801" r:id="rId226"/>
    <p:sldId id="789" r:id="rId227"/>
    <p:sldId id="591" r:id="rId228"/>
    <p:sldId id="802" r:id="rId229"/>
    <p:sldId id="803" r:id="rId230"/>
    <p:sldId id="389" r:id="rId231"/>
    <p:sldId id="464" r:id="rId232"/>
    <p:sldId id="594" r:id="rId233"/>
    <p:sldId id="595" r:id="rId234"/>
    <p:sldId id="596" r:id="rId235"/>
    <p:sldId id="597" r:id="rId236"/>
    <p:sldId id="281" r:id="rId237"/>
    <p:sldId id="804" r:id="rId238"/>
    <p:sldId id="599" r:id="rId239"/>
    <p:sldId id="465" r:id="rId240"/>
    <p:sldId id="392" r:id="rId241"/>
    <p:sldId id="600" r:id="rId242"/>
    <p:sldId id="601" r:id="rId243"/>
    <p:sldId id="766" r:id="rId244"/>
    <p:sldId id="435" r:id="rId245"/>
    <p:sldId id="805" r:id="rId246"/>
    <p:sldId id="604" r:id="rId247"/>
    <p:sldId id="605" r:id="rId248"/>
    <p:sldId id="606" r:id="rId249"/>
    <p:sldId id="607" r:id="rId250"/>
    <p:sldId id="608" r:id="rId251"/>
    <p:sldId id="609" r:id="rId252"/>
    <p:sldId id="610" r:id="rId253"/>
    <p:sldId id="611" r:id="rId254"/>
    <p:sldId id="612" r:id="rId255"/>
    <p:sldId id="613" r:id="rId256"/>
    <p:sldId id="614" r:id="rId257"/>
    <p:sldId id="615" r:id="rId258"/>
    <p:sldId id="616" r:id="rId259"/>
    <p:sldId id="884" r:id="rId260"/>
    <p:sldId id="885" r:id="rId261"/>
    <p:sldId id="786" r:id="rId262"/>
    <p:sldId id="787" r:id="rId263"/>
    <p:sldId id="788" r:id="rId264"/>
    <p:sldId id="764" r:id="rId265"/>
    <p:sldId id="765" r:id="rId266"/>
    <p:sldId id="619" r:id="rId267"/>
    <p:sldId id="620" r:id="rId268"/>
    <p:sldId id="621" r:id="rId269"/>
    <p:sldId id="622" r:id="rId270"/>
    <p:sldId id="623" r:id="rId271"/>
    <p:sldId id="624" r:id="rId272"/>
    <p:sldId id="625" r:id="rId273"/>
    <p:sldId id="626" r:id="rId274"/>
    <p:sldId id="627" r:id="rId275"/>
    <p:sldId id="628" r:id="rId276"/>
    <p:sldId id="629" r:id="rId277"/>
    <p:sldId id="630" r:id="rId278"/>
    <p:sldId id="631" r:id="rId279"/>
    <p:sldId id="632" r:id="rId280"/>
    <p:sldId id="633" r:id="rId281"/>
    <p:sldId id="634" r:id="rId282"/>
    <p:sldId id="888" r:id="rId283"/>
    <p:sldId id="767" r:id="rId284"/>
    <p:sldId id="655" r:id="rId285"/>
    <p:sldId id="656" r:id="rId286"/>
    <p:sldId id="657" r:id="rId287"/>
    <p:sldId id="658" r:id="rId288"/>
    <p:sldId id="659" r:id="rId289"/>
    <p:sldId id="660" r:id="rId290"/>
    <p:sldId id="661" r:id="rId291"/>
    <p:sldId id="662" r:id="rId292"/>
    <p:sldId id="663" r:id="rId293"/>
    <p:sldId id="664" r:id="rId294"/>
    <p:sldId id="665" r:id="rId295"/>
    <p:sldId id="666" r:id="rId296"/>
    <p:sldId id="667" r:id="rId297"/>
    <p:sldId id="668" r:id="rId298"/>
    <p:sldId id="669" r:id="rId299"/>
    <p:sldId id="670" r:id="rId300"/>
    <p:sldId id="671" r:id="rId301"/>
    <p:sldId id="672" r:id="rId302"/>
    <p:sldId id="673" r:id="rId303"/>
    <p:sldId id="674" r:id="rId304"/>
    <p:sldId id="889" r:id="rId305"/>
    <p:sldId id="892" r:id="rId306"/>
    <p:sldId id="677" r:id="rId307"/>
    <p:sldId id="678" r:id="rId308"/>
    <p:sldId id="679" r:id="rId309"/>
    <p:sldId id="680" r:id="rId310"/>
    <p:sldId id="681" r:id="rId311"/>
    <p:sldId id="682" r:id="rId312"/>
    <p:sldId id="683" r:id="rId313"/>
    <p:sldId id="684" r:id="rId314"/>
    <p:sldId id="685" r:id="rId315"/>
    <p:sldId id="890" r:id="rId316"/>
    <p:sldId id="891" r:id="rId317"/>
    <p:sldId id="636" r:id="rId318"/>
    <p:sldId id="637" r:id="rId319"/>
    <p:sldId id="638" r:id="rId320"/>
    <p:sldId id="639" r:id="rId321"/>
    <p:sldId id="640" r:id="rId322"/>
    <p:sldId id="641" r:id="rId323"/>
    <p:sldId id="642" r:id="rId324"/>
    <p:sldId id="643" r:id="rId325"/>
    <p:sldId id="644" r:id="rId326"/>
    <p:sldId id="645" r:id="rId327"/>
    <p:sldId id="646" r:id="rId328"/>
    <p:sldId id="886" r:id="rId329"/>
    <p:sldId id="887" r:id="rId330"/>
    <p:sldId id="806" r:id="rId331"/>
    <p:sldId id="689" r:id="rId332"/>
    <p:sldId id="690" r:id="rId333"/>
    <p:sldId id="691" r:id="rId334"/>
    <p:sldId id="692" r:id="rId335"/>
    <p:sldId id="693" r:id="rId336"/>
    <p:sldId id="694" r:id="rId337"/>
    <p:sldId id="695" r:id="rId338"/>
    <p:sldId id="696" r:id="rId339"/>
    <p:sldId id="697" r:id="rId340"/>
    <p:sldId id="698" r:id="rId341"/>
    <p:sldId id="699" r:id="rId342"/>
    <p:sldId id="700" r:id="rId343"/>
    <p:sldId id="701" r:id="rId344"/>
    <p:sldId id="702" r:id="rId345"/>
    <p:sldId id="703" r:id="rId346"/>
    <p:sldId id="704" r:id="rId347"/>
    <p:sldId id="705" r:id="rId348"/>
    <p:sldId id="893" r:id="rId349"/>
    <p:sldId id="894" r:id="rId350"/>
    <p:sldId id="708" r:id="rId351"/>
    <p:sldId id="709" r:id="rId352"/>
    <p:sldId id="710" r:id="rId353"/>
    <p:sldId id="711" r:id="rId354"/>
    <p:sldId id="712" r:id="rId355"/>
    <p:sldId id="713" r:id="rId356"/>
    <p:sldId id="714" r:id="rId357"/>
    <p:sldId id="715" r:id="rId358"/>
    <p:sldId id="716" r:id="rId359"/>
    <p:sldId id="717" r:id="rId360"/>
    <p:sldId id="718" r:id="rId361"/>
    <p:sldId id="719" r:id="rId362"/>
    <p:sldId id="720" r:id="rId363"/>
    <p:sldId id="721" r:id="rId364"/>
    <p:sldId id="722" r:id="rId365"/>
    <p:sldId id="723" r:id="rId366"/>
    <p:sldId id="724" r:id="rId367"/>
    <p:sldId id="725" r:id="rId368"/>
    <p:sldId id="726" r:id="rId369"/>
    <p:sldId id="895" r:id="rId370"/>
    <p:sldId id="896" r:id="rId371"/>
    <p:sldId id="394" r:id="rId372"/>
    <p:sldId id="395" r:id="rId373"/>
    <p:sldId id="2344" r:id="rId374"/>
    <p:sldId id="2345" r:id="rId375"/>
    <p:sldId id="2346" r:id="rId376"/>
    <p:sldId id="2347" r:id="rId377"/>
    <p:sldId id="2348" r:id="rId378"/>
    <p:sldId id="807" r:id="rId379"/>
    <p:sldId id="478" r:id="rId380"/>
    <p:sldId id="730" r:id="rId381"/>
    <p:sldId id="731" r:id="rId382"/>
    <p:sldId id="732" r:id="rId383"/>
    <p:sldId id="733" r:id="rId384"/>
    <p:sldId id="734" r:id="rId385"/>
    <p:sldId id="735" r:id="rId386"/>
    <p:sldId id="736" r:id="rId387"/>
    <p:sldId id="737" r:id="rId388"/>
    <p:sldId id="738" r:id="rId389"/>
    <p:sldId id="739" r:id="rId390"/>
    <p:sldId id="740" r:id="rId391"/>
    <p:sldId id="741" r:id="rId392"/>
    <p:sldId id="742" r:id="rId393"/>
    <p:sldId id="743" r:id="rId394"/>
    <p:sldId id="744" r:id="rId395"/>
    <p:sldId id="745" r:id="rId396"/>
    <p:sldId id="746" r:id="rId397"/>
    <p:sldId id="747" r:id="rId398"/>
    <p:sldId id="748" r:id="rId399"/>
    <p:sldId id="897" r:id="rId400"/>
    <p:sldId id="898" r:id="rId401"/>
    <p:sldId id="362" r:id="rId402"/>
    <p:sldId id="344" r:id="rId403"/>
    <p:sldId id="354" r:id="rId404"/>
    <p:sldId id="2357" r:id="rId405"/>
    <p:sldId id="458" r:id="rId406"/>
    <p:sldId id="2349" r:id="rId407"/>
    <p:sldId id="2350" r:id="rId408"/>
    <p:sldId id="2351" r:id="rId409"/>
    <p:sldId id="2352" r:id="rId410"/>
    <p:sldId id="2353" r:id="rId411"/>
    <p:sldId id="2354" r:id="rId412"/>
    <p:sldId id="2355" r:id="rId413"/>
    <p:sldId id="2356" r:id="rId414"/>
    <p:sldId id="1225" r:id="rId415"/>
    <p:sldId id="449" r:id="rId416"/>
    <p:sldId id="328" r:id="rId417"/>
    <p:sldId id="751" r:id="rId418"/>
    <p:sldId id="752" r:id="rId419"/>
    <p:sldId id="879" r:id="rId420"/>
    <p:sldId id="754" r:id="rId421"/>
    <p:sldId id="756" r:id="rId422"/>
    <p:sldId id="757" r:id="rId423"/>
    <p:sldId id="758" r:id="rId424"/>
    <p:sldId id="759" r:id="rId425"/>
    <p:sldId id="760" r:id="rId426"/>
    <p:sldId id="808" r:id="rId427"/>
    <p:sldId id="809" r:id="rId428"/>
  </p:sldIdLst>
  <p:sldSz cx="9144000" cy="6858000" type="screen4x3"/>
  <p:notesSz cx="6791325" cy="99218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4F0B0AA-2704-1340-8D3A-6E7582C8BF4F}">
          <p14:sldIdLst>
            <p14:sldId id="880"/>
            <p14:sldId id="2340"/>
            <p14:sldId id="2341"/>
            <p14:sldId id="2342"/>
            <p14:sldId id="2343"/>
          </p14:sldIdLst>
        </p14:section>
        <p14:section name="Chapters" id="{03E17CD0-7E88-7248-95F9-F1349C2A7692}">
          <p14:sldIdLst>
            <p14:sldId id="794"/>
            <p14:sldId id="795"/>
            <p14:sldId id="2338"/>
            <p14:sldId id="2339"/>
            <p14:sldId id="433"/>
            <p14:sldId id="796"/>
            <p14:sldId id="797"/>
            <p14:sldId id="824"/>
            <p14:sldId id="912"/>
            <p14:sldId id="913"/>
            <p14:sldId id="91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798"/>
            <p14:sldId id="899"/>
            <p14:sldId id="900"/>
            <p14:sldId id="901"/>
            <p14:sldId id="902"/>
            <p14:sldId id="903"/>
            <p14:sldId id="904"/>
            <p14:sldId id="905"/>
            <p14:sldId id="906"/>
            <p14:sldId id="907"/>
            <p14:sldId id="2386"/>
            <p14:sldId id="908"/>
            <p14:sldId id="909"/>
            <p14:sldId id="911"/>
            <p14:sldId id="475"/>
            <p14:sldId id="799"/>
            <p14:sldId id="800"/>
            <p14:sldId id="434"/>
            <p14:sldId id="46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881"/>
            <p14:sldId id="882"/>
            <p14:sldId id="563"/>
            <p14:sldId id="2358"/>
            <p14:sldId id="2359"/>
            <p14:sldId id="2360"/>
            <p14:sldId id="2361"/>
            <p14:sldId id="2362"/>
            <p14:sldId id="2363"/>
            <p14:sldId id="2364"/>
            <p14:sldId id="2365"/>
            <p14:sldId id="2366"/>
            <p14:sldId id="2367"/>
            <p14:sldId id="2368"/>
            <p14:sldId id="2369"/>
            <p14:sldId id="2370"/>
            <p14:sldId id="2371"/>
            <p14:sldId id="2372"/>
            <p14:sldId id="561"/>
            <p14:sldId id="883"/>
            <p14:sldId id="915"/>
            <p14:sldId id="582"/>
            <p14:sldId id="583"/>
            <p14:sldId id="791"/>
            <p14:sldId id="792"/>
            <p14:sldId id="793"/>
            <p14:sldId id="587"/>
            <p14:sldId id="790"/>
            <p14:sldId id="589"/>
            <p14:sldId id="801"/>
            <p14:sldId id="789"/>
            <p14:sldId id="591"/>
            <p14:sldId id="802"/>
            <p14:sldId id="803"/>
            <p14:sldId id="389"/>
            <p14:sldId id="464"/>
            <p14:sldId id="594"/>
            <p14:sldId id="595"/>
            <p14:sldId id="596"/>
            <p14:sldId id="597"/>
            <p14:sldId id="281"/>
            <p14:sldId id="804"/>
            <p14:sldId id="599"/>
            <p14:sldId id="465"/>
            <p14:sldId id="392"/>
            <p14:sldId id="600"/>
            <p14:sldId id="601"/>
            <p14:sldId id="766"/>
            <p14:sldId id="435"/>
            <p14:sldId id="805"/>
            <p14:sldId id="604"/>
            <p14:sldId id="605"/>
            <p14:sldId id="606"/>
            <p14:sldId id="607"/>
            <p14:sldId id="608"/>
            <p14:sldId id="609"/>
            <p14:sldId id="610"/>
            <p14:sldId id="611"/>
            <p14:sldId id="612"/>
            <p14:sldId id="613"/>
            <p14:sldId id="614"/>
            <p14:sldId id="615"/>
            <p14:sldId id="616"/>
            <p14:sldId id="884"/>
            <p14:sldId id="885"/>
            <p14:sldId id="786"/>
            <p14:sldId id="787"/>
            <p14:sldId id="788"/>
            <p14:sldId id="764"/>
            <p14:sldId id="765"/>
            <p14:sldId id="619"/>
            <p14:sldId id="620"/>
            <p14:sldId id="621"/>
            <p14:sldId id="622"/>
            <p14:sldId id="623"/>
            <p14:sldId id="624"/>
            <p14:sldId id="625"/>
            <p14:sldId id="626"/>
            <p14:sldId id="627"/>
            <p14:sldId id="628"/>
            <p14:sldId id="629"/>
            <p14:sldId id="630"/>
            <p14:sldId id="631"/>
            <p14:sldId id="632"/>
            <p14:sldId id="633"/>
            <p14:sldId id="634"/>
            <p14:sldId id="888"/>
            <p14:sldId id="767"/>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889"/>
            <p14:sldId id="892"/>
            <p14:sldId id="677"/>
            <p14:sldId id="678"/>
            <p14:sldId id="679"/>
            <p14:sldId id="680"/>
            <p14:sldId id="681"/>
            <p14:sldId id="682"/>
            <p14:sldId id="683"/>
            <p14:sldId id="684"/>
            <p14:sldId id="685"/>
            <p14:sldId id="890"/>
            <p14:sldId id="891"/>
            <p14:sldId id="636"/>
            <p14:sldId id="637"/>
            <p14:sldId id="638"/>
            <p14:sldId id="639"/>
            <p14:sldId id="640"/>
            <p14:sldId id="641"/>
            <p14:sldId id="642"/>
            <p14:sldId id="643"/>
            <p14:sldId id="644"/>
            <p14:sldId id="645"/>
            <p14:sldId id="646"/>
            <p14:sldId id="886"/>
            <p14:sldId id="887"/>
            <p14:sldId id="806"/>
            <p14:sldId id="689"/>
            <p14:sldId id="690"/>
            <p14:sldId id="691"/>
            <p14:sldId id="692"/>
            <p14:sldId id="693"/>
            <p14:sldId id="694"/>
            <p14:sldId id="695"/>
            <p14:sldId id="696"/>
            <p14:sldId id="697"/>
            <p14:sldId id="698"/>
            <p14:sldId id="699"/>
            <p14:sldId id="700"/>
            <p14:sldId id="701"/>
            <p14:sldId id="702"/>
            <p14:sldId id="703"/>
            <p14:sldId id="704"/>
            <p14:sldId id="705"/>
            <p14:sldId id="893"/>
            <p14:sldId id="894"/>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895"/>
            <p14:sldId id="896"/>
            <p14:sldId id="394"/>
            <p14:sldId id="395"/>
            <p14:sldId id="2344"/>
            <p14:sldId id="2345"/>
            <p14:sldId id="2346"/>
            <p14:sldId id="2347"/>
            <p14:sldId id="2348"/>
            <p14:sldId id="807"/>
            <p14:sldId id="478"/>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897"/>
            <p14:sldId id="898"/>
            <p14:sldId id="362"/>
            <p14:sldId id="344"/>
            <p14:sldId id="354"/>
            <p14:sldId id="2357"/>
            <p14:sldId id="458"/>
          </p14:sldIdLst>
        </p14:section>
        <p14:section name="Conclusion" id="{0965728F-C0FE-9348-8D00-51E5033EFAFA}">
          <p14:sldIdLst>
            <p14:sldId id="2349"/>
            <p14:sldId id="2350"/>
            <p14:sldId id="2351"/>
            <p14:sldId id="2352"/>
            <p14:sldId id="2353"/>
            <p14:sldId id="2354"/>
            <p14:sldId id="2355"/>
            <p14:sldId id="2356"/>
            <p14:sldId id="1225"/>
            <p14:sldId id="449"/>
            <p14:sldId id="328"/>
            <p14:sldId id="751"/>
            <p14:sldId id="752"/>
            <p14:sldId id="879"/>
            <p14:sldId id="754"/>
            <p14:sldId id="756"/>
            <p14:sldId id="757"/>
            <p14:sldId id="758"/>
            <p14:sldId id="759"/>
            <p14:sldId id="760"/>
            <p14:sldId id="808"/>
            <p14:sldId id="8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00"/>
    <a:srgbClr val="630800"/>
    <a:srgbClr val="620700"/>
    <a:srgbClr val="CC2201"/>
    <a:srgbClr val="990000"/>
    <a:srgbClr val="1C2F74"/>
    <a:srgbClr val="360793"/>
    <a:srgbClr val="440793"/>
    <a:srgbClr val="4E0793"/>
    <a:srgbClr val="9900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76"/>
    <p:restoredTop sz="79670" autoAdjust="0"/>
  </p:normalViewPr>
  <p:slideViewPr>
    <p:cSldViewPr snapToGrid="0">
      <p:cViewPr varScale="1">
        <p:scale>
          <a:sx n="100" d="100"/>
          <a:sy n="100" d="100"/>
        </p:scale>
        <p:origin x="168" y="632"/>
      </p:cViewPr>
      <p:guideLst>
        <p:guide orient="horz" pos="2160"/>
        <p:guide pos="2880"/>
      </p:guideLst>
    </p:cSldViewPr>
  </p:slideViewPr>
  <p:outlineViewPr>
    <p:cViewPr>
      <p:scale>
        <a:sx n="33" d="100"/>
        <a:sy n="33" d="100"/>
      </p:scale>
      <p:origin x="0" y="10776"/>
    </p:cViewPr>
  </p:outlineViewPr>
  <p:notesTextViewPr>
    <p:cViewPr>
      <p:scale>
        <a:sx n="100" d="100"/>
        <a:sy n="100" d="100"/>
      </p:scale>
      <p:origin x="0" y="0"/>
    </p:cViewPr>
  </p:notesTextViewPr>
  <p:sorterViewPr>
    <p:cViewPr varScale="1">
      <p:scale>
        <a:sx n="1" d="1"/>
        <a:sy n="1" d="1"/>
      </p:scale>
      <p:origin x="0" y="73248"/>
    </p:cViewPr>
  </p:sorterViewPr>
  <p:notesViewPr>
    <p:cSldViewPr snapToGrid="0">
      <p:cViewPr varScale="1">
        <p:scale>
          <a:sx n="51" d="100"/>
          <a:sy n="51" d="100"/>
        </p:scale>
        <p:origin x="-2946" y="-108"/>
      </p:cViewPr>
      <p:guideLst>
        <p:guide orient="horz" pos="3125"/>
        <p:guide pos="213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0.xml"/><Relationship Id="rId299" Type="http://schemas.openxmlformats.org/officeDocument/2006/relationships/slide" Target="slides/slide21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2.xml"/><Relationship Id="rId324" Type="http://schemas.openxmlformats.org/officeDocument/2006/relationships/slide" Target="slides/slide237.xml"/><Relationship Id="rId366" Type="http://schemas.openxmlformats.org/officeDocument/2006/relationships/slide" Target="slides/slide279.xml"/><Relationship Id="rId170" Type="http://schemas.openxmlformats.org/officeDocument/2006/relationships/slide" Target="slides/slide83.xml"/><Relationship Id="rId226" Type="http://schemas.openxmlformats.org/officeDocument/2006/relationships/slide" Target="slides/slide139.xml"/><Relationship Id="rId433" Type="http://schemas.openxmlformats.org/officeDocument/2006/relationships/theme" Target="theme/theme1.xml"/><Relationship Id="rId268" Type="http://schemas.openxmlformats.org/officeDocument/2006/relationships/slide" Target="slides/slide181.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1.xml"/><Relationship Id="rId335" Type="http://schemas.openxmlformats.org/officeDocument/2006/relationships/slide" Target="slides/slide248.xml"/><Relationship Id="rId377" Type="http://schemas.openxmlformats.org/officeDocument/2006/relationships/slide" Target="slides/slide290.xml"/><Relationship Id="rId5" Type="http://schemas.openxmlformats.org/officeDocument/2006/relationships/slideMaster" Target="slideMasters/slideMaster5.xml"/><Relationship Id="rId181" Type="http://schemas.openxmlformats.org/officeDocument/2006/relationships/slide" Target="slides/slide94.xml"/><Relationship Id="rId237" Type="http://schemas.openxmlformats.org/officeDocument/2006/relationships/slide" Target="slides/slide150.xml"/><Relationship Id="rId402" Type="http://schemas.openxmlformats.org/officeDocument/2006/relationships/slide" Target="slides/slide315.xml"/><Relationship Id="rId279" Type="http://schemas.openxmlformats.org/officeDocument/2006/relationships/slide" Target="slides/slide192.xml"/><Relationship Id="rId43" Type="http://schemas.openxmlformats.org/officeDocument/2006/relationships/slideMaster" Target="slideMasters/slideMaster43.xml"/><Relationship Id="rId139" Type="http://schemas.openxmlformats.org/officeDocument/2006/relationships/slide" Target="slides/slide52.xml"/><Relationship Id="rId290" Type="http://schemas.openxmlformats.org/officeDocument/2006/relationships/slide" Target="slides/slide203.xml"/><Relationship Id="rId304" Type="http://schemas.openxmlformats.org/officeDocument/2006/relationships/slide" Target="slides/slide217.xml"/><Relationship Id="rId346" Type="http://schemas.openxmlformats.org/officeDocument/2006/relationships/slide" Target="slides/slide259.xml"/><Relationship Id="rId388" Type="http://schemas.openxmlformats.org/officeDocument/2006/relationships/slide" Target="slides/slide301.xml"/><Relationship Id="rId85" Type="http://schemas.openxmlformats.org/officeDocument/2006/relationships/slideMaster" Target="slideMasters/slideMaster85.xml"/><Relationship Id="rId150" Type="http://schemas.openxmlformats.org/officeDocument/2006/relationships/slide" Target="slides/slide63.xml"/><Relationship Id="rId192" Type="http://schemas.openxmlformats.org/officeDocument/2006/relationships/slide" Target="slides/slide105.xml"/><Relationship Id="rId206" Type="http://schemas.openxmlformats.org/officeDocument/2006/relationships/slide" Target="slides/slide119.xml"/><Relationship Id="rId413" Type="http://schemas.openxmlformats.org/officeDocument/2006/relationships/slide" Target="slides/slide326.xml"/><Relationship Id="rId248" Type="http://schemas.openxmlformats.org/officeDocument/2006/relationships/slide" Target="slides/slide161.xml"/><Relationship Id="rId12" Type="http://schemas.openxmlformats.org/officeDocument/2006/relationships/slideMaster" Target="slideMasters/slideMaster12.xml"/><Relationship Id="rId108" Type="http://schemas.openxmlformats.org/officeDocument/2006/relationships/slide" Target="slides/slide21.xml"/><Relationship Id="rId315" Type="http://schemas.openxmlformats.org/officeDocument/2006/relationships/slide" Target="slides/slide228.xml"/><Relationship Id="rId357" Type="http://schemas.openxmlformats.org/officeDocument/2006/relationships/slide" Target="slides/slide270.xml"/><Relationship Id="rId54" Type="http://schemas.openxmlformats.org/officeDocument/2006/relationships/slideMaster" Target="slideMasters/slideMaster54.xml"/><Relationship Id="rId96" Type="http://schemas.openxmlformats.org/officeDocument/2006/relationships/slide" Target="slides/slide9.xml"/><Relationship Id="rId161" Type="http://schemas.openxmlformats.org/officeDocument/2006/relationships/slide" Target="slides/slide74.xml"/><Relationship Id="rId217" Type="http://schemas.openxmlformats.org/officeDocument/2006/relationships/slide" Target="slides/slide130.xml"/><Relationship Id="rId399" Type="http://schemas.openxmlformats.org/officeDocument/2006/relationships/slide" Target="slides/slide312.xml"/><Relationship Id="rId259" Type="http://schemas.openxmlformats.org/officeDocument/2006/relationships/slide" Target="slides/slide172.xml"/><Relationship Id="rId424" Type="http://schemas.openxmlformats.org/officeDocument/2006/relationships/slide" Target="slides/slide337.xml"/><Relationship Id="rId23" Type="http://schemas.openxmlformats.org/officeDocument/2006/relationships/slideMaster" Target="slideMasters/slideMaster23.xml"/><Relationship Id="rId119" Type="http://schemas.openxmlformats.org/officeDocument/2006/relationships/slide" Target="slides/slide32.xml"/><Relationship Id="rId270" Type="http://schemas.openxmlformats.org/officeDocument/2006/relationships/slide" Target="slides/slide183.xml"/><Relationship Id="rId326" Type="http://schemas.openxmlformats.org/officeDocument/2006/relationships/slide" Target="slides/slide239.xml"/><Relationship Id="rId65" Type="http://schemas.openxmlformats.org/officeDocument/2006/relationships/slideMaster" Target="slideMasters/slideMaster65.xml"/><Relationship Id="rId130" Type="http://schemas.openxmlformats.org/officeDocument/2006/relationships/slide" Target="slides/slide43.xml"/><Relationship Id="rId368" Type="http://schemas.openxmlformats.org/officeDocument/2006/relationships/slide" Target="slides/slide281.xml"/><Relationship Id="rId172" Type="http://schemas.openxmlformats.org/officeDocument/2006/relationships/slide" Target="slides/slide85.xml"/><Relationship Id="rId228" Type="http://schemas.openxmlformats.org/officeDocument/2006/relationships/slide" Target="slides/slide141.xml"/><Relationship Id="rId281" Type="http://schemas.openxmlformats.org/officeDocument/2006/relationships/slide" Target="slides/slide194.xml"/><Relationship Id="rId337" Type="http://schemas.openxmlformats.org/officeDocument/2006/relationships/slide" Target="slides/slide25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4.xml"/><Relationship Id="rId379" Type="http://schemas.openxmlformats.org/officeDocument/2006/relationships/slide" Target="slides/slide292.xml"/><Relationship Id="rId7" Type="http://schemas.openxmlformats.org/officeDocument/2006/relationships/slideMaster" Target="slideMasters/slideMaster7.xml"/><Relationship Id="rId183" Type="http://schemas.openxmlformats.org/officeDocument/2006/relationships/slide" Target="slides/slide96.xml"/><Relationship Id="rId239" Type="http://schemas.openxmlformats.org/officeDocument/2006/relationships/slide" Target="slides/slide152.xml"/><Relationship Id="rId390" Type="http://schemas.openxmlformats.org/officeDocument/2006/relationships/slide" Target="slides/slide303.xml"/><Relationship Id="rId404" Type="http://schemas.openxmlformats.org/officeDocument/2006/relationships/slide" Target="slides/slide317.xml"/><Relationship Id="rId250" Type="http://schemas.openxmlformats.org/officeDocument/2006/relationships/slide" Target="slides/slide163.xml"/><Relationship Id="rId292" Type="http://schemas.openxmlformats.org/officeDocument/2006/relationships/slide" Target="slides/slide205.xml"/><Relationship Id="rId306" Type="http://schemas.openxmlformats.org/officeDocument/2006/relationships/slide" Target="slides/slide219.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3.xml"/><Relationship Id="rId348" Type="http://schemas.openxmlformats.org/officeDocument/2006/relationships/slide" Target="slides/slide261.xml"/><Relationship Id="rId152" Type="http://schemas.openxmlformats.org/officeDocument/2006/relationships/slide" Target="slides/slide65.xml"/><Relationship Id="rId194" Type="http://schemas.openxmlformats.org/officeDocument/2006/relationships/slide" Target="slides/slide107.xml"/><Relationship Id="rId208" Type="http://schemas.openxmlformats.org/officeDocument/2006/relationships/slide" Target="slides/slide121.xml"/><Relationship Id="rId415" Type="http://schemas.openxmlformats.org/officeDocument/2006/relationships/slide" Target="slides/slide328.xml"/><Relationship Id="rId261" Type="http://schemas.openxmlformats.org/officeDocument/2006/relationships/slide" Target="slides/slide17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0.xml"/><Relationship Id="rId359" Type="http://schemas.openxmlformats.org/officeDocument/2006/relationships/slide" Target="slides/slide272.xml"/><Relationship Id="rId98" Type="http://schemas.openxmlformats.org/officeDocument/2006/relationships/slide" Target="slides/slide11.xml"/><Relationship Id="rId121" Type="http://schemas.openxmlformats.org/officeDocument/2006/relationships/slide" Target="slides/slide34.xml"/><Relationship Id="rId163" Type="http://schemas.openxmlformats.org/officeDocument/2006/relationships/slide" Target="slides/slide76.xml"/><Relationship Id="rId219" Type="http://schemas.openxmlformats.org/officeDocument/2006/relationships/slide" Target="slides/slide132.xml"/><Relationship Id="rId370" Type="http://schemas.openxmlformats.org/officeDocument/2006/relationships/slide" Target="slides/slide283.xml"/><Relationship Id="rId426" Type="http://schemas.openxmlformats.org/officeDocument/2006/relationships/slide" Target="slides/slide339.xml"/><Relationship Id="rId230" Type="http://schemas.openxmlformats.org/officeDocument/2006/relationships/slide" Target="slides/slide14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5.xml"/><Relationship Id="rId328" Type="http://schemas.openxmlformats.org/officeDocument/2006/relationships/slide" Target="slides/slide241.xml"/><Relationship Id="rId132" Type="http://schemas.openxmlformats.org/officeDocument/2006/relationships/slide" Target="slides/slide45.xml"/><Relationship Id="rId174" Type="http://schemas.openxmlformats.org/officeDocument/2006/relationships/slide" Target="slides/slide87.xml"/><Relationship Id="rId381" Type="http://schemas.openxmlformats.org/officeDocument/2006/relationships/slide" Target="slides/slide294.xml"/><Relationship Id="rId241" Type="http://schemas.openxmlformats.org/officeDocument/2006/relationships/slide" Target="slides/slide154.xml"/><Relationship Id="rId36" Type="http://schemas.openxmlformats.org/officeDocument/2006/relationships/slideMaster" Target="slideMasters/slideMaster36.xml"/><Relationship Id="rId283" Type="http://schemas.openxmlformats.org/officeDocument/2006/relationships/slide" Target="slides/slide196.xml"/><Relationship Id="rId339" Type="http://schemas.openxmlformats.org/officeDocument/2006/relationships/slide" Target="slides/slide252.xml"/><Relationship Id="rId78" Type="http://schemas.openxmlformats.org/officeDocument/2006/relationships/slideMaster" Target="slideMasters/slideMaster78.xml"/><Relationship Id="rId101" Type="http://schemas.openxmlformats.org/officeDocument/2006/relationships/slide" Target="slides/slide14.xml"/><Relationship Id="rId143" Type="http://schemas.openxmlformats.org/officeDocument/2006/relationships/slide" Target="slides/slide56.xml"/><Relationship Id="rId185" Type="http://schemas.openxmlformats.org/officeDocument/2006/relationships/slide" Target="slides/slide98.xml"/><Relationship Id="rId350" Type="http://schemas.openxmlformats.org/officeDocument/2006/relationships/slide" Target="slides/slide263.xml"/><Relationship Id="rId406" Type="http://schemas.openxmlformats.org/officeDocument/2006/relationships/slide" Target="slides/slide319.xml"/><Relationship Id="rId9" Type="http://schemas.openxmlformats.org/officeDocument/2006/relationships/slideMaster" Target="slideMasters/slideMaster9.xml"/><Relationship Id="rId210" Type="http://schemas.openxmlformats.org/officeDocument/2006/relationships/slide" Target="slides/slide123.xml"/><Relationship Id="rId392" Type="http://schemas.openxmlformats.org/officeDocument/2006/relationships/slide" Target="slides/slide305.xml"/><Relationship Id="rId252" Type="http://schemas.openxmlformats.org/officeDocument/2006/relationships/slide" Target="slides/slide165.xml"/><Relationship Id="rId294" Type="http://schemas.openxmlformats.org/officeDocument/2006/relationships/slide" Target="slides/slide207.xml"/><Relationship Id="rId308" Type="http://schemas.openxmlformats.org/officeDocument/2006/relationships/slide" Target="slides/slide221.xml"/><Relationship Id="rId47" Type="http://schemas.openxmlformats.org/officeDocument/2006/relationships/slideMaster" Target="slideMasters/slideMaster47.xml"/><Relationship Id="rId89" Type="http://schemas.openxmlformats.org/officeDocument/2006/relationships/slide" Target="slides/slide2.xml"/><Relationship Id="rId112" Type="http://schemas.openxmlformats.org/officeDocument/2006/relationships/slide" Target="slides/slide25.xml"/><Relationship Id="rId154" Type="http://schemas.openxmlformats.org/officeDocument/2006/relationships/slide" Target="slides/slide67.xml"/><Relationship Id="rId361" Type="http://schemas.openxmlformats.org/officeDocument/2006/relationships/slide" Target="slides/slide274.xml"/><Relationship Id="rId196" Type="http://schemas.openxmlformats.org/officeDocument/2006/relationships/slide" Target="slides/slide109.xml"/><Relationship Id="rId417" Type="http://schemas.openxmlformats.org/officeDocument/2006/relationships/slide" Target="slides/slide330.xml"/><Relationship Id="rId16" Type="http://schemas.openxmlformats.org/officeDocument/2006/relationships/slideMaster" Target="slideMasters/slideMaster16.xml"/><Relationship Id="rId221" Type="http://schemas.openxmlformats.org/officeDocument/2006/relationships/slide" Target="slides/slide134.xml"/><Relationship Id="rId263" Type="http://schemas.openxmlformats.org/officeDocument/2006/relationships/slide" Target="slides/slide176.xml"/><Relationship Id="rId319" Type="http://schemas.openxmlformats.org/officeDocument/2006/relationships/slide" Target="slides/slide232.xml"/><Relationship Id="rId58" Type="http://schemas.openxmlformats.org/officeDocument/2006/relationships/slideMaster" Target="slideMasters/slideMaster58.xml"/><Relationship Id="rId123" Type="http://schemas.openxmlformats.org/officeDocument/2006/relationships/slide" Target="slides/slide36.xml"/><Relationship Id="rId330" Type="http://schemas.openxmlformats.org/officeDocument/2006/relationships/slide" Target="slides/slide243.xml"/><Relationship Id="rId165" Type="http://schemas.openxmlformats.org/officeDocument/2006/relationships/slide" Target="slides/slide78.xml"/><Relationship Id="rId372" Type="http://schemas.openxmlformats.org/officeDocument/2006/relationships/slide" Target="slides/slide285.xml"/><Relationship Id="rId428" Type="http://schemas.openxmlformats.org/officeDocument/2006/relationships/slide" Target="slides/slide341.xml"/><Relationship Id="rId232" Type="http://schemas.openxmlformats.org/officeDocument/2006/relationships/slide" Target="slides/slide145.xml"/><Relationship Id="rId274" Type="http://schemas.openxmlformats.org/officeDocument/2006/relationships/slide" Target="slides/slide18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7.xml"/><Relationship Id="rId80" Type="http://schemas.openxmlformats.org/officeDocument/2006/relationships/slideMaster" Target="slideMasters/slideMaster80.xml"/><Relationship Id="rId176" Type="http://schemas.openxmlformats.org/officeDocument/2006/relationships/slide" Target="slides/slide89.xml"/><Relationship Id="rId341" Type="http://schemas.openxmlformats.org/officeDocument/2006/relationships/slide" Target="slides/slide254.xml"/><Relationship Id="rId383" Type="http://schemas.openxmlformats.org/officeDocument/2006/relationships/slide" Target="slides/slide296.xml"/><Relationship Id="rId201" Type="http://schemas.openxmlformats.org/officeDocument/2006/relationships/slide" Target="slides/slide114.xml"/><Relationship Id="rId243" Type="http://schemas.openxmlformats.org/officeDocument/2006/relationships/slide" Target="slides/slide156.xml"/><Relationship Id="rId285" Type="http://schemas.openxmlformats.org/officeDocument/2006/relationships/slide" Target="slides/slide198.xml"/><Relationship Id="rId38" Type="http://schemas.openxmlformats.org/officeDocument/2006/relationships/slideMaster" Target="slideMasters/slideMaster38.xml"/><Relationship Id="rId103" Type="http://schemas.openxmlformats.org/officeDocument/2006/relationships/slide" Target="slides/slide16.xml"/><Relationship Id="rId310" Type="http://schemas.openxmlformats.org/officeDocument/2006/relationships/slide" Target="slides/slide223.xml"/><Relationship Id="rId91" Type="http://schemas.openxmlformats.org/officeDocument/2006/relationships/slide" Target="slides/slide4.xml"/><Relationship Id="rId145" Type="http://schemas.openxmlformats.org/officeDocument/2006/relationships/slide" Target="slides/slide58.xml"/><Relationship Id="rId187" Type="http://schemas.openxmlformats.org/officeDocument/2006/relationships/slide" Target="slides/slide100.xml"/><Relationship Id="rId352" Type="http://schemas.openxmlformats.org/officeDocument/2006/relationships/slide" Target="slides/slide265.xml"/><Relationship Id="rId394" Type="http://schemas.openxmlformats.org/officeDocument/2006/relationships/slide" Target="slides/slide307.xml"/><Relationship Id="rId408" Type="http://schemas.openxmlformats.org/officeDocument/2006/relationships/slide" Target="slides/slide321.xml"/><Relationship Id="rId212" Type="http://schemas.openxmlformats.org/officeDocument/2006/relationships/slide" Target="slides/slide125.xml"/><Relationship Id="rId254" Type="http://schemas.openxmlformats.org/officeDocument/2006/relationships/slide" Target="slides/slide16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7.xml"/><Relationship Id="rId275" Type="http://schemas.openxmlformats.org/officeDocument/2006/relationships/slide" Target="slides/slide188.xml"/><Relationship Id="rId296" Type="http://schemas.openxmlformats.org/officeDocument/2006/relationships/slide" Target="slides/slide209.xml"/><Relationship Id="rId300" Type="http://schemas.openxmlformats.org/officeDocument/2006/relationships/slide" Target="slides/slide213.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8.xml"/><Relationship Id="rId156" Type="http://schemas.openxmlformats.org/officeDocument/2006/relationships/slide" Target="slides/slide69.xml"/><Relationship Id="rId177" Type="http://schemas.openxmlformats.org/officeDocument/2006/relationships/slide" Target="slides/slide90.xml"/><Relationship Id="rId198" Type="http://schemas.openxmlformats.org/officeDocument/2006/relationships/slide" Target="slides/slide111.xml"/><Relationship Id="rId321" Type="http://schemas.openxmlformats.org/officeDocument/2006/relationships/slide" Target="slides/slide234.xml"/><Relationship Id="rId342" Type="http://schemas.openxmlformats.org/officeDocument/2006/relationships/slide" Target="slides/slide255.xml"/><Relationship Id="rId363" Type="http://schemas.openxmlformats.org/officeDocument/2006/relationships/slide" Target="slides/slide276.xml"/><Relationship Id="rId384" Type="http://schemas.openxmlformats.org/officeDocument/2006/relationships/slide" Target="slides/slide297.xml"/><Relationship Id="rId419" Type="http://schemas.openxmlformats.org/officeDocument/2006/relationships/slide" Target="slides/slide332.xml"/><Relationship Id="rId202" Type="http://schemas.openxmlformats.org/officeDocument/2006/relationships/slide" Target="slides/slide115.xml"/><Relationship Id="rId223" Type="http://schemas.openxmlformats.org/officeDocument/2006/relationships/slide" Target="slides/slide136.xml"/><Relationship Id="rId244" Type="http://schemas.openxmlformats.org/officeDocument/2006/relationships/slide" Target="slides/slide157.xml"/><Relationship Id="rId430"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8.xml"/><Relationship Id="rId286" Type="http://schemas.openxmlformats.org/officeDocument/2006/relationships/slide" Target="slides/slide199.xml"/><Relationship Id="rId50" Type="http://schemas.openxmlformats.org/officeDocument/2006/relationships/slideMaster" Target="slideMasters/slideMaster50.xml"/><Relationship Id="rId104" Type="http://schemas.openxmlformats.org/officeDocument/2006/relationships/slide" Target="slides/slide17.xml"/><Relationship Id="rId125" Type="http://schemas.openxmlformats.org/officeDocument/2006/relationships/slide" Target="slides/slide38.xml"/><Relationship Id="rId146" Type="http://schemas.openxmlformats.org/officeDocument/2006/relationships/slide" Target="slides/slide59.xml"/><Relationship Id="rId167" Type="http://schemas.openxmlformats.org/officeDocument/2006/relationships/slide" Target="slides/slide80.xml"/><Relationship Id="rId188" Type="http://schemas.openxmlformats.org/officeDocument/2006/relationships/slide" Target="slides/slide101.xml"/><Relationship Id="rId311" Type="http://schemas.openxmlformats.org/officeDocument/2006/relationships/slide" Target="slides/slide224.xml"/><Relationship Id="rId332" Type="http://schemas.openxmlformats.org/officeDocument/2006/relationships/slide" Target="slides/slide245.xml"/><Relationship Id="rId353" Type="http://schemas.openxmlformats.org/officeDocument/2006/relationships/slide" Target="slides/slide266.xml"/><Relationship Id="rId374" Type="http://schemas.openxmlformats.org/officeDocument/2006/relationships/slide" Target="slides/slide287.xml"/><Relationship Id="rId395" Type="http://schemas.openxmlformats.org/officeDocument/2006/relationships/slide" Target="slides/slide308.xml"/><Relationship Id="rId409" Type="http://schemas.openxmlformats.org/officeDocument/2006/relationships/slide" Target="slides/slide322.xml"/><Relationship Id="rId71" Type="http://schemas.openxmlformats.org/officeDocument/2006/relationships/slideMaster" Target="slideMasters/slideMaster71.xml"/><Relationship Id="rId92" Type="http://schemas.openxmlformats.org/officeDocument/2006/relationships/slide" Target="slides/slide5.xml"/><Relationship Id="rId213" Type="http://schemas.openxmlformats.org/officeDocument/2006/relationships/slide" Target="slides/slide126.xml"/><Relationship Id="rId234" Type="http://schemas.openxmlformats.org/officeDocument/2006/relationships/slide" Target="slides/slide147.xml"/><Relationship Id="rId420" Type="http://schemas.openxmlformats.org/officeDocument/2006/relationships/slide" Target="slides/slide3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8.xml"/><Relationship Id="rId276" Type="http://schemas.openxmlformats.org/officeDocument/2006/relationships/slide" Target="slides/slide189.xml"/><Relationship Id="rId297" Type="http://schemas.openxmlformats.org/officeDocument/2006/relationships/slide" Target="slides/slide210.xml"/><Relationship Id="rId40" Type="http://schemas.openxmlformats.org/officeDocument/2006/relationships/slideMaster" Target="slideMasters/slideMaster40.xml"/><Relationship Id="rId115" Type="http://schemas.openxmlformats.org/officeDocument/2006/relationships/slide" Target="slides/slide28.xml"/><Relationship Id="rId136" Type="http://schemas.openxmlformats.org/officeDocument/2006/relationships/slide" Target="slides/slide49.xml"/><Relationship Id="rId157" Type="http://schemas.openxmlformats.org/officeDocument/2006/relationships/slide" Target="slides/slide70.xml"/><Relationship Id="rId178" Type="http://schemas.openxmlformats.org/officeDocument/2006/relationships/slide" Target="slides/slide91.xml"/><Relationship Id="rId301" Type="http://schemas.openxmlformats.org/officeDocument/2006/relationships/slide" Target="slides/slide214.xml"/><Relationship Id="rId322" Type="http://schemas.openxmlformats.org/officeDocument/2006/relationships/slide" Target="slides/slide235.xml"/><Relationship Id="rId343" Type="http://schemas.openxmlformats.org/officeDocument/2006/relationships/slide" Target="slides/slide256.xml"/><Relationship Id="rId364" Type="http://schemas.openxmlformats.org/officeDocument/2006/relationships/slide" Target="slides/slide277.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2.xml"/><Relationship Id="rId203" Type="http://schemas.openxmlformats.org/officeDocument/2006/relationships/slide" Target="slides/slide116.xml"/><Relationship Id="rId385" Type="http://schemas.openxmlformats.org/officeDocument/2006/relationships/slide" Target="slides/slide298.xml"/><Relationship Id="rId19" Type="http://schemas.openxmlformats.org/officeDocument/2006/relationships/slideMaster" Target="slideMasters/slideMaster19.xml"/><Relationship Id="rId224" Type="http://schemas.openxmlformats.org/officeDocument/2006/relationships/slide" Target="slides/slide137.xml"/><Relationship Id="rId245" Type="http://schemas.openxmlformats.org/officeDocument/2006/relationships/slide" Target="slides/slide158.xml"/><Relationship Id="rId266" Type="http://schemas.openxmlformats.org/officeDocument/2006/relationships/slide" Target="slides/slide179.xml"/><Relationship Id="rId287" Type="http://schemas.openxmlformats.org/officeDocument/2006/relationships/slide" Target="slides/slide200.xml"/><Relationship Id="rId410" Type="http://schemas.openxmlformats.org/officeDocument/2006/relationships/slide" Target="slides/slide323.xml"/><Relationship Id="rId431"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18.xml"/><Relationship Id="rId126" Type="http://schemas.openxmlformats.org/officeDocument/2006/relationships/slide" Target="slides/slide39.xml"/><Relationship Id="rId147" Type="http://schemas.openxmlformats.org/officeDocument/2006/relationships/slide" Target="slides/slide60.xml"/><Relationship Id="rId168" Type="http://schemas.openxmlformats.org/officeDocument/2006/relationships/slide" Target="slides/slide81.xml"/><Relationship Id="rId312" Type="http://schemas.openxmlformats.org/officeDocument/2006/relationships/slide" Target="slides/slide225.xml"/><Relationship Id="rId333" Type="http://schemas.openxmlformats.org/officeDocument/2006/relationships/slide" Target="slides/slide246.xml"/><Relationship Id="rId354" Type="http://schemas.openxmlformats.org/officeDocument/2006/relationships/slide" Target="slides/slide267.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6.xml"/><Relationship Id="rId189" Type="http://schemas.openxmlformats.org/officeDocument/2006/relationships/slide" Target="slides/slide102.xml"/><Relationship Id="rId375" Type="http://schemas.openxmlformats.org/officeDocument/2006/relationships/slide" Target="slides/slide288.xml"/><Relationship Id="rId396" Type="http://schemas.openxmlformats.org/officeDocument/2006/relationships/slide" Target="slides/slide309.xml"/><Relationship Id="rId3" Type="http://schemas.openxmlformats.org/officeDocument/2006/relationships/slideMaster" Target="slideMasters/slideMaster3.xml"/><Relationship Id="rId214" Type="http://schemas.openxmlformats.org/officeDocument/2006/relationships/slide" Target="slides/slide127.xml"/><Relationship Id="rId235" Type="http://schemas.openxmlformats.org/officeDocument/2006/relationships/slide" Target="slides/slide148.xml"/><Relationship Id="rId256" Type="http://schemas.openxmlformats.org/officeDocument/2006/relationships/slide" Target="slides/slide169.xml"/><Relationship Id="rId277" Type="http://schemas.openxmlformats.org/officeDocument/2006/relationships/slide" Target="slides/slide190.xml"/><Relationship Id="rId298" Type="http://schemas.openxmlformats.org/officeDocument/2006/relationships/slide" Target="slides/slide211.xml"/><Relationship Id="rId400" Type="http://schemas.openxmlformats.org/officeDocument/2006/relationships/slide" Target="slides/slide313.xml"/><Relationship Id="rId421" Type="http://schemas.openxmlformats.org/officeDocument/2006/relationships/slide" Target="slides/slide334.xml"/><Relationship Id="rId116" Type="http://schemas.openxmlformats.org/officeDocument/2006/relationships/slide" Target="slides/slide29.xml"/><Relationship Id="rId137" Type="http://schemas.openxmlformats.org/officeDocument/2006/relationships/slide" Target="slides/slide50.xml"/><Relationship Id="rId158" Type="http://schemas.openxmlformats.org/officeDocument/2006/relationships/slide" Target="slides/slide71.xml"/><Relationship Id="rId302" Type="http://schemas.openxmlformats.org/officeDocument/2006/relationships/slide" Target="slides/slide215.xml"/><Relationship Id="rId323" Type="http://schemas.openxmlformats.org/officeDocument/2006/relationships/slide" Target="slides/slide236.xml"/><Relationship Id="rId344"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2.xml"/><Relationship Id="rId365" Type="http://schemas.openxmlformats.org/officeDocument/2006/relationships/slide" Target="slides/slide278.xml"/><Relationship Id="rId386" Type="http://schemas.openxmlformats.org/officeDocument/2006/relationships/slide" Target="slides/slide299.xml"/><Relationship Id="rId190" Type="http://schemas.openxmlformats.org/officeDocument/2006/relationships/slide" Target="slides/slide103.xml"/><Relationship Id="rId204" Type="http://schemas.openxmlformats.org/officeDocument/2006/relationships/slide" Target="slides/slide117.xml"/><Relationship Id="rId225" Type="http://schemas.openxmlformats.org/officeDocument/2006/relationships/slide" Target="slides/slide138.xml"/><Relationship Id="rId246" Type="http://schemas.openxmlformats.org/officeDocument/2006/relationships/slide" Target="slides/slide159.xml"/><Relationship Id="rId267" Type="http://schemas.openxmlformats.org/officeDocument/2006/relationships/slide" Target="slides/slide180.xml"/><Relationship Id="rId288" Type="http://schemas.openxmlformats.org/officeDocument/2006/relationships/slide" Target="slides/slide201.xml"/><Relationship Id="rId411" Type="http://schemas.openxmlformats.org/officeDocument/2006/relationships/slide" Target="slides/slide324.xml"/><Relationship Id="rId432" Type="http://schemas.openxmlformats.org/officeDocument/2006/relationships/viewProps" Target="viewProps.xml"/><Relationship Id="rId106" Type="http://schemas.openxmlformats.org/officeDocument/2006/relationships/slide" Target="slides/slide19.xml"/><Relationship Id="rId127" Type="http://schemas.openxmlformats.org/officeDocument/2006/relationships/slide" Target="slides/slide40.xml"/><Relationship Id="rId313" Type="http://schemas.openxmlformats.org/officeDocument/2006/relationships/slide" Target="slides/slide2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7.xml"/><Relationship Id="rId148" Type="http://schemas.openxmlformats.org/officeDocument/2006/relationships/slide" Target="slides/slide61.xml"/><Relationship Id="rId169" Type="http://schemas.openxmlformats.org/officeDocument/2006/relationships/slide" Target="slides/slide82.xml"/><Relationship Id="rId334" Type="http://schemas.openxmlformats.org/officeDocument/2006/relationships/slide" Target="slides/slide247.xml"/><Relationship Id="rId355" Type="http://schemas.openxmlformats.org/officeDocument/2006/relationships/slide" Target="slides/slide268.xml"/><Relationship Id="rId376" Type="http://schemas.openxmlformats.org/officeDocument/2006/relationships/slide" Target="slides/slide289.xml"/><Relationship Id="rId397" Type="http://schemas.openxmlformats.org/officeDocument/2006/relationships/slide" Target="slides/slide310.xml"/><Relationship Id="rId4" Type="http://schemas.openxmlformats.org/officeDocument/2006/relationships/slideMaster" Target="slideMasters/slideMaster4.xml"/><Relationship Id="rId180" Type="http://schemas.openxmlformats.org/officeDocument/2006/relationships/slide" Target="slides/slide93.xml"/><Relationship Id="rId215" Type="http://schemas.openxmlformats.org/officeDocument/2006/relationships/slide" Target="slides/slide128.xml"/><Relationship Id="rId236" Type="http://schemas.openxmlformats.org/officeDocument/2006/relationships/slide" Target="slides/slide149.xml"/><Relationship Id="rId257" Type="http://schemas.openxmlformats.org/officeDocument/2006/relationships/slide" Target="slides/slide170.xml"/><Relationship Id="rId278" Type="http://schemas.openxmlformats.org/officeDocument/2006/relationships/slide" Target="slides/slide191.xml"/><Relationship Id="rId401" Type="http://schemas.openxmlformats.org/officeDocument/2006/relationships/slide" Target="slides/slide314.xml"/><Relationship Id="rId422" Type="http://schemas.openxmlformats.org/officeDocument/2006/relationships/slide" Target="slides/slide335.xml"/><Relationship Id="rId303" Type="http://schemas.openxmlformats.org/officeDocument/2006/relationships/slide" Target="slides/slide216.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1.xml"/><Relationship Id="rId345" Type="http://schemas.openxmlformats.org/officeDocument/2006/relationships/slide" Target="slides/slide258.xml"/><Relationship Id="rId387" Type="http://schemas.openxmlformats.org/officeDocument/2006/relationships/slide" Target="slides/slide300.xml"/><Relationship Id="rId191" Type="http://schemas.openxmlformats.org/officeDocument/2006/relationships/slide" Target="slides/slide104.xml"/><Relationship Id="rId205" Type="http://schemas.openxmlformats.org/officeDocument/2006/relationships/slide" Target="slides/slide118.xml"/><Relationship Id="rId247" Type="http://schemas.openxmlformats.org/officeDocument/2006/relationships/slide" Target="slides/slide160.xml"/><Relationship Id="rId412" Type="http://schemas.openxmlformats.org/officeDocument/2006/relationships/slide" Target="slides/slide325.xml"/><Relationship Id="rId107" Type="http://schemas.openxmlformats.org/officeDocument/2006/relationships/slide" Target="slides/slide20.xml"/><Relationship Id="rId289" Type="http://schemas.openxmlformats.org/officeDocument/2006/relationships/slide" Target="slides/slide20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2.xml"/><Relationship Id="rId314" Type="http://schemas.openxmlformats.org/officeDocument/2006/relationships/slide" Target="slides/slide227.xml"/><Relationship Id="rId356" Type="http://schemas.openxmlformats.org/officeDocument/2006/relationships/slide" Target="slides/slide269.xml"/><Relationship Id="rId398" Type="http://schemas.openxmlformats.org/officeDocument/2006/relationships/slide" Target="slides/slide311.xml"/><Relationship Id="rId95" Type="http://schemas.openxmlformats.org/officeDocument/2006/relationships/slide" Target="slides/slide8.xml"/><Relationship Id="rId160" Type="http://schemas.openxmlformats.org/officeDocument/2006/relationships/slide" Target="slides/slide73.xml"/><Relationship Id="rId216" Type="http://schemas.openxmlformats.org/officeDocument/2006/relationships/slide" Target="slides/slide129.xml"/><Relationship Id="rId423" Type="http://schemas.openxmlformats.org/officeDocument/2006/relationships/slide" Target="slides/slide336.xml"/><Relationship Id="rId258" Type="http://schemas.openxmlformats.org/officeDocument/2006/relationships/slide" Target="slides/slide17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1.xml"/><Relationship Id="rId325" Type="http://schemas.openxmlformats.org/officeDocument/2006/relationships/slide" Target="slides/slide238.xml"/><Relationship Id="rId367" Type="http://schemas.openxmlformats.org/officeDocument/2006/relationships/slide" Target="slides/slide280.xml"/><Relationship Id="rId171" Type="http://schemas.openxmlformats.org/officeDocument/2006/relationships/slide" Target="slides/slide84.xml"/><Relationship Id="rId227" Type="http://schemas.openxmlformats.org/officeDocument/2006/relationships/slide" Target="slides/slide140.xml"/><Relationship Id="rId269" Type="http://schemas.openxmlformats.org/officeDocument/2006/relationships/slide" Target="slides/slide182.xml"/><Relationship Id="rId434" Type="http://schemas.openxmlformats.org/officeDocument/2006/relationships/tableStyles" Target="tableStyles.xml"/><Relationship Id="rId33" Type="http://schemas.openxmlformats.org/officeDocument/2006/relationships/slideMaster" Target="slideMasters/slideMaster33.xml"/><Relationship Id="rId129" Type="http://schemas.openxmlformats.org/officeDocument/2006/relationships/slide" Target="slides/slide42.xml"/><Relationship Id="rId280" Type="http://schemas.openxmlformats.org/officeDocument/2006/relationships/slide" Target="slides/slide193.xml"/><Relationship Id="rId336" Type="http://schemas.openxmlformats.org/officeDocument/2006/relationships/slide" Target="slides/slide249.xml"/><Relationship Id="rId75" Type="http://schemas.openxmlformats.org/officeDocument/2006/relationships/slideMaster" Target="slideMasters/slideMaster75.xml"/><Relationship Id="rId140" Type="http://schemas.openxmlformats.org/officeDocument/2006/relationships/slide" Target="slides/slide53.xml"/><Relationship Id="rId182" Type="http://schemas.openxmlformats.org/officeDocument/2006/relationships/slide" Target="slides/slide95.xml"/><Relationship Id="rId378" Type="http://schemas.openxmlformats.org/officeDocument/2006/relationships/slide" Target="slides/slide291.xml"/><Relationship Id="rId403" Type="http://schemas.openxmlformats.org/officeDocument/2006/relationships/slide" Target="slides/slide316.xml"/><Relationship Id="rId6" Type="http://schemas.openxmlformats.org/officeDocument/2006/relationships/slideMaster" Target="slideMasters/slideMaster6.xml"/><Relationship Id="rId238" Type="http://schemas.openxmlformats.org/officeDocument/2006/relationships/slide" Target="slides/slide151.xml"/><Relationship Id="rId291" Type="http://schemas.openxmlformats.org/officeDocument/2006/relationships/slide" Target="slides/slide204.xml"/><Relationship Id="rId305" Type="http://schemas.openxmlformats.org/officeDocument/2006/relationships/slide" Target="slides/slide218.xml"/><Relationship Id="rId347" Type="http://schemas.openxmlformats.org/officeDocument/2006/relationships/slide" Target="slides/slide260.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4.xml"/><Relationship Id="rId389" Type="http://schemas.openxmlformats.org/officeDocument/2006/relationships/slide" Target="slides/slide302.xml"/><Relationship Id="rId193" Type="http://schemas.openxmlformats.org/officeDocument/2006/relationships/slide" Target="slides/slide106.xml"/><Relationship Id="rId207" Type="http://schemas.openxmlformats.org/officeDocument/2006/relationships/slide" Target="slides/slide120.xml"/><Relationship Id="rId249" Type="http://schemas.openxmlformats.org/officeDocument/2006/relationships/slide" Target="slides/slide162.xml"/><Relationship Id="rId414" Type="http://schemas.openxmlformats.org/officeDocument/2006/relationships/slide" Target="slides/slide327.xml"/><Relationship Id="rId13" Type="http://schemas.openxmlformats.org/officeDocument/2006/relationships/slideMaster" Target="slideMasters/slideMaster13.xml"/><Relationship Id="rId109" Type="http://schemas.openxmlformats.org/officeDocument/2006/relationships/slide" Target="slides/slide22.xml"/><Relationship Id="rId260" Type="http://schemas.openxmlformats.org/officeDocument/2006/relationships/slide" Target="slides/slide173.xml"/><Relationship Id="rId316" Type="http://schemas.openxmlformats.org/officeDocument/2006/relationships/slide" Target="slides/slide229.xml"/><Relationship Id="rId55" Type="http://schemas.openxmlformats.org/officeDocument/2006/relationships/slideMaster" Target="slideMasters/slideMaster55.xml"/><Relationship Id="rId97" Type="http://schemas.openxmlformats.org/officeDocument/2006/relationships/slide" Target="slides/slide10.xml"/><Relationship Id="rId120" Type="http://schemas.openxmlformats.org/officeDocument/2006/relationships/slide" Target="slides/slide33.xml"/><Relationship Id="rId358" Type="http://schemas.openxmlformats.org/officeDocument/2006/relationships/slide" Target="slides/slide271.xml"/><Relationship Id="rId162" Type="http://schemas.openxmlformats.org/officeDocument/2006/relationships/slide" Target="slides/slide75.xml"/><Relationship Id="rId218" Type="http://schemas.openxmlformats.org/officeDocument/2006/relationships/slide" Target="slides/slide131.xml"/><Relationship Id="rId425" Type="http://schemas.openxmlformats.org/officeDocument/2006/relationships/slide" Target="slides/slide338.xml"/><Relationship Id="rId271" Type="http://schemas.openxmlformats.org/officeDocument/2006/relationships/slide" Target="slides/slide18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4.xml"/><Relationship Id="rId327" Type="http://schemas.openxmlformats.org/officeDocument/2006/relationships/slide" Target="slides/slide240.xml"/><Relationship Id="rId369" Type="http://schemas.openxmlformats.org/officeDocument/2006/relationships/slide" Target="slides/slide282.xml"/><Relationship Id="rId173" Type="http://schemas.openxmlformats.org/officeDocument/2006/relationships/slide" Target="slides/slide86.xml"/><Relationship Id="rId229" Type="http://schemas.openxmlformats.org/officeDocument/2006/relationships/slide" Target="slides/slide142.xml"/><Relationship Id="rId380" Type="http://schemas.openxmlformats.org/officeDocument/2006/relationships/slide" Target="slides/slide293.xml"/><Relationship Id="rId240" Type="http://schemas.openxmlformats.org/officeDocument/2006/relationships/slide" Target="slides/slide153.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3.xml"/><Relationship Id="rId282" Type="http://schemas.openxmlformats.org/officeDocument/2006/relationships/slide" Target="slides/slide195.xml"/><Relationship Id="rId338" Type="http://schemas.openxmlformats.org/officeDocument/2006/relationships/slide" Target="slides/slide251.xml"/><Relationship Id="rId8" Type="http://schemas.openxmlformats.org/officeDocument/2006/relationships/slideMaster" Target="slideMasters/slideMaster8.xml"/><Relationship Id="rId142" Type="http://schemas.openxmlformats.org/officeDocument/2006/relationships/slide" Target="slides/slide55.xml"/><Relationship Id="rId184" Type="http://schemas.openxmlformats.org/officeDocument/2006/relationships/slide" Target="slides/slide97.xml"/><Relationship Id="rId391" Type="http://schemas.openxmlformats.org/officeDocument/2006/relationships/slide" Target="slides/slide304.xml"/><Relationship Id="rId405" Type="http://schemas.openxmlformats.org/officeDocument/2006/relationships/slide" Target="slides/slide318.xml"/><Relationship Id="rId251" Type="http://schemas.openxmlformats.org/officeDocument/2006/relationships/slide" Target="slides/slide164.xml"/><Relationship Id="rId46" Type="http://schemas.openxmlformats.org/officeDocument/2006/relationships/slideMaster" Target="slideMasters/slideMaster46.xml"/><Relationship Id="rId293" Type="http://schemas.openxmlformats.org/officeDocument/2006/relationships/slide" Target="slides/slide206.xml"/><Relationship Id="rId307" Type="http://schemas.openxmlformats.org/officeDocument/2006/relationships/slide" Target="slides/slide220.xml"/><Relationship Id="rId349" Type="http://schemas.openxmlformats.org/officeDocument/2006/relationships/slide" Target="slides/slide262.xml"/><Relationship Id="rId88" Type="http://schemas.openxmlformats.org/officeDocument/2006/relationships/slide" Target="slides/slide1.xml"/><Relationship Id="rId111" Type="http://schemas.openxmlformats.org/officeDocument/2006/relationships/slide" Target="slides/slide24.xml"/><Relationship Id="rId153" Type="http://schemas.openxmlformats.org/officeDocument/2006/relationships/slide" Target="slides/slide66.xml"/><Relationship Id="rId195" Type="http://schemas.openxmlformats.org/officeDocument/2006/relationships/slide" Target="slides/slide108.xml"/><Relationship Id="rId209" Type="http://schemas.openxmlformats.org/officeDocument/2006/relationships/slide" Target="slides/slide122.xml"/><Relationship Id="rId360" Type="http://schemas.openxmlformats.org/officeDocument/2006/relationships/slide" Target="slides/slide273.xml"/><Relationship Id="rId416" Type="http://schemas.openxmlformats.org/officeDocument/2006/relationships/slide" Target="slides/slide329.xml"/><Relationship Id="rId220" Type="http://schemas.openxmlformats.org/officeDocument/2006/relationships/slide" Target="slides/slide13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5.xml"/><Relationship Id="rId318" Type="http://schemas.openxmlformats.org/officeDocument/2006/relationships/slide" Target="slides/slide231.xml"/><Relationship Id="rId99" Type="http://schemas.openxmlformats.org/officeDocument/2006/relationships/slide" Target="slides/slide12.xml"/><Relationship Id="rId122" Type="http://schemas.openxmlformats.org/officeDocument/2006/relationships/slide" Target="slides/slide35.xml"/><Relationship Id="rId164" Type="http://schemas.openxmlformats.org/officeDocument/2006/relationships/slide" Target="slides/slide77.xml"/><Relationship Id="rId371" Type="http://schemas.openxmlformats.org/officeDocument/2006/relationships/slide" Target="slides/slide284.xml"/><Relationship Id="rId427" Type="http://schemas.openxmlformats.org/officeDocument/2006/relationships/slide" Target="slides/slide340.xml"/><Relationship Id="rId26" Type="http://schemas.openxmlformats.org/officeDocument/2006/relationships/slideMaster" Target="slideMasters/slideMaster26.xml"/><Relationship Id="rId231" Type="http://schemas.openxmlformats.org/officeDocument/2006/relationships/slide" Target="slides/slide144.xml"/><Relationship Id="rId273" Type="http://schemas.openxmlformats.org/officeDocument/2006/relationships/slide" Target="slides/slide186.xml"/><Relationship Id="rId329" Type="http://schemas.openxmlformats.org/officeDocument/2006/relationships/slide" Target="slides/slide242.xml"/><Relationship Id="rId68" Type="http://schemas.openxmlformats.org/officeDocument/2006/relationships/slideMaster" Target="slideMasters/slideMaster68.xml"/><Relationship Id="rId133" Type="http://schemas.openxmlformats.org/officeDocument/2006/relationships/slide" Target="slides/slide46.xml"/><Relationship Id="rId175" Type="http://schemas.openxmlformats.org/officeDocument/2006/relationships/slide" Target="slides/slide88.xml"/><Relationship Id="rId340" Type="http://schemas.openxmlformats.org/officeDocument/2006/relationships/slide" Target="slides/slide253.xml"/><Relationship Id="rId200" Type="http://schemas.openxmlformats.org/officeDocument/2006/relationships/slide" Target="slides/slide113.xml"/><Relationship Id="rId382" Type="http://schemas.openxmlformats.org/officeDocument/2006/relationships/slide" Target="slides/slide295.xml"/><Relationship Id="rId242" Type="http://schemas.openxmlformats.org/officeDocument/2006/relationships/slide" Target="slides/slide155.xml"/><Relationship Id="rId284" Type="http://schemas.openxmlformats.org/officeDocument/2006/relationships/slide" Target="slides/slide197.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5.xml"/><Relationship Id="rId144" Type="http://schemas.openxmlformats.org/officeDocument/2006/relationships/slide" Target="slides/slide57.xml"/><Relationship Id="rId90" Type="http://schemas.openxmlformats.org/officeDocument/2006/relationships/slide" Target="slides/slide3.xml"/><Relationship Id="rId186" Type="http://schemas.openxmlformats.org/officeDocument/2006/relationships/slide" Target="slides/slide99.xml"/><Relationship Id="rId351" Type="http://schemas.openxmlformats.org/officeDocument/2006/relationships/slide" Target="slides/slide264.xml"/><Relationship Id="rId393" Type="http://schemas.openxmlformats.org/officeDocument/2006/relationships/slide" Target="slides/slide306.xml"/><Relationship Id="rId407" Type="http://schemas.openxmlformats.org/officeDocument/2006/relationships/slide" Target="slides/slide320.xml"/><Relationship Id="rId211" Type="http://schemas.openxmlformats.org/officeDocument/2006/relationships/slide" Target="slides/slide124.xml"/><Relationship Id="rId253" Type="http://schemas.openxmlformats.org/officeDocument/2006/relationships/slide" Target="slides/slide166.xml"/><Relationship Id="rId295" Type="http://schemas.openxmlformats.org/officeDocument/2006/relationships/slide" Target="slides/slide208.xml"/><Relationship Id="rId309" Type="http://schemas.openxmlformats.org/officeDocument/2006/relationships/slide" Target="slides/slide222.xml"/><Relationship Id="rId48" Type="http://schemas.openxmlformats.org/officeDocument/2006/relationships/slideMaster" Target="slideMasters/slideMaster48.xml"/><Relationship Id="rId113" Type="http://schemas.openxmlformats.org/officeDocument/2006/relationships/slide" Target="slides/slide26.xml"/><Relationship Id="rId320" Type="http://schemas.openxmlformats.org/officeDocument/2006/relationships/slide" Target="slides/slide233.xml"/><Relationship Id="rId155" Type="http://schemas.openxmlformats.org/officeDocument/2006/relationships/slide" Target="slides/slide68.xml"/><Relationship Id="rId197" Type="http://schemas.openxmlformats.org/officeDocument/2006/relationships/slide" Target="slides/slide110.xml"/><Relationship Id="rId362" Type="http://schemas.openxmlformats.org/officeDocument/2006/relationships/slide" Target="slides/slide275.xml"/><Relationship Id="rId418" Type="http://schemas.openxmlformats.org/officeDocument/2006/relationships/slide" Target="slides/slide331.xml"/><Relationship Id="rId222" Type="http://schemas.openxmlformats.org/officeDocument/2006/relationships/slide" Target="slides/slide135.xml"/><Relationship Id="rId264" Type="http://schemas.openxmlformats.org/officeDocument/2006/relationships/slide" Target="slides/slide17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7.xml"/><Relationship Id="rId70" Type="http://schemas.openxmlformats.org/officeDocument/2006/relationships/slideMaster" Target="slideMasters/slideMaster70.xml"/><Relationship Id="rId166" Type="http://schemas.openxmlformats.org/officeDocument/2006/relationships/slide" Target="slides/slide79.xml"/><Relationship Id="rId331" Type="http://schemas.openxmlformats.org/officeDocument/2006/relationships/slide" Target="slides/slide244.xml"/><Relationship Id="rId373" Type="http://schemas.openxmlformats.org/officeDocument/2006/relationships/slide" Target="slides/slide286.xml"/><Relationship Id="rId429" Type="http://schemas.openxmlformats.org/officeDocument/2006/relationships/notesMaster" Target="notesMasters/notesMaster1.xml"/><Relationship Id="rId1" Type="http://schemas.openxmlformats.org/officeDocument/2006/relationships/slideMaster" Target="slideMasters/slideMaster1.xml"/><Relationship Id="rId233" Type="http://schemas.openxmlformats.org/officeDocument/2006/relationships/slide" Target="slides/slide1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3" name="Rectangle 3"/>
          <p:cNvSpPr>
            <a:spLocks noGrp="1" noChangeArrowheads="1"/>
          </p:cNvSpPr>
          <p:nvPr>
            <p:ph type="dt" sz="quarter" idx="1"/>
          </p:nvPr>
        </p:nvSpPr>
        <p:spPr bwMode="auto">
          <a:xfrm>
            <a:off x="3846513"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235524" name="Rectangle 4"/>
          <p:cNvSpPr>
            <a:spLocks noGrp="1" noChangeArrowheads="1"/>
          </p:cNvSpPr>
          <p:nvPr>
            <p:ph type="ftr" sz="quarter" idx="2"/>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5" name="Rectangle 5"/>
          <p:cNvSpPr>
            <a:spLocks noGrp="1" noChangeArrowheads="1"/>
          </p:cNvSpPr>
          <p:nvPr>
            <p:ph type="sldNum" sz="quarter" idx="3"/>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A1F3E4-D3F9-2B40-8FE8-348A085D4097}" type="slidenum">
              <a:rPr lang="en-US" altLang="zh-CN"/>
              <a:pPr>
                <a:defRPr/>
              </a:pPr>
              <a:t>‹#›</a:t>
            </a:fld>
            <a:endParaRPr lang="en-US" altLang="zh-CN"/>
          </a:p>
        </p:txBody>
      </p:sp>
    </p:spTree>
    <p:extLst>
      <p:ext uri="{BB962C8B-B14F-4D97-AF65-F5344CB8AC3E}">
        <p14:creationId xmlns:p14="http://schemas.microsoft.com/office/powerpoint/2010/main" val="345688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3" name="Rectangle 3"/>
          <p:cNvSpPr>
            <a:spLocks noGrp="1" noChangeArrowheads="1"/>
          </p:cNvSpPr>
          <p:nvPr>
            <p:ph type="dt" idx="1"/>
          </p:nvPr>
        </p:nvSpPr>
        <p:spPr bwMode="auto">
          <a:xfrm>
            <a:off x="384810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04875" y="4713288"/>
            <a:ext cx="498157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5126" name="Rectangle 6"/>
          <p:cNvSpPr>
            <a:spLocks noGrp="1" noChangeArrowheads="1"/>
          </p:cNvSpPr>
          <p:nvPr>
            <p:ph type="ftr" sz="quarter" idx="4"/>
          </p:nvPr>
        </p:nvSpPr>
        <p:spPr bwMode="auto">
          <a:xfrm>
            <a:off x="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7" name="Rectangle 7"/>
          <p:cNvSpPr>
            <a:spLocks noGrp="1" noChangeArrowheads="1"/>
          </p:cNvSpPr>
          <p:nvPr>
            <p:ph type="sldNum" sz="quarter" idx="5"/>
          </p:nvPr>
        </p:nvSpPr>
        <p:spPr bwMode="auto">
          <a:xfrm>
            <a:off x="384810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A60F708-7CC2-E045-82A4-649AD8136A35}" type="slidenum">
              <a:rPr lang="en-US" altLang="zh-CN"/>
              <a:pPr>
                <a:defRPr/>
              </a:pPr>
              <a:t>‹#›</a:t>
            </a:fld>
            <a:endParaRPr lang="en-US" altLang="zh-CN"/>
          </a:p>
        </p:txBody>
      </p:sp>
    </p:spTree>
    <p:extLst>
      <p:ext uri="{BB962C8B-B14F-4D97-AF65-F5344CB8AC3E}">
        <p14:creationId xmlns:p14="http://schemas.microsoft.com/office/powerpoint/2010/main" val="82285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938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B88FFD87-32CB-43CF-AE60-851929E02790}" type="slidenum">
              <a:rPr lang="en-US" altLang="zh-CN" smtClean="0">
                <a:solidFill>
                  <a:srgbClr val="000000"/>
                </a:solidFill>
              </a:rPr>
              <a:pPr/>
              <a:t>16</a:t>
            </a:fld>
            <a:endParaRPr lang="en-US" altLang="zh-CN">
              <a:solidFill>
                <a:srgbClr val="000000"/>
              </a:solidFil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254672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43446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6501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1491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969119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80506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02970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9731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809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63272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5584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17</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30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can’t tell, I am the guy who is not Japanese.</a:t>
            </a:r>
            <a:endParaRPr lang="en-US" dirty="0"/>
          </a:p>
        </p:txBody>
      </p:sp>
    </p:spTree>
    <p:extLst>
      <p:ext uri="{BB962C8B-B14F-4D97-AF65-F5344CB8AC3E}">
        <p14:creationId xmlns:p14="http://schemas.microsoft.com/office/powerpoint/2010/main" val="31875854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520724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095659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0010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26617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133</a:t>
            </a:fld>
            <a:endParaRPr lang="en-US" sz="1200">
              <a:solidFill>
                <a:srgbClr val="000000"/>
              </a:solidFill>
              <a:latin typeface="Calibri" charset="0"/>
            </a:endParaRPr>
          </a:p>
        </p:txBody>
      </p:sp>
    </p:spTree>
    <p:extLst>
      <p:ext uri="{BB962C8B-B14F-4D97-AF65-F5344CB8AC3E}">
        <p14:creationId xmlns:p14="http://schemas.microsoft.com/office/powerpoint/2010/main" val="621638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134</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41169727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135</a:t>
            </a:fld>
            <a:endParaRPr lang="en-US" sz="1200">
              <a:solidFill>
                <a:srgbClr val="000000"/>
              </a:solidFill>
              <a:latin typeface="Calibri" charset="0"/>
            </a:endParaRPr>
          </a:p>
        </p:txBody>
      </p:sp>
    </p:spTree>
    <p:extLst>
      <p:ext uri="{BB962C8B-B14F-4D97-AF65-F5344CB8AC3E}">
        <p14:creationId xmlns:p14="http://schemas.microsoft.com/office/powerpoint/2010/main" val="113045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18</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 eleven other countries and—praise God—we reached over 600 people per concert! </a:t>
            </a:r>
            <a:endParaRPr lang="en-US" dirty="0"/>
          </a:p>
        </p:txBody>
      </p:sp>
    </p:spTree>
    <p:extLst>
      <p:ext uri="{BB962C8B-B14F-4D97-AF65-F5344CB8AC3E}">
        <p14:creationId xmlns:p14="http://schemas.microsoft.com/office/powerpoint/2010/main" val="3034781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extLst>
      <p:ext uri="{BB962C8B-B14F-4D97-AF65-F5344CB8AC3E}">
        <p14:creationId xmlns:p14="http://schemas.microsoft.com/office/powerpoint/2010/main" val="1645595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137</a:t>
            </a:fld>
            <a:endParaRPr lang="en-US" sz="1200">
              <a:solidFill>
                <a:srgbClr val="000000"/>
              </a:solidFill>
              <a:latin typeface="Calibri" charset="0"/>
            </a:endParaRPr>
          </a:p>
        </p:txBody>
      </p:sp>
    </p:spTree>
    <p:extLst>
      <p:ext uri="{BB962C8B-B14F-4D97-AF65-F5344CB8AC3E}">
        <p14:creationId xmlns:p14="http://schemas.microsoft.com/office/powerpoint/2010/main" val="10201217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138</a:t>
            </a:fld>
            <a:endParaRPr lang="en-US" altLang="zh-CN"/>
          </a:p>
        </p:txBody>
      </p:sp>
    </p:spTree>
    <p:extLst>
      <p:ext uri="{BB962C8B-B14F-4D97-AF65-F5344CB8AC3E}">
        <p14:creationId xmlns:p14="http://schemas.microsoft.com/office/powerpoint/2010/main" val="7819043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140</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8025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141</a:t>
            </a:fld>
            <a:endParaRPr lang="en-US" altLang="zh-CN"/>
          </a:p>
        </p:txBody>
      </p:sp>
    </p:spTree>
    <p:extLst>
      <p:ext uri="{BB962C8B-B14F-4D97-AF65-F5344CB8AC3E}">
        <p14:creationId xmlns:p14="http://schemas.microsoft.com/office/powerpoint/2010/main" val="34481265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144</a:t>
            </a:fld>
            <a:endParaRPr lang="en-US" altLang="zh-CN"/>
          </a:p>
        </p:txBody>
      </p:sp>
    </p:spTree>
    <p:extLst>
      <p:ext uri="{BB962C8B-B14F-4D97-AF65-F5344CB8AC3E}">
        <p14:creationId xmlns:p14="http://schemas.microsoft.com/office/powerpoint/2010/main" val="41940191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145</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6888326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146</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19</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saw over 10,000 people indicate decisions to trust Christ!  Again I was amazed at God</a:t>
            </a:r>
            <a:r>
              <a:rPr lang="fr-FR" altLang="ja-JP" dirty="0"/>
              <a:t>'</a:t>
            </a:r>
            <a:r>
              <a:rPr lang="en-US" altLang="ja-JP" dirty="0"/>
              <a:t>s grace!</a:t>
            </a:r>
            <a:endParaRPr lang="en-US" dirty="0"/>
          </a:p>
        </p:txBody>
      </p:sp>
    </p:spTree>
    <p:extLst>
      <p:ext uri="{BB962C8B-B14F-4D97-AF65-F5344CB8AC3E}">
        <p14:creationId xmlns:p14="http://schemas.microsoft.com/office/powerpoint/2010/main" val="20841353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801634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152</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5326670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153</a:t>
            </a:fld>
            <a:endParaRPr lang="en-US" altLang="zh-CN"/>
          </a:p>
        </p:txBody>
      </p:sp>
    </p:spTree>
    <p:extLst>
      <p:ext uri="{BB962C8B-B14F-4D97-AF65-F5344CB8AC3E}">
        <p14:creationId xmlns:p14="http://schemas.microsoft.com/office/powerpoint/2010/main" val="8066396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154</a:t>
            </a:fld>
            <a:endParaRPr lang="en-US" altLang="zh-CN"/>
          </a:p>
        </p:txBody>
      </p:sp>
    </p:spTree>
    <p:extLst>
      <p:ext uri="{BB962C8B-B14F-4D97-AF65-F5344CB8AC3E}">
        <p14:creationId xmlns:p14="http://schemas.microsoft.com/office/powerpoint/2010/main" val="489457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155</a:t>
            </a:fld>
            <a:endParaRPr lang="en-US" altLang="zh-CN"/>
          </a:p>
        </p:txBody>
      </p:sp>
    </p:spTree>
    <p:extLst>
      <p:ext uri="{BB962C8B-B14F-4D97-AF65-F5344CB8AC3E}">
        <p14:creationId xmlns:p14="http://schemas.microsoft.com/office/powerpoint/2010/main" val="6620426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156</a:t>
            </a:fld>
            <a:endParaRPr lang="en-US" altLang="zh-CN"/>
          </a:p>
        </p:txBody>
      </p:sp>
    </p:spTree>
    <p:extLst>
      <p:ext uri="{BB962C8B-B14F-4D97-AF65-F5344CB8AC3E}">
        <p14:creationId xmlns:p14="http://schemas.microsoft.com/office/powerpoint/2010/main" val="42741889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157</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73903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158</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90144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160</a:t>
            </a:fld>
            <a:endParaRPr lang="en-US" altLang="zh-CN"/>
          </a:p>
        </p:txBody>
      </p:sp>
    </p:spTree>
    <p:extLst>
      <p:ext uri="{BB962C8B-B14F-4D97-AF65-F5344CB8AC3E}">
        <p14:creationId xmlns:p14="http://schemas.microsoft.com/office/powerpoint/2010/main" val="4189025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20</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in terms of preferences, styles, and the like we didn’t see eye-to-eye at all.  In fact, many times she felt that I just a </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(And of, course she was right as I </a:t>
            </a:r>
            <a:r>
              <a:rPr lang="en-US" sz="1200" b="0" i="1" kern="1200" dirty="0">
                <a:solidFill>
                  <a:schemeClr val="tx1"/>
                </a:solidFill>
                <a:effectLst/>
                <a:latin typeface="Arial" charset="0"/>
                <a:ea typeface="ＭＳ Ｐゴシック" charset="0"/>
                <a:cs typeface="ＭＳ Ｐゴシック" charset="0"/>
              </a:rPr>
              <a:t>did</a:t>
            </a:r>
            <a:r>
              <a:rPr lang="en-US" sz="1200" b="0" kern="1200" dirty="0">
                <a:solidFill>
                  <a:schemeClr val="tx1"/>
                </a:solidFill>
                <a:effectLst/>
                <a:latin typeface="Arial" charset="0"/>
                <a:ea typeface="ＭＳ Ｐゴシック" charset="0"/>
                <a:cs typeface="ＭＳ Ｐゴシック" charset="0"/>
              </a:rPr>
              <a:t> know it all.)  She didn’t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a:p>
            <a:pPr eaLnBrk="1" hangingPunct="1"/>
            <a:endParaRPr lang="en-US" dirty="0"/>
          </a:p>
        </p:txBody>
      </p:sp>
    </p:spTree>
    <p:extLst>
      <p:ext uri="{BB962C8B-B14F-4D97-AF65-F5344CB8AC3E}">
        <p14:creationId xmlns:p14="http://schemas.microsoft.com/office/powerpoint/2010/main" val="20452092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161</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162</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163</a:t>
            </a:fld>
            <a:endParaRPr lang="en-US" altLang="zh-CN"/>
          </a:p>
        </p:txBody>
      </p:sp>
    </p:spTree>
    <p:extLst>
      <p:ext uri="{BB962C8B-B14F-4D97-AF65-F5344CB8AC3E}">
        <p14:creationId xmlns:p14="http://schemas.microsoft.com/office/powerpoint/2010/main" val="32360269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164</a:t>
            </a:fld>
            <a:endParaRPr lang="en-US" altLang="zh-CN"/>
          </a:p>
        </p:txBody>
      </p:sp>
    </p:spTree>
    <p:extLst>
      <p:ext uri="{BB962C8B-B14F-4D97-AF65-F5344CB8AC3E}">
        <p14:creationId xmlns:p14="http://schemas.microsoft.com/office/powerpoint/2010/main" val="38902076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165</a:t>
            </a:fld>
            <a:endParaRPr lang="en-US" altLang="zh-CN"/>
          </a:p>
        </p:txBody>
      </p:sp>
    </p:spTree>
    <p:extLst>
      <p:ext uri="{BB962C8B-B14F-4D97-AF65-F5344CB8AC3E}">
        <p14:creationId xmlns:p14="http://schemas.microsoft.com/office/powerpoint/2010/main" val="23140507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166</a:t>
            </a:fld>
            <a:endParaRPr lang="en-US" altLang="zh-CN"/>
          </a:p>
        </p:txBody>
      </p:sp>
    </p:spTree>
    <p:extLst>
      <p:ext uri="{BB962C8B-B14F-4D97-AF65-F5344CB8AC3E}">
        <p14:creationId xmlns:p14="http://schemas.microsoft.com/office/powerpoint/2010/main" val="33053898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167</a:t>
            </a:fld>
            <a:endParaRPr lang="en-US" altLang="zh-CN"/>
          </a:p>
        </p:txBody>
      </p:sp>
    </p:spTree>
    <p:extLst>
      <p:ext uri="{BB962C8B-B14F-4D97-AF65-F5344CB8AC3E}">
        <p14:creationId xmlns:p14="http://schemas.microsoft.com/office/powerpoint/2010/main" val="21246481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168</a:t>
            </a:fld>
            <a:endParaRPr lang="en-US" altLang="zh-CN"/>
          </a:p>
        </p:txBody>
      </p:sp>
    </p:spTree>
    <p:extLst>
      <p:ext uri="{BB962C8B-B14F-4D97-AF65-F5344CB8AC3E}">
        <p14:creationId xmlns:p14="http://schemas.microsoft.com/office/powerpoint/2010/main" val="23262515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169</a:t>
            </a:fld>
            <a:endParaRPr lang="en-US" altLang="zh-CN"/>
          </a:p>
        </p:txBody>
      </p:sp>
    </p:spTree>
    <p:extLst>
      <p:ext uri="{BB962C8B-B14F-4D97-AF65-F5344CB8AC3E}">
        <p14:creationId xmlns:p14="http://schemas.microsoft.com/office/powerpoint/2010/main" val="29292947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170</a:t>
            </a:fld>
            <a:endParaRPr lang="en-US" altLang="zh-CN"/>
          </a:p>
        </p:txBody>
      </p:sp>
    </p:spTree>
    <p:extLst>
      <p:ext uri="{BB962C8B-B14F-4D97-AF65-F5344CB8AC3E}">
        <p14:creationId xmlns:p14="http://schemas.microsoft.com/office/powerpoint/2010/main" val="507519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21</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a:p>
            <a:pPr eaLnBrk="1" hangingPunct="1"/>
            <a:endParaRPr lang="en-US" dirty="0"/>
          </a:p>
        </p:txBody>
      </p:sp>
    </p:spTree>
    <p:extLst>
      <p:ext uri="{BB962C8B-B14F-4D97-AF65-F5344CB8AC3E}">
        <p14:creationId xmlns:p14="http://schemas.microsoft.com/office/powerpoint/2010/main" val="14873619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171</a:t>
            </a:fld>
            <a:endParaRPr lang="en-US" altLang="zh-CN"/>
          </a:p>
        </p:txBody>
      </p:sp>
    </p:spTree>
    <p:extLst>
      <p:ext uri="{BB962C8B-B14F-4D97-AF65-F5344CB8AC3E}">
        <p14:creationId xmlns:p14="http://schemas.microsoft.com/office/powerpoint/2010/main" val="221733276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172</a:t>
            </a:fld>
            <a:endParaRPr lang="en-US" altLang="zh-CN"/>
          </a:p>
        </p:txBody>
      </p:sp>
    </p:spTree>
    <p:extLst>
      <p:ext uri="{BB962C8B-B14F-4D97-AF65-F5344CB8AC3E}">
        <p14:creationId xmlns:p14="http://schemas.microsoft.com/office/powerpoint/2010/main" val="7551153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175</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5866674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176</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4912403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177</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452854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AC6D1-05D3-6646-A7A8-BAB3CECFAD2B}" type="slidenum">
              <a:rPr lang="en-US" sz="1200">
                <a:solidFill>
                  <a:prstClr val="black"/>
                </a:solidFill>
              </a:rPr>
              <a:pPr/>
              <a:t>178</a:t>
            </a:fld>
            <a:endParaRPr lang="en-US"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zh-CN" altLang="en-US" sz="1200" kern="1200" dirty="0">
                <a:solidFill>
                  <a:schemeClr val="tx1"/>
                </a:solidFill>
                <a:latin typeface="Arial" charset="0"/>
                <a:ea typeface="ＭＳ Ｐゴシック" charset="-128"/>
                <a:cs typeface="ＭＳ Ｐゴシック" charset="-128"/>
              </a:rPr>
              <a:t>耶稣的恩膏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共同所有四个福音书的记载：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由女子未宣布拜访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受膏耶稣的头和</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或脚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擦他脚用她的头发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浪费投诉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弟子</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犹大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门徒耶稣斥责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在一个名叫西门的男人的家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玉瓶（除了约翰）</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3359261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3DDA9D-6171-9D4A-AB4D-EBA2F81913A8}" type="slidenum">
              <a:rPr lang="en-US" sz="1200">
                <a:solidFill>
                  <a:prstClr val="black"/>
                </a:solidFill>
              </a:rPr>
              <a:pPr/>
              <a:t>179</a:t>
            </a:fld>
            <a:endParaRPr lang="en-US" sz="1200">
              <a:solidFill>
                <a:prstClr val="black"/>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455335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180</a:t>
            </a:fld>
            <a:endParaRPr lang="en-US" altLang="zh-CN"/>
          </a:p>
        </p:txBody>
      </p:sp>
    </p:spTree>
    <p:extLst>
      <p:ext uri="{BB962C8B-B14F-4D97-AF65-F5344CB8AC3E}">
        <p14:creationId xmlns:p14="http://schemas.microsoft.com/office/powerpoint/2010/main" val="197121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06800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06184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22</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extLst>
      <p:ext uri="{BB962C8B-B14F-4D97-AF65-F5344CB8AC3E}">
        <p14:creationId xmlns:p14="http://schemas.microsoft.com/office/powerpoint/2010/main" val="103795134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2297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82622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22166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572317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6029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817686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463038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817937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00932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3749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23</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extLst>
      <p:ext uri="{BB962C8B-B14F-4D97-AF65-F5344CB8AC3E}">
        <p14:creationId xmlns:p14="http://schemas.microsoft.com/office/powerpoint/2010/main" val="218167213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787716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9338634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841059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706853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489530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367665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160724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513826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14653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5829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E13958-5838-4D47-B18B-57E5B34A9CE2}" type="slidenum">
              <a:rPr lang="zh-CN" altLang="en-US" sz="1200">
                <a:solidFill>
                  <a:srgbClr val="000000"/>
                </a:solidFill>
                <a:latin typeface="Arial" charset="0"/>
              </a:rPr>
              <a:pPr/>
              <a:t>24</a:t>
            </a:fld>
            <a:endParaRPr lang="en-US" altLang="zh-CN" sz="1200">
              <a:solidFill>
                <a:srgbClr val="000000"/>
              </a:solidFill>
              <a:latin typeface="Arial"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“no,” then I wonder which planet you have been living on!)  Are you in fellowship with every Christian that you know now—your family members, your work colleagues, your neighbors and friends?  If you’re not in harmony, what should you do?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20163169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82176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7094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6322931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7788893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2334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5633135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7381659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9919647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98388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3121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EA16046-306A-4E42-AA32-04683209D312}" type="slidenum">
              <a:rPr lang="zh-CN" altLang="en-US" sz="1200">
                <a:solidFill>
                  <a:srgbClr val="000000"/>
                </a:solidFill>
                <a:latin typeface="Arial" charset="0"/>
              </a:rPr>
              <a:pPr/>
              <a:t>25</a:t>
            </a:fld>
            <a:endParaRPr lang="en-US" altLang="zh-CN" sz="1200">
              <a:solidFill>
                <a:srgbClr val="000000"/>
              </a:solidFill>
              <a:latin typeface="Arial"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If you hurt the other person, Matthew 5 tells you what to do. </a:t>
            </a:r>
          </a:p>
          <a:p>
            <a:pPr eaLnBrk="1" hangingPunct="1"/>
            <a:r>
              <a:rPr lang="en-US" sz="1200" kern="1200" dirty="0">
                <a:solidFill>
                  <a:schemeClr val="tx1"/>
                </a:solidFill>
                <a:effectLst/>
                <a:latin typeface="Arial" charset="0"/>
                <a:ea typeface="ＭＳ Ｐゴシック" charset="0"/>
                <a:cs typeface="ＭＳ Ｐゴシック" charset="0"/>
              </a:rPr>
              <a:t>Let’s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03992937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9475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149821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8937051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220</a:t>
            </a:fld>
            <a:endParaRPr lang="en-US" altLang="zh-CN"/>
          </a:p>
        </p:txBody>
      </p:sp>
    </p:spTree>
    <p:extLst>
      <p:ext uri="{BB962C8B-B14F-4D97-AF65-F5344CB8AC3E}">
        <p14:creationId xmlns:p14="http://schemas.microsoft.com/office/powerpoint/2010/main" val="116322473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5714250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4881311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8190837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7651807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402815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8546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536083-74F0-C748-9680-8AE9F1E30CCF}" type="slidenum">
              <a:rPr lang="zh-CN" altLang="en-US" sz="1200">
                <a:solidFill>
                  <a:srgbClr val="000000"/>
                </a:solidFill>
                <a:latin typeface="Arial" charset="0"/>
              </a:rPr>
              <a:pPr/>
              <a:t>26</a:t>
            </a:fld>
            <a:endParaRPr lang="en-US" altLang="zh-CN" sz="1200">
              <a:solidFill>
                <a:srgbClr val="000000"/>
              </a:solidFill>
              <a:latin typeface="Arial"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weren’t offering up sacrifices at the altar.  So what does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73873079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2007154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229858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231</a:t>
            </a:fld>
            <a:endParaRPr lang="en-US" altLang="zh-CN"/>
          </a:p>
        </p:txBody>
      </p:sp>
    </p:spTree>
    <p:extLst>
      <p:ext uri="{BB962C8B-B14F-4D97-AF65-F5344CB8AC3E}">
        <p14:creationId xmlns:p14="http://schemas.microsoft.com/office/powerpoint/2010/main" val="425480075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232</a:t>
            </a:fld>
            <a:endParaRPr lang="en-US" altLang="zh-CN"/>
          </a:p>
        </p:txBody>
      </p:sp>
    </p:spTree>
    <p:extLst>
      <p:ext uri="{BB962C8B-B14F-4D97-AF65-F5344CB8AC3E}">
        <p14:creationId xmlns:p14="http://schemas.microsoft.com/office/powerpoint/2010/main" val="20842662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233</a:t>
            </a:fld>
            <a:endParaRPr lang="en-US" altLang="zh-CN"/>
          </a:p>
        </p:txBody>
      </p:sp>
    </p:spTree>
    <p:extLst>
      <p:ext uri="{BB962C8B-B14F-4D97-AF65-F5344CB8AC3E}">
        <p14:creationId xmlns:p14="http://schemas.microsoft.com/office/powerpoint/2010/main" val="13168983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234</a:t>
            </a:fld>
            <a:endParaRPr lang="en-US" altLang="zh-CN"/>
          </a:p>
        </p:txBody>
      </p:sp>
    </p:spTree>
    <p:extLst>
      <p:ext uri="{BB962C8B-B14F-4D97-AF65-F5344CB8AC3E}">
        <p14:creationId xmlns:p14="http://schemas.microsoft.com/office/powerpoint/2010/main" val="29917044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235</a:t>
            </a:fld>
            <a:endParaRPr lang="en-US" altLang="zh-CN"/>
          </a:p>
        </p:txBody>
      </p:sp>
    </p:spTree>
    <p:extLst>
      <p:ext uri="{BB962C8B-B14F-4D97-AF65-F5344CB8AC3E}">
        <p14:creationId xmlns:p14="http://schemas.microsoft.com/office/powerpoint/2010/main" val="39916413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236</a:t>
            </a:fld>
            <a:endParaRPr lang="en-US" altLang="zh-CN"/>
          </a:p>
        </p:txBody>
      </p:sp>
    </p:spTree>
    <p:extLst>
      <p:ext uri="{BB962C8B-B14F-4D97-AF65-F5344CB8AC3E}">
        <p14:creationId xmlns:p14="http://schemas.microsoft.com/office/powerpoint/2010/main" val="401750846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237</a:t>
            </a:fld>
            <a:endParaRPr lang="en-US" altLang="zh-CN"/>
          </a:p>
        </p:txBody>
      </p:sp>
    </p:spTree>
    <p:extLst>
      <p:ext uri="{BB962C8B-B14F-4D97-AF65-F5344CB8AC3E}">
        <p14:creationId xmlns:p14="http://schemas.microsoft.com/office/powerpoint/2010/main" val="117688138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238</a:t>
            </a:fld>
            <a:endParaRPr lang="en-US" altLang="zh-CN"/>
          </a:p>
        </p:txBody>
      </p:sp>
    </p:spTree>
    <p:extLst>
      <p:ext uri="{BB962C8B-B14F-4D97-AF65-F5344CB8AC3E}">
        <p14:creationId xmlns:p14="http://schemas.microsoft.com/office/powerpoint/2010/main" val="140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27</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Lord’s table—a sign of our fellowship &amp; unity</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en-US" dirty="0"/>
          </a:p>
        </p:txBody>
      </p:sp>
    </p:spTree>
    <p:extLst>
      <p:ext uri="{BB962C8B-B14F-4D97-AF65-F5344CB8AC3E}">
        <p14:creationId xmlns:p14="http://schemas.microsoft.com/office/powerpoint/2010/main" val="8207088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239</a:t>
            </a:fld>
            <a:endParaRPr lang="en-US" altLang="zh-CN"/>
          </a:p>
        </p:txBody>
      </p:sp>
    </p:spTree>
    <p:extLst>
      <p:ext uri="{BB962C8B-B14F-4D97-AF65-F5344CB8AC3E}">
        <p14:creationId xmlns:p14="http://schemas.microsoft.com/office/powerpoint/2010/main" val="120819081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240</a:t>
            </a:fld>
            <a:endParaRPr lang="en-US" altLang="zh-CN"/>
          </a:p>
        </p:txBody>
      </p:sp>
    </p:spTree>
    <p:extLst>
      <p:ext uri="{BB962C8B-B14F-4D97-AF65-F5344CB8AC3E}">
        <p14:creationId xmlns:p14="http://schemas.microsoft.com/office/powerpoint/2010/main" val="370998030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241</a:t>
            </a:fld>
            <a:endParaRPr lang="en-US" altLang="zh-CN"/>
          </a:p>
        </p:txBody>
      </p:sp>
    </p:spTree>
    <p:extLst>
      <p:ext uri="{BB962C8B-B14F-4D97-AF65-F5344CB8AC3E}">
        <p14:creationId xmlns:p14="http://schemas.microsoft.com/office/powerpoint/2010/main" val="267249852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245</a:t>
            </a:fld>
            <a:endParaRPr lang="en-US" altLang="zh-CN"/>
          </a:p>
        </p:txBody>
      </p:sp>
    </p:spTree>
    <p:extLst>
      <p:ext uri="{BB962C8B-B14F-4D97-AF65-F5344CB8AC3E}">
        <p14:creationId xmlns:p14="http://schemas.microsoft.com/office/powerpoint/2010/main" val="440546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8419289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8481209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3743426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288558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0405021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728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044B981-302C-4F4B-B018-E6C594DA995A}" type="slidenum">
              <a:rPr lang="zh-CN" altLang="en-US" sz="1200">
                <a:solidFill>
                  <a:srgbClr val="000000"/>
                </a:solidFill>
                <a:latin typeface="Arial" charset="0"/>
              </a:rPr>
              <a:pPr/>
              <a:t>28</a:t>
            </a:fld>
            <a:endParaRPr lang="en-US" altLang="zh-CN" sz="1200">
              <a:solidFill>
                <a:srgbClr val="000000"/>
              </a:solidFill>
              <a:latin typeface="Arial"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God’s holiness</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66638178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939943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6134739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670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713386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0461635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566503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051786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213290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8715743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2819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006D15E-F128-1F43-A1CB-69844E43E554}" type="slidenum">
              <a:rPr lang="zh-CN" altLang="en-US" sz="1200">
                <a:solidFill>
                  <a:srgbClr val="000000"/>
                </a:solidFill>
              </a:rPr>
              <a:pPr/>
              <a:t>29</a:t>
            </a:fld>
            <a:endParaRPr lang="en-US" altLang="zh-CN" sz="1200">
              <a:solidFill>
                <a:srgbClr val="000000"/>
              </a:solidFill>
            </a:endParaRPr>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(This issue is addressed in your sermon outline.)  When someone goes astray from God’s will, what process do we use to bring that person back? </a:t>
            </a:r>
            <a:endParaRPr lang="en-US" dirty="0"/>
          </a:p>
        </p:txBody>
      </p:sp>
    </p:spTree>
    <p:extLst>
      <p:ext uri="{BB962C8B-B14F-4D97-AF65-F5344CB8AC3E}">
        <p14:creationId xmlns:p14="http://schemas.microsoft.com/office/powerpoint/2010/main" val="122523939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264</a:t>
            </a:fld>
            <a:endParaRPr lang="en-US" altLang="zh-CN"/>
          </a:p>
        </p:txBody>
      </p:sp>
    </p:spTree>
    <p:extLst>
      <p:ext uri="{BB962C8B-B14F-4D97-AF65-F5344CB8AC3E}">
        <p14:creationId xmlns:p14="http://schemas.microsoft.com/office/powerpoint/2010/main" val="22733473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020673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9276307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600593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0798548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2375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6414335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44253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3776567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018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30</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doesn’t just refer to marriage, nor to serious sins—it's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a:p>
            <a:pPr eaLnBrk="1" hangingPunct="1"/>
            <a:endParaRPr lang="en-US" dirty="0">
              <a:latin typeface="Times New Roman" charset="0"/>
            </a:endParaRPr>
          </a:p>
        </p:txBody>
      </p:sp>
    </p:spTree>
    <p:extLst>
      <p:ext uri="{BB962C8B-B14F-4D97-AF65-F5344CB8AC3E}">
        <p14:creationId xmlns:p14="http://schemas.microsoft.com/office/powerpoint/2010/main" val="183072850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0435764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9807221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515271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558388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7646195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02843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905104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213614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5153282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285</a:t>
            </a:fld>
            <a:endParaRPr lang="en-US" altLang="zh-CN"/>
          </a:p>
        </p:txBody>
      </p:sp>
    </p:spTree>
    <p:extLst>
      <p:ext uri="{BB962C8B-B14F-4D97-AF65-F5344CB8AC3E}">
        <p14:creationId xmlns:p14="http://schemas.microsoft.com/office/powerpoint/2010/main" val="417106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31</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189493705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286</a:t>
            </a:fld>
            <a:endParaRPr lang="en-US" altLang="zh-CN"/>
          </a:p>
        </p:txBody>
      </p:sp>
    </p:spTree>
    <p:extLst>
      <p:ext uri="{BB962C8B-B14F-4D97-AF65-F5344CB8AC3E}">
        <p14:creationId xmlns:p14="http://schemas.microsoft.com/office/powerpoint/2010/main" val="132980470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37923173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293</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647105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294</a:t>
            </a:fld>
            <a:endParaRPr lang="en-US" altLang="zh-CN"/>
          </a:p>
        </p:txBody>
      </p:sp>
    </p:spTree>
    <p:extLst>
      <p:ext uri="{BB962C8B-B14F-4D97-AF65-F5344CB8AC3E}">
        <p14:creationId xmlns:p14="http://schemas.microsoft.com/office/powerpoint/2010/main" val="68501685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0775027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3179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E590D46-8782-164D-93A6-A9C94457D522}" type="slidenum">
              <a:rPr lang="zh-CN" altLang="en-US" sz="1200">
                <a:solidFill>
                  <a:srgbClr val="000000"/>
                </a:solidFill>
                <a:latin typeface="Arial" charset="0"/>
              </a:rPr>
              <a:pPr/>
              <a:t>32</a:t>
            </a:fld>
            <a:endParaRPr lang="en-US" altLang="zh-CN" sz="1200">
              <a:solidFill>
                <a:srgbClr val="000000"/>
              </a:solidFill>
              <a:latin typeface="Arial"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225465666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0338898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5456208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2459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536854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322593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4700814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6903838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6852784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862341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6065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951F22-1A83-E147-B282-BF81D6DDA805}" type="slidenum">
              <a:rPr lang="zh-CN" altLang="en-US" sz="1200">
                <a:solidFill>
                  <a:srgbClr val="000000"/>
                </a:solidFill>
                <a:latin typeface="Arial" charset="0"/>
                <a:ea typeface="ＭＳ Ｐゴシック" charset="0"/>
                <a:cs typeface="ＭＳ Ｐゴシック" charset="0"/>
              </a:rPr>
              <a:pPr/>
              <a:t>33</a:t>
            </a:fld>
            <a:endParaRPr lang="en-US" altLang="zh-CN" sz="1200">
              <a:solidFill>
                <a:srgbClr val="000000"/>
              </a:solidFill>
              <a:latin typeface="Arial" charset="0"/>
              <a:ea typeface="ＭＳ Ｐゴシック" charset="0"/>
              <a:cs typeface="ＭＳ Ｐゴシック" charset="0"/>
            </a:endParaRPr>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God’s plan for loving church discipline.  Let’s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God’s way to restore believers in sin is to…</a:t>
            </a:r>
            <a:r>
              <a:rPr lang="en-SG" dirty="0">
                <a:effectLst/>
              </a:rPr>
              <a:t> </a:t>
            </a:r>
            <a:endParaRPr lang="en-US" dirty="0">
              <a:latin typeface="Times New Roman" charset="0"/>
            </a:endParaRPr>
          </a:p>
        </p:txBody>
      </p:sp>
    </p:spTree>
    <p:extLst>
      <p:ext uri="{BB962C8B-B14F-4D97-AF65-F5344CB8AC3E}">
        <p14:creationId xmlns:p14="http://schemas.microsoft.com/office/powerpoint/2010/main" val="198170727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2516534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842837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9541426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885858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94505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427903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37342517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316</a:t>
            </a:fld>
            <a:endParaRPr lang="en-US" altLang="zh-CN"/>
          </a:p>
        </p:txBody>
      </p:sp>
    </p:spTree>
    <p:extLst>
      <p:ext uri="{BB962C8B-B14F-4D97-AF65-F5344CB8AC3E}">
        <p14:creationId xmlns:p14="http://schemas.microsoft.com/office/powerpoint/2010/main" val="200153348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317</a:t>
            </a:fld>
            <a:endParaRPr lang="en-US" altLang="zh-CN"/>
          </a:p>
        </p:txBody>
      </p:sp>
    </p:spTree>
    <p:extLst>
      <p:ext uri="{BB962C8B-B14F-4D97-AF65-F5344CB8AC3E}">
        <p14:creationId xmlns:p14="http://schemas.microsoft.com/office/powerpoint/2010/main" val="326797347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基督拥有一切权柄，但他将一些权力扩展到了我们当下的人。 这里看起来似乎有四个命令，但是“</a:t>
            </a:r>
            <a:r>
              <a:rPr lang="en-US" altLang="zh-TW" dirty="0">
                <a:latin typeface="Arial" charset="0"/>
                <a:ea typeface="ＭＳ Ｐゴシック" charset="0"/>
                <a:cs typeface="ＭＳ Ｐゴシック" charset="0"/>
              </a:rPr>
              <a:t>make disciples”</a:t>
            </a:r>
            <a:r>
              <a:rPr lang="zh-TW" altLang="en-US" dirty="0">
                <a:latin typeface="Arial" charset="0"/>
                <a:ea typeface="ＭＳ Ｐゴシック" charset="0"/>
                <a:cs typeface="ＭＳ Ｐゴシック" charset="0"/>
              </a:rPr>
              <a:t>是这里唯一的命令。 我们也遵守三个分词：去，施洗和教学。</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65829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34</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strategy to bring sinning Christians back is to involve as few people as you can.</a:t>
            </a:r>
          </a:p>
          <a:p>
            <a:pPr eaLnBrk="1" hangingPunct="1"/>
            <a:endParaRPr lang="zh-CN" altLang="en-US" dirty="0">
              <a:ea typeface="MS PGothic" charset="0"/>
            </a:endParaRPr>
          </a:p>
        </p:txBody>
      </p:sp>
    </p:spTree>
    <p:extLst>
      <p:ext uri="{BB962C8B-B14F-4D97-AF65-F5344CB8AC3E}">
        <p14:creationId xmlns:p14="http://schemas.microsoft.com/office/powerpoint/2010/main" val="260718532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大多数教会都强调第三栏，只考虑教导为门徒</a:t>
            </a:r>
            <a:r>
              <a:rPr lang="en-US" altLang="zh-TW" dirty="0">
                <a:latin typeface="Arial" charset="0"/>
                <a:ea typeface="ＭＳ Ｐゴシック" charset="0"/>
                <a:cs typeface="ＭＳ Ｐゴシック" charset="0"/>
              </a:rPr>
              <a:t>; </a:t>
            </a:r>
            <a:r>
              <a:rPr lang="zh-TW" altLang="en-US" dirty="0">
                <a:latin typeface="Arial" charset="0"/>
                <a:ea typeface="ＭＳ Ｐゴシック" charset="0"/>
                <a:cs typeface="ＭＳ Ｐゴシック" charset="0"/>
              </a:rPr>
              <a:t>但是，它包括去教，施洗和教学。</a:t>
            </a:r>
          </a:p>
          <a:p>
            <a:pPr eaLnBrk="1" hangingPunct="1"/>
            <a:r>
              <a:rPr lang="zh-TW" altLang="en-US" dirty="0">
                <a:latin typeface="Arial" charset="0"/>
                <a:ea typeface="ＭＳ Ｐゴシック" charset="0"/>
                <a:cs typeface="ＭＳ Ｐゴシック" charset="0"/>
              </a:rPr>
              <a:t>在适当的专栏中列出教会的事工。 如果它不能列在其中一个之下，那么就消除那个事工。</a:t>
            </a:r>
          </a:p>
          <a:p>
            <a:pPr eaLnBrk="1" hangingPunct="1"/>
            <a:r>
              <a:rPr lang="zh-TW" altLang="en-US" dirty="0">
                <a:latin typeface="Arial" charset="0"/>
                <a:ea typeface="ＭＳ Ｐゴシック" charset="0"/>
                <a:cs typeface="ＭＳ Ｐゴシック" charset="0"/>
              </a:rPr>
              <a:t>你教会中三列中哪一列最弱？ 你能做些什么来加强这个薄弱环节？</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67391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37923173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63543867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0176599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12245907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89106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A4E386C-0CC0-3E4C-977A-3ABA14D44FFF}" type="slidenum">
              <a:rPr lang="zh-CN" altLang="en-US" sz="1200">
                <a:solidFill>
                  <a:srgbClr val="000000"/>
                </a:solidFill>
                <a:latin typeface="Arial" charset="0"/>
              </a:rPr>
              <a:pPr/>
              <a:t>35</a:t>
            </a:fld>
            <a:endParaRPr lang="en-US" altLang="zh-CN" sz="1200">
              <a:solidFill>
                <a:srgbClr val="000000"/>
              </a:solidFill>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ru-RU" dirty="0"/>
              <a:t>"</a:t>
            </a:r>
            <a:r>
              <a:rPr lang="en-SG" dirty="0"/>
              <a:t>excommunicate</a:t>
            </a:r>
            <a:r>
              <a:rPr lang="ru-RU" dirty="0"/>
              <a:t>"</a:t>
            </a:r>
            <a:r>
              <a:rPr lang="en-SG" dirty="0"/>
              <a:t> to punish rather than restore).</a:t>
            </a:r>
          </a:p>
          <a:p>
            <a:pPr eaLnBrk="1" hangingPunct="1"/>
            <a:r>
              <a:rPr lang="en-SG" dirty="0"/>
              <a:t>Restoration is God’s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1260962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95724979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331</a:t>
            </a:fld>
            <a:endParaRPr lang="en-US" altLang="zh-CN"/>
          </a:p>
        </p:txBody>
      </p:sp>
    </p:spTree>
    <p:extLst>
      <p:ext uri="{BB962C8B-B14F-4D97-AF65-F5344CB8AC3E}">
        <p14:creationId xmlns:p14="http://schemas.microsoft.com/office/powerpoint/2010/main" val="313386593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332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21913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05510" y="4712891"/>
            <a:ext cx="4980305" cy="4464844"/>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00527279"/>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334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052769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335</a:t>
            </a:fld>
            <a:endParaRPr lang="en-US" altLang="zh-CN"/>
          </a:p>
        </p:txBody>
      </p:sp>
    </p:spTree>
    <p:extLst>
      <p:ext uri="{BB962C8B-B14F-4D97-AF65-F5344CB8AC3E}">
        <p14:creationId xmlns:p14="http://schemas.microsoft.com/office/powerpoint/2010/main" val="239253940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336</a:t>
            </a:fld>
            <a:endParaRPr lang="en-US" altLang="zh-CN"/>
          </a:p>
        </p:txBody>
      </p:sp>
    </p:spTree>
    <p:extLst>
      <p:ext uri="{BB962C8B-B14F-4D97-AF65-F5344CB8AC3E}">
        <p14:creationId xmlns:p14="http://schemas.microsoft.com/office/powerpoint/2010/main" val="195679098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337</a:t>
            </a:fld>
            <a:endParaRPr lang="en-US" altLang="zh-CN"/>
          </a:p>
        </p:txBody>
      </p:sp>
    </p:spTree>
    <p:extLst>
      <p:ext uri="{BB962C8B-B14F-4D97-AF65-F5344CB8AC3E}">
        <p14:creationId xmlns:p14="http://schemas.microsoft.com/office/powerpoint/2010/main" val="3287855095"/>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338</a:t>
            </a:fld>
            <a:endParaRPr lang="en-US" altLang="zh-CN"/>
          </a:p>
        </p:txBody>
      </p:sp>
    </p:spTree>
    <p:extLst>
      <p:ext uri="{BB962C8B-B14F-4D97-AF65-F5344CB8AC3E}">
        <p14:creationId xmlns:p14="http://schemas.microsoft.com/office/powerpoint/2010/main" val="272288191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339</a:t>
            </a:fld>
            <a:endParaRPr lang="en-US" altLang="zh-CN"/>
          </a:p>
        </p:txBody>
      </p:sp>
    </p:spTree>
    <p:extLst>
      <p:ext uri="{BB962C8B-B14F-4D97-AF65-F5344CB8AC3E}">
        <p14:creationId xmlns:p14="http://schemas.microsoft.com/office/powerpoint/2010/main" val="412895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379231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8C112FE-7161-AF4E-9522-9A67D2E8567B}" type="slidenum">
              <a:rPr lang="zh-CN" altLang="en-US" sz="1200">
                <a:solidFill>
                  <a:srgbClr val="000000"/>
                </a:solidFill>
                <a:latin typeface="Arial" charset="0"/>
              </a:rPr>
              <a:pPr/>
              <a:t>36</a:t>
            </a:fld>
            <a:endParaRPr lang="en-US" altLang="zh-CN"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2177407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340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1655942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3D5F52C-6CF2-6945-8637-4EF018EADA20}" type="slidenum">
              <a:rPr lang="zh-CN" altLang="en-US" sz="1200">
                <a:solidFill>
                  <a:srgbClr val="000000"/>
                </a:solidFill>
                <a:latin typeface="Arial" charset="0"/>
              </a:rPr>
              <a:pPr/>
              <a:t>37</a:t>
            </a:fld>
            <a:endParaRPr lang="en-US" altLang="zh-CN" sz="1200">
              <a:solidFill>
                <a:srgbClr val="000000"/>
              </a:solidFill>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God’s restoring process has four steps that progressively tell more and more people about the sin (15-17).</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04943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618058-3EC3-8F49-B537-1A9473F30CB7}" type="slidenum">
              <a:rPr lang="zh-CN" altLang="en-US" sz="1200">
                <a:solidFill>
                  <a:srgbClr val="000000"/>
                </a:solidFill>
                <a:latin typeface="Arial" charset="0"/>
              </a:rPr>
              <a:pPr/>
              <a:t>38</a:t>
            </a:fld>
            <a:endParaRPr lang="en-US" altLang="zh-CN" sz="1200">
              <a:solidFill>
                <a:srgbClr val="000000"/>
              </a:solidFill>
              <a:latin typeface="Arial"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414044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8D98940-A51C-7E48-A7AD-1D3D325C899E}" type="slidenum">
              <a:rPr lang="zh-CN" altLang="en-US" sz="1200">
                <a:solidFill>
                  <a:srgbClr val="000000"/>
                </a:solidFill>
                <a:latin typeface="Arial" charset="0"/>
              </a:rPr>
              <a:pPr/>
              <a:t>39</a:t>
            </a:fld>
            <a:endParaRPr lang="en-US" altLang="zh-CN" sz="1200">
              <a:solidFill>
                <a:srgbClr val="000000"/>
              </a:solidFill>
              <a:latin typeface="Arial"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91051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40</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3204533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798192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42</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can’t solve it, we’ll be step 2…</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extLst>
      <p:ext uri="{BB962C8B-B14F-4D97-AF65-F5344CB8AC3E}">
        <p14:creationId xmlns:p14="http://schemas.microsoft.com/office/powerpoint/2010/main" val="110402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20498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982C64F-F71B-E647-976A-8ED7AD91A2AD}" type="slidenum">
              <a:rPr lang="zh-CN" altLang="en-US" sz="1200">
                <a:solidFill>
                  <a:srgbClr val="000000"/>
                </a:solidFill>
                <a:latin typeface="Arial" charset="0"/>
              </a:rPr>
              <a:pPr/>
              <a:t>44</a:t>
            </a:fld>
            <a:endParaRPr lang="en-US" altLang="zh-CN"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don’t keep issues private—or we don’t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don’t care enough to risk it?</a:t>
            </a:r>
            <a:endParaRPr lang="en-US" dirty="0"/>
          </a:p>
        </p:txBody>
      </p:sp>
    </p:spTree>
    <p:extLst>
      <p:ext uri="{BB962C8B-B14F-4D97-AF65-F5344CB8AC3E}">
        <p14:creationId xmlns:p14="http://schemas.microsoft.com/office/powerpoint/2010/main" val="2418116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C4CA553-1EFA-3441-9AA0-9BDF70100ECD}" type="slidenum">
              <a:rPr lang="zh-CN" altLang="en-US" sz="1200">
                <a:solidFill>
                  <a:srgbClr val="000000"/>
                </a:solidFill>
                <a:latin typeface="Arial" charset="0"/>
              </a:rPr>
              <a:pPr/>
              <a:t>45</a:t>
            </a:fld>
            <a:endParaRPr lang="en-US" altLang="zh-CN"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18481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85F46BD-DE68-3A4B-AFF1-8CD16BEB1C19}" type="slidenum">
              <a:rPr lang="zh-CN" altLang="en-US" sz="1200">
                <a:solidFill>
                  <a:srgbClr val="000000"/>
                </a:solidFill>
                <a:latin typeface="Arial" charset="0"/>
              </a:rPr>
              <a:pPr/>
              <a:t>46</a:t>
            </a:fld>
            <a:endParaRPr lang="en-US" altLang="zh-CN"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962996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9FCF0AF-B601-734F-8402-1CA52BEC6889}" type="slidenum">
              <a:rPr lang="zh-CN" altLang="en-US" sz="1200">
                <a:solidFill>
                  <a:srgbClr val="000000"/>
                </a:solidFill>
                <a:latin typeface="Arial" charset="0"/>
              </a:rPr>
              <a:pPr/>
              <a:t>47</a:t>
            </a:fld>
            <a:endParaRPr lang="en-US" altLang="zh-CN"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dirty="0"/>
              <a:t>Who should these 1-2 others be?  These persons should be individuals whom the offender respects as they will best help restore him/her.  They should not go instead of the offended believer, but along with this person.</a:t>
            </a:r>
          </a:p>
          <a:p>
            <a:pPr eaLnBrk="1" hangingPunct="1"/>
            <a:r>
              <a:rPr lang="en-US" dirty="0"/>
              <a:t>•</a:t>
            </a:r>
            <a:r>
              <a:rPr lang="en-US" baseline="0" dirty="0"/>
              <a:t> </a:t>
            </a:r>
            <a:r>
              <a:rPr lang="en-US" dirty="0"/>
              <a:t>Why take 1-2 others along?  </a:t>
            </a: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5057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OT law prohibited conviction of crimes based on only one person’s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209924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2CEC0F8-343B-8E43-88C0-054F7179ABB2}" type="slidenum">
              <a:rPr lang="zh-CN" altLang="en-US" sz="1200">
                <a:solidFill>
                  <a:srgbClr val="000000"/>
                </a:solidFill>
                <a:latin typeface="Arial" charset="0"/>
              </a:rPr>
              <a:pPr/>
              <a:t>49</a:t>
            </a:fld>
            <a:endParaRPr lang="en-US" altLang="zh-CN" sz="1200">
              <a:solidFill>
                <a:srgbClr val="000000"/>
              </a:solidFill>
              <a:latin typeface="Arial"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52747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376882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DAB5CB-CA9C-614D-9B11-3AAAD3C172A9}"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705598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43DA41D-3D20-9B40-83FB-33EF9CB8FA3A}" type="slidenum">
              <a:rPr lang="zh-CN" altLang="en-US" sz="1200">
                <a:solidFill>
                  <a:srgbClr val="000000"/>
                </a:solidFill>
                <a:latin typeface="Arial" charset="0"/>
              </a:rPr>
              <a:pPr/>
              <a:t>52</a:t>
            </a:fld>
            <a:endParaRPr lang="en-US" altLang="zh-CN" sz="1200">
              <a:solidFill>
                <a:srgbClr val="000000"/>
              </a:solidFill>
              <a:latin typeface="Arial" charset="0"/>
            </a:endParaRPr>
          </a:p>
        </p:txBody>
      </p:sp>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4016251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62726E-A651-C24B-A1F4-CAB3B5F456A1}" type="slidenum">
              <a:rPr lang="zh-CN" altLang="en-US" sz="1200">
                <a:solidFill>
                  <a:srgbClr val="000000"/>
                </a:solidFill>
                <a:latin typeface="Arial" charset="0"/>
              </a:rPr>
              <a:pPr/>
              <a:t>53</a:t>
            </a:fld>
            <a:endParaRPr lang="en-US" altLang="zh-CN" sz="1200">
              <a:solidFill>
                <a:srgbClr val="000000"/>
              </a:solidFill>
              <a:latin typeface="Arial" charset="0"/>
            </a:endParaRPr>
          </a:p>
        </p:txBody>
      </p:sp>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didn’t ask them to evangelize the lost as part of his team.  You shouldn’t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Arial" charset="0"/>
                <a:ea typeface="ＭＳ Ｐゴシック" charset="0"/>
                <a:cs typeface="ＭＳ Ｐゴシック" charset="0"/>
              </a:rPr>
              <a:t>• Evangelize this person.</a:t>
            </a:r>
            <a:r>
              <a:rPr lang="en-SG" sz="1200" b="1" kern="1200" dirty="0">
                <a:solidFill>
                  <a:schemeClr val="tx1"/>
                </a:solidFill>
                <a:effectLst/>
                <a:latin typeface="Arial" charset="0"/>
                <a:ea typeface="ＭＳ Ｐゴシック" charset="0"/>
                <a:cs typeface="ＭＳ Ｐゴシック" charset="0"/>
              </a:rPr>
              <a:t> </a:t>
            </a:r>
          </a:p>
          <a:p>
            <a:pPr eaLnBrk="1" hangingPunct="1"/>
            <a:r>
              <a:rPr lang="en-US" sz="1200" b="0" kern="1200" dirty="0">
                <a:solidFill>
                  <a:schemeClr val="tx1"/>
                </a:solidFill>
                <a:effectLst/>
                <a:latin typeface="Arial" charset="0"/>
                <a:ea typeface="ＭＳ Ｐゴシック" charset="0"/>
                <a:cs typeface="ＭＳ Ｐゴシック" charset="0"/>
              </a:rPr>
              <a:t>• Don’t let him/her take the Lord’s Supper.</a:t>
            </a:r>
            <a:endParaRPr lang="en-SG" sz="1200" b="1" kern="1200" dirty="0">
              <a:solidFill>
                <a:schemeClr val="tx1"/>
              </a:solidFill>
              <a:effectLst/>
              <a:latin typeface="Arial" charset="0"/>
              <a:ea typeface="ＭＳ Ｐゴシック" charset="0"/>
              <a:cs typeface="ＭＳ Ｐゴシック" charset="0"/>
            </a:endParaRPr>
          </a:p>
          <a:p>
            <a:pPr eaLnBrk="1" hangingPunct="1"/>
            <a:r>
              <a:rPr lang="en-US" sz="1200" b="0" kern="1200" dirty="0">
                <a:solidFill>
                  <a:schemeClr val="tx1"/>
                </a:solidFill>
                <a:effectLst/>
                <a:latin typeface="Arial" charset="0"/>
                <a:ea typeface="ＭＳ Ｐゴシック" charset="0"/>
                <a:cs typeface="ＭＳ Ｐゴシック" charset="0"/>
              </a:rPr>
              <a:t>• Remove the person from membership.</a:t>
            </a:r>
            <a:endParaRPr lang="en-SG" sz="1200" b="1"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Lord’s Supper; but in most discipline cases this is not even an issue as few disciplined believers seek to return to the assembly until repentant.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154645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54</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that’s God’s 4-step process—to keep the matter as private as possible.</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1978631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7A9CD0B-4106-DB41-9E32-0605BD86D54A}" type="slidenum">
              <a:rPr lang="zh-CN" altLang="en-US" sz="1200">
                <a:solidFill>
                  <a:srgbClr val="000000"/>
                </a:solidFill>
                <a:latin typeface="Arial" charset="0"/>
              </a:rPr>
              <a:pPr/>
              <a:t>55</a:t>
            </a:fld>
            <a:endParaRPr lang="en-US" altLang="zh-CN" sz="1200">
              <a:solidFill>
                <a:srgbClr val="000000"/>
              </a:solidFill>
              <a:latin typeface="Arial"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19213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94C3206-DA78-7A4E-8BC4-E11A5657B392}" type="slidenum">
              <a:rPr lang="zh-CN" altLang="en-US" sz="1200">
                <a:solidFill>
                  <a:srgbClr val="000000"/>
                </a:solidFill>
                <a:latin typeface="Arial" charset="0"/>
              </a:rPr>
              <a:pPr/>
              <a:t>56</a:t>
            </a:fld>
            <a:endParaRPr lang="en-US" altLang="zh-CN" sz="1200">
              <a:solidFill>
                <a:srgbClr val="000000"/>
              </a:solidFill>
              <a:latin typeface="Arial"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573893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1EDD60-068D-AC45-B89B-9B6743F94D86}" type="slidenum">
              <a:rPr lang="zh-CN" altLang="en-US" sz="1200">
                <a:solidFill>
                  <a:srgbClr val="000000"/>
                </a:solidFill>
                <a:latin typeface="Arial" charset="0"/>
              </a:rPr>
              <a:pPr/>
              <a:t>57</a:t>
            </a:fld>
            <a:endParaRPr lang="en-US" altLang="zh-CN" sz="1200">
              <a:solidFill>
                <a:srgbClr val="000000"/>
              </a:solidFill>
              <a:latin typeface="Arial" charset="0"/>
            </a:endParaRPr>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right to judge is actually delegated to us! </a:t>
            </a:r>
          </a:p>
          <a:p>
            <a:pPr eaLnBrk="1" hangingPunct="1"/>
            <a:endParaRPr lang="zh-CN" altLang="en-US" dirty="0">
              <a:ea typeface="MS PGothic" charset="0"/>
            </a:endParaRPr>
          </a:p>
        </p:txBody>
      </p:sp>
    </p:spTree>
    <p:extLst>
      <p:ext uri="{BB962C8B-B14F-4D97-AF65-F5344CB8AC3E}">
        <p14:creationId xmlns:p14="http://schemas.microsoft.com/office/powerpoint/2010/main" val="3394909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CA30DE-7331-0D47-8550-97CD81E98C10}" type="slidenum">
              <a:rPr lang="zh-CN" altLang="en-US" sz="1200">
                <a:solidFill>
                  <a:srgbClr val="000000"/>
                </a:solidFill>
                <a:latin typeface="Arial" charset="0"/>
              </a:rPr>
              <a:pPr/>
              <a:t>58</a:t>
            </a:fld>
            <a:endParaRPr lang="en-US" altLang="zh-CN" sz="1200">
              <a:solidFill>
                <a:srgbClr val="000000"/>
              </a:solidFill>
              <a:latin typeface="Arial"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968331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A82AEFF-0A52-EC40-B8E5-6680B93FD731}" type="slidenum">
              <a:rPr lang="zh-CN" altLang="en-US" sz="1200">
                <a:solidFill>
                  <a:srgbClr val="000000"/>
                </a:solidFill>
                <a:latin typeface="Arial" charset="0"/>
              </a:rPr>
              <a:pPr/>
              <a:t>59</a:t>
            </a:fld>
            <a:endParaRPr lang="en-US" altLang="zh-CN" sz="1200">
              <a:solidFill>
                <a:srgbClr val="000000"/>
              </a:solidFill>
              <a:latin typeface="Arial"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zh-CN" altLang="en-US" dirty="0">
                <a:ea typeface="MS PGothic" charset="0"/>
              </a:rPr>
              <a:t>新国际版和新美国标准版</a:t>
            </a:r>
            <a:endParaRPr lang="en-US" altLang="zh-CN" dirty="0">
              <a:ea typeface="MS PGothic" charset="0"/>
            </a:endParaRPr>
          </a:p>
          <a:p>
            <a:pPr eaLnBrk="1" hangingPunct="1"/>
            <a:endParaRPr lang="en-US" altLang="zh-CN" dirty="0">
              <a:ea typeface="MS PGothic" charset="0"/>
            </a:endParaRPr>
          </a:p>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and yet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464860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2F6185D-DC6B-2449-A976-49524CFB6B4C}" type="slidenum">
              <a:rPr lang="zh-CN" altLang="en-US" sz="1200">
                <a:solidFill>
                  <a:srgbClr val="000000"/>
                </a:solidFill>
                <a:latin typeface="Arial" charset="0"/>
              </a:rPr>
              <a:pPr/>
              <a:t>60</a:t>
            </a:fld>
            <a:endParaRPr lang="en-US" altLang="zh-CN" sz="1200">
              <a:solidFill>
                <a:srgbClr val="000000"/>
              </a:solidFill>
              <a:latin typeface="Arial" charset="0"/>
            </a:endParaRPr>
          </a:p>
        </p:txBody>
      </p:sp>
      <p:sp>
        <p:nvSpPr>
          <p:cNvPr id="375810" name="Rectangle 2"/>
          <p:cNvSpPr>
            <a:spLocks noGrp="1" noRot="1" noChangeAspect="1" noChangeArrowheads="1" noTextEdit="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God’s will.</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56321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a:xfrm>
            <a:off x="925513" y="750888"/>
            <a:ext cx="4940300" cy="3706812"/>
          </a:xfrm>
          <a:ln/>
        </p:spPr>
      </p:sp>
      <p:sp>
        <p:nvSpPr>
          <p:cNvPr id="44032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Ps. 82:6 has a similar idea where Israel’s rulers are called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p>
          <a:p>
            <a:endParaRPr lang="en-US" sz="1200" kern="1200" dirty="0">
              <a:solidFill>
                <a:schemeClr val="tx1"/>
              </a:solidFill>
              <a:effectLst/>
              <a:latin typeface="Arial" charset="0"/>
              <a:ea typeface="ＭＳ Ｐゴシック" charset="0"/>
              <a:cs typeface="ＭＳ Ｐゴシック" charset="0"/>
            </a:endParaRPr>
          </a:p>
          <a:p>
            <a:r>
              <a:rPr lang="en-US" dirty="0"/>
              <a:t>08.41</a:t>
            </a:r>
          </a:p>
          <a:p>
            <a:endParaRPr lang="en-US" dirty="0"/>
          </a:p>
          <a:p>
            <a:endParaRPr lang="en-US" dirty="0"/>
          </a:p>
        </p:txBody>
      </p:sp>
    </p:spTree>
    <p:extLst>
      <p:ext uri="{BB962C8B-B14F-4D97-AF65-F5344CB8AC3E}">
        <p14:creationId xmlns:p14="http://schemas.microsoft.com/office/powerpoint/2010/main" val="222250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41642C-044D-7E48-BE5B-C3E13CE54B07}" type="slidenum">
              <a:rPr lang="zh-CN" altLang="en-US" sz="1200">
                <a:solidFill>
                  <a:srgbClr val="000000"/>
                </a:solidFill>
                <a:latin typeface="Arial" charset="0"/>
              </a:rPr>
              <a:pPr/>
              <a:t>62</a:t>
            </a:fld>
            <a:endParaRPr lang="en-US" altLang="zh-CN" sz="1200">
              <a:solidFill>
                <a:srgbClr val="000000"/>
              </a:solidFill>
              <a:latin typeface="Arial"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3635877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576E9E-81C1-1243-9FAE-8CB1EC0691DA}" type="slidenum">
              <a:rPr lang="zh-CN" altLang="en-US" sz="1200">
                <a:solidFill>
                  <a:srgbClr val="000000"/>
                </a:solidFill>
                <a:latin typeface="Arial" charset="0"/>
              </a:rPr>
              <a:pPr/>
              <a:t>63</a:t>
            </a:fld>
            <a:endParaRPr lang="en-US" altLang="zh-CN" sz="1200">
              <a:solidFill>
                <a:srgbClr val="000000"/>
              </a:solidFill>
              <a:latin typeface="Arial" charset="0"/>
            </a:endParaRPr>
          </a:p>
        </p:txBody>
      </p:sp>
      <p:sp>
        <p:nvSpPr>
          <p:cNvPr id="379906" name="Rectangle 2"/>
          <p:cNvSpPr>
            <a:spLocks noGrp="1" noRot="1" noChangeAspect="1" noChangeArrowheads="1" noTextEdit="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ru-RU" dirty="0"/>
              <a:t>"</a:t>
            </a:r>
            <a:r>
              <a:rPr lang="en-SG" dirty="0"/>
              <a:t>in their midst</a:t>
            </a:r>
            <a:r>
              <a:rPr lang="ru-RU" dirty="0"/>
              <a:t>"</a:t>
            </a:r>
            <a:r>
              <a:rPr lang="en-SG" dirty="0"/>
              <a:t> is that local church discipline acts with the presence and authority of Christ Himself.</a:t>
            </a:r>
          </a:p>
          <a:p>
            <a:pPr eaLnBrk="1" hangingPunct="1"/>
            <a:endParaRPr lang="zh-CN" altLang="en-US" dirty="0">
              <a:ea typeface="MS PGothic" charset="0"/>
            </a:endParaRPr>
          </a:p>
        </p:txBody>
      </p:sp>
    </p:spTree>
    <p:extLst>
      <p:ext uri="{BB962C8B-B14F-4D97-AF65-F5344CB8AC3E}">
        <p14:creationId xmlns:p14="http://schemas.microsoft.com/office/powerpoint/2010/main" val="2685109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64</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So how can we sum up this passage in one sentence?  I’d say it this way…</a:t>
            </a:r>
            <a:endParaRPr lang="en-US" dirty="0"/>
          </a:p>
        </p:txBody>
      </p:sp>
    </p:spTree>
    <p:extLst>
      <p:ext uri="{BB962C8B-B14F-4D97-AF65-F5344CB8AC3E}">
        <p14:creationId xmlns:p14="http://schemas.microsoft.com/office/powerpoint/2010/main" val="3506724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God’s grace</a:t>
            </a:r>
            <a:r>
              <a:rPr lang="en-SG" sz="1200" kern="1200" dirty="0">
                <a:solidFill>
                  <a:schemeClr val="tx1"/>
                </a:solidFill>
                <a:effectLst/>
                <a:latin typeface="Arial" charset="0"/>
                <a:ea typeface="ＭＳ Ｐゴシック" charset="0"/>
                <a:cs typeface="ＭＳ Ｐゴシック" charset="0"/>
              </a:rPr>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1619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solidFill>
                  <a:prstClr val="black"/>
                </a:solidFill>
              </a:rPr>
              <a:pPr/>
              <a:t>10</a:t>
            </a:fld>
            <a:endParaRPr lang="en-US" sz="1200">
              <a:solidFill>
                <a:prstClr val="black"/>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6196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66</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706984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67</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24647979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68</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79276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ru-RU"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94523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70</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extLst>
      <p:ext uri="{BB962C8B-B14F-4D97-AF65-F5344CB8AC3E}">
        <p14:creationId xmlns:p14="http://schemas.microsoft.com/office/powerpoint/2010/main" val="445177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4335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769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3445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45126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481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13</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803323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0331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64234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89429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75600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58817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4973954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solidFill>
                  <a:prstClr val="black"/>
                </a:solidFill>
              </a:rPr>
              <a:pPr/>
              <a:t>88</a:t>
            </a:fld>
            <a:endParaRPr lang="en-US" sz="1200">
              <a:solidFill>
                <a:prstClr val="black"/>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931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solidFill>
                  <a:prstClr val="black"/>
                </a:solidFill>
              </a:rPr>
              <a:pPr/>
              <a:t>89</a:t>
            </a:fld>
            <a:endParaRPr lang="en-US" sz="1200">
              <a:solidFill>
                <a:prstClr val="black"/>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492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90</a:t>
            </a:fld>
            <a:endParaRPr lang="en-US" altLang="zh-CN"/>
          </a:p>
        </p:txBody>
      </p:sp>
    </p:spTree>
    <p:extLst>
      <p:ext uri="{BB962C8B-B14F-4D97-AF65-F5344CB8AC3E}">
        <p14:creationId xmlns:p14="http://schemas.microsoft.com/office/powerpoint/2010/main" val="2880098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3944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BAE2A7B7-B237-4BA9-B916-7192D9E23139}" type="slidenum">
              <a:rPr lang="en-US" altLang="zh-CN" smtClean="0">
                <a:solidFill>
                  <a:srgbClr val="000000"/>
                </a:solidFill>
              </a:rPr>
              <a:pPr/>
              <a:t>14</a:t>
            </a:fld>
            <a:endParaRPr lang="en-US" altLang="zh-CN">
              <a:solidFill>
                <a:srgbClr val="000000"/>
              </a:solidFill>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586403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35818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34105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79592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03197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88856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313418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16821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98444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743606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4904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D9C6765A-CB62-41B4-ADC8-A34E1E9D52E6}" type="slidenum">
              <a:rPr lang="en-US" altLang="zh-CN" smtClean="0">
                <a:solidFill>
                  <a:srgbClr val="000000"/>
                </a:solidFill>
              </a:rPr>
              <a:pPr/>
              <a:t>15</a:t>
            </a:fld>
            <a:endParaRPr lang="en-US" altLang="zh-CN">
              <a:solidFill>
                <a:srgbClr val="000000"/>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234311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069527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297899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45127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711595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30982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974699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96541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01389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90079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412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68.xml"/><Relationship Id="rId4" Type="http://schemas.openxmlformats.org/officeDocument/2006/relationships/image" Target="../media/image25.png"/></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70.xml"/><Relationship Id="rId4" Type="http://schemas.openxmlformats.org/officeDocument/2006/relationships/image" Target="../media/image25.png"/></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2365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251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79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8862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455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7346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5916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3605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471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338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164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022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375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1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7451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7949734"/>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046469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8701375"/>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62145341"/>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19424137"/>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8626677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65600331"/>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5109155"/>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622658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21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83028360"/>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8402213"/>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3065744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99451528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507709906"/>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2080298987"/>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216500371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908928134"/>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9534962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37216859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135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624358664"/>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282879450"/>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246957573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561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095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0039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8519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3077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0622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28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30224432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61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8316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4307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0907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147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6528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847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92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815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68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2084763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24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541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710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1755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733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291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496431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372624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128357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3885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4486447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8195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914988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8298837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028955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280703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5712197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077449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408654431"/>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12267900"/>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292119383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12561394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3306747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7/2/20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252997975"/>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7/2/20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2438518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7/2/20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04011651"/>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84963681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66897601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6913441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23100468"/>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640327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89231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174792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7299418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85681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2563953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95117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549886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72786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7455432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6805369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53808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43798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19691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4621227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485021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278503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9234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533848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1798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7583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16806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00713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74659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689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3959231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1862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7/2/20</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6105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12844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4827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339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0784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9136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2579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7962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218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29114403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292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98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14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795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5990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03088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3603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219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758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38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515906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00075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9716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913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516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5980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978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3832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6831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5797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09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6955146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7621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7096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890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105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5789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4072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55837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79752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67666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474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7059210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79361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14390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90400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5803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86205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5530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43279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10540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83158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5825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0437673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25364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8927996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7/2/20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35187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7/2/20</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2037550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7/2/20</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9000520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7/2/20</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3221891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7/2/20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7689301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7/2/20</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9822564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520699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818961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5525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9783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3925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9542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3281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6110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141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2845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964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444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2803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3635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5838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71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00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2755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8254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447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0721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7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444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8161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724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8517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8863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926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661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2746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4406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96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6385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4061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989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7984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1699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3499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73195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677794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83822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42175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825620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9511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2072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492517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171301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37546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7/2/20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595515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559594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733210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62957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125538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16640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6701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292245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06345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7232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90055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840765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40653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264774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69233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406769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405773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958981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8563580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841151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2356237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96396800"/>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57800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606182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1C58492-F586-B548-BFDF-B6E4779A21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824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516119E-B912-794D-A23E-7B266E55877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11053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4D0AB3-CCE9-D849-88E8-E4B76A8EEAC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1629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D282986-288E-7240-94C4-3046077F124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331630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B47EF3F-A294-B941-90E7-B111045A452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8042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9BDFEAC-FC43-5644-AB50-435B3676712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2776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408AD5F-8E09-FD46-AF8C-B68D4B38C50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84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1BFF8D-4BAB-8742-9C01-164F097C135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0293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88BF947-0D91-5447-9BB8-23906423FBD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21324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252ADF-3E54-DD4E-9A0A-9A9E5FA7EEA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22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EC9F62-E2E1-1A4D-8BE2-403E59B1A0D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1800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21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6295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5184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1734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4866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358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21775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1572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74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7180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0361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97889732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5511391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46811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67836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932113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3833938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589550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07209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794391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14340267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690230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448881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200770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510921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1945618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89705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41447356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22538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391132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121060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8824975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1733712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091119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eaLnBrk="1" hangingPunct="1"/>
            <a:endParaRPr lang="en-US">
              <a:solidFill>
                <a:prstClr val="black"/>
              </a:solidFill>
              <a:latin typeface="Times New Roman" charset="0"/>
              <a:cs typeface="+mn-cs"/>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7/2/20</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36010323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40160574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8305688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03512248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2717289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29441884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14063315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21699058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11634519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310156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146895218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7/2/20</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2805454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4642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1372618167"/>
      </p:ext>
    </p:extLst>
  </p:cSld>
  <p:clrMapOvr>
    <a:masterClrMapping/>
  </p:clrMapOvr>
  <p:transition spd="slow">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122449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3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7311129"/>
      </p:ext>
    </p:extLst>
  </p:cSld>
  <p:clrMapOvr>
    <a:masterClrMapping/>
  </p:clrMapOvr>
  <p:transition spd="slow">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062622677"/>
      </p:ext>
    </p:extLst>
  </p:cSld>
  <p:clrMapOvr>
    <a:masterClrMapping/>
  </p:clrMapOvr>
  <p:transition spd="slow">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7/2/20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708797361"/>
      </p:ext>
    </p:extLst>
  </p:cSld>
  <p:clrMapOvr>
    <a:masterClrMapping/>
  </p:clrMapOvr>
  <p:transition spd="slow">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7/2/20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47823219"/>
      </p:ext>
    </p:extLst>
  </p:cSld>
  <p:clrMapOvr>
    <a:masterClrMapping/>
  </p:clrMapOvr>
  <p:transition spd="slow">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7/2/20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4158484117"/>
      </p:ext>
    </p:extLst>
  </p:cSld>
  <p:clrMapOvr>
    <a:masterClrMapping/>
  </p:clrMapOvr>
  <p:transition spd="slow">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782109185"/>
      </p:ext>
    </p:extLst>
  </p:cSld>
  <p:clrMapOvr>
    <a:masterClrMapping/>
  </p:clrMapOvr>
  <p:transition spd="slow">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7/2/20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741177053"/>
      </p:ext>
    </p:extLst>
  </p:cSld>
  <p:clrMapOvr>
    <a:masterClrMapping/>
  </p:clrMapOvr>
  <p:transition spd="slow">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954682242"/>
      </p:ext>
    </p:extLst>
  </p:cSld>
  <p:clrMapOvr>
    <a:masterClrMapping/>
  </p:clrMapOvr>
  <p:transition spd="slow">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7/2/20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063046499"/>
      </p:ext>
    </p:extLst>
  </p:cSld>
  <p:clrMapOvr>
    <a:masterClrMapping/>
  </p:clrMapOvr>
  <p:transition spd="slow">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249764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108860772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39283539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9168019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6152198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2123780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6419974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20481689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08428782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3845229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52577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1705545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83826701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2283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0638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023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64780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6156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0217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79164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22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386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3783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3035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626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89721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2271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206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1728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51318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118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779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4868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00083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7619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035734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050297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8335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2638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52752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838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00299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5896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50750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935001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307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1500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5820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36314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859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098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38745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1142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652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1338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8692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0928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237021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97710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35442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030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6185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4364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39366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94679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11785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544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348478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446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6071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187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21889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442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91822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49749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30000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5281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00502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3913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524654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362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47233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3523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55472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4314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5959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84554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7196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89916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76601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97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599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50236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76612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96692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14354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4447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70285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1859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93793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082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31027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7047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46775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3136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2454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2259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40256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7291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0663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334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530446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01662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78800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304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8394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1801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7104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47906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236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8693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7906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90100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372191"/>
      </p:ext>
    </p:extLst>
  </p:cSld>
  <p:clrMapOvr>
    <a:masterClrMapping/>
  </p:clrMapOvr>
  <p:transition>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941316"/>
      </p:ext>
    </p:extLst>
  </p:cSld>
  <p:clrMapOvr>
    <a:masterClrMapping/>
  </p:clrMapOvr>
  <p:transition>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0142263"/>
      </p:ext>
    </p:extLst>
  </p:cSld>
  <p:clrMapOvr>
    <a:masterClrMapping/>
  </p:clrMapOvr>
  <p:transition>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8406945"/>
      </p:ext>
    </p:extLst>
  </p:cSld>
  <p:clrMapOvr>
    <a:masterClrMapping/>
  </p:clrMapOvr>
  <p:transitio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6868682"/>
      </p:ext>
    </p:extLst>
  </p:cSld>
  <p:clrMapOvr>
    <a:masterClrMapping/>
  </p:clrMapOvr>
  <p:transitio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54892"/>
      </p:ext>
    </p:extLst>
  </p:cSld>
  <p:clrMapOvr>
    <a:masterClrMapping/>
  </p:clrMapOvr>
  <p:transitio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404957"/>
      </p:ext>
    </p:extLst>
  </p:cSld>
  <p:clrMapOvr>
    <a:masterClrMapping/>
  </p:clrMapOvr>
  <p:transitio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7785553"/>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520766"/>
      </p:ext>
    </p:extLst>
  </p:cSld>
  <p:clrMapOvr>
    <a:masterClrMapping/>
  </p:clrMapOvr>
  <p:transitio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8654062"/>
      </p:ext>
    </p:extLst>
  </p:cSld>
  <p:clrMapOvr>
    <a:masterClrMapping/>
  </p:clrMapOvr>
  <p:transitio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633042"/>
      </p:ext>
    </p:extLst>
  </p:cSld>
  <p:clrMapOvr>
    <a:masterClrMapping/>
  </p:clrMapOvr>
  <p:transitio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560851"/>
      </p:ext>
    </p:extLst>
  </p:cSld>
  <p:clrMapOvr>
    <a:masterClrMapping/>
  </p:clrMapOvr>
  <p:transitio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558221"/>
      </p:ext>
    </p:extLst>
  </p:cSld>
  <p:clrMapOvr>
    <a:masterClrMapping/>
  </p:clrMapOvr>
  <p:transitio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7899426"/>
      </p:ext>
    </p:extLst>
  </p:cSld>
  <p:clrMapOvr>
    <a:masterClrMapping/>
  </p:clrMapOvr>
  <p:transitio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191665"/>
      </p:ext>
    </p:extLst>
  </p:cSld>
  <p:clrMapOvr>
    <a:masterClrMapping/>
  </p:clrMapOvr>
  <p:transition>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149888"/>
      </p:ext>
    </p:extLst>
  </p:cSld>
  <p:clrMapOvr>
    <a:masterClrMapping/>
  </p:clrMapOvr>
  <p:transition>
    <p:rand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4872504"/>
      </p:ext>
    </p:extLst>
  </p:cSld>
  <p:clrMapOvr>
    <a:masterClrMapping/>
  </p:clrMapOvr>
  <p:transition>
    <p:rand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37283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7801079"/>
      </p:ext>
    </p:extLst>
  </p:cSld>
  <p:clrMapOvr>
    <a:masterClrMapping/>
  </p:clrMapOvr>
  <p:transition>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1694105"/>
      </p:ext>
    </p:extLst>
  </p:cSld>
  <p:clrMapOvr>
    <a:masterClrMapping/>
  </p:clrMapOvr>
  <p:transition>
    <p:rand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6182321"/>
      </p:ext>
    </p:extLst>
  </p:cSld>
  <p:clrMapOvr>
    <a:masterClrMapping/>
  </p:clrMapOvr>
  <p:transition>
    <p:rand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67340"/>
      </p:ext>
    </p:extLst>
  </p:cSld>
  <p:clrMapOvr>
    <a:masterClrMapping/>
  </p:clrMapOvr>
  <p:transition>
    <p:rand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241640"/>
      </p:ext>
    </p:extLst>
  </p:cSld>
  <p:clrMapOvr>
    <a:masterClrMapping/>
  </p:clrMapOvr>
  <p:transition>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961264"/>
      </p:ext>
    </p:extLst>
  </p:cSld>
  <p:clrMapOvr>
    <a:masterClrMapping/>
  </p:clrMapOvr>
  <p:transition>
    <p:rand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492560"/>
      </p:ext>
    </p:extLst>
  </p:cSld>
  <p:clrMapOvr>
    <a:masterClrMapping/>
  </p:clrMapOvr>
  <p:transition>
    <p:rand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621923"/>
      </p:ext>
    </p:extLst>
  </p:cSld>
  <p:clrMapOvr>
    <a:masterClrMapping/>
  </p:clrMapOvr>
  <p:transition>
    <p:rand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8059699"/>
      </p:ext>
    </p:extLst>
  </p:cSld>
  <p:clrMapOvr>
    <a:masterClrMapping/>
  </p:clrMapOvr>
  <p:transition>
    <p:rand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99381"/>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0559209"/>
      </p:ext>
    </p:extLst>
  </p:cSld>
  <p:clrMapOvr>
    <a:masterClrMapping/>
  </p:clrMapOvr>
  <p:transition>
    <p:rand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2196720"/>
      </p:ext>
    </p:extLst>
  </p:cSld>
  <p:clrMapOvr>
    <a:masterClrMapping/>
  </p:clrMapOvr>
  <p:transition>
    <p:rand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5913292"/>
      </p:ext>
    </p:extLst>
  </p:cSld>
  <p:clrMapOvr>
    <a:masterClrMapping/>
  </p:clrMapOvr>
  <p:transition>
    <p:rand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731192"/>
      </p:ext>
    </p:extLst>
  </p:cSld>
  <p:clrMapOvr>
    <a:masterClrMapping/>
  </p:clrMapOvr>
  <p:transition>
    <p:rand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208186"/>
      </p:ext>
    </p:extLst>
  </p:cSld>
  <p:clrMapOvr>
    <a:masterClrMapping/>
  </p:clrMapOvr>
  <p:transition>
    <p:rand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61762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4259369"/>
      </p:ext>
    </p:extLst>
  </p:cSld>
  <p:clrMapOvr>
    <a:masterClrMapping/>
  </p:clrMapOvr>
  <p:transition>
    <p:random/>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012526"/>
      </p:ext>
    </p:extLst>
  </p:cSld>
  <p:clrMapOvr>
    <a:masterClrMapping/>
  </p:clrMapOvr>
  <p:transition>
    <p:rand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700758"/>
      </p:ext>
    </p:extLst>
  </p:cSld>
  <p:clrMapOvr>
    <a:masterClrMapping/>
  </p:clrMapOvr>
  <p:transition>
    <p:rand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3967994"/>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975535"/>
      </p:ext>
    </p:extLst>
  </p:cSld>
  <p:clrMapOvr>
    <a:masterClrMapping/>
  </p:clrMapOvr>
  <p:transition>
    <p:rand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0700227"/>
      </p:ext>
    </p:extLst>
  </p:cSld>
  <p:clrMapOvr>
    <a:masterClrMapping/>
  </p:clrMapOvr>
  <p:transition>
    <p:rand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347611"/>
      </p:ext>
    </p:extLst>
  </p:cSld>
  <p:clrMapOvr>
    <a:masterClrMapping/>
  </p:clrMapOvr>
  <p:transition>
    <p:rand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9631"/>
      </p:ext>
    </p:extLst>
  </p:cSld>
  <p:clrMapOvr>
    <a:masterClrMapping/>
  </p:clrMapOvr>
  <p:transition>
    <p:rand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2189381"/>
      </p:ext>
    </p:extLst>
  </p:cSld>
  <p:clrMapOvr>
    <a:masterClrMapping/>
  </p:clrMapOvr>
  <p:transition>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578034"/>
      </p:ext>
    </p:extLst>
  </p:cSld>
  <p:clrMapOvr>
    <a:masterClrMapping/>
  </p:clrMapOvr>
  <p:transition>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261150"/>
      </p:ext>
    </p:extLst>
  </p:cSld>
  <p:clrMapOvr>
    <a:masterClrMapping/>
  </p:clrMapOvr>
  <p:transition>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564370"/>
      </p:ext>
    </p:extLst>
  </p:cSld>
  <p:clrMapOvr>
    <a:masterClrMapping/>
  </p:clrMapOvr>
  <p:transition>
    <p:rand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6457072"/>
      </p:ext>
    </p:extLst>
  </p:cSld>
  <p:clrMapOvr>
    <a:masterClrMapping/>
  </p:clrMapOvr>
  <p:transition>
    <p:rand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8093793"/>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2273953"/>
      </p:ext>
    </p:extLst>
  </p:cSld>
  <p:clrMapOvr>
    <a:masterClrMapping/>
  </p:clrMapOvr>
  <p:transition>
    <p:random/>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4090235"/>
      </p:ext>
    </p:extLst>
  </p:cSld>
  <p:clrMapOvr>
    <a:masterClrMapping/>
  </p:clrMapOvr>
  <p:transition>
    <p:random/>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70273"/>
      </p:ext>
    </p:extLst>
  </p:cSld>
  <p:clrMapOvr>
    <a:masterClrMapping/>
  </p:clrMapOvr>
  <p:transition>
    <p:random/>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47562094"/>
      </p:ext>
    </p:extLst>
  </p:cSld>
  <p:clrMapOvr>
    <a:masterClrMapping/>
  </p:clrMapOvr>
  <p:transition>
    <p:rand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64613294"/>
      </p:ext>
    </p:extLst>
  </p:cSld>
  <p:clrMapOvr>
    <a:masterClrMapping/>
  </p:clrMapOvr>
  <p:transition>
    <p:random/>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8078429"/>
      </p:ext>
    </p:extLst>
  </p:cSld>
  <p:clrMapOvr>
    <a:masterClrMapping/>
  </p:clrMapOvr>
  <p:transition>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8676331"/>
      </p:ext>
    </p:extLst>
  </p:cSld>
  <p:clrMapOvr>
    <a:masterClrMapping/>
  </p:clrMapOvr>
  <p:transition>
    <p:random/>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4267133057"/>
      </p:ext>
    </p:extLst>
  </p:cSld>
  <p:clrMapOvr>
    <a:masterClrMapping/>
  </p:clrMapOvr>
  <p:transition>
    <p:random/>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2467773796"/>
      </p:ext>
    </p:extLst>
  </p:cSld>
  <p:clrMapOvr>
    <a:masterClrMapping/>
  </p:clrMapOvr>
  <p:transition>
    <p:random/>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336540072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29662986"/>
      </p:ext>
    </p:extLst>
  </p:cSld>
  <p:clrMapOvr>
    <a:masterClrMapping/>
  </p:clrMapOvr>
  <p:transition>
    <p:random/>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3490902819"/>
      </p:ext>
    </p:extLst>
  </p:cSld>
  <p:clrMapOvr>
    <a:masterClrMapping/>
  </p:clrMapOvr>
  <p:transition>
    <p:random/>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1064265577"/>
      </p:ext>
    </p:extLst>
  </p:cSld>
  <p:clrMapOvr>
    <a:masterClrMapping/>
  </p:clrMapOvr>
  <p:transition>
    <p:random/>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916882845"/>
      </p:ext>
    </p:extLst>
  </p:cSld>
  <p:clrMapOvr>
    <a:masterClrMapping/>
  </p:clrMapOvr>
  <p:transition>
    <p:random/>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3293081101"/>
      </p:ext>
    </p:extLst>
  </p:cSld>
  <p:clrMapOvr>
    <a:masterClrMapping/>
  </p:clrMapOvr>
  <p:transition>
    <p:random/>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3407212383"/>
      </p:ext>
    </p:extLst>
  </p:cSld>
  <p:clrMapOvr>
    <a:masterClrMapping/>
  </p:clrMapOvr>
  <p:transition>
    <p:random/>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2921044261"/>
      </p:ext>
    </p:extLst>
  </p:cSld>
  <p:clrMapOvr>
    <a:masterClrMapping/>
  </p:clrMapOvr>
  <p:transition>
    <p:random/>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2042662510"/>
      </p:ext>
    </p:extLst>
  </p:cSld>
  <p:clrMapOvr>
    <a:masterClrMapping/>
  </p:clrMapOvr>
  <p:transition>
    <p:random/>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DFDD7BB7-C605-464E-ADF2-A9EAB8ECEFA1}" type="slidenum">
              <a:rPr lang="zh-CN" altLang="en-US"/>
              <a:pPr>
                <a:defRPr/>
              </a:pPr>
              <a:t>‹#›</a:t>
            </a:fld>
            <a:endParaRPr lang="en-US" altLang="zh-CN"/>
          </a:p>
        </p:txBody>
      </p:sp>
    </p:spTree>
    <p:extLst>
      <p:ext uri="{BB962C8B-B14F-4D97-AF65-F5344CB8AC3E}">
        <p14:creationId xmlns:p14="http://schemas.microsoft.com/office/powerpoint/2010/main" val="10387219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5BF933-AE32-BB48-9F3B-88513B90C081}" type="slidenum">
              <a:rPr lang="zh-CN" altLang="en-US"/>
              <a:pPr>
                <a:defRPr/>
              </a:pPr>
              <a:t>‹#›</a:t>
            </a:fld>
            <a:endParaRPr lang="en-US" altLang="zh-CN"/>
          </a:p>
        </p:txBody>
      </p:sp>
    </p:spTree>
    <p:extLst>
      <p:ext uri="{BB962C8B-B14F-4D97-AF65-F5344CB8AC3E}">
        <p14:creationId xmlns:p14="http://schemas.microsoft.com/office/powerpoint/2010/main" val="28273153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7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F5FD35-C517-5344-82C7-E326B78918E8}" type="slidenum">
              <a:rPr lang="zh-CN" altLang="en-US"/>
              <a:pPr>
                <a:defRPr/>
              </a:pPr>
              <a:t>‹#›</a:t>
            </a:fld>
            <a:endParaRPr lang="en-US" altLang="zh-CN"/>
          </a:p>
        </p:txBody>
      </p:sp>
    </p:spTree>
    <p:extLst>
      <p:ext uri="{BB962C8B-B14F-4D97-AF65-F5344CB8AC3E}">
        <p14:creationId xmlns:p14="http://schemas.microsoft.com/office/powerpoint/2010/main" val="3699652196"/>
      </p:ext>
    </p:extLst>
  </p:cSld>
  <p:clrMapOvr>
    <a:masterClrMapping/>
  </p:clrMapOvr>
  <p:transition>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C6C28805-3EFC-AC42-9C93-ECD1D0056945}" type="slidenum">
              <a:rPr lang="zh-CN" altLang="en-US"/>
              <a:pPr>
                <a:defRPr/>
              </a:pPr>
              <a:t>‹#›</a:t>
            </a:fld>
            <a:endParaRPr lang="en-US" altLang="zh-CN"/>
          </a:p>
        </p:txBody>
      </p:sp>
    </p:spTree>
    <p:extLst>
      <p:ext uri="{BB962C8B-B14F-4D97-AF65-F5344CB8AC3E}">
        <p14:creationId xmlns:p14="http://schemas.microsoft.com/office/powerpoint/2010/main" val="2051616400"/>
      </p:ext>
    </p:extLst>
  </p:cSld>
  <p:clrMapOvr>
    <a:masterClrMapping/>
  </p:clrMapOvr>
  <p:transition>
    <p:random/>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A8826276-F4DB-B445-B972-9BAC7AF99EF7}" type="slidenum">
              <a:rPr lang="zh-CN" altLang="en-US"/>
              <a:pPr>
                <a:defRPr/>
              </a:pPr>
              <a:t>‹#›</a:t>
            </a:fld>
            <a:endParaRPr lang="en-US" altLang="zh-CN"/>
          </a:p>
        </p:txBody>
      </p:sp>
    </p:spTree>
    <p:extLst>
      <p:ext uri="{BB962C8B-B14F-4D97-AF65-F5344CB8AC3E}">
        <p14:creationId xmlns:p14="http://schemas.microsoft.com/office/powerpoint/2010/main" val="2457124724"/>
      </p:ext>
    </p:extLst>
  </p:cSld>
  <p:clrMapOvr>
    <a:masterClrMapping/>
  </p:clrMapOvr>
  <p:transition>
    <p:random/>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A5AB6A3E-7383-CE4E-B410-BDAC58A19A72}" type="slidenum">
              <a:rPr lang="zh-CN" altLang="en-US"/>
              <a:pPr>
                <a:defRPr/>
              </a:pPr>
              <a:t>‹#›</a:t>
            </a:fld>
            <a:endParaRPr lang="en-US" altLang="zh-CN"/>
          </a:p>
        </p:txBody>
      </p:sp>
    </p:spTree>
    <p:extLst>
      <p:ext uri="{BB962C8B-B14F-4D97-AF65-F5344CB8AC3E}">
        <p14:creationId xmlns:p14="http://schemas.microsoft.com/office/powerpoint/2010/main" val="2582969014"/>
      </p:ext>
    </p:extLst>
  </p:cSld>
  <p:clrMapOvr>
    <a:masterClrMapping/>
  </p:clrMapOvr>
  <p:transition>
    <p:random/>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5A6E7428-9684-DA48-9788-EFCC442148EB}" type="slidenum">
              <a:rPr lang="zh-CN" altLang="en-US"/>
              <a:pPr>
                <a:defRPr/>
              </a:pPr>
              <a:t>‹#›</a:t>
            </a:fld>
            <a:endParaRPr lang="en-US" altLang="zh-CN"/>
          </a:p>
        </p:txBody>
      </p:sp>
    </p:spTree>
    <p:extLst>
      <p:ext uri="{BB962C8B-B14F-4D97-AF65-F5344CB8AC3E}">
        <p14:creationId xmlns:p14="http://schemas.microsoft.com/office/powerpoint/2010/main" val="928816684"/>
      </p:ext>
    </p:extLst>
  </p:cSld>
  <p:clrMapOvr>
    <a:masterClrMapping/>
  </p:clrMapOvr>
  <p:transition>
    <p:random/>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9F62B6A-D907-054C-9A02-750FA18AD68C}" type="slidenum">
              <a:rPr lang="zh-CN" altLang="en-US"/>
              <a:pPr>
                <a:defRPr/>
              </a:pPr>
              <a:t>‹#›</a:t>
            </a:fld>
            <a:endParaRPr lang="en-US" altLang="zh-CN"/>
          </a:p>
        </p:txBody>
      </p:sp>
    </p:spTree>
    <p:extLst>
      <p:ext uri="{BB962C8B-B14F-4D97-AF65-F5344CB8AC3E}">
        <p14:creationId xmlns:p14="http://schemas.microsoft.com/office/powerpoint/2010/main" val="830946181"/>
      </p:ext>
    </p:extLst>
  </p:cSld>
  <p:clrMapOvr>
    <a:masterClrMapping/>
  </p:clrMapOvr>
  <p:transition>
    <p:random/>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DD9334DB-26C1-8C41-B64D-E0CE68173AD7}" type="slidenum">
              <a:rPr lang="zh-CN" altLang="en-US"/>
              <a:pPr>
                <a:defRPr/>
              </a:pPr>
              <a:t>‹#›</a:t>
            </a:fld>
            <a:endParaRPr lang="en-US" altLang="zh-CN"/>
          </a:p>
        </p:txBody>
      </p:sp>
    </p:spTree>
    <p:extLst>
      <p:ext uri="{BB962C8B-B14F-4D97-AF65-F5344CB8AC3E}">
        <p14:creationId xmlns:p14="http://schemas.microsoft.com/office/powerpoint/2010/main" val="3910074413"/>
      </p:ext>
    </p:extLst>
  </p:cSld>
  <p:clrMapOvr>
    <a:masterClrMapping/>
  </p:clrMapOvr>
  <p:transition>
    <p:random/>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2C1DDE5-32B1-6148-950A-26EF1C730F75}" type="slidenum">
              <a:rPr lang="zh-CN" altLang="en-US"/>
              <a:pPr>
                <a:defRPr/>
              </a:pPr>
              <a:t>‹#›</a:t>
            </a:fld>
            <a:endParaRPr lang="en-US" altLang="zh-CN"/>
          </a:p>
        </p:txBody>
      </p:sp>
    </p:spTree>
    <p:extLst>
      <p:ext uri="{BB962C8B-B14F-4D97-AF65-F5344CB8AC3E}">
        <p14:creationId xmlns:p14="http://schemas.microsoft.com/office/powerpoint/2010/main" val="995741291"/>
      </p:ext>
    </p:extLst>
  </p:cSld>
  <p:clrMapOvr>
    <a:masterClrMapping/>
  </p:clrMapOvr>
  <p:transition>
    <p:random/>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ED4844D6-111A-9649-A772-A13E3589E228}" type="slidenum">
              <a:rPr lang="zh-CN" altLang="en-US"/>
              <a:pPr>
                <a:defRPr/>
              </a:pPr>
              <a:t>‹#›</a:t>
            </a:fld>
            <a:endParaRPr lang="en-US" altLang="zh-CN"/>
          </a:p>
        </p:txBody>
      </p:sp>
    </p:spTree>
    <p:extLst>
      <p:ext uri="{BB962C8B-B14F-4D97-AF65-F5344CB8AC3E}">
        <p14:creationId xmlns:p14="http://schemas.microsoft.com/office/powerpoint/2010/main" val="865785242"/>
      </p:ext>
    </p:extLst>
  </p:cSld>
  <p:clrMapOvr>
    <a:masterClrMapping/>
  </p:clrMapOvr>
  <p:transition>
    <p:random/>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rgbClr val="FFFFFF"/>
                </a:solidFill>
              </a:defRPr>
            </a:lvl1pPr>
          </a:lstStyle>
          <a:p>
            <a:pPr>
              <a:defRPr/>
            </a:pPr>
            <a:fld id="{2E397141-1782-FB4A-846B-8EE2A33373DC}" type="slidenum">
              <a:rPr lang="zh-CN" altLang="en-US"/>
              <a:pPr>
                <a:defRPr/>
              </a:pPr>
              <a:t>‹#›</a:t>
            </a:fld>
            <a:endParaRPr lang="en-US" altLang="zh-CN"/>
          </a:p>
        </p:txBody>
      </p:sp>
    </p:spTree>
    <p:extLst>
      <p:ext uri="{BB962C8B-B14F-4D97-AF65-F5344CB8AC3E}">
        <p14:creationId xmlns:p14="http://schemas.microsoft.com/office/powerpoint/2010/main" val="2166979249"/>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B06B-BF50-F642-A89F-8A2B7E24F214}" type="slidenum">
              <a:rPr lang="zh-CN" altLang="en-US"/>
              <a:pPr>
                <a:defRPr/>
              </a:pPr>
              <a:t>‹#›</a:t>
            </a:fld>
            <a:endParaRPr lang="en-US" altLang="zh-CN"/>
          </a:p>
        </p:txBody>
      </p:sp>
    </p:spTree>
    <p:extLst>
      <p:ext uri="{BB962C8B-B14F-4D97-AF65-F5344CB8AC3E}">
        <p14:creationId xmlns:p14="http://schemas.microsoft.com/office/powerpoint/2010/main" val="2216164213"/>
      </p:ext>
    </p:extLst>
  </p:cSld>
  <p:clrMapOvr>
    <a:masterClrMapping/>
  </p:clrMapOvr>
  <p:transition>
    <p:random/>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53EED-BD6D-0D42-951C-138CC254FB78}" type="slidenum">
              <a:rPr lang="zh-CN" altLang="en-US"/>
              <a:pPr>
                <a:defRPr/>
              </a:pPr>
              <a:t>‹#›</a:t>
            </a:fld>
            <a:endParaRPr lang="en-US" altLang="zh-CN"/>
          </a:p>
        </p:txBody>
      </p:sp>
    </p:spTree>
    <p:extLst>
      <p:ext uri="{BB962C8B-B14F-4D97-AF65-F5344CB8AC3E}">
        <p14:creationId xmlns:p14="http://schemas.microsoft.com/office/powerpoint/2010/main" val="2841647874"/>
      </p:ext>
    </p:extLst>
  </p:cSld>
  <p:clrMapOvr>
    <a:masterClrMapping/>
  </p:clrMapOvr>
  <p:transition>
    <p:random/>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F42A39-E2A3-8B42-8963-2B9E03D98A81}" type="slidenum">
              <a:rPr lang="zh-CN" altLang="en-US"/>
              <a:pPr>
                <a:defRPr/>
              </a:pPr>
              <a:t>‹#›</a:t>
            </a:fld>
            <a:endParaRPr lang="en-US" altLang="zh-CN"/>
          </a:p>
        </p:txBody>
      </p:sp>
    </p:spTree>
    <p:extLst>
      <p:ext uri="{BB962C8B-B14F-4D97-AF65-F5344CB8AC3E}">
        <p14:creationId xmlns:p14="http://schemas.microsoft.com/office/powerpoint/2010/main" val="2446601816"/>
      </p:ext>
    </p:extLst>
  </p:cSld>
  <p:clrMapOvr>
    <a:masterClrMapping/>
  </p:clrMapOvr>
  <p:transition>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A3B3D-BA5A-9A49-B9F6-9192F1D333A8}" type="slidenum">
              <a:rPr lang="zh-CN" altLang="en-US"/>
              <a:pPr>
                <a:defRPr/>
              </a:pPr>
              <a:t>‹#›</a:t>
            </a:fld>
            <a:endParaRPr lang="en-US" altLang="zh-CN"/>
          </a:p>
        </p:txBody>
      </p:sp>
    </p:spTree>
    <p:extLst>
      <p:ext uri="{BB962C8B-B14F-4D97-AF65-F5344CB8AC3E}">
        <p14:creationId xmlns:p14="http://schemas.microsoft.com/office/powerpoint/2010/main" val="2954465887"/>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CF5175-5681-F443-89F9-EF31D1890025}" type="slidenum">
              <a:rPr lang="zh-CN" altLang="en-US"/>
              <a:pPr>
                <a:defRPr/>
              </a:pPr>
              <a:t>‹#›</a:t>
            </a:fld>
            <a:endParaRPr lang="en-US" altLang="zh-CN"/>
          </a:p>
        </p:txBody>
      </p:sp>
    </p:spTree>
    <p:extLst>
      <p:ext uri="{BB962C8B-B14F-4D97-AF65-F5344CB8AC3E}">
        <p14:creationId xmlns:p14="http://schemas.microsoft.com/office/powerpoint/2010/main" val="2169408919"/>
      </p:ext>
    </p:extLst>
  </p:cSld>
  <p:clrMapOvr>
    <a:masterClrMapping/>
  </p:clrMapOvr>
  <p:transition>
    <p:random/>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5CF32-914A-AF41-8B71-9F0E2755CDE1}" type="slidenum">
              <a:rPr lang="zh-CN" altLang="en-US"/>
              <a:pPr>
                <a:defRPr/>
              </a:pPr>
              <a:t>‹#›</a:t>
            </a:fld>
            <a:endParaRPr lang="en-US" altLang="zh-CN"/>
          </a:p>
        </p:txBody>
      </p:sp>
    </p:spTree>
    <p:extLst>
      <p:ext uri="{BB962C8B-B14F-4D97-AF65-F5344CB8AC3E}">
        <p14:creationId xmlns:p14="http://schemas.microsoft.com/office/powerpoint/2010/main" val="1489808918"/>
      </p:ext>
    </p:extLst>
  </p:cSld>
  <p:clrMapOvr>
    <a:masterClrMapping/>
  </p:clrMapOvr>
  <p:transition>
    <p:random/>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22D22-3D1B-FF40-8D39-B27A7347E03A}" type="slidenum">
              <a:rPr lang="zh-CN" altLang="en-US"/>
              <a:pPr>
                <a:defRPr/>
              </a:pPr>
              <a:t>‹#›</a:t>
            </a:fld>
            <a:endParaRPr lang="en-US" altLang="zh-CN"/>
          </a:p>
        </p:txBody>
      </p:sp>
    </p:spTree>
    <p:extLst>
      <p:ext uri="{BB962C8B-B14F-4D97-AF65-F5344CB8AC3E}">
        <p14:creationId xmlns:p14="http://schemas.microsoft.com/office/powerpoint/2010/main" val="817048885"/>
      </p:ext>
    </p:extLst>
  </p:cSld>
  <p:clrMapOvr>
    <a:masterClrMapping/>
  </p:clrMapOvr>
  <p:transition>
    <p:random/>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1498C-0622-FD49-8D88-76747B32868C}" type="slidenum">
              <a:rPr lang="zh-CN" altLang="en-US"/>
              <a:pPr>
                <a:defRPr/>
              </a:pPr>
              <a:t>‹#›</a:t>
            </a:fld>
            <a:endParaRPr lang="en-US" altLang="zh-CN"/>
          </a:p>
        </p:txBody>
      </p:sp>
    </p:spTree>
    <p:extLst>
      <p:ext uri="{BB962C8B-B14F-4D97-AF65-F5344CB8AC3E}">
        <p14:creationId xmlns:p14="http://schemas.microsoft.com/office/powerpoint/2010/main" val="1520609252"/>
      </p:ext>
    </p:extLst>
  </p:cSld>
  <p:clrMapOvr>
    <a:masterClrMapping/>
  </p:clrMapOvr>
  <p:transition>
    <p:random/>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60D98-B819-8741-9EF3-D58EA993BB42}" type="slidenum">
              <a:rPr lang="zh-CN" altLang="en-US"/>
              <a:pPr>
                <a:defRPr/>
              </a:pPr>
              <a:t>‹#›</a:t>
            </a:fld>
            <a:endParaRPr lang="en-US" altLang="zh-CN"/>
          </a:p>
        </p:txBody>
      </p:sp>
    </p:spTree>
    <p:extLst>
      <p:ext uri="{BB962C8B-B14F-4D97-AF65-F5344CB8AC3E}">
        <p14:creationId xmlns:p14="http://schemas.microsoft.com/office/powerpoint/2010/main" val="1698656267"/>
      </p:ext>
    </p:extLst>
  </p:cSld>
  <p:clrMapOvr>
    <a:masterClrMapping/>
  </p:clrMapOvr>
  <p:transition>
    <p:random/>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C16F7-4A38-844F-BDC0-139C78C032AB}" type="slidenum">
              <a:rPr lang="zh-CN" altLang="en-US"/>
              <a:pPr>
                <a:defRPr/>
              </a:pPr>
              <a:t>‹#›</a:t>
            </a:fld>
            <a:endParaRPr lang="en-US" altLang="zh-CN"/>
          </a:p>
        </p:txBody>
      </p:sp>
    </p:spTree>
    <p:extLst>
      <p:ext uri="{BB962C8B-B14F-4D97-AF65-F5344CB8AC3E}">
        <p14:creationId xmlns:p14="http://schemas.microsoft.com/office/powerpoint/2010/main" val="426682140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9094027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5242569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4031735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9214536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6868239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19574560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8042022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0064438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64184289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80108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0032383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3193705681"/>
      </p:ext>
    </p:extLst>
  </p:cSld>
  <p:clrMapOvr>
    <a:masterClrMapping/>
  </p:clrMapOvr>
  <p:transition>
    <p:random/>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557081503"/>
      </p:ext>
    </p:extLst>
  </p:cSld>
  <p:clrMapOvr>
    <a:masterClrMapping/>
  </p:clrMapOvr>
  <p:transition>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95577166"/>
      </p:ext>
    </p:extLst>
  </p:cSld>
  <p:clrMapOvr>
    <a:masterClrMapping/>
  </p:clrMapOvr>
  <p:transition>
    <p:random/>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1558786787"/>
      </p:ext>
    </p:extLst>
  </p:cSld>
  <p:clrMapOvr>
    <a:masterClrMapping/>
  </p:clrMapOvr>
  <p:transition>
    <p:rand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1681908405"/>
      </p:ext>
    </p:extLst>
  </p:cSld>
  <p:clrMapOvr>
    <a:masterClrMapping/>
  </p:clrMapOvr>
  <p:transition>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484393298"/>
      </p:ext>
    </p:extLst>
  </p:cSld>
  <p:clrMapOvr>
    <a:masterClrMapping/>
  </p:clrMapOvr>
  <p:transition>
    <p:random/>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503743146"/>
      </p:ext>
    </p:extLst>
  </p:cSld>
  <p:clrMapOvr>
    <a:masterClrMapping/>
  </p:clrMapOvr>
  <p:transition>
    <p:random/>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425878357"/>
      </p:ext>
    </p:extLst>
  </p:cSld>
  <p:clrMapOvr>
    <a:masterClrMapping/>
  </p:clrMapOvr>
  <p:transition>
    <p:random/>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621065257"/>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3295360554"/>
      </p:ext>
    </p:extLst>
  </p:cSld>
  <p:clrMapOvr>
    <a:masterClrMapping/>
  </p:clrMapOvr>
  <p:transition>
    <p:random/>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750071389"/>
      </p:ext>
    </p:extLst>
  </p:cSld>
  <p:clrMapOvr>
    <a:masterClrMapping/>
  </p:clrMapOvr>
  <p:transition>
    <p:random/>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41284122"/>
      </p:ext>
    </p:extLst>
  </p:cSld>
  <p:clrMapOvr>
    <a:masterClrMapping/>
  </p:clrMapOvr>
  <p:transition>
    <p:random/>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5741139"/>
      </p:ext>
    </p:extLst>
  </p:cSld>
  <p:clrMapOvr>
    <a:masterClrMapping/>
  </p:clrMapOvr>
  <p:transition>
    <p:random/>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93563079"/>
      </p:ext>
    </p:extLst>
  </p:cSld>
  <p:clrMapOvr>
    <a:masterClrMapping/>
  </p:clrMapOvr>
  <p:transition>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9999402"/>
      </p:ext>
    </p:extLst>
  </p:cSld>
  <p:clrMapOvr>
    <a:masterClrMapping/>
  </p:clrMapOvr>
  <p:transition>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3827260"/>
      </p:ext>
    </p:extLst>
  </p:cSld>
  <p:clrMapOvr>
    <a:masterClrMapping/>
  </p:clrMapOvr>
  <p:transition>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9643947"/>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3290934"/>
      </p:ext>
    </p:extLst>
  </p:cSld>
  <p:clrMapOvr>
    <a:masterClrMapping/>
  </p:clrMapOvr>
  <p:transition>
    <p:random/>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180861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40905854"/>
      </p:ext>
    </p:extLst>
  </p:cSld>
  <p:clrMapOvr>
    <a:masterClrMapping/>
  </p:clrMapOvr>
  <p:transition>
    <p:rand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5918188"/>
      </p:ext>
    </p:extLst>
  </p:cSld>
  <p:clrMapOvr>
    <a:masterClrMapping/>
  </p:clrMapOvr>
  <p:transition>
    <p:random/>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4586977"/>
      </p:ext>
    </p:extLst>
  </p:cSld>
  <p:clrMapOvr>
    <a:masterClrMapping/>
  </p:clrMapOvr>
  <p:transition>
    <p:random/>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941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286139"/>
      </p:ext>
    </p:extLst>
  </p:cSld>
  <p:clrMapOvr>
    <a:masterClrMapping/>
  </p:clrMapOvr>
  <p:transition>
    <p:random/>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5958353"/>
      </p:ext>
    </p:extLst>
  </p:cSld>
  <p:clrMapOvr>
    <a:masterClrMapping/>
  </p:clrMapOvr>
  <p:transition>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1473815"/>
      </p:ext>
    </p:extLst>
  </p:cSld>
  <p:clrMapOvr>
    <a:masterClrMapping/>
  </p:clrMapOvr>
  <p:transition>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45111"/>
      </p:ext>
    </p:extLst>
  </p:cSld>
  <p:clrMapOvr>
    <a:masterClrMapping/>
  </p:clrMapOvr>
  <p:transition>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1517133"/>
      </p:ext>
    </p:extLst>
  </p:cSld>
  <p:clrMapOvr>
    <a:masterClrMapping/>
  </p:clrMapOvr>
  <p:transition>
    <p:rand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9291790"/>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770582"/>
      </p:ext>
    </p:extLst>
  </p:cSld>
  <p:clrMapOvr>
    <a:masterClrMapping/>
  </p:clrMapOvr>
  <p:transition>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0075417"/>
      </p:ext>
    </p:extLst>
  </p:cSld>
  <p:clrMapOvr>
    <a:masterClrMapping/>
  </p:clrMapOvr>
  <p:transition>
    <p:random/>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522112"/>
      </p:ext>
    </p:extLst>
  </p:cSld>
  <p:clrMapOvr>
    <a:masterClrMapping/>
  </p:clrMapOvr>
  <p:transition>
    <p:random/>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7640695"/>
      </p:ext>
    </p:extLst>
  </p:cSld>
  <p:clrMapOvr>
    <a:masterClrMapping/>
  </p:clrMapOvr>
  <p:transition>
    <p:random/>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9CF9247E-AC51-7B49-8391-CD5623398307}" type="slidenum">
              <a:rPr lang="en-US"/>
              <a:pPr>
                <a:defRPr/>
              </a:pPr>
              <a:t>‹#›</a:t>
            </a:fld>
            <a:endParaRPr lang="en-US"/>
          </a:p>
        </p:txBody>
      </p:sp>
    </p:spTree>
    <p:extLst>
      <p:ext uri="{BB962C8B-B14F-4D97-AF65-F5344CB8AC3E}">
        <p14:creationId xmlns:p14="http://schemas.microsoft.com/office/powerpoint/2010/main" val="1797242731"/>
      </p:ext>
    </p:extLst>
  </p:cSld>
  <p:clrMapOvr>
    <a:masterClrMapping/>
  </p:clrMapOvr>
  <p:transition>
    <p:random/>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BFBDEA3-BAC3-C740-9CA0-FDABCC0519A1}" type="slidenum">
              <a:rPr lang="en-US"/>
              <a:pPr>
                <a:defRPr/>
              </a:pPr>
              <a:t>‹#›</a:t>
            </a:fld>
            <a:endParaRPr lang="en-US"/>
          </a:p>
        </p:txBody>
      </p:sp>
    </p:spTree>
    <p:extLst>
      <p:ext uri="{BB962C8B-B14F-4D97-AF65-F5344CB8AC3E}">
        <p14:creationId xmlns:p14="http://schemas.microsoft.com/office/powerpoint/2010/main" val="1828061440"/>
      </p:ext>
    </p:extLst>
  </p:cSld>
  <p:clrMapOvr>
    <a:masterClrMapping/>
  </p:clrMapOvr>
  <p:transition>
    <p:random/>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E9D1E4F-7548-4840-80D7-1F1A89A2A230}" type="slidenum">
              <a:rPr lang="en-US"/>
              <a:pPr>
                <a:defRPr/>
              </a:pPr>
              <a:t>‹#›</a:t>
            </a:fld>
            <a:endParaRPr lang="en-US"/>
          </a:p>
        </p:txBody>
      </p:sp>
    </p:spTree>
    <p:extLst>
      <p:ext uri="{BB962C8B-B14F-4D97-AF65-F5344CB8AC3E}">
        <p14:creationId xmlns:p14="http://schemas.microsoft.com/office/powerpoint/2010/main" val="3661669070"/>
      </p:ext>
    </p:extLst>
  </p:cSld>
  <p:clrMapOvr>
    <a:masterClrMapping/>
  </p:clrMapOvr>
  <p:transition>
    <p:random/>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0E5330EA-990B-8E4F-9360-6CB4BCF00351}" type="slidenum">
              <a:rPr lang="en-US"/>
              <a:pPr>
                <a:defRPr/>
              </a:pPr>
              <a:t>‹#›</a:t>
            </a:fld>
            <a:endParaRPr lang="en-US"/>
          </a:p>
        </p:txBody>
      </p:sp>
    </p:spTree>
    <p:extLst>
      <p:ext uri="{BB962C8B-B14F-4D97-AF65-F5344CB8AC3E}">
        <p14:creationId xmlns:p14="http://schemas.microsoft.com/office/powerpoint/2010/main" val="2176688750"/>
      </p:ext>
    </p:extLst>
  </p:cSld>
  <p:clrMapOvr>
    <a:masterClrMapping/>
  </p:clrMapOvr>
  <p:transition>
    <p:random/>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8"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9"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4D7D815A-BB77-8249-82BE-AB3D7FAA5118}" type="slidenum">
              <a:rPr lang="en-US"/>
              <a:pPr>
                <a:defRPr/>
              </a:pPr>
              <a:t>‹#›</a:t>
            </a:fld>
            <a:endParaRPr lang="en-US"/>
          </a:p>
        </p:txBody>
      </p:sp>
    </p:spTree>
    <p:extLst>
      <p:ext uri="{BB962C8B-B14F-4D97-AF65-F5344CB8AC3E}">
        <p14:creationId xmlns:p14="http://schemas.microsoft.com/office/powerpoint/2010/main" val="2047743299"/>
      </p:ext>
    </p:extLst>
  </p:cSld>
  <p:clrMapOvr>
    <a:masterClrMapping/>
  </p:clrMapOvr>
  <p:transition>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4"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5"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D33AB34-EAAA-4E41-B676-596AC30337CF}" type="slidenum">
              <a:rPr lang="en-US"/>
              <a:pPr>
                <a:defRPr/>
              </a:pPr>
              <a:t>‹#›</a:t>
            </a:fld>
            <a:endParaRPr lang="en-US"/>
          </a:p>
        </p:txBody>
      </p:sp>
    </p:spTree>
    <p:extLst>
      <p:ext uri="{BB962C8B-B14F-4D97-AF65-F5344CB8AC3E}">
        <p14:creationId xmlns:p14="http://schemas.microsoft.com/office/powerpoint/2010/main" val="355440743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3"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4"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7FC282A3-B3C4-ED4C-906B-6F8DF1B60B87}" type="slidenum">
              <a:rPr lang="en-US"/>
              <a:pPr>
                <a:defRPr/>
              </a:pPr>
              <a:t>‹#›</a:t>
            </a:fld>
            <a:endParaRPr lang="en-US"/>
          </a:p>
        </p:txBody>
      </p:sp>
    </p:spTree>
    <p:extLst>
      <p:ext uri="{BB962C8B-B14F-4D97-AF65-F5344CB8AC3E}">
        <p14:creationId xmlns:p14="http://schemas.microsoft.com/office/powerpoint/2010/main" val="1781394103"/>
      </p:ext>
    </p:extLst>
  </p:cSld>
  <p:clrMapOvr>
    <a:masterClrMapping/>
  </p:clrMapOvr>
  <p:transition>
    <p:random/>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B59BBDD7-8BAD-9D4B-B04F-EFA878E7B215}" type="slidenum">
              <a:rPr lang="en-US"/>
              <a:pPr>
                <a:defRPr/>
              </a:pPr>
              <a:t>‹#›</a:t>
            </a:fld>
            <a:endParaRPr lang="en-US"/>
          </a:p>
        </p:txBody>
      </p:sp>
    </p:spTree>
    <p:extLst>
      <p:ext uri="{BB962C8B-B14F-4D97-AF65-F5344CB8AC3E}">
        <p14:creationId xmlns:p14="http://schemas.microsoft.com/office/powerpoint/2010/main" val="922779142"/>
      </p:ext>
    </p:extLst>
  </p:cSld>
  <p:clrMapOvr>
    <a:masterClrMapping/>
  </p:clrMapOvr>
  <p:transition>
    <p:random/>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20166481-D221-2C4B-949F-523A74977CAC}" type="slidenum">
              <a:rPr lang="en-US"/>
              <a:pPr>
                <a:defRPr/>
              </a:pPr>
              <a:t>‹#›</a:t>
            </a:fld>
            <a:endParaRPr lang="en-US"/>
          </a:p>
        </p:txBody>
      </p:sp>
    </p:spTree>
    <p:extLst>
      <p:ext uri="{BB962C8B-B14F-4D97-AF65-F5344CB8AC3E}">
        <p14:creationId xmlns:p14="http://schemas.microsoft.com/office/powerpoint/2010/main" val="4251455511"/>
      </p:ext>
    </p:extLst>
  </p:cSld>
  <p:clrMapOvr>
    <a:masterClrMapping/>
  </p:clrMapOvr>
  <p:transition>
    <p:random/>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FB6B0C4-E188-5344-9D81-9D6BF1606476}" type="slidenum">
              <a:rPr lang="en-US"/>
              <a:pPr>
                <a:defRPr/>
              </a:pPr>
              <a:t>‹#›</a:t>
            </a:fld>
            <a:endParaRPr lang="en-US"/>
          </a:p>
        </p:txBody>
      </p:sp>
    </p:spTree>
    <p:extLst>
      <p:ext uri="{BB962C8B-B14F-4D97-AF65-F5344CB8AC3E}">
        <p14:creationId xmlns:p14="http://schemas.microsoft.com/office/powerpoint/2010/main" val="357415603"/>
      </p:ext>
    </p:extLst>
  </p:cSld>
  <p:clrMapOvr>
    <a:masterClrMapping/>
  </p:clrMapOvr>
  <p:transition>
    <p:random/>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D0B9DCF4-C4C7-A143-9597-0DE90128B000}" type="slidenum">
              <a:rPr lang="en-US"/>
              <a:pPr>
                <a:defRPr/>
              </a:pPr>
              <a:t>‹#›</a:t>
            </a:fld>
            <a:endParaRPr lang="en-US"/>
          </a:p>
        </p:txBody>
      </p:sp>
    </p:spTree>
    <p:extLst>
      <p:ext uri="{BB962C8B-B14F-4D97-AF65-F5344CB8AC3E}">
        <p14:creationId xmlns:p14="http://schemas.microsoft.com/office/powerpoint/2010/main" val="1670514533"/>
      </p:ext>
    </p:extLst>
  </p:cSld>
  <p:clrMapOvr>
    <a:masterClrMapping/>
  </p:clrMapOvr>
  <p:transition>
    <p:random/>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9785D6A9-AED6-9548-9F27-BA5BFF04D8BA}" type="slidenum">
              <a:rPr lang="zh-CN" altLang="en-US"/>
              <a:pPr>
                <a:defRPr/>
              </a:pPr>
              <a:t>‹#›</a:t>
            </a:fld>
            <a:endParaRPr lang="en-US" altLang="zh-CN"/>
          </a:p>
        </p:txBody>
      </p:sp>
    </p:spTree>
    <p:extLst>
      <p:ext uri="{BB962C8B-B14F-4D97-AF65-F5344CB8AC3E}">
        <p14:creationId xmlns:p14="http://schemas.microsoft.com/office/powerpoint/2010/main" val="385183451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151BF-7775-4E4A-B4E9-C14BC01971DD}" type="slidenum">
              <a:rPr lang="zh-CN" altLang="en-US"/>
              <a:pPr>
                <a:defRPr/>
              </a:pPr>
              <a:t>‹#›</a:t>
            </a:fld>
            <a:endParaRPr lang="en-US" altLang="zh-CN"/>
          </a:p>
        </p:txBody>
      </p:sp>
    </p:spTree>
    <p:extLst>
      <p:ext uri="{BB962C8B-B14F-4D97-AF65-F5344CB8AC3E}">
        <p14:creationId xmlns:p14="http://schemas.microsoft.com/office/powerpoint/2010/main" val="35318472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E5579D-0BF4-C949-8F7E-BAD81DCA59E7}" type="slidenum">
              <a:rPr lang="zh-CN" altLang="en-US"/>
              <a:pPr>
                <a:defRPr/>
              </a:pPr>
              <a:t>‹#›</a:t>
            </a:fld>
            <a:endParaRPr lang="en-US" altLang="zh-CN"/>
          </a:p>
        </p:txBody>
      </p:sp>
    </p:spTree>
    <p:extLst>
      <p:ext uri="{BB962C8B-B14F-4D97-AF65-F5344CB8AC3E}">
        <p14:creationId xmlns:p14="http://schemas.microsoft.com/office/powerpoint/2010/main" val="91851278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24789-83EF-3F44-92F0-9E4779B6E676}" type="slidenum">
              <a:rPr lang="zh-CN" altLang="en-US"/>
              <a:pPr>
                <a:defRPr/>
              </a:pPr>
              <a:t>‹#›</a:t>
            </a:fld>
            <a:endParaRPr lang="en-US" altLang="zh-CN"/>
          </a:p>
        </p:txBody>
      </p:sp>
    </p:spTree>
    <p:extLst>
      <p:ext uri="{BB962C8B-B14F-4D97-AF65-F5344CB8AC3E}">
        <p14:creationId xmlns:p14="http://schemas.microsoft.com/office/powerpoint/2010/main" val="321039254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382953-4D54-6D40-AC16-CC919A201B7A}" type="slidenum">
              <a:rPr lang="zh-CN" altLang="en-US"/>
              <a:pPr>
                <a:defRPr/>
              </a:pPr>
              <a:t>‹#›</a:t>
            </a:fld>
            <a:endParaRPr lang="en-US" altLang="zh-CN"/>
          </a:p>
        </p:txBody>
      </p:sp>
    </p:spTree>
    <p:extLst>
      <p:ext uri="{BB962C8B-B14F-4D97-AF65-F5344CB8AC3E}">
        <p14:creationId xmlns:p14="http://schemas.microsoft.com/office/powerpoint/2010/main" val="1066572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0E7B5E-F14F-3040-A72B-8F4E9B241DC8}" type="slidenum">
              <a:rPr lang="zh-CN" altLang="en-US"/>
              <a:pPr>
                <a:defRPr/>
              </a:pPr>
              <a:t>‹#›</a:t>
            </a:fld>
            <a:endParaRPr lang="en-US" altLang="zh-CN"/>
          </a:p>
        </p:txBody>
      </p:sp>
    </p:spTree>
    <p:extLst>
      <p:ext uri="{BB962C8B-B14F-4D97-AF65-F5344CB8AC3E}">
        <p14:creationId xmlns:p14="http://schemas.microsoft.com/office/powerpoint/2010/main" val="189232303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C555B9-E5CE-A347-AFF6-DE59DED7C00D}" type="slidenum">
              <a:rPr lang="zh-CN" altLang="en-US"/>
              <a:pPr>
                <a:defRPr/>
              </a:pPr>
              <a:t>‹#›</a:t>
            </a:fld>
            <a:endParaRPr lang="en-US" altLang="zh-CN"/>
          </a:p>
        </p:txBody>
      </p:sp>
    </p:spTree>
    <p:extLst>
      <p:ext uri="{BB962C8B-B14F-4D97-AF65-F5344CB8AC3E}">
        <p14:creationId xmlns:p14="http://schemas.microsoft.com/office/powerpoint/2010/main" val="160916443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F1B28-457C-994A-B80C-05E8CA32DCA8}" type="slidenum">
              <a:rPr lang="zh-CN" altLang="en-US"/>
              <a:pPr>
                <a:defRPr/>
              </a:pPr>
              <a:t>‹#›</a:t>
            </a:fld>
            <a:endParaRPr lang="en-US" altLang="zh-CN"/>
          </a:p>
        </p:txBody>
      </p:sp>
    </p:spTree>
    <p:extLst>
      <p:ext uri="{BB962C8B-B14F-4D97-AF65-F5344CB8AC3E}">
        <p14:creationId xmlns:p14="http://schemas.microsoft.com/office/powerpoint/2010/main" val="331848164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B9F1D-A748-FE40-BC00-9F5A75984CF8}" type="slidenum">
              <a:rPr lang="zh-CN" altLang="en-US"/>
              <a:pPr>
                <a:defRPr/>
              </a:pPr>
              <a:t>‹#›</a:t>
            </a:fld>
            <a:endParaRPr lang="en-US" altLang="zh-CN"/>
          </a:p>
        </p:txBody>
      </p:sp>
    </p:spTree>
    <p:extLst>
      <p:ext uri="{BB962C8B-B14F-4D97-AF65-F5344CB8AC3E}">
        <p14:creationId xmlns:p14="http://schemas.microsoft.com/office/powerpoint/2010/main" val="15812485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BD977-8DB7-3546-8462-15A24FC842C7}" type="slidenum">
              <a:rPr lang="zh-CN" altLang="en-US"/>
              <a:pPr>
                <a:defRPr/>
              </a:pPr>
              <a:t>‹#›</a:t>
            </a:fld>
            <a:endParaRPr lang="en-US" altLang="zh-CN"/>
          </a:p>
        </p:txBody>
      </p:sp>
    </p:spTree>
    <p:extLst>
      <p:ext uri="{BB962C8B-B14F-4D97-AF65-F5344CB8AC3E}">
        <p14:creationId xmlns:p14="http://schemas.microsoft.com/office/powerpoint/2010/main" val="152327970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0E731B-B305-0541-B175-9FC55B8E59DE}" type="slidenum">
              <a:rPr lang="zh-CN" altLang="en-US"/>
              <a:pPr>
                <a:defRPr/>
              </a:pPr>
              <a:t>‹#›</a:t>
            </a:fld>
            <a:endParaRPr lang="en-US" altLang="zh-CN"/>
          </a:p>
        </p:txBody>
      </p:sp>
    </p:spTree>
    <p:extLst>
      <p:ext uri="{BB962C8B-B14F-4D97-AF65-F5344CB8AC3E}">
        <p14:creationId xmlns:p14="http://schemas.microsoft.com/office/powerpoint/2010/main" val="299275276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152624029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309459742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192527441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1789822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18338036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396135322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240280978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248455304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289173322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47406227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134459429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3662906400"/>
      </p:ext>
    </p:extLst>
  </p:cSld>
  <p:clrMapOvr>
    <a:masterClrMapping/>
  </p:clrMapOvr>
  <p:transition>
    <p:random/>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2006052043"/>
      </p:ext>
    </p:extLst>
  </p:cSld>
  <p:clrMapOvr>
    <a:masterClrMapping/>
  </p:clrMapOvr>
  <p:transition>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245559376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49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562701063"/>
      </p:ext>
    </p:extLst>
  </p:cSld>
  <p:clrMapOvr>
    <a:masterClrMapping/>
  </p:clrMapOvr>
  <p:transition>
    <p:rand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2573700012"/>
      </p:ext>
    </p:extLst>
  </p:cSld>
  <p:clrMapOvr>
    <a:masterClrMapping/>
  </p:clrMapOvr>
  <p:transition>
    <p:random/>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1860172345"/>
      </p:ext>
    </p:extLst>
  </p:cSld>
  <p:clrMapOvr>
    <a:masterClrMapping/>
  </p:clrMapOvr>
  <p:transition>
    <p:random/>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431498656"/>
      </p:ext>
    </p:extLst>
  </p:cSld>
  <p:clrMapOvr>
    <a:masterClrMapping/>
  </p:clrMapOvr>
  <p:transition>
    <p:random/>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410404286"/>
      </p:ext>
    </p:extLst>
  </p:cSld>
  <p:clrMapOvr>
    <a:masterClrMapping/>
  </p:clrMapOvr>
  <p:transition>
    <p:random/>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768927357"/>
      </p:ext>
    </p:extLst>
  </p:cSld>
  <p:clrMapOvr>
    <a:masterClrMapping/>
  </p:clrMapOvr>
  <p:transition>
    <p:random/>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2240278616"/>
      </p:ext>
    </p:extLst>
  </p:cSld>
  <p:clrMapOvr>
    <a:masterClrMapping/>
  </p:clrMapOvr>
  <p:transition>
    <p:random/>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1474848731"/>
      </p:ext>
    </p:extLst>
  </p:cSld>
  <p:clrMapOvr>
    <a:masterClrMapping/>
  </p:clrMapOvr>
  <p:transition>
    <p:random/>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2C30DBA-2EC8-9E48-A107-1E33948BA23C}" type="slidenum">
              <a:rPr lang="zh-CN" altLang="en-US"/>
              <a:pPr>
                <a:defRPr/>
              </a:pPr>
              <a:t>‹#›</a:t>
            </a:fld>
            <a:endParaRPr lang="en-US" altLang="zh-CN"/>
          </a:p>
        </p:txBody>
      </p:sp>
    </p:spTree>
    <p:extLst>
      <p:ext uri="{BB962C8B-B14F-4D97-AF65-F5344CB8AC3E}">
        <p14:creationId xmlns:p14="http://schemas.microsoft.com/office/powerpoint/2010/main" val="965968256"/>
      </p:ext>
    </p:extLst>
  </p:cSld>
  <p:clrMapOvr>
    <a:masterClrMapping/>
  </p:clrMapOvr>
  <p:transition>
    <p:random/>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7A29F6E-B338-E143-9B83-8FAF8CF22927}" type="slidenum">
              <a:rPr lang="zh-CN" altLang="en-US"/>
              <a:pPr>
                <a:defRPr/>
              </a:pPr>
              <a:t>‹#›</a:t>
            </a:fld>
            <a:endParaRPr lang="en-US" altLang="zh-CN"/>
          </a:p>
        </p:txBody>
      </p:sp>
    </p:spTree>
    <p:extLst>
      <p:ext uri="{BB962C8B-B14F-4D97-AF65-F5344CB8AC3E}">
        <p14:creationId xmlns:p14="http://schemas.microsoft.com/office/powerpoint/2010/main" val="1590694457"/>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FFA3DBD-10D2-EF4D-B160-2B8FDFC8D743}" type="slidenum">
              <a:rPr lang="zh-CN" altLang="en-US"/>
              <a:pPr>
                <a:defRPr/>
              </a:pPr>
              <a:t>‹#›</a:t>
            </a:fld>
            <a:endParaRPr lang="en-US" altLang="zh-CN"/>
          </a:p>
        </p:txBody>
      </p:sp>
    </p:spTree>
    <p:extLst>
      <p:ext uri="{BB962C8B-B14F-4D97-AF65-F5344CB8AC3E}">
        <p14:creationId xmlns:p14="http://schemas.microsoft.com/office/powerpoint/2010/main" val="3803432066"/>
      </p:ext>
    </p:extLst>
  </p:cSld>
  <p:clrMapOvr>
    <a:masterClrMapping/>
  </p:clrMapOvr>
  <p:transition>
    <p:random/>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DA1690C-0B50-D649-95D9-5E8DF39F3563}" type="slidenum">
              <a:rPr lang="zh-CN" altLang="en-US"/>
              <a:pPr>
                <a:defRPr/>
              </a:pPr>
              <a:t>‹#›</a:t>
            </a:fld>
            <a:endParaRPr lang="en-US" altLang="zh-CN"/>
          </a:p>
        </p:txBody>
      </p:sp>
    </p:spTree>
    <p:extLst>
      <p:ext uri="{BB962C8B-B14F-4D97-AF65-F5344CB8AC3E}">
        <p14:creationId xmlns:p14="http://schemas.microsoft.com/office/powerpoint/2010/main" val="382416967"/>
      </p:ext>
    </p:extLst>
  </p:cSld>
  <p:clrMapOvr>
    <a:masterClrMapping/>
  </p:clrMapOvr>
  <p:transition>
    <p:random/>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1C764AE-C7CB-2044-B736-98437898EA02}" type="slidenum">
              <a:rPr lang="zh-CN" altLang="en-US"/>
              <a:pPr>
                <a:defRPr/>
              </a:pPr>
              <a:t>‹#›</a:t>
            </a:fld>
            <a:endParaRPr lang="en-US" altLang="zh-CN"/>
          </a:p>
        </p:txBody>
      </p:sp>
    </p:spTree>
    <p:extLst>
      <p:ext uri="{BB962C8B-B14F-4D97-AF65-F5344CB8AC3E}">
        <p14:creationId xmlns:p14="http://schemas.microsoft.com/office/powerpoint/2010/main" val="1925601062"/>
      </p:ext>
    </p:extLst>
  </p:cSld>
  <p:clrMapOvr>
    <a:masterClrMapping/>
  </p:clrMapOvr>
  <p:transition>
    <p:random/>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9F113F96-57ED-E342-945E-3B4262985147}" type="slidenum">
              <a:rPr lang="zh-CN" altLang="en-US"/>
              <a:pPr>
                <a:defRPr/>
              </a:pPr>
              <a:t>‹#›</a:t>
            </a:fld>
            <a:endParaRPr lang="en-US" altLang="zh-CN"/>
          </a:p>
        </p:txBody>
      </p:sp>
    </p:spTree>
    <p:extLst>
      <p:ext uri="{BB962C8B-B14F-4D97-AF65-F5344CB8AC3E}">
        <p14:creationId xmlns:p14="http://schemas.microsoft.com/office/powerpoint/2010/main" val="4247583624"/>
      </p:ext>
    </p:extLst>
  </p:cSld>
  <p:clrMapOvr>
    <a:masterClrMapping/>
  </p:clrMapOvr>
  <p:transition>
    <p:random/>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EF1858E-2BAE-AE4D-B0E5-C50BF2E1ED10}" type="slidenum">
              <a:rPr lang="zh-CN" altLang="en-US"/>
              <a:pPr>
                <a:defRPr/>
              </a:pPr>
              <a:t>‹#›</a:t>
            </a:fld>
            <a:endParaRPr lang="en-US" altLang="zh-CN"/>
          </a:p>
        </p:txBody>
      </p:sp>
    </p:spTree>
    <p:extLst>
      <p:ext uri="{BB962C8B-B14F-4D97-AF65-F5344CB8AC3E}">
        <p14:creationId xmlns:p14="http://schemas.microsoft.com/office/powerpoint/2010/main" val="3037434980"/>
      </p:ext>
    </p:extLst>
  </p:cSld>
  <p:clrMapOvr>
    <a:masterClrMapping/>
  </p:clrMapOvr>
  <p:transition>
    <p:random/>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ED5DE5-5B1F-3F4E-B9D0-E18BC26A7242}" type="slidenum">
              <a:rPr lang="zh-CN" altLang="en-US"/>
              <a:pPr>
                <a:defRPr/>
              </a:pPr>
              <a:t>‹#›</a:t>
            </a:fld>
            <a:endParaRPr lang="en-US" altLang="zh-CN"/>
          </a:p>
        </p:txBody>
      </p:sp>
    </p:spTree>
    <p:extLst>
      <p:ext uri="{BB962C8B-B14F-4D97-AF65-F5344CB8AC3E}">
        <p14:creationId xmlns:p14="http://schemas.microsoft.com/office/powerpoint/2010/main" val="2096621465"/>
      </p:ext>
    </p:extLst>
  </p:cSld>
  <p:clrMapOvr>
    <a:masterClrMapping/>
  </p:clrMapOvr>
  <p:transition>
    <p:random/>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00D4EBE-4C6A-B647-94DA-28113EBCCDBF}" type="slidenum">
              <a:rPr lang="zh-CN" altLang="en-US"/>
              <a:pPr>
                <a:defRPr/>
              </a:pPr>
              <a:t>‹#›</a:t>
            </a:fld>
            <a:endParaRPr lang="en-US" altLang="zh-CN"/>
          </a:p>
        </p:txBody>
      </p:sp>
    </p:spTree>
    <p:extLst>
      <p:ext uri="{BB962C8B-B14F-4D97-AF65-F5344CB8AC3E}">
        <p14:creationId xmlns:p14="http://schemas.microsoft.com/office/powerpoint/2010/main" val="3703440409"/>
      </p:ext>
    </p:extLst>
  </p:cSld>
  <p:clrMapOvr>
    <a:masterClrMapping/>
  </p:clrMapOvr>
  <p:transition>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D27539-C684-4F46-8E57-E0F64F46F76F}" type="slidenum">
              <a:rPr lang="zh-CN" altLang="en-US"/>
              <a:pPr>
                <a:defRPr/>
              </a:pPr>
              <a:t>‹#›</a:t>
            </a:fld>
            <a:endParaRPr lang="en-US" altLang="zh-CN"/>
          </a:p>
        </p:txBody>
      </p:sp>
    </p:spTree>
    <p:extLst>
      <p:ext uri="{BB962C8B-B14F-4D97-AF65-F5344CB8AC3E}">
        <p14:creationId xmlns:p14="http://schemas.microsoft.com/office/powerpoint/2010/main" val="1557021561"/>
      </p:ext>
    </p:extLst>
  </p:cSld>
  <p:clrMapOvr>
    <a:masterClrMapping/>
  </p:clrMapOvr>
  <p:transition>
    <p:random/>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6ADA63-B3C8-6C4B-A9AF-AE92E988ADAB}" type="slidenum">
              <a:rPr lang="zh-CN" altLang="en-US"/>
              <a:pPr>
                <a:defRPr/>
              </a:pPr>
              <a:t>‹#›</a:t>
            </a:fld>
            <a:endParaRPr lang="en-US" altLang="zh-CN"/>
          </a:p>
        </p:txBody>
      </p:sp>
    </p:spTree>
    <p:extLst>
      <p:ext uri="{BB962C8B-B14F-4D97-AF65-F5344CB8AC3E}">
        <p14:creationId xmlns:p14="http://schemas.microsoft.com/office/powerpoint/2010/main" val="132127675"/>
      </p:ext>
    </p:extLst>
  </p:cSld>
  <p:clrMapOvr>
    <a:masterClrMapping/>
  </p:clrMapOvr>
  <p:transition>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314554"/>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645182"/>
      </p:ext>
    </p:extLst>
  </p:cSld>
  <p:clrMapOvr>
    <a:masterClrMapping/>
  </p:clrMapOvr>
  <p:transition>
    <p:random/>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656202"/>
      </p:ext>
    </p:extLst>
  </p:cSld>
  <p:clrMapOvr>
    <a:masterClrMapping/>
  </p:clrMapOvr>
  <p:transition>
    <p:random/>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171082"/>
      </p:ext>
    </p:extLst>
  </p:cSld>
  <p:clrMapOvr>
    <a:masterClrMapping/>
  </p:clrMapOvr>
  <p:transition>
    <p:random/>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8621401"/>
      </p:ext>
    </p:extLst>
  </p:cSld>
  <p:clrMapOvr>
    <a:masterClrMapping/>
  </p:clrMapOvr>
  <p:transition>
    <p:random/>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420197"/>
      </p:ext>
    </p:extLst>
  </p:cSld>
  <p:clrMapOvr>
    <a:masterClrMapping/>
  </p:clrMapOvr>
  <p:transition>
    <p:random/>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26633"/>
      </p:ext>
    </p:extLst>
  </p:cSld>
  <p:clrMapOvr>
    <a:masterClrMapping/>
  </p:clrMapOvr>
  <p:transition>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66448"/>
      </p:ext>
    </p:extLst>
  </p:cSld>
  <p:clrMapOvr>
    <a:masterClrMapping/>
  </p:clrMapOvr>
  <p:transition>
    <p:random/>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29380"/>
      </p:ext>
    </p:extLst>
  </p:cSld>
  <p:clrMapOvr>
    <a:masterClrMapping/>
  </p:clrMapOvr>
  <p:transition>
    <p:random/>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1454806"/>
      </p:ext>
    </p:extLst>
  </p:cSld>
  <p:clrMapOvr>
    <a:masterClrMapping/>
  </p:clrMapOvr>
  <p:transition>
    <p:random/>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23028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1170377"/>
      </p:ext>
    </p:extLst>
  </p:cSld>
  <p:clrMapOvr>
    <a:masterClrMapping/>
  </p:clrMapOvr>
  <p:transition>
    <p:random/>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392520"/>
      </p:ext>
    </p:extLst>
  </p:cSld>
  <p:clrMapOvr>
    <a:masterClrMapping/>
  </p:clrMapOvr>
  <p:transition>
    <p:random/>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595523"/>
      </p:ext>
    </p:extLst>
  </p:cSld>
  <p:clrMapOvr>
    <a:masterClrMapping/>
  </p:clrMapOvr>
  <p:transition>
    <p:random/>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5898903"/>
      </p:ext>
    </p:extLst>
  </p:cSld>
  <p:clrMapOvr>
    <a:masterClrMapping/>
  </p:clrMapOvr>
  <p:transition>
    <p:random/>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979979"/>
      </p:ext>
    </p:extLst>
  </p:cSld>
  <p:clrMapOvr>
    <a:masterClrMapping/>
  </p:clrMapOvr>
  <p:transition>
    <p:random/>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004970"/>
      </p:ext>
    </p:extLst>
  </p:cSld>
  <p:clrMapOvr>
    <a:masterClrMapping/>
  </p:clrMapOvr>
  <p:transition>
    <p:random/>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667860"/>
      </p:ext>
    </p:extLst>
  </p:cSld>
  <p:clrMapOvr>
    <a:masterClrMapping/>
  </p:clrMapOvr>
  <p:transition>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4739972"/>
      </p:ext>
    </p:extLst>
  </p:cSld>
  <p:clrMapOvr>
    <a:masterClrMapping/>
  </p:clrMapOvr>
  <p:transition>
    <p:random/>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358635"/>
      </p:ext>
    </p:extLst>
  </p:cSld>
  <p:clrMapOvr>
    <a:masterClrMapping/>
  </p:clrMapOvr>
  <p:transition>
    <p:random/>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88458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153281"/>
      </p:ext>
    </p:extLst>
  </p:cSld>
  <p:clrMapOvr>
    <a:masterClrMapping/>
  </p:clrMapOvr>
  <p:transition>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786949936"/>
      </p:ext>
    </p:extLst>
  </p:cSld>
  <p:clrMapOvr>
    <a:masterClrMapping/>
  </p:clrMapOvr>
  <p:transition>
    <p:random/>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3142943847"/>
      </p:ext>
    </p:extLst>
  </p:cSld>
  <p:clrMapOvr>
    <a:masterClrMapping/>
  </p:clrMapOvr>
  <p:transition>
    <p:random/>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3299267451"/>
      </p:ext>
    </p:extLst>
  </p:cSld>
  <p:clrMapOvr>
    <a:masterClrMapping/>
  </p:clrMapOvr>
  <p:transition>
    <p:random/>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3553694654"/>
      </p:ext>
    </p:extLst>
  </p:cSld>
  <p:clrMapOvr>
    <a:masterClrMapping/>
  </p:clrMapOvr>
  <p:transition>
    <p:random/>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2532319876"/>
      </p:ext>
    </p:extLst>
  </p:cSld>
  <p:clrMapOvr>
    <a:masterClrMapping/>
  </p:clrMapOvr>
  <p:transition>
    <p:random/>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2951014838"/>
      </p:ext>
    </p:extLst>
  </p:cSld>
  <p:clrMapOvr>
    <a:masterClrMapping/>
  </p:clrMapOvr>
  <p:transition>
    <p:random/>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3822022141"/>
      </p:ext>
    </p:extLst>
  </p:cSld>
  <p:clrMapOvr>
    <a:masterClrMapping/>
  </p:clrMapOvr>
  <p:transition>
    <p:random/>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3540911713"/>
      </p:ext>
    </p:extLst>
  </p:cSld>
  <p:clrMapOvr>
    <a:masterClrMapping/>
  </p:clrMapOvr>
  <p:transition>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2659455550"/>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682366121"/>
      </p:ext>
    </p:extLst>
  </p:cSld>
  <p:clrMapOvr>
    <a:masterClrMapping/>
  </p:clrMapOvr>
  <p:transition>
    <p:random/>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4173098029"/>
      </p:ext>
    </p:extLst>
  </p:cSld>
  <p:clrMapOvr>
    <a:masterClrMapping/>
  </p:clrMapOvr>
  <p:transition>
    <p:random/>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3DEDE198-75F4-D240-84F3-451BFF7EA5C9}" type="slidenum">
              <a:rPr lang="zh-CN" altLang="en-US"/>
              <a:pPr>
                <a:defRPr/>
              </a:pPr>
              <a:t>‹#›</a:t>
            </a:fld>
            <a:endParaRPr lang="en-US" altLang="zh-CN"/>
          </a:p>
        </p:txBody>
      </p:sp>
    </p:spTree>
    <p:extLst>
      <p:ext uri="{BB962C8B-B14F-4D97-AF65-F5344CB8AC3E}">
        <p14:creationId xmlns:p14="http://schemas.microsoft.com/office/powerpoint/2010/main" val="131834144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10A2C-4C12-2D47-83FD-68C89CD163FB}" type="slidenum">
              <a:rPr lang="zh-CN" altLang="en-US"/>
              <a:pPr>
                <a:defRPr/>
              </a:pPr>
              <a:t>‹#›</a:t>
            </a:fld>
            <a:endParaRPr lang="en-US" altLang="zh-CN"/>
          </a:p>
        </p:txBody>
      </p:sp>
    </p:spTree>
    <p:extLst>
      <p:ext uri="{BB962C8B-B14F-4D97-AF65-F5344CB8AC3E}">
        <p14:creationId xmlns:p14="http://schemas.microsoft.com/office/powerpoint/2010/main" val="183919196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11AF7-A734-D74A-AE57-2D631874D378}" type="slidenum">
              <a:rPr lang="zh-CN" altLang="en-US"/>
              <a:pPr>
                <a:defRPr/>
              </a:pPr>
              <a:t>‹#›</a:t>
            </a:fld>
            <a:endParaRPr lang="en-US" altLang="zh-CN"/>
          </a:p>
        </p:txBody>
      </p:sp>
    </p:spTree>
    <p:extLst>
      <p:ext uri="{BB962C8B-B14F-4D97-AF65-F5344CB8AC3E}">
        <p14:creationId xmlns:p14="http://schemas.microsoft.com/office/powerpoint/2010/main" val="104823353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FBFC6-ABD4-3D4E-B289-6097C0D79133}" type="slidenum">
              <a:rPr lang="zh-CN" altLang="en-US"/>
              <a:pPr>
                <a:defRPr/>
              </a:pPr>
              <a:t>‹#›</a:t>
            </a:fld>
            <a:endParaRPr lang="en-US" altLang="zh-CN"/>
          </a:p>
        </p:txBody>
      </p:sp>
    </p:spTree>
    <p:extLst>
      <p:ext uri="{BB962C8B-B14F-4D97-AF65-F5344CB8AC3E}">
        <p14:creationId xmlns:p14="http://schemas.microsoft.com/office/powerpoint/2010/main" val="325373830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2F903-754B-AD42-B1F8-BF8CE1CACD24}" type="slidenum">
              <a:rPr lang="zh-CN" altLang="en-US"/>
              <a:pPr>
                <a:defRPr/>
              </a:pPr>
              <a:t>‹#›</a:t>
            </a:fld>
            <a:endParaRPr lang="en-US" altLang="zh-CN"/>
          </a:p>
        </p:txBody>
      </p:sp>
    </p:spTree>
    <p:extLst>
      <p:ext uri="{BB962C8B-B14F-4D97-AF65-F5344CB8AC3E}">
        <p14:creationId xmlns:p14="http://schemas.microsoft.com/office/powerpoint/2010/main" val="254482420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490A3-84B0-DB43-9CA9-08051857FE9E}" type="slidenum">
              <a:rPr lang="zh-CN" altLang="en-US"/>
              <a:pPr>
                <a:defRPr/>
              </a:pPr>
              <a:t>‹#›</a:t>
            </a:fld>
            <a:endParaRPr lang="en-US" altLang="zh-CN"/>
          </a:p>
        </p:txBody>
      </p:sp>
    </p:spTree>
    <p:extLst>
      <p:ext uri="{BB962C8B-B14F-4D97-AF65-F5344CB8AC3E}">
        <p14:creationId xmlns:p14="http://schemas.microsoft.com/office/powerpoint/2010/main" val="50268385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D31B6-CB73-9145-AB40-574724148A3F}" type="slidenum">
              <a:rPr lang="zh-CN" altLang="en-US"/>
              <a:pPr>
                <a:defRPr/>
              </a:pPr>
              <a:t>‹#›</a:t>
            </a:fld>
            <a:endParaRPr lang="en-US" altLang="zh-CN"/>
          </a:p>
        </p:txBody>
      </p:sp>
    </p:spTree>
    <p:extLst>
      <p:ext uri="{BB962C8B-B14F-4D97-AF65-F5344CB8AC3E}">
        <p14:creationId xmlns:p14="http://schemas.microsoft.com/office/powerpoint/2010/main" val="388938959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32857-3BB7-A440-8D65-74BA655B8990}" type="slidenum">
              <a:rPr lang="zh-CN" altLang="en-US"/>
              <a:pPr>
                <a:defRPr/>
              </a:pPr>
              <a:t>‹#›</a:t>
            </a:fld>
            <a:endParaRPr lang="en-US" altLang="zh-CN"/>
          </a:p>
        </p:txBody>
      </p:sp>
    </p:spTree>
    <p:extLst>
      <p:ext uri="{BB962C8B-B14F-4D97-AF65-F5344CB8AC3E}">
        <p14:creationId xmlns:p14="http://schemas.microsoft.com/office/powerpoint/2010/main" val="25863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8B1A8-974B-B04A-94EE-DB7E155CA9E5}" type="slidenum">
              <a:rPr lang="zh-CN" altLang="en-US"/>
              <a:pPr>
                <a:defRPr/>
              </a:pPr>
              <a:t>‹#›</a:t>
            </a:fld>
            <a:endParaRPr lang="en-US" altLang="zh-CN"/>
          </a:p>
        </p:txBody>
      </p:sp>
    </p:spTree>
    <p:extLst>
      <p:ext uri="{BB962C8B-B14F-4D97-AF65-F5344CB8AC3E}">
        <p14:creationId xmlns:p14="http://schemas.microsoft.com/office/powerpoint/2010/main" val="13255506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6E34E-3896-8F46-8771-643C045FD1D8}" type="slidenum">
              <a:rPr lang="zh-CN" altLang="en-US"/>
              <a:pPr>
                <a:defRPr/>
              </a:pPr>
              <a:t>‹#›</a:t>
            </a:fld>
            <a:endParaRPr lang="en-US" altLang="zh-CN"/>
          </a:p>
        </p:txBody>
      </p:sp>
    </p:spTree>
    <p:extLst>
      <p:ext uri="{BB962C8B-B14F-4D97-AF65-F5344CB8AC3E}">
        <p14:creationId xmlns:p14="http://schemas.microsoft.com/office/powerpoint/2010/main" val="215110543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BEE42-6BA2-6441-BCF2-5FD2FD8DBD2A}" type="slidenum">
              <a:rPr lang="zh-CN" altLang="en-US"/>
              <a:pPr>
                <a:defRPr/>
              </a:pPr>
              <a:t>‹#›</a:t>
            </a:fld>
            <a:endParaRPr lang="en-US" altLang="zh-CN"/>
          </a:p>
        </p:txBody>
      </p:sp>
    </p:spTree>
    <p:extLst>
      <p:ext uri="{BB962C8B-B14F-4D97-AF65-F5344CB8AC3E}">
        <p14:creationId xmlns:p14="http://schemas.microsoft.com/office/powerpoint/2010/main" val="217973234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058A7162-540A-7747-BF5F-992330E1A6AA}" type="slidenum">
              <a:rPr lang="zh-CN" altLang="en-US"/>
              <a:pPr>
                <a:defRPr/>
              </a:pPr>
              <a:t>‹#›</a:t>
            </a:fld>
            <a:endParaRPr lang="en-US" altLang="zh-CN"/>
          </a:p>
        </p:txBody>
      </p:sp>
    </p:spTree>
    <p:extLst>
      <p:ext uri="{BB962C8B-B14F-4D97-AF65-F5344CB8AC3E}">
        <p14:creationId xmlns:p14="http://schemas.microsoft.com/office/powerpoint/2010/main" val="187990686"/>
      </p:ext>
    </p:extLst>
  </p:cSld>
  <p:clrMapOvr>
    <a:masterClrMapping/>
  </p:clrMapOvr>
  <p:transition>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339B1-6C00-6C42-A4AF-D294B992B470}" type="slidenum">
              <a:rPr lang="zh-CN" altLang="en-US"/>
              <a:pPr>
                <a:defRPr/>
              </a:pPr>
              <a:t>‹#›</a:t>
            </a:fld>
            <a:endParaRPr lang="en-US" altLang="zh-CN"/>
          </a:p>
        </p:txBody>
      </p:sp>
    </p:spTree>
    <p:extLst>
      <p:ext uri="{BB962C8B-B14F-4D97-AF65-F5344CB8AC3E}">
        <p14:creationId xmlns:p14="http://schemas.microsoft.com/office/powerpoint/2010/main" val="1063366727"/>
      </p:ext>
    </p:extLst>
  </p:cSld>
  <p:clrMapOvr>
    <a:masterClrMapping/>
  </p:clrMapOvr>
  <p:transition>
    <p:random/>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7A55D9F5-DE5B-9B4E-8DF4-E18C3DC6C8BA}" type="slidenum">
              <a:rPr lang="zh-CN" altLang="en-US"/>
              <a:pPr>
                <a:defRPr/>
              </a:pPr>
              <a:t>‹#›</a:t>
            </a:fld>
            <a:endParaRPr lang="en-US" altLang="zh-CN"/>
          </a:p>
        </p:txBody>
      </p:sp>
    </p:spTree>
    <p:extLst>
      <p:ext uri="{BB962C8B-B14F-4D97-AF65-F5344CB8AC3E}">
        <p14:creationId xmlns:p14="http://schemas.microsoft.com/office/powerpoint/2010/main" val="531635103"/>
      </p:ext>
    </p:extLst>
  </p:cSld>
  <p:clrMapOvr>
    <a:masterClrMapping/>
  </p:clrMapOvr>
  <p:transition>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BF49CC-C5E2-CC40-AA7B-B88189D04927}" type="slidenum">
              <a:rPr lang="zh-CN" altLang="en-US"/>
              <a:pPr>
                <a:defRPr/>
              </a:pPr>
              <a:t>‹#›</a:t>
            </a:fld>
            <a:endParaRPr lang="en-US" altLang="zh-CN"/>
          </a:p>
        </p:txBody>
      </p:sp>
    </p:spTree>
    <p:extLst>
      <p:ext uri="{BB962C8B-B14F-4D97-AF65-F5344CB8AC3E}">
        <p14:creationId xmlns:p14="http://schemas.microsoft.com/office/powerpoint/2010/main" val="1059636754"/>
      </p:ext>
    </p:extLst>
  </p:cSld>
  <p:clrMapOvr>
    <a:masterClrMapping/>
  </p:clrMapOvr>
  <p:transition>
    <p:random/>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766BB26-EBDF-B44B-84C7-57C52CEAEE8C}" type="slidenum">
              <a:rPr lang="zh-CN" altLang="en-US"/>
              <a:pPr>
                <a:defRPr/>
              </a:pPr>
              <a:t>‹#›</a:t>
            </a:fld>
            <a:endParaRPr lang="en-US" altLang="zh-CN"/>
          </a:p>
        </p:txBody>
      </p:sp>
    </p:spTree>
    <p:extLst>
      <p:ext uri="{BB962C8B-B14F-4D97-AF65-F5344CB8AC3E}">
        <p14:creationId xmlns:p14="http://schemas.microsoft.com/office/powerpoint/2010/main" val="2064317954"/>
      </p:ext>
    </p:extLst>
  </p:cSld>
  <p:clrMapOvr>
    <a:masterClrMapping/>
  </p:clrMapOvr>
  <p:transition>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67C3736-4F70-B44A-8066-9501AC22CC45}" type="slidenum">
              <a:rPr lang="zh-CN" altLang="en-US"/>
              <a:pPr>
                <a:defRPr/>
              </a:pPr>
              <a:t>‹#›</a:t>
            </a:fld>
            <a:endParaRPr lang="en-US" altLang="zh-CN"/>
          </a:p>
        </p:txBody>
      </p:sp>
    </p:spTree>
    <p:extLst>
      <p:ext uri="{BB962C8B-B14F-4D97-AF65-F5344CB8AC3E}">
        <p14:creationId xmlns:p14="http://schemas.microsoft.com/office/powerpoint/2010/main" val="3412095424"/>
      </p:ext>
    </p:extLst>
  </p:cSld>
  <p:clrMapOvr>
    <a:masterClrMapping/>
  </p:clrMapOvr>
  <p:transition>
    <p:random/>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D2F6024-F009-2E49-8388-1089EE33EAD9}" type="slidenum">
              <a:rPr lang="zh-CN" altLang="en-US"/>
              <a:pPr>
                <a:defRPr/>
              </a:pPr>
              <a:t>‹#›</a:t>
            </a:fld>
            <a:endParaRPr lang="en-US" altLang="zh-CN"/>
          </a:p>
        </p:txBody>
      </p:sp>
    </p:spTree>
    <p:extLst>
      <p:ext uri="{BB962C8B-B14F-4D97-AF65-F5344CB8AC3E}">
        <p14:creationId xmlns:p14="http://schemas.microsoft.com/office/powerpoint/2010/main" val="1780683748"/>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A5AE7F7-7819-DD4D-8173-92DBC1ED86E2}" type="slidenum">
              <a:rPr lang="zh-CN" altLang="en-US"/>
              <a:pPr>
                <a:defRPr/>
              </a:pPr>
              <a:t>‹#›</a:t>
            </a:fld>
            <a:endParaRPr lang="en-US" altLang="zh-CN"/>
          </a:p>
        </p:txBody>
      </p:sp>
    </p:spTree>
    <p:extLst>
      <p:ext uri="{BB962C8B-B14F-4D97-AF65-F5344CB8AC3E}">
        <p14:creationId xmlns:p14="http://schemas.microsoft.com/office/powerpoint/2010/main" val="543878349"/>
      </p:ext>
    </p:extLst>
  </p:cSld>
  <p:clrMapOvr>
    <a:masterClrMapping/>
  </p:clrMapOvr>
  <p:transition>
    <p:random/>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7390FDB-96AA-D04A-B84B-4C3B0C11CB6B}" type="slidenum">
              <a:rPr lang="zh-CN" altLang="en-US"/>
              <a:pPr>
                <a:defRPr/>
              </a:pPr>
              <a:t>‹#›</a:t>
            </a:fld>
            <a:endParaRPr lang="en-US" altLang="zh-CN"/>
          </a:p>
        </p:txBody>
      </p:sp>
    </p:spTree>
    <p:extLst>
      <p:ext uri="{BB962C8B-B14F-4D97-AF65-F5344CB8AC3E}">
        <p14:creationId xmlns:p14="http://schemas.microsoft.com/office/powerpoint/2010/main" val="3626352619"/>
      </p:ext>
    </p:extLst>
  </p:cSld>
  <p:clrMapOvr>
    <a:masterClrMapping/>
  </p:clrMapOvr>
  <p:transition>
    <p:random/>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067259DB-5FA5-4E48-AA27-305076284704}" type="slidenum">
              <a:rPr lang="zh-CN" altLang="en-US"/>
              <a:pPr>
                <a:defRPr/>
              </a:pPr>
              <a:t>‹#›</a:t>
            </a:fld>
            <a:endParaRPr lang="en-US" altLang="zh-CN"/>
          </a:p>
        </p:txBody>
      </p:sp>
    </p:spTree>
    <p:extLst>
      <p:ext uri="{BB962C8B-B14F-4D97-AF65-F5344CB8AC3E}">
        <p14:creationId xmlns:p14="http://schemas.microsoft.com/office/powerpoint/2010/main" val="3732151587"/>
      </p:ext>
    </p:extLst>
  </p:cSld>
  <p:clrMapOvr>
    <a:masterClrMapping/>
  </p:clrMapOvr>
  <p:transition>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B86C88E-CEE5-EF40-A179-22478B560AE2}" type="slidenum">
              <a:rPr lang="zh-CN" altLang="en-US"/>
              <a:pPr>
                <a:defRPr/>
              </a:pPr>
              <a:t>‹#›</a:t>
            </a:fld>
            <a:endParaRPr lang="en-US" altLang="zh-CN"/>
          </a:p>
        </p:txBody>
      </p:sp>
    </p:spTree>
    <p:extLst>
      <p:ext uri="{BB962C8B-B14F-4D97-AF65-F5344CB8AC3E}">
        <p14:creationId xmlns:p14="http://schemas.microsoft.com/office/powerpoint/2010/main" val="1818995891"/>
      </p:ext>
    </p:extLst>
  </p:cSld>
  <p:clrMapOvr>
    <a:masterClrMapping/>
  </p:clrMapOvr>
  <p:transition>
    <p:random/>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6867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00399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266146"/>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39337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87314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761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509689"/>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381810"/>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339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790253"/>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54833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73597983"/>
      </p:ext>
    </p:extLst>
  </p:cSld>
  <p:clrMapOvr>
    <a:masterClrMapping/>
  </p:clrMapOvr>
  <p:transition>
    <p:random/>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49165959"/>
      </p:ext>
    </p:extLst>
  </p:cSld>
  <p:clrMapOvr>
    <a:masterClrMapping/>
  </p:clrMapOvr>
  <p:transition>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2466053"/>
      </p:ext>
    </p:extLst>
  </p:cSld>
  <p:clrMapOvr>
    <a:masterClrMapping/>
  </p:clrMapOvr>
  <p:transition>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1668344"/>
      </p:ext>
    </p:extLst>
  </p:cSld>
  <p:clrMapOvr>
    <a:masterClrMapping/>
  </p:clrMapOvr>
  <p:transition>
    <p:random/>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0936715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1823108"/>
      </p:ext>
    </p:extLst>
  </p:cSld>
  <p:clrMapOvr>
    <a:masterClrMapping/>
  </p:clrMapOvr>
  <p:transition>
    <p:random/>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856912"/>
      </p:ext>
    </p:extLst>
  </p:cSld>
  <p:clrMapOvr>
    <a:masterClrMapping/>
  </p:clrMapOvr>
  <p:transition>
    <p:random/>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07096308"/>
      </p:ext>
    </p:extLst>
  </p:cSld>
  <p:clrMapOvr>
    <a:masterClrMapping/>
  </p:clrMapOvr>
  <p:transition>
    <p:random/>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9681263"/>
      </p:ext>
    </p:extLst>
  </p:cSld>
  <p:clrMapOvr>
    <a:masterClrMapping/>
  </p:clrMapOvr>
  <p:transition>
    <p:random/>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3631755"/>
      </p:ext>
    </p:extLst>
  </p:cSld>
  <p:clrMapOvr>
    <a:masterClrMapping/>
  </p:clrMapOvr>
  <p:transition>
    <p:random/>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53859668"/>
      </p:ext>
    </p:extLst>
  </p:cSld>
  <p:clrMapOvr>
    <a:masterClrMapping/>
  </p:clrMapOvr>
  <p:transition>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39574359"/>
      </p:ext>
    </p:extLst>
  </p:cSld>
  <p:clrMapOvr>
    <a:masterClrMapping/>
  </p:clrMapOvr>
  <p:transition>
    <p:random/>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00723398"/>
      </p:ext>
    </p:extLst>
  </p:cSld>
  <p:clrMapOvr>
    <a:masterClrMapping/>
  </p:clrMapOvr>
  <p:transition>
    <p:random/>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81301571"/>
      </p:ext>
    </p:extLst>
  </p:cSld>
  <p:clrMapOvr>
    <a:masterClrMapping/>
  </p:clrMapOvr>
  <p:transition>
    <p:random/>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3453181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432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82746461"/>
      </p:ext>
    </p:extLst>
  </p:cSld>
  <p:clrMapOvr>
    <a:masterClrMapping/>
  </p:clrMapOvr>
  <p:transition>
    <p:random/>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17723193"/>
      </p:ext>
    </p:extLst>
  </p:cSld>
  <p:clrMapOvr>
    <a:masterClrMapping/>
  </p:clrMapOvr>
  <p:transition>
    <p:random/>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46553253"/>
      </p:ext>
    </p:extLst>
  </p:cSld>
  <p:clrMapOvr>
    <a:masterClrMapping/>
  </p:clrMapOvr>
  <p:transition>
    <p:random/>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623765"/>
      </p:ext>
    </p:extLst>
  </p:cSld>
  <p:clrMapOvr>
    <a:masterClrMapping/>
  </p:clrMapOvr>
  <p:transition>
    <p:random/>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41880273"/>
      </p:ext>
    </p:extLst>
  </p:cSld>
  <p:clrMapOvr>
    <a:masterClrMapping/>
  </p:clrMapOvr>
  <p:transition>
    <p:random/>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62696903"/>
      </p:ext>
    </p:extLst>
  </p:cSld>
  <p:clrMapOvr>
    <a:masterClrMapping/>
  </p:clrMapOvr>
  <p:transition>
    <p:random/>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8265421"/>
      </p:ext>
    </p:extLst>
  </p:cSld>
  <p:clrMapOvr>
    <a:masterClrMapping/>
  </p:clrMapOvr>
  <p:transition>
    <p:random/>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7/2/20</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13602905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7/2/20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68969941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7/2/20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6673237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7/2/20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51427423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7/2/20</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2186137794"/>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7/2/20</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709970780"/>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7/2/20</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366402802"/>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7/2/20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16793484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7/2/20</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331163986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7/2/20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3302164915"/>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7/2/20</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63867176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43374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484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56704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84119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5318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0204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89487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12171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091622"/>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59223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89771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271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29042806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01421197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65741510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7579337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7/2/20</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93935133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7/2/20</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18941386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7/2/20</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76072349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11793579"/>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987169548"/>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937280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1706178"/>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11458712"/>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91031726"/>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7365030"/>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646280"/>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321635"/>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3684993"/>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563521"/>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4441631"/>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15544961"/>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7258366"/>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488797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09361994"/>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020409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11917829"/>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0405067"/>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0161218"/>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49191853"/>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08957278"/>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7781183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8370526"/>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1823672"/>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89038881"/>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22561205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324925722"/>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623665573"/>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14354375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7/2/20</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366058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7/2/20</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86225712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7/2/20</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973835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08148538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45479660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53660263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9913852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7382231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796377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263936379"/>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91522966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7/2/20</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19469472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7/2/20</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208624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7/2/20</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07292534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4876037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7/2/20</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18718761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05237086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7/2/20</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78123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426550"/>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31688"/>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234222"/>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46625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2499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7011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1535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739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2505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38195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30106"/>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687794"/>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A70513-36CF-4195-9590-A9126FE2B173}"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755682717"/>
      </p:ext>
    </p:extLst>
  </p:cSld>
  <p:clrMapOvr>
    <a:masterClrMapping/>
  </p:clrMapOvr>
  <p:transition>
    <p:random/>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2186402"/>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148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0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7717952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1550096"/>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88532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80392729"/>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04150841"/>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349258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007649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1595488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60693880"/>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341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4684171"/>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4382895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61948781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84485588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41034539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41648782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192300588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209571155"/>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232547996"/>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981146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772486689"/>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01495800"/>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964615459"/>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141691441"/>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164363347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829062161"/>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7/2/20</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849385235"/>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7/2/20</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419903241"/>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7/2/20</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2498999699"/>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7/2/20</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633512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7/2/20</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097852405"/>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7/2/20</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837768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2182248613"/>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418231956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3882807480"/>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88322538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8600745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3452483816"/>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629104925"/>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4107107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412810885"/>
      </p:ext>
    </p:extLst>
  </p:cSld>
  <p:clrMapOvr>
    <a:masterClrMapping/>
  </p:clrMapOvr>
  <p:transition>
    <p:fade/>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3422030965"/>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3720906537"/>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116548942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342811078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7/2/20</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257835021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7/2/20</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199926994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7/2/20</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4273069382"/>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7/2/20</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017784817"/>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7/2/20</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1725715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7/2/20</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1188985375"/>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7/2/20</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1768578008"/>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7/2/20</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3674711658"/>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7/2/20</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3046273265"/>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7/2/20</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1645873658"/>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7/2/20</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1335706039"/>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9667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804411"/>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592801"/>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489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15659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68867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78263"/>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470105"/>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843117"/>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732597"/>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15830"/>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2566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2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5.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7.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0.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7.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7.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3.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6.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3.jpe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1.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8.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1.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5" Type="http://schemas.openxmlformats.org/officeDocument/2006/relationships/image" Target="../media/image10.png"/><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 Id="rId14" Type="http://schemas.openxmlformats.org/officeDocument/2006/relationships/image" Target="../media/image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2.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3.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4.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5.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image" Target="../media/image11.jpeg"/><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56.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image" Target="../media/image13.emf"/><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7.xml"/><Relationship Id="rId17" Type="http://schemas.openxmlformats.org/officeDocument/2006/relationships/image" Target="../media/image17.png"/><Relationship Id="rId2" Type="http://schemas.openxmlformats.org/officeDocument/2006/relationships/slideLayout" Target="../slideLayouts/slideLayout621.xml"/><Relationship Id="rId16" Type="http://schemas.openxmlformats.org/officeDocument/2006/relationships/image" Target="../media/image16.png"/><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5" Type="http://schemas.openxmlformats.org/officeDocument/2006/relationships/image" Target="../media/image15.png"/><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image" Target="../media/image14.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8.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59.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0.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18.jpe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61.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image" Target="../media/image20.jpeg"/><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image" Target="../media/image19.jpe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2.xml"/><Relationship Id="rId13" Type="http://schemas.openxmlformats.org/officeDocument/2006/relationships/image" Target="../media/image22.jpeg"/><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2.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4.xml"/><Relationship Id="rId13" Type="http://schemas.openxmlformats.org/officeDocument/2006/relationships/image" Target="../media/image18.jpeg"/><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4.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5" Type="http://schemas.openxmlformats.org/officeDocument/2006/relationships/image" Target="../media/image20.jpeg"/><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 Id="rId14" Type="http://schemas.openxmlformats.org/officeDocument/2006/relationships/image" Target="../media/image19.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5.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6.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7.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image" Target="../media/image23.jpeg"/><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8.xml"/><Relationship Id="rId17" Type="http://schemas.openxmlformats.org/officeDocument/2006/relationships/image" Target="../media/image27.png"/><Relationship Id="rId2" Type="http://schemas.openxmlformats.org/officeDocument/2006/relationships/slideLayout" Target="../slideLayouts/slideLayout742.xml"/><Relationship Id="rId16" Type="http://schemas.openxmlformats.org/officeDocument/2006/relationships/image" Target="../media/image26.png"/><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5" Type="http://schemas.openxmlformats.org/officeDocument/2006/relationships/image" Target="../media/image25.png"/><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 Id="rId14" Type="http://schemas.openxmlformats.org/officeDocument/2006/relationships/image" Target="../media/image24.png"/></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1.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69.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23.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70.xml"/><Relationship Id="rId17" Type="http://schemas.openxmlformats.org/officeDocument/2006/relationships/image" Target="../media/image27.png"/><Relationship Id="rId2" Type="http://schemas.openxmlformats.org/officeDocument/2006/relationships/slideLayout" Target="../slideLayouts/slideLayout764.xml"/><Relationship Id="rId16" Type="http://schemas.openxmlformats.org/officeDocument/2006/relationships/image" Target="../media/image26.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25.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4.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71.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72.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image" Target="../media/image18.jpeg"/><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73.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5" Type="http://schemas.openxmlformats.org/officeDocument/2006/relationships/image" Target="../media/image20.jpeg"/><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 Id="rId14" Type="http://schemas.openxmlformats.org/officeDocument/2006/relationships/image" Target="../media/image19.jpe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4.xml"/><Relationship Id="rId13" Type="http://schemas.openxmlformats.org/officeDocument/2006/relationships/image" Target="../media/image29.jpeg"/><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74.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5.xml"/><Relationship Id="rId13" Type="http://schemas.openxmlformats.org/officeDocument/2006/relationships/theme" Target="../theme/theme7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slideLayout" Target="../slideLayouts/slideLayout829.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7.xml"/><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theme" Target="../theme/theme76.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slideLayout" Target="../slideLayouts/slideLayout853.xml"/><Relationship Id="rId18" Type="http://schemas.openxmlformats.org/officeDocument/2006/relationships/slideLayout" Target="../slideLayouts/slideLayout858.xml"/><Relationship Id="rId3" Type="http://schemas.openxmlformats.org/officeDocument/2006/relationships/slideLayout" Target="../slideLayouts/slideLayout843.xml"/><Relationship Id="rId21" Type="http://schemas.openxmlformats.org/officeDocument/2006/relationships/slideLayout" Target="../slideLayouts/slideLayout861.xml"/><Relationship Id="rId7" Type="http://schemas.openxmlformats.org/officeDocument/2006/relationships/slideLayout" Target="../slideLayouts/slideLayout847.xml"/><Relationship Id="rId12" Type="http://schemas.openxmlformats.org/officeDocument/2006/relationships/slideLayout" Target="../slideLayouts/slideLayout852.xml"/><Relationship Id="rId17" Type="http://schemas.openxmlformats.org/officeDocument/2006/relationships/slideLayout" Target="../slideLayouts/slideLayout857.xml"/><Relationship Id="rId2" Type="http://schemas.openxmlformats.org/officeDocument/2006/relationships/slideLayout" Target="../slideLayouts/slideLayout842.xml"/><Relationship Id="rId16" Type="http://schemas.openxmlformats.org/officeDocument/2006/relationships/slideLayout" Target="../slideLayouts/slideLayout856.xml"/><Relationship Id="rId20" Type="http://schemas.openxmlformats.org/officeDocument/2006/relationships/slideLayout" Target="../slideLayouts/slideLayout860.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5" Type="http://schemas.openxmlformats.org/officeDocument/2006/relationships/slideLayout" Target="../slideLayouts/slideLayout855.xml"/><Relationship Id="rId23" Type="http://schemas.openxmlformats.org/officeDocument/2006/relationships/theme" Target="../theme/theme77.xml"/><Relationship Id="rId10" Type="http://schemas.openxmlformats.org/officeDocument/2006/relationships/slideLayout" Target="../slideLayouts/slideLayout850.xml"/><Relationship Id="rId19" Type="http://schemas.openxmlformats.org/officeDocument/2006/relationships/slideLayout" Target="../slideLayouts/slideLayout859.xml"/><Relationship Id="rId4" Type="http://schemas.openxmlformats.org/officeDocument/2006/relationships/slideLayout" Target="../slideLayouts/slideLayout844.xml"/><Relationship Id="rId9" Type="http://schemas.openxmlformats.org/officeDocument/2006/relationships/slideLayout" Target="../slideLayouts/slideLayout849.xml"/><Relationship Id="rId14" Type="http://schemas.openxmlformats.org/officeDocument/2006/relationships/slideLayout" Target="../slideLayouts/slideLayout854.xml"/><Relationship Id="rId22" Type="http://schemas.openxmlformats.org/officeDocument/2006/relationships/slideLayout" Target="../slideLayouts/slideLayout862.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70.xml"/><Relationship Id="rId3" Type="http://schemas.openxmlformats.org/officeDocument/2006/relationships/slideLayout" Target="../slideLayouts/slideLayout865.xml"/><Relationship Id="rId7" Type="http://schemas.openxmlformats.org/officeDocument/2006/relationships/slideLayout" Target="../slideLayouts/slideLayout869.xml"/><Relationship Id="rId12" Type="http://schemas.openxmlformats.org/officeDocument/2006/relationships/theme" Target="../theme/theme78.xml"/><Relationship Id="rId2" Type="http://schemas.openxmlformats.org/officeDocument/2006/relationships/slideLayout" Target="../slideLayouts/slideLayout864.xml"/><Relationship Id="rId1" Type="http://schemas.openxmlformats.org/officeDocument/2006/relationships/slideLayout" Target="../slideLayouts/slideLayout863.xml"/><Relationship Id="rId6" Type="http://schemas.openxmlformats.org/officeDocument/2006/relationships/slideLayout" Target="../slideLayouts/slideLayout868.xml"/><Relationship Id="rId11" Type="http://schemas.openxmlformats.org/officeDocument/2006/relationships/slideLayout" Target="../slideLayouts/slideLayout873.xml"/><Relationship Id="rId5" Type="http://schemas.openxmlformats.org/officeDocument/2006/relationships/slideLayout" Target="../slideLayouts/slideLayout867.xml"/><Relationship Id="rId10" Type="http://schemas.openxmlformats.org/officeDocument/2006/relationships/slideLayout" Target="../slideLayouts/slideLayout872.xml"/><Relationship Id="rId4" Type="http://schemas.openxmlformats.org/officeDocument/2006/relationships/slideLayout" Target="../slideLayouts/slideLayout866.xml"/><Relationship Id="rId9" Type="http://schemas.openxmlformats.org/officeDocument/2006/relationships/slideLayout" Target="../slideLayouts/slideLayout871.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81.xml"/><Relationship Id="rId3" Type="http://schemas.openxmlformats.org/officeDocument/2006/relationships/slideLayout" Target="../slideLayouts/slideLayout876.xml"/><Relationship Id="rId7" Type="http://schemas.openxmlformats.org/officeDocument/2006/relationships/slideLayout" Target="../slideLayouts/slideLayout880.xml"/><Relationship Id="rId12" Type="http://schemas.openxmlformats.org/officeDocument/2006/relationships/theme" Target="../theme/theme79.xml"/><Relationship Id="rId2" Type="http://schemas.openxmlformats.org/officeDocument/2006/relationships/slideLayout" Target="../slideLayouts/slideLayout875.xml"/><Relationship Id="rId1" Type="http://schemas.openxmlformats.org/officeDocument/2006/relationships/slideLayout" Target="../slideLayouts/slideLayout874.xml"/><Relationship Id="rId6" Type="http://schemas.openxmlformats.org/officeDocument/2006/relationships/slideLayout" Target="../slideLayouts/slideLayout879.xml"/><Relationship Id="rId11" Type="http://schemas.openxmlformats.org/officeDocument/2006/relationships/slideLayout" Target="../slideLayouts/slideLayout884.xml"/><Relationship Id="rId5" Type="http://schemas.openxmlformats.org/officeDocument/2006/relationships/slideLayout" Target="../slideLayouts/slideLayout878.xml"/><Relationship Id="rId10" Type="http://schemas.openxmlformats.org/officeDocument/2006/relationships/slideLayout" Target="../slideLayouts/slideLayout883.xml"/><Relationship Id="rId4" Type="http://schemas.openxmlformats.org/officeDocument/2006/relationships/slideLayout" Target="../slideLayouts/slideLayout877.xml"/><Relationship Id="rId9" Type="http://schemas.openxmlformats.org/officeDocument/2006/relationships/slideLayout" Target="../slideLayouts/slideLayout8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theme" Target="../theme/theme80.xml"/><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slideLayout" Target="../slideLayouts/slideLayout896.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81.xml"/><Relationship Id="rId1" Type="http://schemas.openxmlformats.org/officeDocument/2006/relationships/slideLayout" Target="../slideLayouts/slideLayout897.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05.xml"/><Relationship Id="rId13" Type="http://schemas.openxmlformats.org/officeDocument/2006/relationships/slideLayout" Target="../slideLayouts/slideLayout910.xml"/><Relationship Id="rId3" Type="http://schemas.openxmlformats.org/officeDocument/2006/relationships/slideLayout" Target="../slideLayouts/slideLayout900.xml"/><Relationship Id="rId7" Type="http://schemas.openxmlformats.org/officeDocument/2006/relationships/slideLayout" Target="../slideLayouts/slideLayout904.xml"/><Relationship Id="rId12" Type="http://schemas.openxmlformats.org/officeDocument/2006/relationships/slideLayout" Target="../slideLayouts/slideLayout909.xml"/><Relationship Id="rId2" Type="http://schemas.openxmlformats.org/officeDocument/2006/relationships/slideLayout" Target="../slideLayouts/slideLayout899.xml"/><Relationship Id="rId1" Type="http://schemas.openxmlformats.org/officeDocument/2006/relationships/slideLayout" Target="../slideLayouts/slideLayout898.xml"/><Relationship Id="rId6" Type="http://schemas.openxmlformats.org/officeDocument/2006/relationships/slideLayout" Target="../slideLayouts/slideLayout903.xml"/><Relationship Id="rId11" Type="http://schemas.openxmlformats.org/officeDocument/2006/relationships/slideLayout" Target="../slideLayouts/slideLayout908.xml"/><Relationship Id="rId5" Type="http://schemas.openxmlformats.org/officeDocument/2006/relationships/slideLayout" Target="../slideLayouts/slideLayout902.xml"/><Relationship Id="rId10" Type="http://schemas.openxmlformats.org/officeDocument/2006/relationships/slideLayout" Target="../slideLayouts/slideLayout907.xml"/><Relationship Id="rId4" Type="http://schemas.openxmlformats.org/officeDocument/2006/relationships/slideLayout" Target="../slideLayouts/slideLayout901.xml"/><Relationship Id="rId9" Type="http://schemas.openxmlformats.org/officeDocument/2006/relationships/slideLayout" Target="../slideLayouts/slideLayout906.xml"/><Relationship Id="rId14"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8.xml"/><Relationship Id="rId13" Type="http://schemas.openxmlformats.org/officeDocument/2006/relationships/theme" Target="../theme/theme83.xml"/><Relationship Id="rId3" Type="http://schemas.openxmlformats.org/officeDocument/2006/relationships/slideLayout" Target="../slideLayouts/slideLayout913.xml"/><Relationship Id="rId7" Type="http://schemas.openxmlformats.org/officeDocument/2006/relationships/slideLayout" Target="../slideLayouts/slideLayout917.xml"/><Relationship Id="rId12" Type="http://schemas.openxmlformats.org/officeDocument/2006/relationships/slideLayout" Target="../slideLayouts/slideLayout922.xml"/><Relationship Id="rId2" Type="http://schemas.openxmlformats.org/officeDocument/2006/relationships/slideLayout" Target="../slideLayouts/slideLayout912.xml"/><Relationship Id="rId1" Type="http://schemas.openxmlformats.org/officeDocument/2006/relationships/slideLayout" Target="../slideLayouts/slideLayout911.xml"/><Relationship Id="rId6" Type="http://schemas.openxmlformats.org/officeDocument/2006/relationships/slideLayout" Target="../slideLayouts/slideLayout916.xml"/><Relationship Id="rId11" Type="http://schemas.openxmlformats.org/officeDocument/2006/relationships/slideLayout" Target="../slideLayouts/slideLayout921.xml"/><Relationship Id="rId5" Type="http://schemas.openxmlformats.org/officeDocument/2006/relationships/slideLayout" Target="../slideLayouts/slideLayout915.xml"/><Relationship Id="rId10" Type="http://schemas.openxmlformats.org/officeDocument/2006/relationships/slideLayout" Target="../slideLayouts/slideLayout920.xml"/><Relationship Id="rId4" Type="http://schemas.openxmlformats.org/officeDocument/2006/relationships/slideLayout" Target="../slideLayouts/slideLayout914.xml"/><Relationship Id="rId9" Type="http://schemas.openxmlformats.org/officeDocument/2006/relationships/slideLayout" Target="../slideLayouts/slideLayout919.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30.xml"/><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theme" Target="../theme/theme84.xml"/><Relationship Id="rId2" Type="http://schemas.openxmlformats.org/officeDocument/2006/relationships/slideLayout" Target="../slideLayouts/slideLayout924.xml"/><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41.xml"/><Relationship Id="rId13" Type="http://schemas.openxmlformats.org/officeDocument/2006/relationships/image" Target="../media/image31.jpeg"/><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85.xml"/><Relationship Id="rId2" Type="http://schemas.openxmlformats.org/officeDocument/2006/relationships/slideLayout" Target="../slideLayouts/slideLayout935.xml"/><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52.xml"/><Relationship Id="rId3" Type="http://schemas.openxmlformats.org/officeDocument/2006/relationships/slideLayout" Target="../slideLayouts/slideLayout947.xml"/><Relationship Id="rId7" Type="http://schemas.openxmlformats.org/officeDocument/2006/relationships/slideLayout" Target="../slideLayouts/slideLayout951.xml"/><Relationship Id="rId12" Type="http://schemas.openxmlformats.org/officeDocument/2006/relationships/theme" Target="../theme/theme86.xml"/><Relationship Id="rId2" Type="http://schemas.openxmlformats.org/officeDocument/2006/relationships/slideLayout" Target="../slideLayouts/slideLayout946.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1" Type="http://schemas.openxmlformats.org/officeDocument/2006/relationships/slideLayout" Target="../slideLayouts/slideLayout955.xml"/><Relationship Id="rId5" Type="http://schemas.openxmlformats.org/officeDocument/2006/relationships/slideLayout" Target="../slideLayouts/slideLayout949.xml"/><Relationship Id="rId10" Type="http://schemas.openxmlformats.org/officeDocument/2006/relationships/slideLayout" Target="../slideLayouts/slideLayout954.xml"/><Relationship Id="rId4" Type="http://schemas.openxmlformats.org/officeDocument/2006/relationships/slideLayout" Target="../slideLayouts/slideLayout948.xml"/><Relationship Id="rId9" Type="http://schemas.openxmlformats.org/officeDocument/2006/relationships/slideLayout" Target="../slideLayouts/slideLayout953.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63.xml"/><Relationship Id="rId13" Type="http://schemas.openxmlformats.org/officeDocument/2006/relationships/theme" Target="../theme/theme87.xml"/><Relationship Id="rId3" Type="http://schemas.openxmlformats.org/officeDocument/2006/relationships/slideLayout" Target="../slideLayouts/slideLayout958.xml"/><Relationship Id="rId7" Type="http://schemas.openxmlformats.org/officeDocument/2006/relationships/slideLayout" Target="../slideLayouts/slideLayout962.xml"/><Relationship Id="rId12" Type="http://schemas.openxmlformats.org/officeDocument/2006/relationships/slideLayout" Target="../slideLayouts/slideLayout967.xml"/><Relationship Id="rId2" Type="http://schemas.openxmlformats.org/officeDocument/2006/relationships/slideLayout" Target="../slideLayouts/slideLayout957.xml"/><Relationship Id="rId1" Type="http://schemas.openxmlformats.org/officeDocument/2006/relationships/slideLayout" Target="../slideLayouts/slideLayout956.xml"/><Relationship Id="rId6" Type="http://schemas.openxmlformats.org/officeDocument/2006/relationships/slideLayout" Target="../slideLayouts/slideLayout961.xml"/><Relationship Id="rId11" Type="http://schemas.openxmlformats.org/officeDocument/2006/relationships/slideLayout" Target="../slideLayouts/slideLayout966.xml"/><Relationship Id="rId5" Type="http://schemas.openxmlformats.org/officeDocument/2006/relationships/slideLayout" Target="../slideLayouts/slideLayout960.xml"/><Relationship Id="rId10" Type="http://schemas.openxmlformats.org/officeDocument/2006/relationships/slideLayout" Target="../slideLayouts/slideLayout965.xml"/><Relationship Id="rId4" Type="http://schemas.openxmlformats.org/officeDocument/2006/relationships/slideLayout" Target="../slideLayouts/slideLayout959.xml"/><Relationship Id="rId9" Type="http://schemas.openxmlformats.org/officeDocument/2006/relationships/slideLayout" Target="../slideLayouts/slideLayout9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7"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 id="21474862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 id="214748645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102711"/>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00211040"/>
      </p:ext>
    </p:extLst>
  </p:cSld>
  <p:clrMap bg1="lt1" tx1="dk1" bg2="lt2" tx2="dk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3863759610"/>
      </p:ext>
    </p:extLst>
  </p:cSld>
  <p:clrMap bg1="dk2" tx1="lt1" bg2="dk1" tx2="lt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584131"/>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039530"/>
      </p:ext>
    </p:extLst>
  </p:cSld>
  <p:clrMap bg1="lt1" tx1="dk1" bg2="lt2" tx2="dk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 id="21474866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333764835"/>
      </p:ext>
    </p:extLst>
  </p:cSld>
  <p:clrMap bg1="lt1" tx1="dk1" bg2="lt2" tx2="dk2" accent1="accent1" accent2="accent2" accent3="accent3" accent4="accent4" accent5="accent5" accent6="accent6" hlink="hlink" folHlink="folHlink"/>
  <p:sldLayoutIdLst>
    <p:sldLayoutId id="2147486698" r:id="rId1"/>
    <p:sldLayoutId id="2147486699" r:id="rId2"/>
    <p:sldLayoutId id="2147486700" r:id="rId3"/>
    <p:sldLayoutId id="2147486701" r:id="rId4"/>
    <p:sldLayoutId id="2147486702" r:id="rId5"/>
    <p:sldLayoutId id="2147486703" r:id="rId6"/>
    <p:sldLayoutId id="2147486704" r:id="rId7"/>
    <p:sldLayoutId id="2147486705" r:id="rId8"/>
    <p:sldLayoutId id="2147486706" r:id="rId9"/>
    <p:sldLayoutId id="2147486707" r:id="rId10"/>
    <p:sldLayoutId id="21474867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7/2/20</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989700094"/>
      </p:ext>
    </p:extLst>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86742875"/>
      </p:ext>
    </p:extLst>
  </p:cSld>
  <p:clrMap bg1="lt1" tx1="dk1" bg2="lt2" tx2="dk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 id="2147486733" r:id="rId12"/>
    <p:sldLayoutId id="2147486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892134800"/>
      </p:ext>
    </p:extLst>
  </p:cSld>
  <p:clrMap bg1="dk2" tx1="lt1" bg2="dk1" tx2="lt2" accent1="accent1" accent2="accent2" accent3="accent3" accent4="accent4" accent5="accent5" accent6="accent6" hlink="hlink" folHlink="folHlink"/>
  <p:sldLayoutIdLst>
    <p:sldLayoutId id="2147486070"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cs typeface="+mn-cs"/>
              </a:rPr>
              <a:pPr defTabSz="457200" eaLnBrk="1" fontAlgn="auto" hangingPunct="1">
                <a:spcBef>
                  <a:spcPts val="0"/>
                </a:spcBef>
                <a:spcAft>
                  <a:spcPts val="0"/>
                </a:spcAft>
              </a:pPr>
              <a:t>7/2/20</a:t>
            </a:fld>
            <a:endParaRPr lang="en-US">
              <a:solidFill>
                <a:prstClr val="black">
                  <a:tint val="75000"/>
                </a:prstClr>
              </a:solidFill>
              <a:latin typeface="Aria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cs typeface="+mn-cs"/>
              </a:rPr>
              <a:pPr defTabSz="457200" eaLnBrk="1" fontAlgn="auto" hangingPunct="1">
                <a:spcBef>
                  <a:spcPts val="0"/>
                </a:spcBef>
                <a:spcAft>
                  <a:spcPts val="0"/>
                </a:spcAft>
              </a:pPr>
              <a:t>‹#›</a:t>
            </a:fld>
            <a:endParaRPr lang="en-US">
              <a:solidFill>
                <a:prstClr val="black">
                  <a:tint val="75000"/>
                </a:prstClr>
              </a:solidFill>
              <a:latin typeface="Arial"/>
              <a:cs typeface="+mn-cs"/>
            </a:endParaRPr>
          </a:p>
        </p:txBody>
      </p:sp>
    </p:spTree>
    <p:extLst>
      <p:ext uri="{BB962C8B-B14F-4D97-AF65-F5344CB8AC3E}">
        <p14:creationId xmlns:p14="http://schemas.microsoft.com/office/powerpoint/2010/main" val="1459032600"/>
      </p:ext>
    </p:extLst>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 id="2147486747"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solidFill>
                <a:srgbClr val="000000"/>
              </a:solidFill>
            </a:endParaRPr>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solidFill>
                <a:srgbClr val="000000"/>
              </a:solidFill>
            </a:endParaRPr>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2896"/>
      </p:ext>
    </p:extLst>
  </p:cSld>
  <p:clrMap bg1="lt1" tx1="dk1" bg2="lt2" tx2="dk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150618688"/>
      </p:ext>
    </p:extLst>
  </p:cSld>
  <p:clrMap bg1="dk2" tx1="lt1" bg2="dk1" tx2="lt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281584361"/>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666100"/>
      </p:ext>
    </p:extLst>
  </p:cSld>
  <p:clrMap bg1="dk2" tx1="lt1" bg2="dk1" tx2="lt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79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7/2/20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411541759"/>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928594"/>
      </p:ext>
    </p:extLst>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40447"/>
      </p:ext>
    </p:extLst>
  </p:cSld>
  <p:clrMap bg1="lt1" tx1="dk1" bg2="lt2" tx2="dk2" accent1="accent1" accent2="accent2" accent3="accent3" accent4="accent4" accent5="accent5" accent6="accent6" hlink="hlink" folHlink="folHlink"/>
  <p:sldLayoutIdLst>
    <p:sldLayoutId id="2147486837" r:id="rId1"/>
    <p:sldLayoutId id="2147486838" r:id="rId2"/>
    <p:sldLayoutId id="2147486839" r:id="rId3"/>
    <p:sldLayoutId id="2147486840" r:id="rId4"/>
    <p:sldLayoutId id="2147486841" r:id="rId5"/>
    <p:sldLayoutId id="2147486842" r:id="rId6"/>
    <p:sldLayoutId id="2147486843" r:id="rId7"/>
    <p:sldLayoutId id="2147486844" r:id="rId8"/>
    <p:sldLayoutId id="2147486845" r:id="rId9"/>
    <p:sldLayoutId id="2147486846" r:id="rId10"/>
    <p:sldLayoutId id="2147486847" r:id="rId11"/>
    <p:sldLayoutId id="21474868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61119"/>
      </p:ext>
    </p:extLst>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 id="2147486861" r:id="rId12"/>
    <p:sldLayoutId id="21474868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03185385"/>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076050"/>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170404"/>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32086725"/>
      </p:ext>
    </p:extLst>
  </p:cSld>
  <p:clrMap bg1="dk2" tx1="lt1" bg2="dk1" tx2="lt2" accent1="accent1" accent2="accent2" accent3="accent3" accent4="accent4" accent5="accent5" accent6="accent6" hlink="hlink" folHlink="folHlink"/>
  <p:sldLayoutIdLst>
    <p:sldLayoutId id="2147486901" r:id="rId1"/>
    <p:sldLayoutId id="2147486902" r:id="rId2"/>
    <p:sldLayoutId id="2147486903" r:id="rId3"/>
    <p:sldLayoutId id="2147486904" r:id="rId4"/>
    <p:sldLayoutId id="2147486905" r:id="rId5"/>
    <p:sldLayoutId id="2147486906" r:id="rId6"/>
    <p:sldLayoutId id="2147486907" r:id="rId7"/>
    <p:sldLayoutId id="2147486908" r:id="rId8"/>
    <p:sldLayoutId id="2147486909" r:id="rId9"/>
    <p:sldLayoutId id="2147486910" r:id="rId10"/>
    <p:sldLayoutId id="21474869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a:cs typeface="+mn-cs"/>
              </a:rPr>
              <a:pPr>
                <a:defRPr/>
              </a:pPr>
              <a:t>‹#›</a:t>
            </a:fld>
            <a:endParaRPr lang="en-US" altLang="zh-CN">
              <a:solidFill>
                <a:srgbClr val="000000"/>
              </a:solidFill>
              <a:latin typeface="Arial"/>
              <a:cs typeface="+mn-cs"/>
            </a:endParaRPr>
          </a:p>
        </p:txBody>
      </p:sp>
    </p:spTree>
    <p:extLst>
      <p:ext uri="{BB962C8B-B14F-4D97-AF65-F5344CB8AC3E}">
        <p14:creationId xmlns:p14="http://schemas.microsoft.com/office/powerpoint/2010/main" val="376488763"/>
      </p:ext>
    </p:extLst>
  </p:cSld>
  <p:clrMap bg1="lt1" tx1="dk1" bg2="lt2" tx2="dk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a:cs typeface="+mn-cs"/>
              </a:rPr>
              <a:pPr>
                <a:defRPr/>
              </a:pPr>
              <a:t>‹#›</a:t>
            </a:fld>
            <a:endParaRPr lang="en-US">
              <a:solidFill>
                <a:srgbClr val="000000"/>
              </a:solidFill>
              <a:latin typeface="Arial"/>
              <a:cs typeface="+mn-cs"/>
            </a:endParaRPr>
          </a:p>
        </p:txBody>
      </p:sp>
    </p:spTree>
    <p:extLst>
      <p:ext uri="{BB962C8B-B14F-4D97-AF65-F5344CB8AC3E}">
        <p14:creationId xmlns:p14="http://schemas.microsoft.com/office/powerpoint/2010/main" val="757140687"/>
      </p:ext>
    </p:extLst>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04634562-D12C-4A6F-AA50-A0D8A14161EE}" type="slidenum">
              <a:rPr lang="en-US" altLang="zh-CN">
                <a:solidFill>
                  <a:srgbClr val="FFFFCC"/>
                </a:solidFill>
                <a:cs typeface="+mn-cs"/>
              </a:rPr>
              <a:pPr/>
              <a:t>‹#›</a:t>
            </a:fld>
            <a:endParaRPr lang="en-US" altLang="zh-CN">
              <a:solidFill>
                <a:srgbClr val="FFFFCC"/>
              </a:solidFill>
              <a:cs typeface="+mn-cs"/>
            </a:endParaRPr>
          </a:p>
        </p:txBody>
      </p:sp>
    </p:spTree>
    <p:extLst>
      <p:ext uri="{BB962C8B-B14F-4D97-AF65-F5344CB8AC3E}">
        <p14:creationId xmlns:p14="http://schemas.microsoft.com/office/powerpoint/2010/main" val="1408969740"/>
      </p:ext>
    </p:extLst>
  </p:cSld>
  <p:clrMap bg1="dk2" tx1="lt1" bg2="dk1" tx2="lt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B3B5A3FF-14F9-154B-86EE-005E44F03221}" type="slidenum">
              <a:rPr lang="en-US">
                <a:latin typeface="Times New Roman" charset="0"/>
                <a:cs typeface="+mn-cs"/>
              </a:rPr>
              <a:pPr eaLnBrk="1" hangingPunct="1">
                <a:defRPr/>
              </a:pPr>
              <a:t>‹#›</a:t>
            </a:fld>
            <a:endParaRPr lang="en-US">
              <a:latin typeface="Times New Roman" charset="0"/>
              <a:cs typeface="+mn-cs"/>
            </a:endParaRPr>
          </a:p>
        </p:txBody>
      </p:sp>
    </p:spTree>
    <p:extLst>
      <p:ext uri="{BB962C8B-B14F-4D97-AF65-F5344CB8AC3E}">
        <p14:creationId xmlns:p14="http://schemas.microsoft.com/office/powerpoint/2010/main" val="3559482447"/>
      </p:ext>
    </p:extLst>
  </p:cSld>
  <p:clrMap bg1="lt1" tx1="dk1" bg2="lt2" tx2="dk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 id="2147486984" r:id="rId12"/>
    <p:sldLayoutId id="214748698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eaLnBrk="1" hangingPunct="1">
              <a:defRPr/>
            </a:pPr>
            <a:fld id="{F0921CE0-09F0-C844-9567-91EE901B4A6D}" type="datetimeFigureOut">
              <a:rPr lang="en-US">
                <a:cs typeface="+mn-cs"/>
              </a:rPr>
              <a:pPr eaLnBrk="1" hangingPunct="1">
                <a:defRPr/>
              </a:pPr>
              <a:t>7/2/20</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eaLnBrk="1" hangingPunct="1">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eaLnBrk="1" hangingPunct="1">
              <a:defRPr/>
            </a:pPr>
            <a:fld id="{2547E049-FAE0-F94B-A4A9-2B6502DAD48E}"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4037569332"/>
      </p:ext>
    </p:extLst>
  </p:cSld>
  <p:clrMap bg1="lt1" tx1="dk1" bg2="lt2" tx2="dk2" accent1="accent1" accent2="accent2" accent3="accent3" accent4="accent4" accent5="accent5" accent6="accent6" hlink="hlink" folHlink="folHlink"/>
  <p:sldLayoutIdLst>
    <p:sldLayoutId id="2147486987" r:id="rId1"/>
    <p:sldLayoutId id="2147486988" r:id="rId2"/>
    <p:sldLayoutId id="2147486989" r:id="rId3"/>
    <p:sldLayoutId id="2147486990" r:id="rId4"/>
    <p:sldLayoutId id="2147486991" r:id="rId5"/>
    <p:sldLayoutId id="2147486992" r:id="rId6"/>
    <p:sldLayoutId id="2147486993" r:id="rId7"/>
    <p:sldLayoutId id="2147486994" r:id="rId8"/>
    <p:sldLayoutId id="2147486995" r:id="rId9"/>
    <p:sldLayoutId id="2147486996" r:id="rId10"/>
    <p:sldLayoutId id="2147486997" r:id="rId11"/>
    <p:sldLayoutId id="214748699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eaLnBrk="1" hangingPunct="1">
              <a:defRPr/>
            </a:pPr>
            <a:fld id="{3BA4472C-6186-C244-8827-F0E01B42753D}" type="datetimeFigureOut">
              <a:rPr lang="en-US"/>
              <a:pPr eaLnBrk="1" hangingPunct="1">
                <a:defRPr/>
              </a:pPr>
              <a:t>7/2/20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eaLnBrk="1" hangingPunct="1">
              <a:defRPr/>
            </a:pPr>
            <a:fld id="{43353A87-E10E-E14E-9B6D-4F639F137B5C}" type="slidenum">
              <a:rPr lang="en-US"/>
              <a:pPr eaLnBrk="1" hangingPunct="1">
                <a:defRPr/>
              </a:pPr>
              <a:t>‹#›</a:t>
            </a:fld>
            <a:endParaRPr lang="en-US"/>
          </a:p>
        </p:txBody>
      </p:sp>
    </p:spTree>
    <p:extLst>
      <p:ext uri="{BB962C8B-B14F-4D97-AF65-F5344CB8AC3E}">
        <p14:creationId xmlns:p14="http://schemas.microsoft.com/office/powerpoint/2010/main" val="2583334846"/>
      </p:ext>
    </p:extLst>
  </p:cSld>
  <p:clrMap bg1="lt1" tx1="dk1" bg2="lt2" tx2="dk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 id="214748701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cs typeface="+mn-cs"/>
              </a:rPr>
              <a:pPr>
                <a:defRPr/>
              </a:pPr>
              <a:t>‹#›</a:t>
            </a:fld>
            <a:endParaRPr lang="en-US">
              <a:cs typeface="+mn-cs"/>
            </a:endParaRPr>
          </a:p>
        </p:txBody>
      </p:sp>
    </p:spTree>
    <p:extLst>
      <p:ext uri="{BB962C8B-B14F-4D97-AF65-F5344CB8AC3E}">
        <p14:creationId xmlns:p14="http://schemas.microsoft.com/office/powerpoint/2010/main" val="51502447"/>
      </p:ext>
    </p:extLst>
  </p:cSld>
  <p:clrMap bg1="lt1" tx1="dk1" bg2="lt2" tx2="dk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 id="2147487023" r:id="rId12"/>
    <p:sldLayoutId id="21474870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332884"/>
      </p:ext>
    </p:extLst>
  </p:cSld>
  <p:clrMap bg1="lt1" tx1="dk1" bg2="lt2" tx2="dk2" accent1="accent1" accent2="accent2" accent3="accent3" accent4="accent4" accent5="accent5" accent6="accent6" hlink="hlink" folHlink="folHlink"/>
  <p:sldLayoutIdLst>
    <p:sldLayoutId id="2147487026" r:id="rId1"/>
    <p:sldLayoutId id="2147487027" r:id="rId2"/>
    <p:sldLayoutId id="2147487028" r:id="rId3"/>
    <p:sldLayoutId id="2147487029" r:id="rId4"/>
    <p:sldLayoutId id="2147487030" r:id="rId5"/>
    <p:sldLayoutId id="2147487031" r:id="rId6"/>
    <p:sldLayoutId id="2147487032" r:id="rId7"/>
    <p:sldLayoutId id="2147487033" r:id="rId8"/>
    <p:sldLayoutId id="2147487034" r:id="rId9"/>
    <p:sldLayoutId id="2147487035" r:id="rId10"/>
    <p:sldLayoutId id="21474870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017" r:id="rId1"/>
    <p:sldLayoutId id="2147486018" r:id="rId2"/>
    <p:sldLayoutId id="2147486019" r:id="rId3"/>
    <p:sldLayoutId id="2147486020" r:id="rId4"/>
    <p:sldLayoutId id="2147486021" r:id="rId5"/>
    <p:sldLayoutId id="2147486022" r:id="rId6"/>
    <p:sldLayoutId id="2147486023" r:id="rId7"/>
    <p:sldLayoutId id="2147486024" r:id="rId8"/>
    <p:sldLayoutId id="2147486025" r:id="rId9"/>
    <p:sldLayoutId id="2147486026" r:id="rId10"/>
    <p:sldLayoutId id="2147486027" r:id="rId11"/>
    <p:sldLayoutId id="21474860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302162"/>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592011"/>
      </p:ext>
    </p:extLst>
  </p:cSld>
  <p:clrMap bg1="lt1" tx1="dk1" bg2="lt2" tx2="dk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4599964"/>
      </p:ext>
    </p:extLst>
  </p:cSld>
  <p:clrMap bg1="lt1" tx1="dk1" bg2="lt2" tx2="dk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526824"/>
      </p:ext>
    </p:extLst>
  </p:cSld>
  <p:clrMap bg1="lt1" tx1="dk1" bg2="lt2" tx2="dk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21628"/>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406192"/>
      </p:ext>
    </p:extLst>
  </p:cSld>
  <p:clrMap bg1="lt1" tx1="dk1" bg2="lt2" tx2="dk2" accent1="accent1" accent2="accent2" accent3="accent3" accent4="accent4" accent5="accent5" accent6="accent6" hlink="hlink" folHlink="folHlink"/>
  <p:sldLayoutIdLst>
    <p:sldLayoutId id="2147487098" r:id="rId1"/>
    <p:sldLayoutId id="2147487099" r:id="rId2"/>
    <p:sldLayoutId id="2147487100" r:id="rId3"/>
    <p:sldLayoutId id="2147487101" r:id="rId4"/>
    <p:sldLayoutId id="2147487102" r:id="rId5"/>
    <p:sldLayoutId id="2147487103" r:id="rId6"/>
    <p:sldLayoutId id="2147487104" r:id="rId7"/>
    <p:sldLayoutId id="2147487105" r:id="rId8"/>
    <p:sldLayoutId id="2147487106" r:id="rId9"/>
    <p:sldLayoutId id="2147487107" r:id="rId10"/>
    <p:sldLayoutId id="21474871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133829"/>
      </p:ext>
    </p:extLst>
  </p:cSld>
  <p:clrMap bg1="lt1" tx1="dk1" bg2="lt2" tx2="dk2" accent1="accent1" accent2="accent2" accent3="accent3" accent4="accent4" accent5="accent5" accent6="accent6" hlink="hlink" folHlink="folHlink"/>
  <p:sldLayoutIdLst>
    <p:sldLayoutId id="2147487110"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450620"/>
      </p:ext>
    </p:extLst>
  </p:cSld>
  <p:clrMap bg1="lt1" tx1="dk1" bg2="lt2" tx2="dk2" accent1="accent1" accent2="accent2" accent3="accent3" accent4="accent4" accent5="accent5" accent6="accent6" hlink="hlink" folHlink="folHlink"/>
  <p:sldLayoutIdLst>
    <p:sldLayoutId id="2147487122"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00631"/>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1514179"/>
      </p:ext>
    </p:extLst>
  </p:cSld>
  <p:clrMap bg1="lt1" tx1="dk1" bg2="lt2" tx2="dk2" accent1="accent1" accent2="accent2" accent3="accent3" accent4="accent4" accent5="accent5" accent6="accent6" hlink="hlink" folHlink="folHlink"/>
  <p:sldLayoutIdLst>
    <p:sldLayoutId id="2147487194" r:id="rId1"/>
    <p:sldLayoutId id="2147487195" r:id="rId2"/>
    <p:sldLayoutId id="2147487196" r:id="rId3"/>
    <p:sldLayoutId id="2147487197" r:id="rId4"/>
    <p:sldLayoutId id="2147487198" r:id="rId5"/>
    <p:sldLayoutId id="2147487199" r:id="rId6"/>
    <p:sldLayoutId id="2147487200" r:id="rId7"/>
    <p:sldLayoutId id="2147487201" r:id="rId8"/>
    <p:sldLayoutId id="2147487202" r:id="rId9"/>
    <p:sldLayoutId id="2147487203" r:id="rId10"/>
    <p:sldLayoutId id="2147487204"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284083"/>
      </p:ext>
    </p:extLst>
  </p:cSld>
  <p:clrMap bg1="dk2" tx1="lt1" bg2="dk1" tx2="lt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116333"/>
      </p:ext>
    </p:extLst>
  </p:cSld>
  <p:clrMap bg1="dk2" tx1="lt1" bg2="dk1" tx2="lt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2287939"/>
      </p:ext>
    </p:extLst>
  </p:cSld>
  <p:clrMap bg1="dk2" tx1="lt1" bg2="dk1" tx2="lt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64700753"/>
      </p:ext>
    </p:extLst>
  </p:cSld>
  <p:clrMap bg1="lt1" tx1="dk1" bg2="lt2" tx2="dk2" accent1="accent1" accent2="accent2" accent3="accent3" accent4="accent4" accent5="accent5" accent6="accent6" hlink="hlink" folHlink="folHlink"/>
  <p:sldLayoutIdLst>
    <p:sldLayoutId id="2147487242" r:id="rId1"/>
    <p:sldLayoutId id="2147487243" r:id="rId2"/>
    <p:sldLayoutId id="2147487244" r:id="rId3"/>
    <p:sldLayoutId id="2147487245" r:id="rId4"/>
    <p:sldLayoutId id="2147487246" r:id="rId5"/>
    <p:sldLayoutId id="2147487247" r:id="rId6"/>
    <p:sldLayoutId id="2147487248" r:id="rId7"/>
    <p:sldLayoutId id="2147487249" r:id="rId8"/>
    <p:sldLayoutId id="2147487250" r:id="rId9"/>
    <p:sldLayoutId id="2147487251" r:id="rId10"/>
    <p:sldLayoutId id="214748725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2530273244"/>
      </p:ext>
    </p:extLst>
  </p:cSld>
  <p:clrMap bg1="lt1" tx1="dk1" bg2="lt2" tx2="dk2" accent1="accent1" accent2="accent2" accent3="accent3" accent4="accent4" accent5="accent5" accent6="accent6" hlink="hlink" folHlink="folHlink"/>
  <p:sldLayoutIdLst>
    <p:sldLayoutId id="2147487254" r:id="rId1"/>
    <p:sldLayoutId id="2147487255" r:id="rId2"/>
    <p:sldLayoutId id="2147487256" r:id="rId3"/>
    <p:sldLayoutId id="2147487257" r:id="rId4"/>
    <p:sldLayoutId id="2147487258" r:id="rId5"/>
    <p:sldLayoutId id="2147487259" r:id="rId6"/>
    <p:sldLayoutId id="2147487260" r:id="rId7"/>
    <p:sldLayoutId id="2147487261" r:id="rId8"/>
    <p:sldLayoutId id="2147487262" r:id="rId9"/>
    <p:sldLayoutId id="2147487263" r:id="rId10"/>
    <p:sldLayoutId id="214748726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63491"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3492"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3"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4"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5"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6"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7"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8"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50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80629AFF-DFE6-2C44-BDE0-47FF778C0DC7}" type="slidenum">
              <a:rPr lang="zh-CN" altLang="en-US">
                <a:latin typeface="Times New Roman" charset="0"/>
                <a:ea typeface="MS PGothic" charset="0"/>
                <a:cs typeface="MS PGothic" charset="0"/>
              </a:rPr>
              <a:pPr>
                <a:defRPr/>
              </a:pPr>
              <a:t>‹#›</a:t>
            </a:fld>
            <a:endParaRPr lang="en-US" altLang="zh-CN">
              <a:latin typeface="Times New Roman" charset="0"/>
              <a:ea typeface="MS PGothic" charset="0"/>
              <a:cs typeface="MS PGothic" charset="0"/>
            </a:endParaRPr>
          </a:p>
        </p:txBody>
      </p:sp>
    </p:spTree>
    <p:extLst>
      <p:ext uri="{BB962C8B-B14F-4D97-AF65-F5344CB8AC3E}">
        <p14:creationId xmlns:p14="http://schemas.microsoft.com/office/powerpoint/2010/main" val="2854006658"/>
      </p:ext>
    </p:extLst>
  </p:cSld>
  <p:clrMap bg1="dk2" tx1="lt1" bg2="dk1" tx2="lt2" accent1="accent1" accent2="accent2" accent3="accent3" accent4="accent4" accent5="accent5" accent6="accent6" hlink="hlink" folHlink="folHlink"/>
  <p:sldLayoutIdLst>
    <p:sldLayoutId id="2147487266" r:id="rId1"/>
    <p:sldLayoutId id="2147487267" r:id="rId2"/>
    <p:sldLayoutId id="2147487268" r:id="rId3"/>
    <p:sldLayoutId id="2147487269" r:id="rId4"/>
    <p:sldLayoutId id="2147487270" r:id="rId5"/>
    <p:sldLayoutId id="2147487271" r:id="rId6"/>
    <p:sldLayoutId id="2147487272" r:id="rId7"/>
    <p:sldLayoutId id="2147487273" r:id="rId8"/>
    <p:sldLayoutId id="2147487274" r:id="rId9"/>
    <p:sldLayoutId id="2147487275" r:id="rId10"/>
    <p:sldLayoutId id="214748727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8077200" cy="11430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0"/>
                <a:cs typeface="+mn-cs"/>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0"/>
                <a:cs typeface="+mn-cs"/>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50456F81-58F6-6947-9025-FCB4D8496483}"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54378142"/>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 id="2147487288"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S PGothic" panose="020B0600070205080204" pitchFamily="34" charset="-128"/>
          <a:cs typeface="MS PGothic" charset="0"/>
        </a:defRPr>
      </a:lvl1pPr>
      <a:lvl2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2pPr>
      <a:lvl3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3pPr>
      <a:lvl4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4pPr>
      <a:lvl5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96962341"/>
      </p:ext>
    </p:extLst>
  </p:cSld>
  <p:clrMap bg1="lt1" tx1="dk1" bg2="lt2" tx2="dk2" accent1="accent1" accent2="accent2" accent3="accent3" accent4="accent4" accent5="accent5" accent6="accent6" hlink="hlink" folHlink="folHlink"/>
  <p:sldLayoutIdLst>
    <p:sldLayoutId id="2147487290" r:id="rId1"/>
    <p:sldLayoutId id="2147487291" r:id="rId2"/>
    <p:sldLayoutId id="2147487292" r:id="rId3"/>
    <p:sldLayoutId id="2147487293" r:id="rId4"/>
    <p:sldLayoutId id="2147487294" r:id="rId5"/>
    <p:sldLayoutId id="2147487295" r:id="rId6"/>
    <p:sldLayoutId id="2147487296" r:id="rId7"/>
    <p:sldLayoutId id="2147487297" r:id="rId8"/>
    <p:sldLayoutId id="2147487298" r:id="rId9"/>
    <p:sldLayoutId id="2147487299" r:id="rId10"/>
    <p:sldLayoutId id="2147487300"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1057313856"/>
      </p:ext>
    </p:extLst>
  </p:cSld>
  <p:clrMap bg1="lt1" tx1="dk1" bg2="lt2" tx2="dk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27730894"/>
      </p:ext>
    </p:extLst>
  </p:cSld>
  <p:clrMap bg1="lt1" tx1="dk1" bg2="lt2" tx2="dk2" accent1="accent1" accent2="accent2" accent3="accent3" accent4="accent4" accent5="accent5" accent6="accent6" hlink="hlink" folHlink="folHlink"/>
  <p:sldLayoutIdLst>
    <p:sldLayoutId id="2147487314" r:id="rId1"/>
    <p:sldLayoutId id="2147487315" r:id="rId2"/>
    <p:sldLayoutId id="2147487316" r:id="rId3"/>
    <p:sldLayoutId id="2147487317" r:id="rId4"/>
    <p:sldLayoutId id="2147487318" r:id="rId5"/>
    <p:sldLayoutId id="2147487319" r:id="rId6"/>
    <p:sldLayoutId id="2147487320" r:id="rId7"/>
    <p:sldLayoutId id="2147487321" r:id="rId8"/>
    <p:sldLayoutId id="2147487322" r:id="rId9"/>
    <p:sldLayoutId id="2147487323" r:id="rId10"/>
    <p:sldLayoutId id="214748732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673625"/>
      </p:ext>
    </p:extLst>
  </p:cSld>
  <p:clrMap bg1="dk2" tx1="lt1" bg2="dk1" tx2="lt2" accent1="accent1" accent2="accent2" accent3="accent3" accent4="accent4" accent5="accent5" accent6="accent6" hlink="hlink" folHlink="folHlink"/>
  <p:sldLayoutIdLst>
    <p:sldLayoutId id="2147487326" r:id="rId1"/>
    <p:sldLayoutId id="2147487327" r:id="rId2"/>
    <p:sldLayoutId id="2147487328" r:id="rId3"/>
    <p:sldLayoutId id="2147487329" r:id="rId4"/>
    <p:sldLayoutId id="2147487330" r:id="rId5"/>
    <p:sldLayoutId id="2147487331" r:id="rId6"/>
    <p:sldLayoutId id="2147487332" r:id="rId7"/>
    <p:sldLayoutId id="2147487333" r:id="rId8"/>
    <p:sldLayoutId id="2147487334" r:id="rId9"/>
    <p:sldLayoutId id="2147487335" r:id="rId10"/>
    <p:sldLayoutId id="214748733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672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093E60C7-FD39-5947-A631-030ACAC3FD81}" type="slidenum">
              <a:rPr lang="en-US"/>
              <a:pPr>
                <a:defRPr/>
              </a:pPr>
              <a:t>‹#›</a:t>
            </a:fld>
            <a:endParaRPr lang="en-US"/>
          </a:p>
        </p:txBody>
      </p:sp>
    </p:spTree>
    <p:extLst>
      <p:ext uri="{BB962C8B-B14F-4D97-AF65-F5344CB8AC3E}">
        <p14:creationId xmlns:p14="http://schemas.microsoft.com/office/powerpoint/2010/main" val="3702063843"/>
      </p:ext>
    </p:extLst>
  </p:cSld>
  <p:clrMap bg1="dk2" tx1="lt1" bg2="dk1" tx2="lt2" accent1="accent1" accent2="accent2" accent3="accent3" accent4="accent4" accent5="accent5" accent6="accent6" hlink="hlink" folHlink="folHlink"/>
  <p:sldLayoutIdLst>
    <p:sldLayoutId id="214748733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 id="2147487348"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447800" y="609600"/>
            <a:ext cx="72390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7" name="Rectangle 3"/>
          <p:cNvSpPr>
            <a:spLocks noGrp="1" noChangeArrowheads="1"/>
          </p:cNvSpPr>
          <p:nvPr>
            <p:ph type="body" idx="1"/>
          </p:nvPr>
        </p:nvSpPr>
        <p:spPr bwMode="auto">
          <a:xfrm>
            <a:off x="2286000" y="1981200"/>
            <a:ext cx="64008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charset="0"/>
                <a:ea typeface="Osaka" charset="0"/>
                <a:cs typeface="Osaka" charset="0"/>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charset="0"/>
                <a:ea typeface="Osaka" charset="0"/>
                <a:cs typeface="Osaka" charset="0"/>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rgbClr val="FFFF00"/>
                </a:solidFill>
                <a:latin typeface="Verdana" charset="0"/>
                <a:ea typeface="Osaka" charset="0"/>
                <a:cs typeface="Osaka" charset="0"/>
              </a:defRPr>
            </a:lvl1pPr>
          </a:lstStyle>
          <a:p>
            <a:pPr>
              <a:defRPr/>
            </a:pPr>
            <a:fld id="{8F1799A3-6559-044A-A8C0-DA9C4054A798}" type="slidenum">
              <a:rPr lang="zh-CN" altLang="en-US"/>
              <a:pPr>
                <a:defRPr/>
              </a:pPr>
              <a:t>‹#›</a:t>
            </a:fld>
            <a:endParaRPr lang="en-US" altLang="zh-CN"/>
          </a:p>
        </p:txBody>
      </p:sp>
    </p:spTree>
    <p:extLst>
      <p:ext uri="{BB962C8B-B14F-4D97-AF65-F5344CB8AC3E}">
        <p14:creationId xmlns:p14="http://schemas.microsoft.com/office/powerpoint/2010/main" val="3273567035"/>
      </p:ext>
    </p:extLst>
  </p:cSld>
  <p:clrMap bg1="dk2" tx1="lt1" bg2="dk1" tx2="lt2" accent1="accent1" accent2="accent2" accent3="accent3" accent4="accent4" accent5="accent5" accent6="accent6" hlink="hlink" folHlink="folHlink"/>
  <p:sldLayoutIdLst>
    <p:sldLayoutId id="2147487350" r:id="rId1"/>
    <p:sldLayoutId id="2147487351" r:id="rId2"/>
    <p:sldLayoutId id="2147487352" r:id="rId3"/>
    <p:sldLayoutId id="2147487353" r:id="rId4"/>
    <p:sldLayoutId id="2147487354" r:id="rId5"/>
    <p:sldLayoutId id="2147487355" r:id="rId6"/>
    <p:sldLayoutId id="2147487356" r:id="rId7"/>
    <p:sldLayoutId id="2147487357" r:id="rId8"/>
    <p:sldLayoutId id="2147487358" r:id="rId9"/>
    <p:sldLayoutId id="2147487359" r:id="rId10"/>
    <p:sldLayoutId id="2147487360"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4095473920"/>
      </p:ext>
    </p:extLst>
  </p:cSld>
  <p:clrMap bg1="lt1" tx1="dk1" bg2="lt2" tx2="dk2" accent1="accent1" accent2="accent2" accent3="accent3" accent4="accent4" accent5="accent5" accent6="accent6" hlink="hlink" folHlink="folHlink"/>
  <p:sldLayoutIdLst>
    <p:sldLayoutId id="2147487362" r:id="rId1"/>
    <p:sldLayoutId id="2147487363" r:id="rId2"/>
    <p:sldLayoutId id="2147487364" r:id="rId3"/>
    <p:sldLayoutId id="2147487365" r:id="rId4"/>
    <p:sldLayoutId id="2147487366" r:id="rId5"/>
    <p:sldLayoutId id="2147487367" r:id="rId6"/>
    <p:sldLayoutId id="2147487368" r:id="rId7"/>
    <p:sldLayoutId id="2147487369" r:id="rId8"/>
    <p:sldLayoutId id="2147487370" r:id="rId9"/>
    <p:sldLayoutId id="2147487371" r:id="rId10"/>
    <p:sldLayoutId id="2147487372"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1104225754"/>
      </p:ext>
    </p:extLst>
  </p:cSld>
  <p:clrMap bg1="dk2" tx1="lt1" bg2="dk1" tx2="lt2" accent1="accent1" accent2="accent2" accent3="accent3" accent4="accent4" accent5="accent5" accent6="accent6" hlink="hlink" folHlink="folHlink"/>
  <p:sldLayoutIdLst>
    <p:sldLayoutId id="2147487374" r:id="rId1"/>
    <p:sldLayoutId id="2147487375" r:id="rId2"/>
    <p:sldLayoutId id="2147487376" r:id="rId3"/>
    <p:sldLayoutId id="2147487377" r:id="rId4"/>
    <p:sldLayoutId id="2147487378" r:id="rId5"/>
    <p:sldLayoutId id="2147487379" r:id="rId6"/>
    <p:sldLayoutId id="2147487380" r:id="rId7"/>
    <p:sldLayoutId id="2147487381" r:id="rId8"/>
    <p:sldLayoutId id="2147487382" r:id="rId9"/>
    <p:sldLayoutId id="2147487383" r:id="rId10"/>
    <p:sldLayoutId id="214748738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latin typeface="Arial" charset="0"/>
              </a:defRPr>
            </a:lvl1pPr>
          </a:lstStyle>
          <a:p>
            <a:pPr>
              <a:defRPr/>
            </a:pPr>
            <a:fld id="{68AA82C0-76A1-524A-A59F-7C65EB367F4F}"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71504898"/>
      </p:ext>
    </p:extLst>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 id="2147487396"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837156"/>
      </p:ext>
    </p:extLst>
  </p:cSld>
  <p:clrMap bg1="dk2" tx1="lt1" bg2="dk1" tx2="lt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668090"/>
      </p:ext>
    </p:extLst>
  </p:cSld>
  <p:clrMap bg1="lt1" tx1="dk1" bg2="lt2" tx2="dk2" accent1="accent1" accent2="accent2" accent3="accent3" accent4="accent4" accent5="accent5" accent6="accent6" hlink="hlink" folHlink="folHlink"/>
  <p:sldLayoutIdLst>
    <p:sldLayoutId id="2147487410" r:id="rId1"/>
    <p:sldLayoutId id="2147487411" r:id="rId2"/>
    <p:sldLayoutId id="2147487412" r:id="rId3"/>
    <p:sldLayoutId id="2147487413" r:id="rId4"/>
    <p:sldLayoutId id="2147487414" r:id="rId5"/>
    <p:sldLayoutId id="2147487415" r:id="rId6"/>
    <p:sldLayoutId id="2147487416" r:id="rId7"/>
    <p:sldLayoutId id="2147487417" r:id="rId8"/>
    <p:sldLayoutId id="2147487418" r:id="rId9"/>
    <p:sldLayoutId id="2147487419" r:id="rId10"/>
    <p:sldLayoutId id="2147487420"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044228423"/>
      </p:ext>
    </p:extLst>
  </p:cSld>
  <p:clrMap bg1="lt1" tx1="dk1" bg2="lt2" tx2="dk2" accent1="accent1" accent2="accent2" accent3="accent3" accent4="accent4" accent5="accent5" accent6="accent6" hlink="hlink" folHlink="folHlink"/>
  <p:sldLayoutIdLst>
    <p:sldLayoutId id="2147487422" r:id="rId1"/>
    <p:sldLayoutId id="2147487423" r:id="rId2"/>
    <p:sldLayoutId id="2147487424" r:id="rId3"/>
    <p:sldLayoutId id="2147487425" r:id="rId4"/>
    <p:sldLayoutId id="2147487426" r:id="rId5"/>
    <p:sldLayoutId id="2147487427" r:id="rId6"/>
    <p:sldLayoutId id="2147487428" r:id="rId7"/>
    <p:sldLayoutId id="2147487429" r:id="rId8"/>
    <p:sldLayoutId id="2147487430" r:id="rId9"/>
    <p:sldLayoutId id="2147487431" r:id="rId10"/>
    <p:sldLayoutId id="2147487432"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295400" y="1981200"/>
            <a:ext cx="7162800" cy="41148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2D725A46-D901-4D44-9885-C7C78A95B27A}" type="slidenum">
              <a:rPr lang="zh-CN" altLang="en-US"/>
              <a:pPr>
                <a:defRPr/>
              </a:pPr>
              <a:t>‹#›</a:t>
            </a:fld>
            <a:endParaRPr lang="en-US" altLang="zh-CN"/>
          </a:p>
        </p:txBody>
      </p:sp>
    </p:spTree>
    <p:extLst>
      <p:ext uri="{BB962C8B-B14F-4D97-AF65-F5344CB8AC3E}">
        <p14:creationId xmlns:p14="http://schemas.microsoft.com/office/powerpoint/2010/main" val="1656524326"/>
      </p:ext>
    </p:extLst>
  </p:cSld>
  <p:clrMap bg1="lt1" tx1="dk1" bg2="lt2" tx2="dk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7408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4C4B8B-D9E2-D242-A148-3EAD3D9F586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7408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878303349"/>
      </p:ext>
    </p:extLst>
  </p:cSld>
  <p:clrMap bg1="lt1" tx1="dk1" bg2="lt2" tx2="dk2" accent1="accent1" accent2="accent2" accent3="accent3" accent4="accent4" accent5="accent5" accent6="accent6" hlink="hlink" folHlink="folHlink"/>
  <p:sldLayoutIdLst>
    <p:sldLayoutId id="2147487446" r:id="rId1"/>
    <p:sldLayoutId id="2147487447" r:id="rId2"/>
    <p:sldLayoutId id="2147487448" r:id="rId3"/>
    <p:sldLayoutId id="2147487449" r:id="rId4"/>
    <p:sldLayoutId id="2147487450" r:id="rId5"/>
    <p:sldLayoutId id="2147487451" r:id="rId6"/>
    <p:sldLayoutId id="2147487452" r:id="rId7"/>
    <p:sldLayoutId id="2147487453" r:id="rId8"/>
    <p:sldLayoutId id="2147487454" r:id="rId9"/>
    <p:sldLayoutId id="2147487455" r:id="rId10"/>
    <p:sldLayoutId id="2147487456"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44640638"/>
      </p:ext>
    </p:extLst>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7552552"/>
      </p:ext>
    </p:extLst>
  </p:cSld>
  <p:clrMap bg1="lt1" tx1="dk1" bg2="lt2" tx2="dk2" accent1="accent1" accent2="accent2" accent3="accent3" accent4="accent4" accent5="accent5" accent6="accent6" hlink="hlink" folHlink="folHlink"/>
  <p:sldLayoutIdLst>
    <p:sldLayoutId id="2147487470" r:id="rId1"/>
    <p:sldLayoutId id="2147487471" r:id="rId2"/>
    <p:sldLayoutId id="2147487472" r:id="rId3"/>
    <p:sldLayoutId id="2147487473" r:id="rId4"/>
    <p:sldLayoutId id="2147487474" r:id="rId5"/>
    <p:sldLayoutId id="2147487475" r:id="rId6"/>
    <p:sldLayoutId id="2147487476" r:id="rId7"/>
    <p:sldLayoutId id="2147487477" r:id="rId8"/>
    <p:sldLayoutId id="2147487478" r:id="rId9"/>
    <p:sldLayoutId id="2147487479" r:id="rId10"/>
    <p:sldLayoutId id="214748748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0136803"/>
      </p:ext>
    </p:extLst>
  </p:cSld>
  <p:clrMap bg1="dk2" tx1="lt1" bg2="dk1" tx2="lt2" accent1="accent1" accent2="accent2" accent3="accent3" accent4="accent4" accent5="accent5" accent6="accent6" hlink="hlink" folHlink="folHlink"/>
  <p:sldLayoutIdLst>
    <p:sldLayoutId id="2147487482" r:id="rId1"/>
    <p:sldLayoutId id="2147487483" r:id="rId2"/>
    <p:sldLayoutId id="2147487484" r:id="rId3"/>
    <p:sldLayoutId id="2147487485" r:id="rId4"/>
    <p:sldLayoutId id="2147487486" r:id="rId5"/>
    <p:sldLayoutId id="2147487487" r:id="rId6"/>
    <p:sldLayoutId id="2147487488" r:id="rId7"/>
    <p:sldLayoutId id="2147487489" r:id="rId8"/>
    <p:sldLayoutId id="2147487490" r:id="rId9"/>
    <p:sldLayoutId id="2147487491" r:id="rId10"/>
    <p:sldLayoutId id="2147487492"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7/2/20</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543938"/>
      </p:ext>
    </p:extLst>
  </p:cSld>
  <p:clrMap bg1="lt1" tx1="dk1" bg2="lt2" tx2="dk2" accent1="accent1" accent2="accent2" accent3="accent3" accent4="accent4" accent5="accent5" accent6="accent6" hlink="hlink" folHlink="folHlink"/>
  <p:sldLayoutIdLst>
    <p:sldLayoutId id="2147487494" r:id="rId1"/>
    <p:sldLayoutId id="2147487495" r:id="rId2"/>
    <p:sldLayoutId id="2147487496" r:id="rId3"/>
    <p:sldLayoutId id="2147487497" r:id="rId4"/>
    <p:sldLayoutId id="2147487498" r:id="rId5"/>
    <p:sldLayoutId id="2147487499" r:id="rId6"/>
    <p:sldLayoutId id="2147487500" r:id="rId7"/>
    <p:sldLayoutId id="2147487501" r:id="rId8"/>
    <p:sldLayoutId id="2147487502" r:id="rId9"/>
    <p:sldLayoutId id="2147487503" r:id="rId10"/>
    <p:sldLayoutId id="2147487504"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62162"/>
      </p:ext>
    </p:extLst>
  </p:cSld>
  <p:clrMap bg1="lt1" tx1="dk1" bg2="lt2" tx2="dk2" accent1="accent1" accent2="accent2" accent3="accent3" accent4="accent4" accent5="accent5" accent6="accent6" hlink="hlink" folHlink="folHlink"/>
  <p:sldLayoutIdLst>
    <p:sldLayoutId id="2147487506" r:id="rId1"/>
    <p:sldLayoutId id="2147487507" r:id="rId2"/>
    <p:sldLayoutId id="2147487508" r:id="rId3"/>
    <p:sldLayoutId id="2147487509" r:id="rId4"/>
    <p:sldLayoutId id="2147487510" r:id="rId5"/>
    <p:sldLayoutId id="2147487511" r:id="rId6"/>
    <p:sldLayoutId id="2147487512" r:id="rId7"/>
    <p:sldLayoutId id="2147487513" r:id="rId8"/>
    <p:sldLayoutId id="2147487514" r:id="rId9"/>
    <p:sldLayoutId id="2147487515" r:id="rId10"/>
    <p:sldLayoutId id="2147487516" r:id="rId11"/>
    <p:sldLayoutId id="21474875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7/2/20</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651397808"/>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283710879"/>
      </p:ext>
    </p:extLst>
  </p:cSld>
  <p:clrMap bg1="lt1" tx1="dk1" bg2="lt2" tx2="dk2" accent1="accent1" accent2="accent2" accent3="accent3" accent4="accent4" accent5="accent5" accent6="accent6" hlink="hlink" folHlink="folHlink"/>
  <p:sldLayoutIdLst>
    <p:sldLayoutId id="2147487531" r:id="rId1"/>
    <p:sldLayoutId id="2147487532" r:id="rId2"/>
    <p:sldLayoutId id="2147487533" r:id="rId3"/>
    <p:sldLayoutId id="2147487534" r:id="rId4"/>
    <p:sldLayoutId id="2147487535" r:id="rId5"/>
    <p:sldLayoutId id="2147487536" r:id="rId6"/>
    <p:sldLayoutId id="2147487537" r:id="rId7"/>
    <p:sldLayoutId id="2147487538" r:id="rId8"/>
    <p:sldLayoutId id="2147487539" r:id="rId9"/>
    <p:sldLayoutId id="2147487540" r:id="rId10"/>
    <p:sldLayoutId id="2147487541" r:id="rId11"/>
    <p:sldLayoutId id="2147487542" r:id="rId12"/>
    <p:sldLayoutId id="2147487543" r:id="rId13"/>
    <p:sldLayoutId id="2147487544" r:id="rId14"/>
    <p:sldLayoutId id="2147487545" r:id="rId15"/>
    <p:sldLayoutId id="2147487546" r:id="rId16"/>
    <p:sldLayoutId id="2147487547" r:id="rId17"/>
    <p:sldLayoutId id="2147487548" r:id="rId18"/>
    <p:sldLayoutId id="2147487549" r:id="rId19"/>
    <p:sldLayoutId id="2147487550" r:id="rId20"/>
    <p:sldLayoutId id="2147487551" r:id="rId21"/>
    <p:sldLayoutId id="214748755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7/2/20</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2131394035"/>
      </p:ext>
    </p:extLst>
  </p:cSld>
  <p:clrMap bg1="lt1" tx1="dk1" bg2="lt2" tx2="dk2" accent1="accent1" accent2="accent2" accent3="accent3" accent4="accent4" accent5="accent5" accent6="accent6" hlink="hlink" folHlink="folHlink"/>
  <p:sldLayoutIdLst>
    <p:sldLayoutId id="2147487554" r:id="rId1"/>
    <p:sldLayoutId id="2147487555" r:id="rId2"/>
    <p:sldLayoutId id="2147487556" r:id="rId3"/>
    <p:sldLayoutId id="2147487557" r:id="rId4"/>
    <p:sldLayoutId id="2147487558" r:id="rId5"/>
    <p:sldLayoutId id="2147487559" r:id="rId6"/>
    <p:sldLayoutId id="2147487560" r:id="rId7"/>
    <p:sldLayoutId id="2147487561" r:id="rId8"/>
    <p:sldLayoutId id="2147487562" r:id="rId9"/>
    <p:sldLayoutId id="2147487563" r:id="rId10"/>
    <p:sldLayoutId id="214748756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7/2/20</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3943241272"/>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 id="2147486220" r:id="rId7"/>
    <p:sldLayoutId id="2147486221" r:id="rId8"/>
    <p:sldLayoutId id="2147486222" r:id="rId9"/>
    <p:sldLayoutId id="2147486223" r:id="rId10"/>
    <p:sldLayoutId id="2147486224" r:id="rId11"/>
    <p:sldLayoutId id="214748622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381219"/>
      </p:ext>
    </p:extLst>
  </p:cSld>
  <p:clrMap bg1="lt1" tx1="dk1" bg2="lt2" tx2="dk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 id="21474875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66563"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656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defRPr>
            </a:lvl1pPr>
          </a:lstStyle>
          <a:p>
            <a:pPr>
              <a:defRPr/>
            </a:pPr>
            <a:fld id="{0C891C09-AA36-435D-9B8E-FE383AD067C1}"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73850945"/>
      </p:ext>
    </p:extLst>
  </p:cSld>
  <p:clrMap bg1="dk2" tx1="lt1" bg2="dk1" tx2="lt2" accent1="accent1" accent2="accent2" accent3="accent3" accent4="accent4" accent5="accent5" accent6="accent6" hlink="hlink" folHlink="folHlink"/>
  <p:sldLayoutIdLst>
    <p:sldLayoutId id="2147487591"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69057388"/>
      </p:ext>
    </p:extLst>
  </p:cSld>
  <p:clrMap bg1="lt1" tx1="dk1" bg2="lt2" tx2="dk2" accent1="accent1" accent2="accent2" accent3="accent3" accent4="accent4" accent5="accent5" accent6="accent6" hlink="hlink" folHlink="folHlink"/>
  <p:sldLayoutIdLst>
    <p:sldLayoutId id="2147487593" r:id="rId1"/>
    <p:sldLayoutId id="2147487594" r:id="rId2"/>
    <p:sldLayoutId id="2147487595" r:id="rId3"/>
    <p:sldLayoutId id="2147487596" r:id="rId4"/>
    <p:sldLayoutId id="2147487597" r:id="rId5"/>
    <p:sldLayoutId id="2147487598" r:id="rId6"/>
    <p:sldLayoutId id="2147487599" r:id="rId7"/>
    <p:sldLayoutId id="2147487600" r:id="rId8"/>
    <p:sldLayoutId id="2147487601" r:id="rId9"/>
    <p:sldLayoutId id="2147487602" r:id="rId10"/>
    <p:sldLayoutId id="2147487603" r:id="rId11"/>
    <p:sldLayoutId id="2147487604" r:id="rId12"/>
    <p:sldLayoutId id="21474876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782269129"/>
      </p:ext>
    </p:extLst>
  </p:cSld>
  <p:clrMap bg1="lt1" tx1="dk1" bg2="lt2" tx2="dk2" accent1="accent1" accent2="accent2" accent3="accent3" accent4="accent4" accent5="accent5" accent6="accent6" hlink="hlink" folHlink="folHlink"/>
  <p:sldLayoutIdLst>
    <p:sldLayoutId id="2147487607" r:id="rId1"/>
    <p:sldLayoutId id="2147487608" r:id="rId2"/>
    <p:sldLayoutId id="2147487609" r:id="rId3"/>
    <p:sldLayoutId id="2147487610" r:id="rId4"/>
    <p:sldLayoutId id="2147487611" r:id="rId5"/>
    <p:sldLayoutId id="2147487612" r:id="rId6"/>
    <p:sldLayoutId id="2147487613" r:id="rId7"/>
    <p:sldLayoutId id="2147487614" r:id="rId8"/>
    <p:sldLayoutId id="2147487615" r:id="rId9"/>
    <p:sldLayoutId id="2147487616" r:id="rId10"/>
    <p:sldLayoutId id="2147487617" r:id="rId11"/>
    <p:sldLayoutId id="21474876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7/2/20</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03761494"/>
      </p:ext>
    </p:extLst>
  </p:cSld>
  <p:clrMap bg1="lt1" tx1="dk1" bg2="lt2" tx2="dk2" accent1="accent1" accent2="accent2" accent3="accent3" accent4="accent4" accent5="accent5" accent6="accent6" hlink="hlink" folHlink="folHlink"/>
  <p:sldLayoutIdLst>
    <p:sldLayoutId id="2147487620" r:id="rId1"/>
    <p:sldLayoutId id="2147487621" r:id="rId2"/>
    <p:sldLayoutId id="2147487622" r:id="rId3"/>
    <p:sldLayoutId id="2147487623" r:id="rId4"/>
    <p:sldLayoutId id="2147487624" r:id="rId5"/>
    <p:sldLayoutId id="2147487625" r:id="rId6"/>
    <p:sldLayoutId id="2147487626" r:id="rId7"/>
    <p:sldLayoutId id="2147487627" r:id="rId8"/>
    <p:sldLayoutId id="2147487628" r:id="rId9"/>
    <p:sldLayoutId id="2147487629" r:id="rId10"/>
    <p:sldLayoutId id="214748763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2316269534"/>
      </p:ext>
    </p:extLst>
  </p:cSld>
  <p:clrMap bg1="lt1" tx1="dk1" bg2="lt2" tx2="dk2" accent1="accent1" accent2="accent2" accent3="accent3" accent4="accent4" accent5="accent5" accent6="accent6" hlink="hlink" folHlink="folHlink"/>
  <p:sldLayoutIdLst>
    <p:sldLayoutId id="2147487632" r:id="rId1"/>
    <p:sldLayoutId id="2147487633" r:id="rId2"/>
    <p:sldLayoutId id="2147487634" r:id="rId3"/>
    <p:sldLayoutId id="2147487635" r:id="rId4"/>
    <p:sldLayoutId id="2147487636" r:id="rId5"/>
    <p:sldLayoutId id="2147487637" r:id="rId6"/>
    <p:sldLayoutId id="2147487638" r:id="rId7"/>
    <p:sldLayoutId id="2147487639" r:id="rId8"/>
    <p:sldLayoutId id="2147487640" r:id="rId9"/>
    <p:sldLayoutId id="2147487641" r:id="rId10"/>
    <p:sldLayoutId id="214748764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949076987"/>
      </p:ext>
    </p:extLst>
  </p:cSld>
  <p:clrMap bg1="dk2" tx1="lt1" bg2="dk1" tx2="lt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824679339"/>
      </p:ext>
    </p:extLst>
  </p:cSld>
  <p:clrMap bg1="lt1" tx1="dk1" bg2="lt2" tx2="dk2" accent1="accent1" accent2="accent2" accent3="accent3" accent4="accent4" accent5="accent5" accent6="accent6" hlink="hlink" folHlink="folHlink"/>
  <p:sldLayoutIdLst>
    <p:sldLayoutId id="2147487656" r:id="rId1"/>
    <p:sldLayoutId id="2147487657" r:id="rId2"/>
    <p:sldLayoutId id="2147487658" r:id="rId3"/>
    <p:sldLayoutId id="2147487659" r:id="rId4"/>
    <p:sldLayoutId id="2147487660" r:id="rId5"/>
    <p:sldLayoutId id="2147487661" r:id="rId6"/>
    <p:sldLayoutId id="2147487662" r:id="rId7"/>
    <p:sldLayoutId id="2147487663" r:id="rId8"/>
    <p:sldLayoutId id="2147487664" r:id="rId9"/>
    <p:sldLayoutId id="2147487665" r:id="rId10"/>
    <p:sldLayoutId id="2147487666" r:id="rId11"/>
    <p:sldLayoutId id="214748766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8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1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9.xml"/><Relationship Id="rId1" Type="http://schemas.openxmlformats.org/officeDocument/2006/relationships/slideLayout" Target="../slideLayouts/slideLayout16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1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16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16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16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16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6.xml"/><Relationship Id="rId1" Type="http://schemas.openxmlformats.org/officeDocument/2006/relationships/slideLayout" Target="../slideLayouts/slideLayout16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7.xml"/><Relationship Id="rId1" Type="http://schemas.openxmlformats.org/officeDocument/2006/relationships/slideLayout" Target="../slideLayouts/slideLayout1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30.xml"/></Relationships>
</file>

<file path=ppt/slides/_rels/slide11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0.jpeg"/><Relationship Id="rId1" Type="http://schemas.openxmlformats.org/officeDocument/2006/relationships/slideLayout" Target="../slideLayouts/slideLayout154.xml"/><Relationship Id="rId4" Type="http://schemas.openxmlformats.org/officeDocument/2006/relationships/image" Target="../media/image10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8.xml"/><Relationship Id="rId1" Type="http://schemas.openxmlformats.org/officeDocument/2006/relationships/slideLayout" Target="../slideLayouts/slideLayout96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96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0.xml"/><Relationship Id="rId1" Type="http://schemas.openxmlformats.org/officeDocument/2006/relationships/slideLayout" Target="../slideLayouts/slideLayout96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1.xml"/><Relationship Id="rId1" Type="http://schemas.openxmlformats.org/officeDocument/2006/relationships/slideLayout" Target="../slideLayouts/slideLayout96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2.xml"/><Relationship Id="rId1" Type="http://schemas.openxmlformats.org/officeDocument/2006/relationships/slideLayout" Target="../slideLayouts/slideLayout96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3.xml"/><Relationship Id="rId1" Type="http://schemas.openxmlformats.org/officeDocument/2006/relationships/slideLayout" Target="../slideLayouts/slideLayout96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4.xml"/><Relationship Id="rId1" Type="http://schemas.openxmlformats.org/officeDocument/2006/relationships/slideLayout" Target="../slideLayouts/slideLayout9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0.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5.xml"/><Relationship Id="rId1" Type="http://schemas.openxmlformats.org/officeDocument/2006/relationships/slideLayout" Target="../slideLayouts/slideLayout96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6.xml"/><Relationship Id="rId1" Type="http://schemas.openxmlformats.org/officeDocument/2006/relationships/slideLayout" Target="../slideLayouts/slideLayout96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7.xml"/><Relationship Id="rId1" Type="http://schemas.openxmlformats.org/officeDocument/2006/relationships/slideLayout" Target="../slideLayouts/slideLayout96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96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9.xml"/><Relationship Id="rId1" Type="http://schemas.openxmlformats.org/officeDocument/2006/relationships/slideLayout" Target="../slideLayouts/slideLayout96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0.xml"/><Relationship Id="rId1" Type="http://schemas.openxmlformats.org/officeDocument/2006/relationships/slideLayout" Target="../slideLayouts/slideLayout96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1.xml"/><Relationship Id="rId1" Type="http://schemas.openxmlformats.org/officeDocument/2006/relationships/slideLayout" Target="../slideLayouts/slideLayout96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2.xml"/><Relationship Id="rId1" Type="http://schemas.openxmlformats.org/officeDocument/2006/relationships/slideLayout" Target="../slideLayouts/slideLayout96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96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30.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32.xml"/><Relationship Id="rId4" Type="http://schemas.openxmlformats.org/officeDocument/2006/relationships/image" Target="../media/image36.gif"/></Relationships>
</file>

<file path=ppt/slides/_rels/slide13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14.xml"/><Relationship Id="rId1" Type="http://schemas.openxmlformats.org/officeDocument/2006/relationships/slideLayout" Target="../slideLayouts/slideLayout177.xml"/><Relationship Id="rId4"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5.xml"/><Relationship Id="rId1" Type="http://schemas.openxmlformats.org/officeDocument/2006/relationships/slideLayout" Target="../slideLayouts/slideLayout178.xml"/><Relationship Id="rId4" Type="http://schemas.openxmlformats.org/officeDocument/2006/relationships/image" Target="../media/image139.png"/></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6.xml"/><Relationship Id="rId1" Type="http://schemas.openxmlformats.org/officeDocument/2006/relationships/slideLayout" Target="../slideLayouts/slideLayout188.xml"/><Relationship Id="rId4" Type="http://schemas.openxmlformats.org/officeDocument/2006/relationships/image" Target="../media/image141.png"/></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398.xml"/><Relationship Id="rId5" Type="http://schemas.openxmlformats.org/officeDocument/2006/relationships/image" Target="../media/image144.png"/><Relationship Id="rId4" Type="http://schemas.openxmlformats.org/officeDocument/2006/relationships/image" Target="../media/image14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8.xml"/><Relationship Id="rId1" Type="http://schemas.openxmlformats.org/officeDocument/2006/relationships/slideLayout" Target="../slideLayouts/slideLayout409.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9.xml"/><Relationship Id="rId1" Type="http://schemas.openxmlformats.org/officeDocument/2006/relationships/slideLayout" Target="../slideLayouts/slideLayout398.xml"/><Relationship Id="rId5" Type="http://schemas.openxmlformats.org/officeDocument/2006/relationships/image" Target="../media/image148.png"/><Relationship Id="rId4" Type="http://schemas.openxmlformats.org/officeDocument/2006/relationships/image" Target="../media/image14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188.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3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20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72.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9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37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4.xml"/><Relationship Id="rId1" Type="http://schemas.openxmlformats.org/officeDocument/2006/relationships/slideLayout" Target="../slideLayouts/slideLayout2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6.xml"/><Relationship Id="rId1" Type="http://schemas.openxmlformats.org/officeDocument/2006/relationships/slideLayout" Target="../slideLayouts/slideLayout81.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8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8.xml"/><Relationship Id="rId1" Type="http://schemas.openxmlformats.org/officeDocument/2006/relationships/slideLayout" Target="../slideLayouts/slideLayout8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9.xml"/><Relationship Id="rId1" Type="http://schemas.openxmlformats.org/officeDocument/2006/relationships/slideLayout" Target="../slideLayouts/slideLayout80.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0.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89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1.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2.xml"/><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3.xml"/><Relationship Id="rId1" Type="http://schemas.openxmlformats.org/officeDocument/2006/relationships/slideLayout" Target="../slideLayouts/slideLayout91.xml"/><Relationship Id="rId4" Type="http://schemas.openxmlformats.org/officeDocument/2006/relationships/image" Target="../media/image16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24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6.xml"/><Relationship Id="rId1" Type="http://schemas.openxmlformats.org/officeDocument/2006/relationships/slideLayout" Target="../slideLayouts/slideLayout2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7.xml"/><Relationship Id="rId1" Type="http://schemas.openxmlformats.org/officeDocument/2006/relationships/slideLayout" Target="../slideLayouts/slideLayout25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9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9.xml"/><Relationship Id="rId1" Type="http://schemas.openxmlformats.org/officeDocument/2006/relationships/slideLayout" Target="../slideLayouts/slideLayout259.xml"/><Relationship Id="rId6" Type="http://schemas.openxmlformats.org/officeDocument/2006/relationships/image" Target="../media/image100.jpeg"/><Relationship Id="rId5" Type="http://schemas.openxmlformats.org/officeDocument/2006/relationships/image" Target="../media/image84.jpeg"/><Relationship Id="rId4" Type="http://schemas.openxmlformats.org/officeDocument/2006/relationships/image" Target="../media/image169.jpeg"/></Relationships>
</file>

<file path=ppt/slides/_rels/slide16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0.xml"/><Relationship Id="rId1" Type="http://schemas.openxmlformats.org/officeDocument/2006/relationships/slideLayout" Target="../slideLayouts/slideLayout259.xml"/></Relationships>
</file>

<file path=ppt/slides/_rels/slide1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1.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2.xml"/><Relationship Id="rId1" Type="http://schemas.openxmlformats.org/officeDocument/2006/relationships/slideLayout" Target="../slideLayouts/slideLayout259.xml"/></Relationships>
</file>

<file path=ppt/slides/_rels/slide16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3.xml"/><Relationship Id="rId1" Type="http://schemas.openxmlformats.org/officeDocument/2006/relationships/slideLayout" Target="../slideLayouts/slideLayout259.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4.xml"/><Relationship Id="rId1" Type="http://schemas.openxmlformats.org/officeDocument/2006/relationships/slideLayout" Target="../slideLayouts/slideLayout259.xml"/></Relationships>
</file>

<file path=ppt/slides/_rels/slide16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5.xml"/><Relationship Id="rId1" Type="http://schemas.openxmlformats.org/officeDocument/2006/relationships/slideLayout" Target="../slideLayouts/slideLayout259.xml"/></Relationships>
</file>

<file path=ppt/slides/_rels/slide1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6.xml"/><Relationship Id="rId1" Type="http://schemas.openxmlformats.org/officeDocument/2006/relationships/slideLayout" Target="../slideLayouts/slideLayout259.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7.xml"/><Relationship Id="rId1" Type="http://schemas.openxmlformats.org/officeDocument/2006/relationships/slideLayout" Target="../slideLayouts/slideLayout259.xml"/></Relationships>
</file>

<file path=ppt/slides/_rels/slide16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8.xml"/><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44.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9.xml"/><Relationship Id="rId1" Type="http://schemas.openxmlformats.org/officeDocument/2006/relationships/slideLayout" Target="../slideLayouts/slideLayout259.xml"/></Relationships>
</file>

<file path=ppt/slides/_rels/slide1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0.xml"/><Relationship Id="rId1" Type="http://schemas.openxmlformats.org/officeDocument/2006/relationships/slideLayout" Target="../slideLayouts/slideLayout259.xml"/></Relationships>
</file>

<file path=ppt/slides/_rels/slide17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1.xml"/><Relationship Id="rId1" Type="http://schemas.openxmlformats.org/officeDocument/2006/relationships/slideLayout" Target="../slideLayouts/slideLayout259.xml"/></Relationships>
</file>

<file path=ppt/slides/_rels/slide1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www.bigbookmedia.com" TargetMode="External"/><Relationship Id="rId1" Type="http://schemas.openxmlformats.org/officeDocument/2006/relationships/slideLayout" Target="../slideLayouts/slideLayout86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3.xml"/></Relationships>
</file>

<file path=ppt/slides/_rels/slide17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2.xml"/><Relationship Id="rId1" Type="http://schemas.openxmlformats.org/officeDocument/2006/relationships/slideLayout" Target="../slideLayouts/slideLayout36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3.xml"/><Relationship Id="rId1" Type="http://schemas.openxmlformats.org/officeDocument/2006/relationships/slideLayout" Target="../slideLayouts/slideLayout379.xml"/></Relationships>
</file>

<file path=ppt/slides/_rels/slide17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4.xml"/><Relationship Id="rId1" Type="http://schemas.openxmlformats.org/officeDocument/2006/relationships/slideLayout" Target="../slideLayouts/slideLayout37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341.xml"/><Relationship Id="rId1" Type="http://schemas.openxmlformats.org/officeDocument/2006/relationships/themeOverride" Target="../theme/themeOverride8.xml"/><Relationship Id="rId4" Type="http://schemas.openxmlformats.org/officeDocument/2006/relationships/image" Target="../media/image185.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45.xml"/><Relationship Id="rId1" Type="http://schemas.openxmlformats.org/officeDocument/2006/relationships/themeOverride" Target="../theme/themeOverride9.xml"/><Relationship Id="rId4" Type="http://schemas.openxmlformats.org/officeDocument/2006/relationships/image" Target="../media/image18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4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7.xml"/><Relationship Id="rId1" Type="http://schemas.openxmlformats.org/officeDocument/2006/relationships/slideLayout" Target="../slideLayouts/slideLayout259.xml"/><Relationship Id="rId5" Type="http://schemas.openxmlformats.org/officeDocument/2006/relationships/image" Target="../media/image100.jpeg"/><Relationship Id="rId4" Type="http://schemas.openxmlformats.org/officeDocument/2006/relationships/image" Target="../media/image84.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8.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9.xml"/><Relationship Id="rId1" Type="http://schemas.openxmlformats.org/officeDocument/2006/relationships/slideLayout" Target="../slideLayouts/slideLayout265.xml"/></Relationships>
</file>

<file path=ppt/slides/_rels/slide18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0.xml"/><Relationship Id="rId1" Type="http://schemas.openxmlformats.org/officeDocument/2006/relationships/slideLayout" Target="../slideLayouts/slideLayout265.xml"/></Relationships>
</file>

<file path=ppt/slides/_rels/slide18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1.xml"/><Relationship Id="rId1" Type="http://schemas.openxmlformats.org/officeDocument/2006/relationships/slideLayout" Target="../slideLayouts/slideLayout265.xml"/></Relationships>
</file>

<file path=ppt/slides/_rels/slide18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2.xml"/><Relationship Id="rId1" Type="http://schemas.openxmlformats.org/officeDocument/2006/relationships/slideLayout" Target="../slideLayouts/slideLayout265.xml"/></Relationships>
</file>

<file path=ppt/slides/_rels/slide18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3.xml"/><Relationship Id="rId1" Type="http://schemas.openxmlformats.org/officeDocument/2006/relationships/slideLayout" Target="../slideLayouts/slideLayout265.xml"/></Relationships>
</file>

<file path=ppt/slides/_rels/slide18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4.xml"/><Relationship Id="rId1" Type="http://schemas.openxmlformats.org/officeDocument/2006/relationships/slideLayout" Target="../slideLayouts/slideLayout265.xml"/></Relationships>
</file>

<file path=ppt/slides/_rels/slide18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5.xml"/><Relationship Id="rId1" Type="http://schemas.openxmlformats.org/officeDocument/2006/relationships/slideLayout" Target="../slideLayouts/slideLayout26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26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55.xml"/></Relationships>
</file>

<file path=ppt/slides/_rels/slide19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7.xml"/><Relationship Id="rId1" Type="http://schemas.openxmlformats.org/officeDocument/2006/relationships/slideLayout" Target="../slideLayouts/slideLayout265.xml"/></Relationships>
</file>

<file path=ppt/slides/_rels/slide19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8.xml"/><Relationship Id="rId1" Type="http://schemas.openxmlformats.org/officeDocument/2006/relationships/slideLayout" Target="../slideLayouts/slideLayout265.xml"/></Relationships>
</file>

<file path=ppt/slides/_rels/slide19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9.xml"/><Relationship Id="rId1" Type="http://schemas.openxmlformats.org/officeDocument/2006/relationships/slideLayout" Target="../slideLayouts/slideLayout265.xml"/></Relationships>
</file>

<file path=ppt/slides/_rels/slide19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0.xml"/><Relationship Id="rId1" Type="http://schemas.openxmlformats.org/officeDocument/2006/relationships/slideLayout" Target="../slideLayouts/slideLayout265.xml"/></Relationships>
</file>

<file path=ppt/slides/_rels/slide19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1.xml"/><Relationship Id="rId1" Type="http://schemas.openxmlformats.org/officeDocument/2006/relationships/slideLayout" Target="../slideLayouts/slideLayout265.xml"/></Relationships>
</file>

<file path=ppt/slides/_rels/slide1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2.xml"/><Relationship Id="rId1" Type="http://schemas.openxmlformats.org/officeDocument/2006/relationships/slideLayout" Target="../slideLayouts/slideLayout265.xml"/></Relationships>
</file>

<file path=ppt/slides/_rels/slide19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3.xml"/></Relationships>
</file>

<file path=ppt/slides/_rels/slide1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02.jpeg"/><Relationship Id="rId1" Type="http://schemas.openxmlformats.org/officeDocument/2006/relationships/slideLayout" Target="../slideLayouts/slideLayout351.xml"/><Relationship Id="rId4" Type="http://schemas.openxmlformats.org/officeDocument/2006/relationships/image" Target="../media/image100.jpeg"/></Relationships>
</file>

<file path=ppt/slides/_rels/slide19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3.xml"/><Relationship Id="rId1" Type="http://schemas.openxmlformats.org/officeDocument/2006/relationships/slideLayout" Target="../slideLayouts/slideLayout276.xml"/></Relationships>
</file>

<file path=ppt/slides/_rels/slide1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4.xml"/><Relationship Id="rId1" Type="http://schemas.openxmlformats.org/officeDocument/2006/relationships/slideLayout" Target="../slideLayouts/slideLayout27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9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1.xml"/></Relationships>
</file>

<file path=ppt/slides/_rels/slide20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276.xml"/></Relationships>
</file>

<file path=ppt/slides/_rels/slide2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6.xml"/><Relationship Id="rId1" Type="http://schemas.openxmlformats.org/officeDocument/2006/relationships/slideLayout" Target="../slideLayouts/slideLayout276.xml"/></Relationships>
</file>

<file path=ppt/slides/_rels/slide20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7.xml"/><Relationship Id="rId1" Type="http://schemas.openxmlformats.org/officeDocument/2006/relationships/slideLayout" Target="../slideLayouts/slideLayout276.xml"/></Relationships>
</file>

<file path=ppt/slides/_rels/slide20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8.xml"/><Relationship Id="rId1" Type="http://schemas.openxmlformats.org/officeDocument/2006/relationships/slideLayout" Target="../slideLayouts/slideLayout276.xml"/></Relationships>
</file>

<file path=ppt/slides/_rels/slide20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276.xml"/></Relationships>
</file>

<file path=ppt/slides/_rels/slide20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0.xml"/><Relationship Id="rId1" Type="http://schemas.openxmlformats.org/officeDocument/2006/relationships/slideLayout" Target="../slideLayouts/slideLayout27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1.xml"/><Relationship Id="rId1" Type="http://schemas.openxmlformats.org/officeDocument/2006/relationships/slideLayout" Target="../slideLayouts/slideLayout276.xml"/></Relationships>
</file>

<file path=ppt/slides/_rels/slide2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2.xml"/><Relationship Id="rId1" Type="http://schemas.openxmlformats.org/officeDocument/2006/relationships/slideLayout" Target="../slideLayouts/slideLayout27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27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4.xml"/><Relationship Id="rId1" Type="http://schemas.openxmlformats.org/officeDocument/2006/relationships/slideLayout" Target="../slideLayouts/slideLayout27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7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5.xml"/><Relationship Id="rId1" Type="http://schemas.openxmlformats.org/officeDocument/2006/relationships/slideLayout" Target="../slideLayouts/slideLayout276.xml"/></Relationships>
</file>

<file path=ppt/slides/_rels/slide2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6.xml"/><Relationship Id="rId1" Type="http://schemas.openxmlformats.org/officeDocument/2006/relationships/slideLayout" Target="../slideLayouts/slideLayout27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7.xml"/><Relationship Id="rId1" Type="http://schemas.openxmlformats.org/officeDocument/2006/relationships/slideLayout" Target="../slideLayouts/slideLayout276.xml"/></Relationships>
</file>

<file path=ppt/slides/_rels/slide21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8.xml"/><Relationship Id="rId1" Type="http://schemas.openxmlformats.org/officeDocument/2006/relationships/slideLayout" Target="../slideLayouts/slideLayout276.xml"/></Relationships>
</file>

<file path=ppt/slides/_rels/slide21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9.xml"/><Relationship Id="rId1" Type="http://schemas.openxmlformats.org/officeDocument/2006/relationships/slideLayout" Target="../slideLayouts/slideLayout276.xml"/></Relationships>
</file>

<file path=ppt/slides/_rels/slide21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90.xml"/><Relationship Id="rId1" Type="http://schemas.openxmlformats.org/officeDocument/2006/relationships/slideLayout" Target="../slideLayouts/slideLayout276.xml"/></Relationships>
</file>

<file path=ppt/slides/_rels/slide21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91.xml"/><Relationship Id="rId1" Type="http://schemas.openxmlformats.org/officeDocument/2006/relationships/slideLayout" Target="../slideLayouts/slideLayout27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2.xml"/><Relationship Id="rId1" Type="http://schemas.openxmlformats.org/officeDocument/2006/relationships/slideLayout" Target="../slideLayouts/slideLayout276.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3.xml"/></Relationships>
</file>

<file path=ppt/slides/_rels/slide21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44.xml"/><Relationship Id="rId5" Type="http://schemas.openxmlformats.org/officeDocument/2006/relationships/image" Target="../media/image48.jpeg"/><Relationship Id="rId4" Type="http://schemas.openxmlformats.org/officeDocument/2006/relationships/image" Target="../media/image47.jpeg"/></Relationships>
</file>

<file path=ppt/slides/_rels/slide2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3.xml"/><Relationship Id="rId1" Type="http://schemas.openxmlformats.org/officeDocument/2006/relationships/slideLayout" Target="../slideLayouts/slideLayout166.xml"/><Relationship Id="rId5" Type="http://schemas.openxmlformats.org/officeDocument/2006/relationships/image" Target="../media/image100.jpeg"/><Relationship Id="rId4" Type="http://schemas.openxmlformats.org/officeDocument/2006/relationships/image" Target="../media/image84.jpeg"/></Relationships>
</file>

<file path=ppt/slides/_rels/slide22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4.xml"/><Relationship Id="rId1" Type="http://schemas.openxmlformats.org/officeDocument/2006/relationships/slideLayout" Target="../slideLayouts/slideLayout17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5.xml"/><Relationship Id="rId1" Type="http://schemas.openxmlformats.org/officeDocument/2006/relationships/slideLayout" Target="../slideLayouts/slideLayout172.xml"/></Relationships>
</file>

<file path=ppt/slides/_rels/slide22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6.xml"/><Relationship Id="rId1" Type="http://schemas.openxmlformats.org/officeDocument/2006/relationships/slideLayout" Target="../slideLayouts/slideLayout17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7.xml"/><Relationship Id="rId1" Type="http://schemas.openxmlformats.org/officeDocument/2006/relationships/slideLayout" Target="../slideLayouts/slideLayout17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8.xml"/><Relationship Id="rId1" Type="http://schemas.openxmlformats.org/officeDocument/2006/relationships/slideLayout" Target="../slideLayouts/slideLayout17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9.xml"/><Relationship Id="rId1" Type="http://schemas.openxmlformats.org/officeDocument/2006/relationships/slideLayout" Target="../slideLayouts/slideLayout17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0.xml"/><Relationship Id="rId1" Type="http://schemas.openxmlformats.org/officeDocument/2006/relationships/slideLayout" Target="../slideLayouts/slideLayout17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1.xml"/><Relationship Id="rId1" Type="http://schemas.openxmlformats.org/officeDocument/2006/relationships/slideLayout" Target="../slideLayouts/slideLayout172.xml"/></Relationships>
</file>

<file path=ppt/slides/_rels/slide2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71.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2.xml"/><Relationship Id="rId1" Type="http://schemas.openxmlformats.org/officeDocument/2006/relationships/slideLayout" Target="../slideLayouts/slideLayout259.xml"/><Relationship Id="rId6" Type="http://schemas.openxmlformats.org/officeDocument/2006/relationships/image" Target="../media/image100.jpeg"/><Relationship Id="rId5" Type="http://schemas.openxmlformats.org/officeDocument/2006/relationships/image" Target="../media/image84.jpeg"/><Relationship Id="rId4" Type="http://schemas.openxmlformats.org/officeDocument/2006/relationships/image" Target="../media/image23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3.xml"/><Relationship Id="rId1" Type="http://schemas.openxmlformats.org/officeDocument/2006/relationships/slideLayout" Target="../slideLayouts/slideLayout259.xml"/></Relationships>
</file>

<file path=ppt/slides/_rels/slide23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4.xml"/><Relationship Id="rId1" Type="http://schemas.openxmlformats.org/officeDocument/2006/relationships/slideLayout" Target="../slideLayouts/slideLayout259.xml"/></Relationships>
</file>

<file path=ppt/slides/_rels/slide23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5.xml"/><Relationship Id="rId1" Type="http://schemas.openxmlformats.org/officeDocument/2006/relationships/slideLayout" Target="../slideLayouts/slideLayout259.xml"/></Relationships>
</file>

<file path=ppt/slides/_rels/slide23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6.xml"/><Relationship Id="rId1" Type="http://schemas.openxmlformats.org/officeDocument/2006/relationships/slideLayout" Target="../slideLayouts/slideLayout259.xml"/></Relationships>
</file>

<file path=ppt/slides/_rels/slide23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7.xml"/><Relationship Id="rId1" Type="http://schemas.openxmlformats.org/officeDocument/2006/relationships/slideLayout" Target="../slideLayouts/slideLayout259.xml"/></Relationships>
</file>

<file path=ppt/slides/_rels/slide23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8.xml"/><Relationship Id="rId1" Type="http://schemas.openxmlformats.org/officeDocument/2006/relationships/slideLayout" Target="../slideLayouts/slideLayout259.xml"/></Relationships>
</file>

<file path=ppt/slides/_rels/slide23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9.xml"/><Relationship Id="rId1" Type="http://schemas.openxmlformats.org/officeDocument/2006/relationships/slideLayout" Target="../slideLayouts/slideLayout259.xml"/></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10.xml"/><Relationship Id="rId1" Type="http://schemas.openxmlformats.org/officeDocument/2006/relationships/slideLayout" Target="../slideLayouts/slideLayout25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88.xml"/><Relationship Id="rId4" Type="http://schemas.openxmlformats.org/officeDocument/2006/relationships/image" Target="../media/image45.png"/></Relationships>
</file>

<file path=ppt/slides/_rels/slide2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1.xml"/><Relationship Id="rId1" Type="http://schemas.openxmlformats.org/officeDocument/2006/relationships/slideLayout" Target="../slideLayouts/slideLayout259.xml"/></Relationships>
</file>

<file path=ppt/slides/_rels/slide24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2.xml"/><Relationship Id="rId1" Type="http://schemas.openxmlformats.org/officeDocument/2006/relationships/slideLayout" Target="../slideLayouts/slideLayout2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www.bigbookmedia.com" TargetMode="External"/><Relationship Id="rId1" Type="http://schemas.openxmlformats.org/officeDocument/2006/relationships/slideLayout" Target="../slideLayouts/slideLayout863.xml"/></Relationships>
</file>

<file path=ppt/slides/_rels/slide2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24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13.xml"/><Relationship Id="rId1" Type="http://schemas.openxmlformats.org/officeDocument/2006/relationships/slideLayout" Target="../slideLayouts/slideLayout110.xml"/><Relationship Id="rId5" Type="http://schemas.openxmlformats.org/officeDocument/2006/relationships/image" Target="../media/image100.jpeg"/><Relationship Id="rId4" Type="http://schemas.openxmlformats.org/officeDocument/2006/relationships/image" Target="../media/image84.jpeg"/></Relationships>
</file>

<file path=ppt/slides/_rels/slide24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14.xml"/><Relationship Id="rId1" Type="http://schemas.openxmlformats.org/officeDocument/2006/relationships/slideLayout" Target="../slideLayouts/slideLayout1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5.xml"/><Relationship Id="rId1" Type="http://schemas.openxmlformats.org/officeDocument/2006/relationships/slideLayout" Target="../slideLayouts/slideLayout116.xml"/></Relationships>
</file>

<file path=ppt/slides/_rels/slide24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6.xml"/><Relationship Id="rId1" Type="http://schemas.openxmlformats.org/officeDocument/2006/relationships/slideLayout" Target="../slideLayouts/slideLayout116.xml"/></Relationships>
</file>

<file path=ppt/slides/_rels/slide24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7.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04.xml"/><Relationship Id="rId4" Type="http://schemas.openxmlformats.org/officeDocument/2006/relationships/image" Target="../media/image52.gif"/></Relationships>
</file>

<file path=ppt/slides/_rels/slide25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18.xml"/><Relationship Id="rId1" Type="http://schemas.openxmlformats.org/officeDocument/2006/relationships/slideLayout" Target="../slideLayouts/slideLayout116.xml"/></Relationships>
</file>

<file path=ppt/slides/_rels/slide25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19.xml"/><Relationship Id="rId1" Type="http://schemas.openxmlformats.org/officeDocument/2006/relationships/slideLayout" Target="../slideLayouts/slideLayout116.xml"/></Relationships>
</file>

<file path=ppt/slides/_rels/slide25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0.xml"/><Relationship Id="rId1" Type="http://schemas.openxmlformats.org/officeDocument/2006/relationships/slideLayout" Target="../slideLayouts/slideLayout116.xml"/></Relationships>
</file>

<file path=ppt/slides/_rels/slide25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1.xml"/><Relationship Id="rId1" Type="http://schemas.openxmlformats.org/officeDocument/2006/relationships/slideLayout" Target="../slideLayouts/slideLayout116.xml"/></Relationships>
</file>

<file path=ppt/slides/_rels/slide25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22.xml"/><Relationship Id="rId1" Type="http://schemas.openxmlformats.org/officeDocument/2006/relationships/slideLayout" Target="../slideLayouts/slideLayout116.xml"/></Relationships>
</file>

<file path=ppt/slides/_rels/slide25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3.xml"/><Relationship Id="rId1" Type="http://schemas.openxmlformats.org/officeDocument/2006/relationships/slideLayout" Target="../slideLayouts/slideLayout116.xml"/></Relationships>
</file>

<file path=ppt/slides/_rels/slide25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24.xml"/><Relationship Id="rId1" Type="http://schemas.openxmlformats.org/officeDocument/2006/relationships/slideLayout" Target="../slideLayouts/slideLayout116.xml"/></Relationships>
</file>

<file path=ppt/slides/_rels/slide25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25.xml"/><Relationship Id="rId1" Type="http://schemas.openxmlformats.org/officeDocument/2006/relationships/slideLayout" Target="../slideLayouts/slideLayout116.xml"/></Relationships>
</file>

<file path=ppt/slides/_rels/slide25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26.xml"/><Relationship Id="rId1" Type="http://schemas.openxmlformats.org/officeDocument/2006/relationships/slideLayout" Target="../slideLayouts/slideLayout116.xml"/></Relationships>
</file>

<file path=ppt/slides/_rels/slide25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27.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0.xml"/></Relationships>
</file>

<file path=ppt/slides/_rels/slide26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28.xml"/><Relationship Id="rId1" Type="http://schemas.openxmlformats.org/officeDocument/2006/relationships/slideLayout" Target="../slideLayouts/slideLayout116.xml"/></Relationships>
</file>

<file path=ppt/slides/_rels/slide26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9.xml"/><Relationship Id="rId1" Type="http://schemas.openxmlformats.org/officeDocument/2006/relationships/slideLayout" Target="../slideLayouts/slideLayout116.xml"/></Relationships>
</file>

<file path=ppt/slides/_rels/slide26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4.xml"/></Relationships>
</file>

<file path=ppt/slides/_rels/slide2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30.xml"/><Relationship Id="rId1" Type="http://schemas.openxmlformats.org/officeDocument/2006/relationships/slideLayout" Target="../slideLayouts/slideLayout166.xml"/><Relationship Id="rId5" Type="http://schemas.openxmlformats.org/officeDocument/2006/relationships/image" Target="../media/image100.jpeg"/><Relationship Id="rId4" Type="http://schemas.openxmlformats.org/officeDocument/2006/relationships/image" Target="../media/image84.jpeg"/></Relationships>
</file>

<file path=ppt/slides/_rels/slide26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31.xml"/><Relationship Id="rId1" Type="http://schemas.openxmlformats.org/officeDocument/2006/relationships/slideLayout" Target="../slideLayouts/slideLayout172.xml"/></Relationships>
</file>

<file path=ppt/slides/_rels/slide26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32.xml"/><Relationship Id="rId1" Type="http://schemas.openxmlformats.org/officeDocument/2006/relationships/slideLayout" Target="../slideLayouts/slideLayout172.xml"/></Relationships>
</file>

<file path=ppt/slides/_rels/slide26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3.xml"/><Relationship Id="rId1" Type="http://schemas.openxmlformats.org/officeDocument/2006/relationships/slideLayout" Target="../slideLayouts/slideLayout172.xml"/></Relationships>
</file>

<file path=ppt/slides/_rels/slide26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4.xml"/><Relationship Id="rId1" Type="http://schemas.openxmlformats.org/officeDocument/2006/relationships/slideLayout" Target="../slideLayouts/slideLayout172.xml"/></Relationships>
</file>

<file path=ppt/slides/_rels/slide26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35.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25.xml"/><Relationship Id="rId4" Type="http://schemas.openxmlformats.org/officeDocument/2006/relationships/image" Target="../media/image54.jpeg"/></Relationships>
</file>

<file path=ppt/slides/_rels/slide27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36.xml"/><Relationship Id="rId1" Type="http://schemas.openxmlformats.org/officeDocument/2006/relationships/slideLayout" Target="../slideLayouts/slideLayout172.xml"/></Relationships>
</file>

<file path=ppt/slides/_rels/slide27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7.xml"/><Relationship Id="rId1" Type="http://schemas.openxmlformats.org/officeDocument/2006/relationships/slideLayout" Target="../slideLayouts/slideLayout172.xml"/></Relationships>
</file>

<file path=ppt/slides/_rels/slide27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38.xml"/><Relationship Id="rId1" Type="http://schemas.openxmlformats.org/officeDocument/2006/relationships/slideLayout" Target="../slideLayouts/slideLayout172.xml"/></Relationships>
</file>

<file path=ppt/slides/_rels/slide27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39.xml"/><Relationship Id="rId1" Type="http://schemas.openxmlformats.org/officeDocument/2006/relationships/slideLayout" Target="../slideLayouts/slideLayout172.xml"/></Relationships>
</file>

<file path=ppt/slides/_rels/slide27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40.xml"/><Relationship Id="rId1" Type="http://schemas.openxmlformats.org/officeDocument/2006/relationships/slideLayout" Target="../slideLayouts/slideLayout172.xml"/></Relationships>
</file>

<file path=ppt/slides/_rels/slide2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41.xml"/><Relationship Id="rId1" Type="http://schemas.openxmlformats.org/officeDocument/2006/relationships/slideLayout" Target="../slideLayouts/slideLayout172.xml"/></Relationships>
</file>

<file path=ppt/slides/_rels/slide27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42.xml"/><Relationship Id="rId1" Type="http://schemas.openxmlformats.org/officeDocument/2006/relationships/slideLayout" Target="../slideLayouts/slideLayout172.xml"/></Relationships>
</file>

<file path=ppt/slides/_rels/slide27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43.xml"/><Relationship Id="rId1" Type="http://schemas.openxmlformats.org/officeDocument/2006/relationships/slideLayout" Target="../slideLayouts/slideLayout172.xml"/></Relationships>
</file>

<file path=ppt/slides/_rels/slide27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44.xml"/><Relationship Id="rId1" Type="http://schemas.openxmlformats.org/officeDocument/2006/relationships/slideLayout" Target="../slideLayouts/slideLayout172.xml"/></Relationships>
</file>

<file path=ppt/slides/_rels/slide27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45.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32.xml"/><Relationship Id="rId4" Type="http://schemas.openxmlformats.org/officeDocument/2006/relationships/image" Target="../media/image45.png"/></Relationships>
</file>

<file path=ppt/slides/_rels/slide2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46.xml"/><Relationship Id="rId1" Type="http://schemas.openxmlformats.org/officeDocument/2006/relationships/slideLayout" Target="../slideLayouts/slideLayout172.xml"/></Relationships>
</file>

<file path=ppt/slides/_rels/slide28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7.xml"/><Relationship Id="rId1" Type="http://schemas.openxmlformats.org/officeDocument/2006/relationships/slideLayout" Target="../slideLayouts/slideLayout172.xml"/></Relationships>
</file>

<file path=ppt/slides/_rels/slide28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8.xml"/><Relationship Id="rId1" Type="http://schemas.openxmlformats.org/officeDocument/2006/relationships/slideLayout" Target="../slideLayouts/slideLayout172.xml"/></Relationships>
</file>

<file path=ppt/slides/_rels/slide28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4.xml"/></Relationships>
</file>

<file path=ppt/slides/_rels/slide2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28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0.xml"/><Relationship Id="rId1" Type="http://schemas.openxmlformats.org/officeDocument/2006/relationships/themeOverride" Target="../theme/themeOverride10.xml"/><Relationship Id="rId4" Type="http://schemas.openxmlformats.org/officeDocument/2006/relationships/image" Target="../media/image276.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898.xml"/><Relationship Id="rId1" Type="http://schemas.openxmlformats.org/officeDocument/2006/relationships/themeOverride" Target="../theme/themeOverride11.xm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898.xml"/><Relationship Id="rId1" Type="http://schemas.openxmlformats.org/officeDocument/2006/relationships/themeOverride" Target="../theme/themeOverride12.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898.xml"/><Relationship Id="rId1" Type="http://schemas.openxmlformats.org/officeDocument/2006/relationships/themeOverride" Target="../theme/themeOverr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48.xml"/><Relationship Id="rId5" Type="http://schemas.openxmlformats.org/officeDocument/2006/relationships/image" Target="../media/image57.jpeg"/><Relationship Id="rId4" Type="http://schemas.openxmlformats.org/officeDocument/2006/relationships/image" Target="../media/image56.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898.xml"/><Relationship Id="rId1" Type="http://schemas.openxmlformats.org/officeDocument/2006/relationships/themeOverride" Target="../theme/themeOverride14.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898.xml"/><Relationship Id="rId1" Type="http://schemas.openxmlformats.org/officeDocument/2006/relationships/themeOverride" Target="../theme/themeOverride15.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9.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7.xml"/><Relationship Id="rId1" Type="http://schemas.openxmlformats.org/officeDocument/2006/relationships/slideLayout" Target="../slideLayouts/slideLayout281.xml"/><Relationship Id="rId5" Type="http://schemas.openxmlformats.org/officeDocument/2006/relationships/image" Target="../media/image100.jpeg"/><Relationship Id="rId4" Type="http://schemas.openxmlformats.org/officeDocument/2006/relationships/image" Target="../media/image84.jpeg"/></Relationships>
</file>

<file path=ppt/slides/_rels/slide29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58.xml"/><Relationship Id="rId1" Type="http://schemas.openxmlformats.org/officeDocument/2006/relationships/slideLayout" Target="../slideLayouts/slideLayout287.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9.xml"/><Relationship Id="rId1" Type="http://schemas.openxmlformats.org/officeDocument/2006/relationships/slideLayout" Target="../slideLayouts/slideLayout287.xml"/></Relationships>
</file>

<file path=ppt/slides/_rels/slide29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60.xml"/><Relationship Id="rId1" Type="http://schemas.openxmlformats.org/officeDocument/2006/relationships/slideLayout" Target="../slideLayouts/slideLayout287.xml"/></Relationships>
</file>

<file path=ppt/slides/_rels/slide29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61.xml"/><Relationship Id="rId1" Type="http://schemas.openxmlformats.org/officeDocument/2006/relationships/slideLayout" Target="../slideLayouts/slideLayout287.xml"/></Relationships>
</file>

<file path=ppt/slides/_rels/slide29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62.xml"/><Relationship Id="rId1" Type="http://schemas.openxmlformats.org/officeDocument/2006/relationships/slideLayout" Target="../slideLayouts/slideLayout28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9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3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0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3.xml"/><Relationship Id="rId1" Type="http://schemas.openxmlformats.org/officeDocument/2006/relationships/slideLayout" Target="../slideLayouts/slideLayout287.xml"/></Relationships>
</file>

<file path=ppt/slides/_rels/slide30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64.xml"/><Relationship Id="rId1" Type="http://schemas.openxmlformats.org/officeDocument/2006/relationships/slideLayout" Target="../slideLayouts/slideLayout287.xml"/></Relationships>
</file>

<file path=ppt/slides/_rels/slide30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5.xml"/><Relationship Id="rId1" Type="http://schemas.openxmlformats.org/officeDocument/2006/relationships/slideLayout" Target="../slideLayouts/slideLayout287.xml"/></Relationships>
</file>

<file path=ppt/slides/_rels/slide30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6.xml"/><Relationship Id="rId1" Type="http://schemas.openxmlformats.org/officeDocument/2006/relationships/slideLayout" Target="../slideLayouts/slideLayout287.xml"/></Relationships>
</file>

<file path=ppt/slides/_rels/slide30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67.xml"/><Relationship Id="rId1" Type="http://schemas.openxmlformats.org/officeDocument/2006/relationships/slideLayout" Target="../slideLayouts/slideLayout287.xml"/></Relationships>
</file>

<file path=ppt/slides/_rels/slide305.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68.xml"/><Relationship Id="rId1" Type="http://schemas.openxmlformats.org/officeDocument/2006/relationships/slideLayout" Target="../slideLayouts/slideLayout287.xml"/></Relationships>
</file>

<file path=ppt/slides/_rels/slide30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69.xml"/><Relationship Id="rId1" Type="http://schemas.openxmlformats.org/officeDocument/2006/relationships/slideLayout" Target="../slideLayouts/slideLayout287.xml"/></Relationships>
</file>

<file path=ppt/slides/_rels/slide30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70.xml"/><Relationship Id="rId1" Type="http://schemas.openxmlformats.org/officeDocument/2006/relationships/slideLayout" Target="../slideLayouts/slideLayout287.xml"/></Relationships>
</file>

<file path=ppt/slides/_rels/slide30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71.xml"/><Relationship Id="rId1" Type="http://schemas.openxmlformats.org/officeDocument/2006/relationships/slideLayout" Target="../slideLayouts/slideLayout287.xml"/></Relationships>
</file>

<file path=ppt/slides/_rels/slide30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72.xml"/><Relationship Id="rId1" Type="http://schemas.openxmlformats.org/officeDocument/2006/relationships/slideLayout" Target="../slideLayouts/slideLayout2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9.xml"/></Relationships>
</file>

<file path=ppt/slides/_rels/slide31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73.xml"/><Relationship Id="rId1" Type="http://schemas.openxmlformats.org/officeDocument/2006/relationships/slideLayout" Target="../slideLayouts/slideLayout287.xml"/></Relationships>
</file>

<file path=ppt/slides/_rels/slide31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74.xml"/><Relationship Id="rId1" Type="http://schemas.openxmlformats.org/officeDocument/2006/relationships/slideLayout" Target="../slideLayouts/slideLayout287.xml"/></Relationships>
</file>

<file path=ppt/slides/_rels/slide31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75.xml"/><Relationship Id="rId1" Type="http://schemas.openxmlformats.org/officeDocument/2006/relationships/slideLayout" Target="../slideLayouts/slideLayout287.xml"/></Relationships>
</file>

<file path=ppt/slides/_rels/slide3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4.xml"/></Relationships>
</file>

<file path=ppt/slides/_rels/slide3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950.xml"/><Relationship Id="rId1" Type="http://schemas.openxmlformats.org/officeDocument/2006/relationships/themeOverride" Target="../theme/themeOverride16.xml"/><Relationship Id="rId4" Type="http://schemas.openxmlformats.org/officeDocument/2006/relationships/image" Target="../media/image295.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99.xml"/><Relationship Id="rId1" Type="http://schemas.openxmlformats.org/officeDocument/2006/relationships/themeOverride" Target="../theme/themeOverride17.xml"/><Relationship Id="rId5" Type="http://schemas.openxmlformats.org/officeDocument/2006/relationships/image" Target="../media/image297.jpeg"/><Relationship Id="rId4" Type="http://schemas.openxmlformats.org/officeDocument/2006/relationships/image" Target="../media/image296.jpeg"/></Relationships>
</file>

<file path=ppt/slides/_rels/slide31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79.xml"/><Relationship Id="rId1" Type="http://schemas.openxmlformats.org/officeDocument/2006/relationships/slideLayout" Target="../slideLayouts/slideLayout911.xml"/><Relationship Id="rId4" Type="http://schemas.openxmlformats.org/officeDocument/2006/relationships/image" Target="../media/image300.jpeg"/></Relationships>
</file>

<file path=ppt/slides/_rels/slide31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80.xml"/><Relationship Id="rId1" Type="http://schemas.openxmlformats.org/officeDocument/2006/relationships/slideLayout" Target="../slideLayouts/slideLayout911.xml"/><Relationship Id="rId4" Type="http://schemas.openxmlformats.org/officeDocument/2006/relationships/image" Target="../media/image30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4.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898.xml"/><Relationship Id="rId1" Type="http://schemas.openxmlformats.org/officeDocument/2006/relationships/themeOverride" Target="../theme/themeOverride18.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898.xml"/><Relationship Id="rId1" Type="http://schemas.openxmlformats.org/officeDocument/2006/relationships/themeOverride" Target="../theme/themeOverride19.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898.xml"/><Relationship Id="rId1" Type="http://schemas.openxmlformats.org/officeDocument/2006/relationships/themeOverride" Target="../theme/themeOverride20.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898.xml"/><Relationship Id="rId1" Type="http://schemas.openxmlformats.org/officeDocument/2006/relationships/themeOverride" Target="../theme/themeOverride21.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898.xml"/><Relationship Id="rId1" Type="http://schemas.openxmlformats.org/officeDocument/2006/relationships/themeOverride" Target="../theme/themeOverride22.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898.xml"/><Relationship Id="rId1" Type="http://schemas.openxmlformats.org/officeDocument/2006/relationships/themeOverride" Target="../theme/themeOverride23.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898.xml"/><Relationship Id="rId1" Type="http://schemas.openxmlformats.org/officeDocument/2006/relationships/themeOverride" Target="../theme/themeOverride24.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898.xml"/><Relationship Id="rId1" Type="http://schemas.openxmlformats.org/officeDocument/2006/relationships/themeOverride" Target="../theme/themeOverride25.xml"/></Relationships>
</file>

<file path=ppt/slides/_rels/slide32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89.xml"/><Relationship Id="rId1" Type="http://schemas.openxmlformats.org/officeDocument/2006/relationships/slideLayout" Target="../slideLayouts/slideLayout298.xml"/><Relationship Id="rId4" Type="http://schemas.openxmlformats.org/officeDocument/2006/relationships/image" Target="../media/image302.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90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5.xml"/></Relationships>
</file>

<file path=ppt/slides/_rels/slide33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90.xml"/><Relationship Id="rId1" Type="http://schemas.openxmlformats.org/officeDocument/2006/relationships/slideLayout" Target="../slideLayouts/slideLayout898.xml"/><Relationship Id="rId4" Type="http://schemas.openxmlformats.org/officeDocument/2006/relationships/image" Target="../media/image304.png"/></Relationships>
</file>

<file path=ppt/slides/_rels/slide33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91.xml"/><Relationship Id="rId1" Type="http://schemas.openxmlformats.org/officeDocument/2006/relationships/slideLayout" Target="../slideLayouts/slideLayout298.xml"/></Relationships>
</file>

<file path=ppt/slides/_rels/slide33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92.xml"/><Relationship Id="rId1" Type="http://schemas.openxmlformats.org/officeDocument/2006/relationships/slideLayout" Target="../slideLayouts/slideLayout307.xml"/><Relationship Id="rId4" Type="http://schemas.openxmlformats.org/officeDocument/2006/relationships/image" Target="../media/image307.png"/></Relationships>
</file>

<file path=ppt/slides/_rels/slide33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93.xml"/><Relationship Id="rId1" Type="http://schemas.openxmlformats.org/officeDocument/2006/relationships/slideLayout" Target="../slideLayouts/slideLayout807.xml"/></Relationships>
</file>

<file path=ppt/slides/_rels/slide33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94.xml"/><Relationship Id="rId1" Type="http://schemas.openxmlformats.org/officeDocument/2006/relationships/slideLayout" Target="../slideLayouts/slideLayout318.xml"/></Relationships>
</file>

<file path=ppt/slides/_rels/slide3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95.xml"/><Relationship Id="rId1" Type="http://schemas.openxmlformats.org/officeDocument/2006/relationships/slideLayout" Target="../slideLayouts/slideLayout298.xml"/></Relationships>
</file>

<file path=ppt/slides/_rels/slide3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96.xml"/><Relationship Id="rId1" Type="http://schemas.openxmlformats.org/officeDocument/2006/relationships/slideLayout" Target="../slideLayouts/slideLayout298.xml"/></Relationships>
</file>

<file path=ppt/slides/_rels/slide33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97.xml"/><Relationship Id="rId1" Type="http://schemas.openxmlformats.org/officeDocument/2006/relationships/slideLayout" Target="../slideLayouts/slideLayout298.xml"/></Relationships>
</file>

<file path=ppt/slides/_rels/slide33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98.xml"/><Relationship Id="rId1" Type="http://schemas.openxmlformats.org/officeDocument/2006/relationships/slideLayout" Target="../slideLayouts/slideLayout298.xml"/></Relationships>
</file>

<file path=ppt/slides/_rels/slide33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99.xml"/><Relationship Id="rId1" Type="http://schemas.openxmlformats.org/officeDocument/2006/relationships/slideLayout" Target="../slideLayouts/slideLayout298.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37.xml"/></Relationships>
</file>

<file path=ppt/slides/_rels/slide34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300.xml"/><Relationship Id="rId1" Type="http://schemas.openxmlformats.org/officeDocument/2006/relationships/slideLayout" Target="../slideLayouts/slideLayout339.xml"/><Relationship Id="rId4" Type="http://schemas.openxmlformats.org/officeDocument/2006/relationships/image" Target="../media/image304.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5.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88.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6.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69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3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98.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3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1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2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736.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593.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69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8.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5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98.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98.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588.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588.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6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593.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74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59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58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593.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588.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27.xml"/><Relationship Id="rId5" Type="http://schemas.openxmlformats.org/officeDocument/2006/relationships/image" Target="../media/image57.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74.xml"/><Relationship Id="rId1" Type="http://schemas.openxmlformats.org/officeDocument/2006/relationships/themeOverride" Target="../theme/themeOverride5.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86.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91.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632.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79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9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85.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23.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1.xml"/><Relationship Id="rId4" Type="http://schemas.openxmlformats.org/officeDocument/2006/relationships/hyperlink" Target="http://www.LumoProject.com"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935.xml"/><Relationship Id="rId1" Type="http://schemas.openxmlformats.org/officeDocument/2006/relationships/themeOverride" Target="../theme/themeOverride6.xml"/><Relationship Id="rId5" Type="http://schemas.openxmlformats.org/officeDocument/2006/relationships/image" Target="../media/image97.jpeg"/><Relationship Id="rId4" Type="http://schemas.openxmlformats.org/officeDocument/2006/relationships/image" Target="../media/image3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23.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154.xml"/><Relationship Id="rId5" Type="http://schemas.openxmlformats.org/officeDocument/2006/relationships/image" Target="../media/image100.jpeg"/><Relationship Id="rId4" Type="http://schemas.openxmlformats.org/officeDocument/2006/relationships/image" Target="../media/image84.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1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160.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160.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160.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60.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zh-TW" altLang="en-US" sz="8000" b="1" dirty="0">
                <a:solidFill>
                  <a:srgbClr val="FFCC66"/>
                </a:solidFill>
                <a:effectLst>
                  <a:glow rad="355600">
                    <a:schemeClr val="tx1"/>
                  </a:glow>
                </a:effectLst>
                <a:latin typeface="Arial" charset="0"/>
                <a:ea typeface="ＭＳ Ｐゴシック" charset="0"/>
                <a:cs typeface="ＭＳ Ｐゴシック" charset="0"/>
              </a:rPr>
              <a:t>马太</a:t>
            </a:r>
            <a:r>
              <a:rPr lang="en-US" altLang="zh-TW" sz="8000" b="1" dirty="0">
                <a:solidFill>
                  <a:srgbClr val="FFCC66"/>
                </a:solidFill>
                <a:effectLst>
                  <a:glow rad="355600">
                    <a:schemeClr val="tx1"/>
                  </a:glow>
                </a:effectLst>
                <a:latin typeface="Arial" charset="0"/>
                <a:ea typeface="ＭＳ Ｐゴシック" charset="0"/>
                <a:cs typeface="ＭＳ Ｐゴシック" charset="0"/>
              </a:rPr>
              <a:t> </a:t>
            </a:r>
            <a:r>
              <a:rPr lang="en-US" sz="8000" b="1" dirty="0">
                <a:solidFill>
                  <a:srgbClr val="FFCC66"/>
                </a:solidFill>
                <a:effectLst>
                  <a:glow rad="355600">
                    <a:schemeClr val="tx1"/>
                  </a:glow>
                </a:effectLst>
                <a:latin typeface="Arial" charset="0"/>
                <a:ea typeface="ＭＳ Ｐゴシック" charset="0"/>
                <a:cs typeface="ＭＳ Ｐゴシック" charset="0"/>
              </a:rPr>
              <a:t>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55486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導將</a:t>
            </a:r>
            <a:r>
              <a:rPr lang="zh-CN" altLang="en-US" b="1" dirty="0">
                <a:solidFill>
                  <a:srgbClr val="FFFFFF"/>
                </a:solidFill>
                <a:latin typeface="楷体" pitchFamily="49" charset="-122"/>
                <a:ea typeface="楷体" pitchFamily="49" charset="-122"/>
              </a:rPr>
              <a:t>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a:t>
            </a:r>
            <a:r>
              <a:rPr lang="zh-TW" altLang="en-US" b="1" dirty="0">
                <a:solidFill>
                  <a:srgbClr val="FFFFFF"/>
                </a:solidFill>
                <a:latin typeface="楷体" pitchFamily="49" charset="-122"/>
                <a:ea typeface="楷体" pitchFamily="49" charset="-122"/>
              </a:rPr>
              <a:t>將</a:t>
            </a:r>
            <a:r>
              <a:rPr lang="zh-CN" altLang="en-US" b="1" dirty="0">
                <a:solidFill>
                  <a:srgbClr val="FFFFFF"/>
                </a:solidFill>
                <a:latin typeface="楷体" pitchFamily="49" charset="-122"/>
                <a:ea typeface="楷体" pitchFamily="49" charset="-122"/>
              </a:rPr>
              <a:t>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323528" y="332656"/>
            <a:ext cx="8229600" cy="1143000"/>
          </a:xfrm>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16568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458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2169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3101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8917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5522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034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464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8770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294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34183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880829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44268545"/>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defTabSz="91408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洁净圣殿</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21:12-17</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11:15-19</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19:45-48</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079055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1995775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4290521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84288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4533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91621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362038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5675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656318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85020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1033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855832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0239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2892862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29950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62549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66671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2669118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5644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zh-CN" altLang="en-US" sz="4800" dirty="0">
                <a:latin typeface="黑体"/>
                <a:ea typeface="黑体"/>
                <a:cs typeface="黑体"/>
              </a:rPr>
              <a:t>如何修复关系</a:t>
            </a:r>
            <a:endParaRPr lang="en-US" dirty="0">
              <a:latin typeface="黑体"/>
              <a:ea typeface="黑体"/>
              <a:cs typeface="黑体"/>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zh-CN" altLang="en-US" sz="4000" i="1" dirty="0">
                <a:latin typeface="黑体"/>
                <a:ea typeface="黑体"/>
                <a:cs typeface="黑体"/>
              </a:rPr>
              <a:t>马太福音</a:t>
            </a:r>
            <a:r>
              <a:rPr lang="en-US" sz="4000" i="1" dirty="0">
                <a:latin typeface="黑体"/>
                <a:ea typeface="黑体"/>
                <a:cs typeface="黑体"/>
              </a:rPr>
              <a:t> 18:15-20</a:t>
            </a:r>
          </a:p>
        </p:txBody>
      </p:sp>
      <p:sp>
        <p:nvSpPr>
          <p:cNvPr id="10" name="Text Box 6"/>
          <p:cNvSpPr txBox="1">
            <a:spLocks noChangeArrowheads="1"/>
          </p:cNvSpPr>
          <p:nvPr/>
        </p:nvSpPr>
        <p:spPr bwMode="auto">
          <a:xfrm>
            <a:off x="1"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www.BibleStudyDownloads.org</a:t>
            </a:r>
          </a:p>
        </p:txBody>
      </p:sp>
    </p:spTree>
    <p:extLst>
      <p:ext uri="{BB962C8B-B14F-4D97-AF65-F5344CB8AC3E}">
        <p14:creationId xmlns:p14="http://schemas.microsoft.com/office/powerpoint/2010/main" val="904755814"/>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3586865635"/>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3863563533"/>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9061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7" y="38135"/>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808765321"/>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0472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eaLnBrk="1" fontAlgn="auto" hangingPunct="1">
              <a:spcBef>
                <a:spcPts val="0"/>
              </a:spcBef>
              <a:spcAft>
                <a:spcPts val="0"/>
              </a:spcAft>
            </a:pP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前 行 後 随 的 众 人 喊 着 说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 原 有 求 救 的 意 思 ， 在 此 是 称 颂 的 话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归 於 大 卫 的 子 孙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奉 主 名 来 的 是 应 当 称 颂 的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高 高 在 上 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endParaRPr lang="en-US" b="1" dirty="0">
              <a:solidFill>
                <a:srgbClr val="C00000"/>
              </a:solidFill>
              <a:latin typeface="Calibri"/>
              <a:ea typeface="+mn-ea"/>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马太</a:t>
            </a:r>
            <a:r>
              <a:rPr lang="en-US" altLang="zh-CN" b="1" dirty="0">
                <a:solidFill>
                  <a:srgbClr val="C00000"/>
                </a:solidFill>
                <a:latin typeface="Calibri"/>
                <a:ea typeface="宋体"/>
                <a:cs typeface="+mn-cs"/>
              </a:rPr>
              <a:t>21:9</a:t>
            </a:r>
            <a:endParaRPr lang="en-US" sz="1800" dirty="0">
              <a:solidFill>
                <a:prstClr val="black"/>
              </a:solidFill>
              <a:latin typeface="Calibri"/>
              <a:ea typeface="+mn-ea"/>
              <a:cs typeface="+mn-cs"/>
            </a:endParaRPr>
          </a:p>
          <a:p>
            <a:pPr eaLnBrk="1" fontAlgn="auto" hangingPunct="1">
              <a:spcBef>
                <a:spcPts val="0"/>
              </a:spcBef>
              <a:spcAft>
                <a:spcPts val="0"/>
              </a:spcAft>
            </a:pPr>
            <a:endParaRPr lang="en-GB" sz="1800" dirty="0">
              <a:solidFill>
                <a:prstClr val="black"/>
              </a:solidFill>
              <a:latin typeface="Calibri"/>
              <a:ea typeface="+mn-ea"/>
              <a:cs typeface="+mn-cs"/>
            </a:endParaRPr>
          </a:p>
        </p:txBody>
      </p:sp>
    </p:spTree>
    <p:extLst>
      <p:ext uri="{BB962C8B-B14F-4D97-AF65-F5344CB8AC3E}">
        <p14:creationId xmlns:p14="http://schemas.microsoft.com/office/powerpoint/2010/main" val="3262310622"/>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从圣枝到双掌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6205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4220814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000" b="0" dirty="0">
                <a:effectLst/>
              </a:rPr>
              <a:t>基督的死怎么比</a:t>
            </a:r>
            <a:br>
              <a:rPr lang="en-US" altLang="zh-CN" sz="6000" b="0" dirty="0">
                <a:effectLst/>
              </a:rPr>
            </a:br>
            <a:r>
              <a:rPr lang="zh-CN" altLang="en-US" sz="6000" b="0" dirty="0">
                <a:effectLst/>
              </a:rPr>
              <a:t>任何</a:t>
            </a:r>
            <a:r>
              <a:rPr lang="zh-CN" altLang="en-US" sz="6000" b="0" dirty="0">
                <a:solidFill>
                  <a:srgbClr val="FFFF00"/>
                </a:solidFill>
                <a:effectLst/>
              </a:rPr>
              <a:t>牺牲</a:t>
            </a:r>
            <a:r>
              <a:rPr lang="zh-CN" altLang="en-US" sz="6000" b="0" dirty="0">
                <a:effectLst/>
              </a:rPr>
              <a:t>都好？</a:t>
            </a:r>
            <a:endParaRPr lang="en-US" dirty="0"/>
          </a:p>
        </p:txBody>
      </p:sp>
    </p:spTree>
    <p:extLst>
      <p:ext uri="{BB962C8B-B14F-4D97-AF65-F5344CB8AC3E}">
        <p14:creationId xmlns:p14="http://schemas.microsoft.com/office/powerpoint/2010/main" val="11458153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73136098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altLang="zh-CN" sz="2400"/>
              <a:t>I.	</a:t>
            </a:r>
            <a:r>
              <a:rPr lang="en-US" altLang="zh-CN" sz="2400"/>
              <a:t>(15-17) </a:t>
            </a:r>
            <a:r>
              <a:rPr lang="zh-CN" altLang="en-US" sz="2400"/>
              <a:t>教会正确的与犯罪的信徒徒重建关系的</a:t>
            </a:r>
            <a:r>
              <a:rPr lang="zh-CN" altLang="en-US" sz="2400">
                <a:solidFill>
                  <a:srgbClr val="FFFF00"/>
                </a:solidFill>
              </a:rPr>
              <a:t>方法</a:t>
            </a:r>
            <a:r>
              <a:rPr lang="zh-CN" altLang="en-US" sz="2400"/>
              <a:t>是尽量不公开。</a:t>
            </a:r>
            <a:endParaRPr kumimoji="0" lang="zh-CN" altLang="en-US" sz="2400">
              <a:solidFill>
                <a:srgbClr val="FFFF00"/>
              </a:solidFill>
            </a:endParaRPr>
          </a:p>
        </p:txBody>
      </p:sp>
      <p:pic>
        <p:nvPicPr>
          <p:cNvPr id="15462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40" name="Rectangle 2"/>
          <p:cNvSpPr txBox="1">
            <a:spLocks noChangeArrowheads="1"/>
          </p:cNvSpPr>
          <p:nvPr/>
        </p:nvSpPr>
        <p:spPr bwMode="auto">
          <a:xfrm>
            <a:off x="254000" y="1441450"/>
            <a:ext cx="8763000" cy="54102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(15) </a:t>
            </a:r>
            <a:r>
              <a:rPr lang="zh-CN" altLang="en-US" b="1" dirty="0">
                <a:solidFill>
                  <a:srgbClr val="BBE0E3"/>
                </a:solidFill>
                <a:effectLst>
                  <a:glow rad="177800">
                    <a:srgbClr val="000000">
                      <a:alpha val="75000"/>
                    </a:srgbClr>
                  </a:glow>
                </a:effectLst>
                <a:ea typeface="ＭＳ Ｐゴシック" charset="-128"/>
                <a:cs typeface="ＭＳ Ｐゴシック"/>
              </a:rPr>
              <a:t>个人的罪只局限于那些</a:t>
            </a:r>
            <a:r>
              <a:rPr lang="zh-CN" altLang="en-US" b="1" dirty="0">
                <a:solidFill>
                  <a:srgbClr val="FFFF00"/>
                </a:solidFill>
                <a:effectLst>
                  <a:glow rad="177800">
                    <a:srgbClr val="000000">
                      <a:alpha val="75000"/>
                    </a:srgbClr>
                  </a:glow>
                </a:effectLst>
                <a:ea typeface="ＭＳ Ｐゴシック" charset="-128"/>
                <a:cs typeface="ＭＳ Ｐゴシック"/>
              </a:rPr>
              <a:t>直接参与者</a:t>
            </a:r>
            <a:r>
              <a:rPr lang="zh-CN" altLang="en-US" b="1" dirty="0">
                <a:solidFill>
                  <a:srgbClr val="BBE0E3"/>
                </a:solidFill>
                <a:effectLst>
                  <a:glow rad="177800">
                    <a:srgbClr val="000000">
                      <a:alpha val="75000"/>
                    </a:srgbClr>
                  </a:glow>
                </a:effectLst>
                <a:ea typeface="ＭＳ Ｐゴシック" charset="-128"/>
                <a:cs typeface="ＭＳ Ｐゴシック"/>
              </a:rPr>
              <a:t>因此容易重建犯罪的人。</a:t>
            </a:r>
            <a:endParaRPr lang="en-US" altLang="zh-CN"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16) </a:t>
            </a:r>
            <a:r>
              <a:rPr lang="zh-CN" altLang="en-US" b="1" dirty="0">
                <a:solidFill>
                  <a:srgbClr val="BBE0E3"/>
                </a:solidFill>
                <a:effectLst>
                  <a:glow rad="177800">
                    <a:srgbClr val="000000">
                      <a:alpha val="75000"/>
                    </a:srgbClr>
                  </a:glow>
                </a:effectLst>
                <a:ea typeface="ＭＳ Ｐゴシック" charset="-128"/>
                <a:cs typeface="ＭＳ Ｐゴシック"/>
              </a:rPr>
              <a:t>经过私底下的沟通如对罪不愿悔改的情况下你可多带</a:t>
            </a:r>
            <a:r>
              <a:rPr lang="zh-CN" altLang="en-US" b="1" dirty="0">
                <a:solidFill>
                  <a:srgbClr val="FFFF00"/>
                </a:solidFill>
                <a:effectLst>
                  <a:glow rad="177800">
                    <a:srgbClr val="000000">
                      <a:alpha val="75000"/>
                    </a:srgbClr>
                  </a:glow>
                </a:effectLst>
                <a:ea typeface="ＭＳ Ｐゴシック" charset="-128"/>
                <a:cs typeface="ＭＳ Ｐゴシック"/>
              </a:rPr>
              <a:t>一两个人</a:t>
            </a:r>
            <a:r>
              <a:rPr lang="zh-CN" altLang="en-US" b="1" dirty="0">
                <a:solidFill>
                  <a:srgbClr val="BBE0E3"/>
                </a:solidFill>
                <a:effectLst>
                  <a:glow rad="177800">
                    <a:srgbClr val="000000">
                      <a:alpha val="75000"/>
                    </a:srgbClr>
                  </a:glow>
                </a:effectLst>
                <a:ea typeface="ＭＳ Ｐゴシック" charset="-128"/>
                <a:cs typeface="ＭＳ Ｐゴシック"/>
              </a:rPr>
              <a:t>一同处理以便重建罪人。</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上</a:t>
            </a:r>
            <a:r>
              <a:rPr lang="en-US" b="1" dirty="0">
                <a:solidFill>
                  <a:srgbClr val="BBE0E3"/>
                </a:solidFill>
                <a:effectLst>
                  <a:glow rad="177800">
                    <a:srgbClr val="000000">
                      <a:alpha val="75000"/>
                    </a:srgbClr>
                  </a:glow>
                </a:effectLst>
                <a:ea typeface="ＭＳ Ｐゴシック" charset="-128"/>
                <a:cs typeface="ＭＳ Ｐゴシック"/>
              </a:rPr>
              <a:t>)</a:t>
            </a:r>
            <a:r>
              <a:rPr lang="zh-CN" altLang="en-US" b="1" dirty="0">
                <a:solidFill>
                  <a:srgbClr val="BBE0E3"/>
                </a:solidFill>
                <a:effectLst>
                  <a:glow rad="177800">
                    <a:srgbClr val="000000">
                      <a:alpha val="75000"/>
                    </a:srgbClr>
                  </a:glow>
                </a:effectLst>
                <a:ea typeface="ＭＳ Ｐゴシック" charset="-128"/>
                <a:cs typeface="ＭＳ Ｐゴシック"/>
              </a:rPr>
              <a:t>经过一小组人的沟通与重建如对罪还是不愿悔改的情况下可让</a:t>
            </a:r>
            <a:r>
              <a:rPr lang="zh-CN" altLang="en-US" b="1" dirty="0">
                <a:solidFill>
                  <a:srgbClr val="FFFF00"/>
                </a:solidFill>
                <a:effectLst>
                  <a:glow rad="177800">
                    <a:srgbClr val="000000">
                      <a:alpha val="75000"/>
                    </a:srgbClr>
                  </a:glow>
                </a:effectLst>
                <a:ea typeface="ＭＳ Ｐゴシック" charset="-128"/>
                <a:cs typeface="ＭＳ Ｐゴシック"/>
              </a:rPr>
              <a:t>全教会</a:t>
            </a:r>
            <a:r>
              <a:rPr lang="zh-CN" altLang="en-US" b="1" dirty="0">
                <a:solidFill>
                  <a:srgbClr val="BBE0E3"/>
                </a:solidFill>
                <a:effectLst>
                  <a:glow rad="177800">
                    <a:srgbClr val="000000">
                      <a:alpha val="75000"/>
                    </a:srgbClr>
                  </a:glow>
                </a:effectLst>
                <a:ea typeface="ＭＳ Ｐゴシック" charset="-128"/>
                <a:cs typeface="ＭＳ Ｐゴシック"/>
              </a:rPr>
              <a:t>知道以制止继续犯罪。</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下</a:t>
            </a:r>
            <a:r>
              <a:rPr lang="en-US" b="1" dirty="0">
                <a:solidFill>
                  <a:srgbClr val="BBE0E3"/>
                </a:solidFill>
                <a:effectLst>
                  <a:glow rad="177800">
                    <a:srgbClr val="000000">
                      <a:alpha val="75000"/>
                    </a:srgbClr>
                  </a:glow>
                </a:effectLst>
                <a:ea typeface="ＭＳ Ｐゴシック" charset="-128"/>
                <a:cs typeface="ＭＳ Ｐゴシック"/>
              </a:rPr>
              <a:t>) </a:t>
            </a:r>
            <a:r>
              <a:rPr lang="zh-CN" altLang="en-US" b="1" dirty="0">
                <a:solidFill>
                  <a:srgbClr val="BBE0E3"/>
                </a:solidFill>
                <a:effectLst>
                  <a:glow rad="177800">
                    <a:srgbClr val="000000">
                      <a:alpha val="75000"/>
                    </a:srgbClr>
                  </a:glow>
                </a:effectLst>
                <a:ea typeface="ＭＳ Ｐゴシック" charset="-128"/>
                <a:cs typeface="ＭＳ Ｐゴシック"/>
              </a:rPr>
              <a:t>不愿悔改的罪人让教会知道</a:t>
            </a:r>
            <a:r>
              <a:rPr lang="zh-CN" altLang="en-US" b="1" dirty="0">
                <a:solidFill>
                  <a:srgbClr val="FFFFFF"/>
                </a:solidFill>
                <a:effectLst>
                  <a:glow rad="177800">
                    <a:srgbClr val="000000">
                      <a:alpha val="75000"/>
                    </a:srgbClr>
                  </a:glow>
                </a:effectLst>
                <a:ea typeface="ＭＳ Ｐゴシック" charset="-128"/>
                <a:cs typeface="ＭＳ Ｐゴシック"/>
              </a:rPr>
              <a:t>后的后果既是</a:t>
            </a:r>
            <a:r>
              <a:rPr lang="zh-CN" altLang="en-US" b="1" dirty="0">
                <a:solidFill>
                  <a:srgbClr val="FFFF00"/>
                </a:solidFill>
                <a:effectLst>
                  <a:glow rad="177800">
                    <a:srgbClr val="000000">
                      <a:alpha val="75000"/>
                    </a:srgbClr>
                  </a:glow>
                </a:effectLst>
                <a:ea typeface="ＭＳ Ｐゴシック" charset="-128"/>
                <a:cs typeface="ＭＳ Ｐゴシック"/>
              </a:rPr>
              <a:t>对待罪人如同非信徒</a:t>
            </a:r>
            <a:r>
              <a:rPr lang="zh-CN" altLang="en-US" b="1" dirty="0">
                <a:solidFill>
                  <a:srgbClr val="BBE0E3"/>
                </a:solidFill>
                <a:effectLst>
                  <a:glow rad="177800">
                    <a:srgbClr val="000000">
                      <a:alpha val="75000"/>
                    </a:srgbClr>
                  </a:glow>
                </a:effectLst>
                <a:ea typeface="ＭＳ Ｐゴシック" charset="-128"/>
                <a:cs typeface="ＭＳ Ｐゴシック"/>
              </a:rPr>
              <a:t>（这包括取消会籍）。</a:t>
            </a:r>
            <a:endParaRPr lang="en-US" b="1" dirty="0">
              <a:solidFill>
                <a:srgbClr val="BBE0E3"/>
              </a:solidFill>
              <a:effectLst>
                <a:glow rad="177800">
                  <a:srgbClr val="000000">
                    <a:alpha val="75000"/>
                  </a:srgbClr>
                </a:glow>
              </a:effectLst>
              <a:ea typeface="ＭＳ Ｐゴシック" charset="-128"/>
              <a:cs typeface="ＭＳ Ｐゴシック"/>
            </a:endParaRPr>
          </a:p>
        </p:txBody>
      </p:sp>
    </p:spTree>
    <p:extLst>
      <p:ext uri="{BB962C8B-B14F-4D97-AF65-F5344CB8AC3E}">
        <p14:creationId xmlns:p14="http://schemas.microsoft.com/office/powerpoint/2010/main" val="26113871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fade">
                                      <p:cBhvr>
                                        <p:cTn id="15" dur="2000"/>
                                        <p:tgtEl>
                                          <p:spTgt spid="4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fade">
                                      <p:cBhvr>
                                        <p:cTn id="18" dur="2000"/>
                                        <p:tgtEl>
                                          <p:spTgt spid="4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endParaRPr lang="en-US">
                <a:solidFill>
                  <a:srgbClr val="6D6D6D"/>
                </a:solidFill>
                <a:latin typeface="Garamond" charset="0"/>
                <a:cs typeface="+mn-cs"/>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32260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zh-CN" altLang="en-US" dirty="0"/>
              <a:t>一枚银币</a:t>
            </a:r>
            <a:endParaRPr lang="en-US" b="1" dirty="0"/>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solidFill>
                  <a:srgbClr val="000000"/>
                </a:solidFill>
              </a:rPr>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TW" altLang="en-US" sz="1400" dirty="0"/>
              <a:t>銀幣</a:t>
            </a:r>
            <a:endParaRPr lang="en-SG" altLang="zh-TW" sz="1400" dirty="0"/>
          </a:p>
          <a:p>
            <a:pPr algn="l"/>
            <a:r>
              <a:rPr lang="zh-CN" altLang="en-US" sz="1400" dirty="0"/>
              <a:t>在一世纪的时代，一枚银币被认为是一个普通劳动者的平日工资。当被问及向凯撒缴纳税款是否合法时，耶稣要求看这枚硬币 </a:t>
            </a:r>
            <a:r>
              <a:rPr lang="en-US" altLang="zh-CN" sz="1400" dirty="0">
                <a:solidFill>
                  <a:srgbClr val="000000"/>
                </a:solidFill>
              </a:rPr>
              <a:t>(</a:t>
            </a:r>
            <a:r>
              <a:rPr lang="zh-CN" altLang="en-US" sz="1400" dirty="0">
                <a:solidFill>
                  <a:srgbClr val="000000"/>
                </a:solidFill>
              </a:rPr>
              <a:t>马太</a:t>
            </a:r>
            <a:r>
              <a:rPr lang="en-US" sz="1400" dirty="0">
                <a:solidFill>
                  <a:srgbClr val="000000"/>
                </a:solidFill>
              </a:rPr>
              <a:t>22:18).</a:t>
            </a:r>
          </a:p>
          <a:p>
            <a:pPr algn="l"/>
            <a:endParaRPr lang="en-US" sz="1400" dirty="0">
              <a:solidFill>
                <a:srgbClr val="000000"/>
              </a:solidFill>
            </a:endParaRPr>
          </a:p>
          <a:p>
            <a:pPr algn="l"/>
            <a:r>
              <a:rPr lang="zh-CN" altLang="en-US" sz="1400" dirty="0"/>
              <a:t>一枚硬币可以购买什么：</a:t>
            </a:r>
            <a:endParaRPr lang="en-US" sz="1400" b="1" dirty="0">
              <a:solidFill>
                <a:srgbClr val="000000"/>
              </a:solidFill>
            </a:endParaRPr>
          </a:p>
          <a:p>
            <a:pPr algn="l"/>
            <a:r>
              <a:rPr lang="en-US" altLang="zh-CN" sz="1400" dirty="0"/>
              <a:t>15</a:t>
            </a:r>
            <a:r>
              <a:rPr lang="zh-CN" altLang="en-US" sz="1400" dirty="0"/>
              <a:t>磅小麦（在篮子里）</a:t>
            </a:r>
            <a:endParaRPr lang="en-US" altLang="zh-CN" sz="1400" dirty="0"/>
          </a:p>
          <a:p>
            <a:pPr algn="l"/>
            <a:endParaRPr lang="en-US" sz="1400" dirty="0">
              <a:solidFill>
                <a:srgbClr val="000000"/>
              </a:solidFill>
            </a:endParaRPr>
          </a:p>
          <a:p>
            <a:r>
              <a:rPr lang="zh-CN" altLang="en-US" sz="1400" dirty="0"/>
              <a:t>硬币文本的翻译： “神圣的奥古斯都之子提比略恺撒，</a:t>
            </a:r>
            <a:r>
              <a:rPr lang="en-US" altLang="zh-CN" sz="1400" dirty="0"/>
              <a:t>[</a:t>
            </a:r>
            <a:r>
              <a:rPr lang="zh-CN" altLang="en-US" sz="1400" dirty="0"/>
              <a:t>他本人</a:t>
            </a:r>
            <a:r>
              <a:rPr lang="en-US" altLang="zh-CN" sz="1400" dirty="0"/>
              <a:t>]</a:t>
            </a:r>
            <a:r>
              <a:rPr lang="zh-CN" altLang="en-US" sz="1400" dirty="0"/>
              <a:t>奥古斯都”</a:t>
            </a: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CN" altLang="en-US" sz="1400" dirty="0"/>
              <a:t>当法利赛人问耶稣是否可以向凯撒纳税时，耶稣要求看到一枚钱币。他们给了他一个像这样的银币。这枚硬币的座右铭宣称提比略是在他之前的神圣凯撒的儿子。耶稣，上帝的真正儿子，带出了提比略的要求的讽刺</a:t>
            </a:r>
            <a:r>
              <a:rPr lang="en-US" sz="1400" dirty="0">
                <a:solidFill>
                  <a:srgbClr val="000000"/>
                </a:solidFill>
              </a:rPr>
              <a:t>(</a:t>
            </a:r>
            <a:r>
              <a:rPr lang="zh-CN" altLang="en-US" sz="1400" dirty="0">
                <a:solidFill>
                  <a:srgbClr val="000000"/>
                </a:solidFill>
              </a:rPr>
              <a:t>马太</a:t>
            </a:r>
            <a:r>
              <a:rPr lang="en-US" sz="1400" dirty="0">
                <a:solidFill>
                  <a:srgbClr val="000000"/>
                </a:solidFill>
              </a:rPr>
              <a:t>22:17-22; </a:t>
            </a:r>
            <a:r>
              <a:rPr lang="zh-CN" altLang="en-US" sz="1400" dirty="0">
                <a:solidFill>
                  <a:srgbClr val="000000"/>
                </a:solidFill>
              </a:rPr>
              <a:t>马可</a:t>
            </a:r>
            <a:r>
              <a:rPr lang="en-US" sz="1400" dirty="0">
                <a:solidFill>
                  <a:srgbClr val="000000"/>
                </a:solidFill>
              </a:rPr>
              <a:t>12:14-17; </a:t>
            </a:r>
            <a:r>
              <a:rPr lang="zh-CN" altLang="en-US" sz="1400" dirty="0">
                <a:solidFill>
                  <a:srgbClr val="000000"/>
                </a:solidFill>
              </a:rPr>
              <a:t>路加</a:t>
            </a:r>
            <a:r>
              <a:rPr lang="en-US" sz="1400" dirty="0">
                <a:solidFill>
                  <a:srgbClr val="000000"/>
                </a:solidFill>
              </a:rPr>
              <a:t> 20:21-26).</a:t>
            </a:r>
            <a:endParaRPr lang="en-US" sz="1200" dirty="0">
              <a:solidFill>
                <a:srgbClr val="000000"/>
              </a:solidFill>
            </a:endParaRPr>
          </a:p>
        </p:txBody>
      </p:sp>
    </p:spTree>
    <p:extLst>
      <p:ext uri="{BB962C8B-B14F-4D97-AF65-F5344CB8AC3E}">
        <p14:creationId xmlns:p14="http://schemas.microsoft.com/office/powerpoint/2010/main" val="27494131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9340094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22575427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chemeClr val="bg1"/>
                </a:solidFill>
                <a:latin typeface="KaiTi" pitchFamily="49" charset="-122"/>
                <a:ea typeface="KaiTi" pitchFamily="49" charset="-122"/>
                <a:cs typeface="Arial" charset="0"/>
              </a:rPr>
              <a:t>耶稣</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將來</a:t>
            </a:r>
            <a:r>
              <a:rPr lang="zh-TW" altLang="en-US" sz="3200" b="1" dirty="0">
                <a:solidFill>
                  <a:schemeClr val="bg1"/>
                </a:solidFill>
                <a:latin typeface="KaiTi" pitchFamily="49" charset="-122"/>
                <a:ea typeface="KaiTi" pitchFamily="49" charset="-122"/>
              </a:rPr>
              <a:t>在這 裡没有一塊石頭 留在石頭上，不被</a:t>
            </a:r>
            <a:r>
              <a:rPr lang="en-US" altLang="zh-TW" sz="3200" b="1" dirty="0">
                <a:solidFill>
                  <a:schemeClr val="bg1"/>
                </a:solidFill>
                <a:latin typeface="KaiTi" pitchFamily="49" charset="-122"/>
                <a:ea typeface="KaiTi" pitchFamily="49" charset="-122"/>
              </a:rPr>
              <a:t> </a:t>
            </a:r>
            <a:r>
              <a:rPr lang="zh-TW" altLang="en-US" sz="3200" b="1" dirty="0">
                <a:solidFill>
                  <a:schemeClr val="bg1"/>
                </a:solidFill>
                <a:latin typeface="KaiTi" pitchFamily="49" charset="-122"/>
                <a:ea typeface="KaiTi" pitchFamily="49" charset="-122"/>
              </a:rPr>
              <a:t>拆毁了 。</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                 </a:t>
            </a:r>
            <a:r>
              <a:rPr lang="en-US" sz="3200" b="1" dirty="0">
                <a:solidFill>
                  <a:schemeClr val="bg1"/>
                </a:solidFill>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latin typeface="KaiTi" pitchFamily="49" charset="-122"/>
                <a:ea typeface="KaiTi" pitchFamily="49" charset="-122"/>
                <a:cs typeface="Arial" charset="0"/>
              </a:rPr>
              <a:t>門</a:t>
            </a:r>
            <a:r>
              <a:rPr lang="zh-CN" altLang="en-US" sz="3200" b="1" dirty="0">
                <a:solidFill>
                  <a:srgbClr val="FFFFFF"/>
                </a:solidFill>
                <a:latin typeface="KaiTi" pitchFamily="49" charset="-122"/>
                <a:ea typeface="KaiTi" pitchFamily="49" charset="-122"/>
                <a:cs typeface="Arial" charset="0"/>
              </a:rPr>
              <a:t>徒</a:t>
            </a:r>
            <a:r>
              <a:rPr lang="en-US" sz="3200" b="1" dirty="0">
                <a:solidFill>
                  <a:srgbClr val="FFFFFF"/>
                </a:solidFill>
                <a:latin typeface="KaiTi" pitchFamily="49" charset="-122"/>
                <a:ea typeface="KaiTi" pitchFamily="49" charset="-122"/>
                <a:cs typeface="Arial" charset="0"/>
              </a:rPr>
              <a:t>: </a:t>
            </a:r>
            <a:r>
              <a:rPr lang="zh-CN" altLang="en-US" sz="3200" b="1" dirty="0">
                <a:solidFill>
                  <a:srgbClr val="FFFFFF"/>
                </a:solidFill>
                <a:latin typeface="KaiTi" pitchFamily="49" charset="-122"/>
                <a:ea typeface="KaiTi" pitchFamily="49" charset="-122"/>
                <a:cs typeface="Arial" charset="0"/>
              </a:rPr>
              <a:t>何</a:t>
            </a:r>
            <a:r>
              <a:rPr lang="zh-TW" altLang="en-US" sz="3200" b="1" dirty="0">
                <a:solidFill>
                  <a:srgbClr val="FFFFFF"/>
                </a:solidFill>
                <a:latin typeface="KaiTi" pitchFamily="49" charset="-122"/>
                <a:ea typeface="KaiTi" pitchFamily="49" charset="-122"/>
                <a:cs typeface="Arial" charset="0"/>
              </a:rPr>
              <a:t>時</a:t>
            </a:r>
            <a:r>
              <a:rPr lang="en-US" sz="3200" b="1" dirty="0">
                <a:solidFill>
                  <a:srgbClr val="FFFFFF"/>
                </a:solidFill>
                <a:latin typeface="KaiTi" pitchFamily="49" charset="-122"/>
                <a:ea typeface="KaiTi" pitchFamily="49" charset="-122"/>
                <a:cs typeface="Arial" charset="0"/>
              </a:rPr>
              <a:t>?</a:t>
            </a:r>
            <a:r>
              <a:rPr lang="zh-TW" altLang="en-US" sz="3200" b="1" dirty="0">
                <a:solidFill>
                  <a:srgbClr val="FFFFFF"/>
                </a:solidFill>
                <a:latin typeface="KaiTi" pitchFamily="49" charset="-122"/>
                <a:ea typeface="KaiTi" pitchFamily="49" charset="-122"/>
                <a:cs typeface="Arial" charset="0"/>
              </a:rPr>
              <a:t> 有甚麼跡象</a:t>
            </a:r>
            <a:r>
              <a:rPr lang="en-US" sz="3200" b="1" dirty="0">
                <a:solidFill>
                  <a:srgbClr val="FFFFFF"/>
                </a:solidFill>
                <a:latin typeface="KaiTi" pitchFamily="49" charset="-122"/>
                <a:ea typeface="KaiTi" pitchFamily="49" charset="-122"/>
                <a:cs typeface="Arial" charset="0"/>
              </a:rPr>
              <a:t>? (24:3)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末世的</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徵兆</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(4-8)</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大</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災難</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(9-14, 21-22)</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FF"/>
                </a:solidFill>
                <a:latin typeface="楷体" pitchFamily="49" charset="-122"/>
                <a:ea typeface="楷体" pitchFamily="49" charset="-122"/>
              </a:rPr>
              <a:t>憎惡的蒼凉</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(15-20)</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假基</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督與假</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先知</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(23-26)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p:spPr>
        <p:txBody>
          <a:bodyPr wrap="square">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第二次的再来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(27-31):</a:t>
            </a:r>
          </a:p>
          <a:p>
            <a:pP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latin typeface="楷体" pitchFamily="49" charset="-122"/>
                <a:ea typeface="楷体" pitchFamily="49" charset="-122"/>
              </a:rPr>
              <a:t>天上的</a:t>
            </a:r>
            <a:r>
              <a:rPr lang="zh-TW" altLang="en-US" sz="1800" dirty="0">
                <a:solidFill>
                  <a:srgbClr val="FFFFFF"/>
                </a:solidFill>
                <a:effectLst>
                  <a:glow rad="241300">
                    <a:srgbClr val="000000">
                      <a:alpha val="75000"/>
                    </a:srgbClr>
                  </a:glow>
                </a:effectLst>
                <a:latin typeface="楷体" pitchFamily="49" charset="-122"/>
                <a:ea typeface="楷体" pitchFamily="49" charset="-122"/>
              </a:rPr>
              <a:t>徵</a:t>
            </a:r>
            <a:r>
              <a:rPr lang="zh-CN" altLang="en-US" sz="1800" dirty="0">
                <a:solidFill>
                  <a:srgbClr val="FFFFFF"/>
                </a:solidFill>
                <a:effectLst>
                  <a:glow rad="241300">
                    <a:srgbClr val="000000">
                      <a:alpha val="75000"/>
                    </a:srgbClr>
                  </a:glow>
                </a:effectLst>
                <a:latin typeface="楷体" pitchFamily="49" charset="-122"/>
                <a:ea typeface="楷体" pitchFamily="49" charset="-122"/>
              </a:rPr>
              <a:t>兆</a:t>
            </a:r>
            <a:r>
              <a:rPr lang="en-US" altLang="zh-TW" sz="1800" dirty="0">
                <a:solidFill>
                  <a:srgbClr val="FFFFFF"/>
                </a:solidFill>
                <a:effectLst>
                  <a:glow rad="241300">
                    <a:srgbClr val="000000">
                      <a:alpha val="75000"/>
                    </a:srgbClr>
                  </a:glow>
                </a:effectLst>
                <a:latin typeface="楷体" pitchFamily="49" charset="-122"/>
                <a:ea typeface="楷体" pitchFamily="49" charset="-122"/>
              </a:rPr>
              <a:t> (29-30)</a:t>
            </a:r>
          </a:p>
          <a:p>
            <a:pPr>
              <a:defRPr/>
            </a:pPr>
            <a:endParaRPr lang="en-US" sz="1800" dirty="0">
              <a:solidFill>
                <a:srgbClr val="FFFFFF"/>
              </a:solidFill>
              <a:effectLst>
                <a:glow rad="241300">
                  <a:srgbClr val="000000">
                    <a:alpha val="75000"/>
                  </a:srgbClr>
                </a:glow>
              </a:effectLst>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人子的再来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(27, 30)</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TW" altLang="en-US" sz="1800" dirty="0">
                <a:solidFill>
                  <a:srgbClr val="FFFFFF"/>
                </a:solidFill>
                <a:effectLst>
                  <a:glow rad="241300">
                    <a:srgbClr val="000000">
                      <a:alpha val="75000"/>
                    </a:srgbClr>
                  </a:glow>
                </a:effectLst>
                <a:latin typeface="楷体" pitchFamily="49" charset="-122"/>
                <a:ea typeface="楷体" pitchFamily="49" charset="-122"/>
              </a:rPr>
              <a:t>飛鳥</a:t>
            </a:r>
            <a:r>
              <a:rPr lang="zh-CN" altLang="en-US" sz="1800" dirty="0">
                <a:solidFill>
                  <a:srgbClr val="FFFFFF"/>
                </a:solidFill>
                <a:effectLst>
                  <a:glow rad="241300">
                    <a:srgbClr val="000000">
                      <a:alpha val="75000"/>
                    </a:srgbClr>
                  </a:glow>
                </a:effectLst>
                <a:latin typeface="楷体" pitchFamily="49" charset="-122"/>
                <a:ea typeface="楷体" pitchFamily="49" charset="-122"/>
              </a:rPr>
              <a:t>的食物</a:t>
            </a:r>
            <a:r>
              <a:rPr lang="en-US" altLang="zh-TW" sz="1800" dirty="0">
                <a:solidFill>
                  <a:srgbClr val="FFFFFF"/>
                </a:solidFill>
                <a:effectLst>
                  <a:glow rad="241300">
                    <a:srgbClr val="000000">
                      <a:alpha val="75000"/>
                    </a:srgbClr>
                  </a:glow>
                </a:effectLst>
                <a:latin typeface="楷体" pitchFamily="49" charset="-122"/>
                <a:ea typeface="楷体" pitchFamily="49" charset="-122"/>
              </a:rPr>
              <a:t>(28)</a:t>
            </a:r>
          </a:p>
          <a:p>
            <a:pPr>
              <a:defRPr/>
            </a:pPr>
            <a:endParaRPr lang="en-US" sz="1800" dirty="0">
              <a:solidFill>
                <a:srgbClr val="FFFFFF"/>
              </a:solidFill>
              <a:effectLst>
                <a:glow rad="241300">
                  <a:srgbClr val="000000">
                    <a:alpha val="75000"/>
                  </a:srgbClr>
                </a:glow>
              </a:effectLst>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選</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民的拯救</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(31)</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p:spPr>
        <p:txBody>
          <a:bodyPr>
            <a:spAutoFit/>
          </a:bodyPr>
          <a:lstStyle/>
          <a:p>
            <a:pPr algn="ctr" eaLnBrk="1" hangingPunct="1">
              <a:spcBef>
                <a:spcPct val="50000"/>
              </a:spcBef>
              <a:defRPr/>
            </a:pP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a:t>
            </a: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太</a:t>
            </a: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 25:31-46)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rPr>
              <a:t>裁判</a:t>
            </a:r>
            <a:endParaRPr lang="en-US" altLang="zh-TW"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绵羊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山羊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00"/>
                </a:solidFill>
                <a:latin typeface="KaiTi" pitchFamily="49" charset="-122"/>
                <a:ea typeface="KaiTi" pitchFamily="49" charset="-122"/>
              </a:rPr>
              <a:t>與啟示錄相關性的經</a:t>
            </a:r>
            <a:r>
              <a:rPr lang="zh-CN" altLang="en-US" sz="1800" b="1" dirty="0">
                <a:solidFill>
                  <a:srgbClr val="FFFF00"/>
                </a:solidFill>
                <a:latin typeface="KaiTi" pitchFamily="49" charset="-122"/>
                <a:ea typeface="KaiTi" pitchFamily="49" charset="-122"/>
              </a:rPr>
              <a:t>文</a:t>
            </a:r>
            <a:endParaRPr lang="en-US" altLang="zh-TW" sz="1800" b="1" dirty="0">
              <a:solidFill>
                <a:srgbClr val="FFFF00"/>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2123728" y="1052735"/>
            <a:ext cx="633670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目前和未来的迹象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4283968" y="2607295"/>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6588224" y="260729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8" name="Rectangle 7"/>
          <p:cNvSpPr/>
          <p:nvPr/>
        </p:nvSpPr>
        <p:spPr>
          <a:xfrm>
            <a:off x="1062858" y="3204384"/>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82108" y="36738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316230" y="3267842"/>
            <a:ext cx="1391671" cy="184666"/>
          </a:xfrm>
          <a:prstGeom prst="rect">
            <a:avLst/>
          </a:prstGeom>
          <a:solidFill>
            <a:srgbClr val="CC2201"/>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1053234" y="4025028"/>
            <a:ext cx="1199078" cy="221599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现在和</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将来的年代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1356157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1588168" y="1043110"/>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）按时间顺序</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959753" y="291280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7" name="Rectangle 6"/>
          <p:cNvSpPr/>
          <p:nvPr/>
        </p:nvSpPr>
        <p:spPr>
          <a:xfrm>
            <a:off x="959653" y="3382337"/>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2174625" y="30436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0" name="Rectangle 9"/>
          <p:cNvSpPr/>
          <p:nvPr/>
        </p:nvSpPr>
        <p:spPr>
          <a:xfrm>
            <a:off x="4043343" y="236667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11" name="Rectangle 10"/>
          <p:cNvSpPr/>
          <p:nvPr/>
        </p:nvSpPr>
        <p:spPr>
          <a:xfrm>
            <a:off x="6347599" y="236667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676914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4" name="Rectangle 3"/>
          <p:cNvSpPr/>
          <p:nvPr/>
        </p:nvSpPr>
        <p:spPr>
          <a:xfrm>
            <a:off x="4014461" y="245329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318717" y="245329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621588" y="1004609"/>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）回顾性观点</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934353" y="300905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34253" y="3478587"/>
            <a:ext cx="1179828" cy="184666"/>
          </a:xfrm>
          <a:prstGeom prst="rect">
            <a:avLst/>
          </a:prstGeom>
          <a:solidFill>
            <a:srgbClr val="6207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149225" y="313989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939177" y="3816325"/>
            <a:ext cx="1189453" cy="295465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回顾性观点</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3558170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4" name="Rectangle 3"/>
          <p:cNvSpPr/>
          <p:nvPr/>
        </p:nvSpPr>
        <p:spPr>
          <a:xfrm>
            <a:off x="3885661" y="2841640"/>
            <a:ext cx="1686464" cy="461665"/>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186742" y="274321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448337" y="1100859"/>
            <a:ext cx="7243275"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）目前的意义</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722302" y="3422934"/>
            <a:ext cx="1239847"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748003" y="39117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011000" y="35441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719128" y="4253468"/>
            <a:ext cx="1189453" cy="203132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目前的意义</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62462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altLang="zh-CN" sz="2400"/>
              <a:t>II.	</a:t>
            </a:r>
            <a:r>
              <a:rPr lang="en-US" altLang="zh-CN" sz="2400"/>
              <a:t>(18-20) </a:t>
            </a:r>
            <a:r>
              <a:rPr lang="zh-CN" altLang="en-US" sz="2400"/>
              <a:t>教会有权柄恢复信徒或选择逐出犯罪的信徒的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667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2" name="Rectangle 2"/>
          <p:cNvSpPr>
            <a:spLocks noChangeArrowheads="1"/>
          </p:cNvSpPr>
          <p:nvPr/>
        </p:nvSpPr>
        <p:spPr bwMode="auto">
          <a:xfrm>
            <a:off x="215900" y="2336800"/>
            <a:ext cx="8101013" cy="1524000"/>
          </a:xfrm>
          <a:prstGeom prst="rect">
            <a:avLst/>
          </a:prstGeom>
          <a:noFill/>
          <a:ln w="9525">
            <a:noFill/>
            <a:miter lim="800000"/>
            <a:headEnd/>
            <a:tailEnd/>
          </a:ln>
        </p:spPr>
        <p:txBody>
          <a:bodyPr anchor="ctr"/>
          <a:lstStyle/>
          <a:p>
            <a:pPr marL="838200" indent="-838200" eaLnBrk="1" hangingPunct="1">
              <a:buFontTx/>
              <a:buChar char="•"/>
            </a:pPr>
            <a:r>
              <a:rPr kumimoji="1" lang="en-US" altLang="zh-CN" b="1">
                <a:solidFill>
                  <a:srgbClr val="FFFFFF"/>
                </a:solidFill>
                <a:latin typeface="Helvetica" pitchFamily="-84" charset="0"/>
                <a:ea typeface="ＭＳ Ｐゴシック" pitchFamily="34" charset="-128"/>
                <a:cs typeface="ＭＳ Ｐゴシック"/>
              </a:rPr>
              <a:t>(18-19) </a:t>
            </a:r>
            <a:r>
              <a:rPr kumimoji="1" lang="zh-CN" altLang="en-US" b="1">
                <a:solidFill>
                  <a:srgbClr val="FFFFFF"/>
                </a:solidFill>
                <a:latin typeface="Helvetica" pitchFamily="-84" charset="0"/>
                <a:ea typeface="ＭＳ Ｐゴシック" pitchFamily="34" charset="-128"/>
                <a:cs typeface="ＭＳ Ｐゴシック"/>
              </a:rPr>
              <a:t>教会代</a:t>
            </a:r>
            <a:r>
              <a:rPr kumimoji="1" lang="zh-CN" altLang="en-US" b="1">
                <a:solidFill>
                  <a:srgbClr val="FFFF00"/>
                </a:solidFill>
                <a:latin typeface="Helvetica" pitchFamily="-84" charset="0"/>
                <a:ea typeface="ＭＳ Ｐゴシック" pitchFamily="34" charset="-128"/>
                <a:cs typeface="ＭＳ Ｐゴシック"/>
              </a:rPr>
              <a:t>天父</a:t>
            </a:r>
            <a:r>
              <a:rPr kumimoji="1" lang="zh-CN" altLang="en-US" b="1">
                <a:solidFill>
                  <a:srgbClr val="FFFFFF"/>
                </a:solidFill>
                <a:latin typeface="Helvetica" pitchFamily="-84" charset="0"/>
                <a:ea typeface="ＭＳ Ｐゴシック" pitchFamily="34" charset="-128"/>
                <a:cs typeface="ＭＳ Ｐゴシック"/>
              </a:rPr>
              <a:t>恢复或者试图恢复犯罪的会友</a:t>
            </a:r>
            <a:br>
              <a:rPr kumimoji="1"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          1.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18</a:t>
            </a:r>
            <a:r>
              <a:rPr lang="zh-CN" altLang="en-US" b="1">
                <a:solidFill>
                  <a:srgbClr val="FFFFFF"/>
                </a:solidFill>
                <a:latin typeface="Helvetica" pitchFamily="-84" charset="0"/>
                <a:ea typeface="ＭＳ Ｐゴシック" pitchFamily="34" charset="-128"/>
                <a:cs typeface="ＭＳ Ｐゴシック"/>
              </a:rPr>
              <a:t>）教会判决的依据乃是神早已订立的</a:t>
            </a:r>
            <a:br>
              <a:rPr lang="zh-CN" altLang="en-US" b="1">
                <a:solidFill>
                  <a:srgbClr val="FFFFFF"/>
                </a:solidFill>
                <a:latin typeface="Helvetica" pitchFamily="-84" charset="0"/>
                <a:ea typeface="ＭＳ Ｐゴシック" pitchFamily="34" charset="-128"/>
                <a:cs typeface="ＭＳ Ｐゴシック"/>
              </a:rPr>
            </a:br>
            <a:r>
              <a:rPr lang="zh-CN" altLang="en-US" b="1">
                <a:solidFill>
                  <a:srgbClr val="FFFFFF"/>
                </a:solidFill>
                <a:latin typeface="Helvetica" pitchFamily="-84" charset="0"/>
                <a:ea typeface="ＭＳ Ｐゴシック" pitchFamily="34" charset="-128"/>
                <a:cs typeface="ＭＳ Ｐゴシック"/>
              </a:rPr>
              <a:t>          </a:t>
            </a:r>
            <a:r>
              <a:rPr lang="en-US" altLang="zh-CN" b="1">
                <a:solidFill>
                  <a:srgbClr val="FFFFFF"/>
                </a:solidFill>
                <a:latin typeface="Helvetica" pitchFamily="-84" charset="0"/>
                <a:ea typeface="ＭＳ Ｐゴシック" pitchFamily="34" charset="-128"/>
                <a:cs typeface="ＭＳ Ｐゴシック"/>
              </a:rPr>
              <a:t>2.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19</a:t>
            </a:r>
            <a:r>
              <a:rPr lang="zh-CN" altLang="en-US" b="1">
                <a:solidFill>
                  <a:srgbClr val="FFFFFF"/>
                </a:solidFill>
                <a:latin typeface="Helvetica" pitchFamily="-84" charset="0"/>
                <a:ea typeface="ＭＳ Ｐゴシック" pitchFamily="34" charset="-128"/>
                <a:cs typeface="ＭＳ Ｐゴシック"/>
              </a:rPr>
              <a:t>）教会领袖的决定乃是执行神的旨意</a:t>
            </a:r>
            <a:br>
              <a:rPr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B.      (20) </a:t>
            </a:r>
            <a:r>
              <a:rPr lang="zh-CN" altLang="en-US" b="1">
                <a:solidFill>
                  <a:srgbClr val="FFFFFF"/>
                </a:solidFill>
                <a:latin typeface="Helvetica" pitchFamily="-84" charset="0"/>
                <a:ea typeface="ＭＳ Ｐゴシック" pitchFamily="34" charset="-128"/>
                <a:cs typeface="ＭＳ Ｐゴシック"/>
              </a:rPr>
              <a:t>教会在耶稣的面前恢复或者试图恢复犯罪的会友</a:t>
            </a:r>
          </a:p>
        </p:txBody>
      </p:sp>
    </p:spTree>
    <p:extLst>
      <p:ext uri="{BB962C8B-B14F-4D97-AF65-F5344CB8AC3E}">
        <p14:creationId xmlns:p14="http://schemas.microsoft.com/office/powerpoint/2010/main" val="30603165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a:solidFill>
                  <a:schemeClr val="bg1"/>
                </a:solidFill>
              </a:rPr>
              <a:t>MATTHEW</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THIS GOSPEL OF THE KINGDOM WILL BE PREACHED IN THE WHOLE WORLD AS A TESTIMONY TO ALL NATIONS, </a:t>
            </a:r>
            <a:b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b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THEN THE END WILL COME </a:t>
            </a:r>
          </a:p>
        </p:txBody>
      </p:sp>
    </p:spTree>
    <p:extLst>
      <p:ext uri="{BB962C8B-B14F-4D97-AF65-F5344CB8AC3E}">
        <p14:creationId xmlns:p14="http://schemas.microsoft.com/office/powerpoint/2010/main" val="3941716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42279141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zh-CN" altLang="en-US" dirty="0">
                <a:latin typeface="Arial" charset="0"/>
              </a:rPr>
              <a:t>审判列国</a:t>
            </a:r>
            <a:br>
              <a:rPr lang="en-US" altLang="zh-CN" dirty="0">
                <a:latin typeface="Arial" charset="0"/>
              </a:rPr>
            </a:br>
            <a:r>
              <a:rPr lang="en-US" dirty="0">
                <a:latin typeface="Arial" charset="0"/>
              </a:rPr>
              <a:t>(</a:t>
            </a:r>
            <a:r>
              <a:rPr lang="zh-CN" altLang="en-US" dirty="0">
                <a:latin typeface="Arial" charset="0"/>
              </a:rPr>
              <a:t>绵羊与山羊</a:t>
            </a:r>
            <a:r>
              <a:rPr lang="en-US" dirty="0">
                <a:latin typeface="Arial" charset="0"/>
              </a:rPr>
              <a:t>)</a:t>
            </a:r>
            <a:endParaRPr lang="en-US" dirty="0">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altLang="zh-CN" sz="2800" b="1" dirty="0">
                <a:solidFill>
                  <a:srgbClr val="FFFFFF"/>
                </a:solidFill>
                <a:effectLst>
                  <a:outerShdw blurRad="38100" dist="38100" dir="2700000" algn="tl">
                    <a:srgbClr val="000000"/>
                  </a:outerShdw>
                </a:effectLst>
                <a:ea typeface="Osaka" charset="0"/>
                <a:cs typeface="Osaka" charset="0"/>
              </a:rPr>
              <a:t>CNV </a:t>
            </a:r>
            <a:r>
              <a:rPr lang="zh-CN" altLang="en-US" sz="2800" b="1" dirty="0">
                <a:solidFill>
                  <a:srgbClr val="FFFFFF"/>
                </a:solidFill>
                <a:effectLst>
                  <a:outerShdw blurRad="38100" dist="38100" dir="2700000" algn="tl">
                    <a:srgbClr val="000000"/>
                  </a:outerShdw>
                </a:effectLst>
                <a:ea typeface="Osaka" charset="0"/>
                <a:cs typeface="Osaka" charset="0"/>
              </a:rPr>
              <a:t>马太 </a:t>
            </a:r>
            <a:r>
              <a:rPr lang="en-US" sz="2800" b="1" dirty="0">
                <a:solidFill>
                  <a:srgbClr val="FFFFFF"/>
                </a:solidFill>
                <a:effectLst>
                  <a:outerShdw blurRad="38100" dist="38100" dir="2700000" algn="tl">
                    <a:srgbClr val="000000"/>
                  </a:outerShdw>
                </a:effectLst>
                <a:ea typeface="Osaka" charset="0"/>
                <a:cs typeface="Osaka" charset="0"/>
              </a:rPr>
              <a:t>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zh-CN" altLang="en-US" sz="2800" b="1" dirty="0">
                <a:solidFill>
                  <a:srgbClr val="FFFFFF"/>
                </a:solidFill>
                <a:effectLst>
                  <a:outerShdw blurRad="38100" dist="38100" dir="2700000" algn="tl">
                    <a:srgbClr val="000000"/>
                  </a:outerShdw>
                </a:effectLst>
                <a:ea typeface="Osaka" charset="0"/>
                <a:cs typeface="Osaka" charset="0"/>
              </a:rPr>
              <a:t>当人子在他的荣耀里，带着所有的使者降临的时候，他要坐在荣耀的宝座上。 </a:t>
            </a:r>
            <a:r>
              <a:rPr lang="en-US" altLang="zh-CN" sz="2800" b="1" dirty="0">
                <a:solidFill>
                  <a:srgbClr val="FFFFFF"/>
                </a:solidFill>
                <a:effectLst>
                  <a:outerShdw blurRad="38100" dist="38100" dir="2700000" algn="tl">
                    <a:srgbClr val="000000"/>
                  </a:outerShdw>
                </a:effectLst>
                <a:ea typeface="Osaka" charset="0"/>
                <a:cs typeface="Osaka" charset="0"/>
              </a:rPr>
              <a:t>32 </a:t>
            </a:r>
            <a:r>
              <a:rPr lang="zh-CN" altLang="en-US" sz="2800" b="1" dirty="0">
                <a:solidFill>
                  <a:srgbClr val="FFFF00"/>
                </a:solidFill>
                <a:effectLst>
                  <a:outerShdw blurRad="38100" dist="38100" dir="2700000" algn="tl">
                    <a:srgbClr val="000000"/>
                  </a:outerShdw>
                </a:effectLst>
                <a:ea typeface="Osaka" charset="0"/>
                <a:cs typeface="Osaka" charset="0"/>
              </a:rPr>
              <a:t>万族</a:t>
            </a:r>
            <a:r>
              <a:rPr lang="zh-CN" altLang="en-US" sz="2800" b="1" dirty="0">
                <a:solidFill>
                  <a:srgbClr val="FFFFFF"/>
                </a:solidFill>
                <a:effectLst>
                  <a:outerShdw blurRad="38100" dist="38100" dir="2700000" algn="tl">
                    <a:srgbClr val="000000"/>
                  </a:outerShdw>
                </a:effectLst>
                <a:ea typeface="Osaka" charset="0"/>
                <a:cs typeface="Osaka" charset="0"/>
              </a:rPr>
              <a:t>要聚集在他面前，他要把他们彼此分开，好象牧羊人</a:t>
            </a:r>
            <a:r>
              <a:rPr lang="zh-CN" altLang="en-US" sz="2800" b="1" dirty="0">
                <a:solidFill>
                  <a:srgbClr val="FFFF00"/>
                </a:solidFill>
                <a:effectLst>
                  <a:outerShdw blurRad="38100" dist="38100" dir="2700000" algn="tl">
                    <a:srgbClr val="000000"/>
                  </a:outerShdw>
                </a:effectLst>
                <a:ea typeface="Osaka" charset="0"/>
                <a:cs typeface="Osaka" charset="0"/>
              </a:rPr>
              <a:t>把绵羊和山羊分开</a:t>
            </a:r>
            <a:r>
              <a:rPr lang="zh-CN" altLang="en-US" sz="2800" b="1" dirty="0">
                <a:solidFill>
                  <a:srgbClr val="FFFFFF"/>
                </a:solidFill>
                <a:effectLst>
                  <a:outerShdw blurRad="38100" dist="38100" dir="2700000" algn="tl">
                    <a:srgbClr val="000000"/>
                  </a:outerShdw>
                </a:effectLst>
                <a:ea typeface="Osaka" charset="0"/>
                <a:cs typeface="Osaka" charset="0"/>
              </a:rPr>
              <a:t>一样： </a:t>
            </a:r>
            <a:r>
              <a:rPr lang="en-US" altLang="zh-CN" sz="2800" b="1" dirty="0">
                <a:solidFill>
                  <a:srgbClr val="FFFFFF"/>
                </a:solidFill>
                <a:effectLst>
                  <a:outerShdw blurRad="38100" dist="38100" dir="2700000" algn="tl">
                    <a:srgbClr val="000000"/>
                  </a:outerShdw>
                </a:effectLst>
                <a:ea typeface="Osaka" charset="0"/>
                <a:cs typeface="Osaka" charset="0"/>
              </a:rPr>
              <a:t>33 </a:t>
            </a:r>
            <a:r>
              <a:rPr lang="zh-CN" altLang="en-US" sz="2800" b="1" dirty="0">
                <a:solidFill>
                  <a:srgbClr val="FFFFFF"/>
                </a:solidFill>
                <a:effectLst>
                  <a:outerShdw blurRad="38100" dist="38100" dir="2700000" algn="tl">
                    <a:srgbClr val="000000"/>
                  </a:outerShdw>
                </a:effectLst>
                <a:ea typeface="Osaka" charset="0"/>
                <a:cs typeface="Osaka" charset="0"/>
              </a:rPr>
              <a:t>把绵羊放在右边，山羊放在左边。 </a:t>
            </a:r>
            <a:r>
              <a:rPr lang="en-US" altLang="zh-CN" sz="2800" b="1" dirty="0">
                <a:solidFill>
                  <a:srgbClr val="FFFFFF"/>
                </a:solidFill>
                <a:effectLst>
                  <a:outerShdw blurRad="38100" dist="38100" dir="2700000" algn="tl">
                    <a:srgbClr val="000000"/>
                  </a:outerShdw>
                </a:effectLst>
                <a:ea typeface="Osaka" charset="0"/>
                <a:cs typeface="Osaka" charset="0"/>
              </a:rPr>
              <a:t>34 </a:t>
            </a:r>
            <a:r>
              <a:rPr lang="zh-CN" altLang="en-US" sz="2800" b="1" dirty="0">
                <a:solidFill>
                  <a:srgbClr val="FFFFFF"/>
                </a:solidFill>
                <a:effectLst>
                  <a:outerShdw blurRad="38100" dist="38100" dir="2700000" algn="tl">
                    <a:srgbClr val="000000"/>
                  </a:outerShdw>
                </a:effectLst>
                <a:ea typeface="Osaka" charset="0"/>
                <a:cs typeface="Osaka" charset="0"/>
              </a:rPr>
              <a:t>那时，王要对右边的说：‘蒙我父赐福的，来承受创世以来为你们预备好的国吧。</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6537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800" b="1" dirty="0">
              <a:cs typeface="Arial" charset="0"/>
            </a:endParaRPr>
          </a:p>
        </p:txBody>
      </p:sp>
      <p:sp>
        <p:nvSpPr>
          <p:cNvPr id="5" name="矩形 4"/>
          <p:cNvSpPr/>
          <p:nvPr/>
        </p:nvSpPr>
        <p:spPr>
          <a:xfrm>
            <a:off x="0" y="620688"/>
            <a:ext cx="9144000" cy="2554545"/>
          </a:xfrm>
          <a:prstGeom prst="rect">
            <a:avLst/>
          </a:prstGeom>
        </p:spPr>
        <p:txBody>
          <a:bodyPr wrap="square">
            <a:spAutoFit/>
          </a:bodyPr>
          <a:lstStyle/>
          <a:p>
            <a:r>
              <a:rPr lang="zh-TW" altLang="en-US" sz="3200" b="1" dirty="0">
                <a:solidFill>
                  <a:schemeClr val="bg2"/>
                </a:solidFill>
                <a:latin typeface="楷体" pitchFamily="49" charset="-122"/>
                <a:ea typeface="楷体" pitchFamily="49" charset="-122"/>
              </a:rPr>
              <a:t>  當人子在他榮耀裏、同著眾天使降臨的時候，</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要坐在他榮耀的寶座上。</a:t>
            </a:r>
            <a:br>
              <a:rPr lang="zh-TW" altLang="en-US" sz="3200" b="1" dirty="0">
                <a:solidFill>
                  <a:schemeClr val="bg2"/>
                </a:solidFill>
                <a:latin typeface="楷体" pitchFamily="49" charset="-122"/>
                <a:ea typeface="楷体" pitchFamily="49" charset="-122"/>
              </a:rPr>
            </a:br>
            <a:r>
              <a:rPr lang="zh-TW" altLang="en-US" sz="3200" b="1" dirty="0">
                <a:solidFill>
                  <a:schemeClr val="bg2"/>
                </a:solidFill>
                <a:latin typeface="楷体" pitchFamily="49" charset="-122"/>
                <a:ea typeface="楷体" pitchFamily="49" charset="-122"/>
              </a:rPr>
              <a:t>  萬民都要聚集在他面前。他要把他們別出來， </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好像牧羊的分別綿羊山羊一般                       </a:t>
            </a:r>
            <a:endParaRPr lang="en-US" altLang="zh-TW" sz="3200" b="1" dirty="0">
              <a:solidFill>
                <a:schemeClr val="bg2"/>
              </a:solidFill>
              <a:latin typeface="楷体" pitchFamily="49" charset="-122"/>
              <a:ea typeface="楷体" pitchFamily="49" charset="-122"/>
            </a:endParaRPr>
          </a:p>
          <a:p>
            <a:pPr algn="r"/>
            <a:r>
              <a:rPr lang="zh-TW" altLang="en-US" sz="3200" b="1" dirty="0">
                <a:solidFill>
                  <a:schemeClr val="bg2"/>
                </a:solidFill>
                <a:latin typeface="楷体" pitchFamily="49" charset="-122"/>
                <a:ea typeface="楷体" pitchFamily="49" charset="-122"/>
              </a:rPr>
              <a:t>                             </a:t>
            </a:r>
            <a:r>
              <a:rPr lang="en-US" altLang="zh-TW" sz="3200" b="1" dirty="0">
                <a:solidFill>
                  <a:schemeClr val="bg2"/>
                </a:solidFill>
                <a:latin typeface="楷体" pitchFamily="49" charset="-122"/>
                <a:ea typeface="楷体" pitchFamily="49" charset="-122"/>
              </a:rPr>
              <a:t>(</a:t>
            </a:r>
            <a:r>
              <a:rPr lang="zh-TW" altLang="en-US" sz="3200" b="1" dirty="0">
                <a:solidFill>
                  <a:schemeClr val="bg2"/>
                </a:solidFill>
                <a:latin typeface="楷体" pitchFamily="49" charset="-122"/>
                <a:ea typeface="楷体" pitchFamily="49" charset="-122"/>
              </a:rPr>
              <a:t>馬太</a:t>
            </a:r>
            <a:r>
              <a:rPr lang="en-US" altLang="zh-TW" sz="3200" b="1" dirty="0">
                <a:solidFill>
                  <a:schemeClr val="bg2"/>
                </a:solidFill>
                <a:latin typeface="楷体" pitchFamily="49" charset="-122"/>
                <a:ea typeface="楷体" pitchFamily="49" charset="-122"/>
              </a:rPr>
              <a:t>25:31-32)</a:t>
            </a:r>
            <a:endParaRPr lang="zh-TW" altLang="en-US" sz="3200" b="1" dirty="0">
              <a:solidFill>
                <a:schemeClr val="bg2"/>
              </a:solidFill>
              <a:latin typeface="楷体" pitchFamily="49" charset="-122"/>
              <a:ea typeface="楷体" pitchFamily="49" charset="-122"/>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KaiTi" panose="02010609060101010101" pitchFamily="49" charset="-122"/>
              <a:ea typeface="KaiTi" panose="02010609060101010101" pitchFamily="49" charset="-122"/>
              <a:cs typeface="Arial"/>
            </a:endParaRPr>
          </a:p>
        </p:txBody>
      </p:sp>
      <p:sp>
        <p:nvSpPr>
          <p:cNvPr id="8" name="TextBox 7"/>
          <p:cNvSpPr txBox="1">
            <a:spLocks noChangeArrowheads="1"/>
          </p:cNvSpPr>
          <p:nvPr/>
        </p:nvSpPr>
        <p:spPr bwMode="auto">
          <a:xfrm>
            <a:off x="58164" y="4346120"/>
            <a:ext cx="91440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32 </a:t>
            </a:r>
            <a:r>
              <a:rPr lang="zh-CN" altLang="en-US" sz="2800" b="1" dirty="0">
                <a:solidFill>
                  <a:srgbClr val="FF0000"/>
                </a:solidFill>
                <a:latin typeface="KaiTi" panose="02010609060101010101" pitchFamily="49" charset="-122"/>
                <a:ea typeface="KaiTi" panose="02010609060101010101" pitchFamily="49" charset="-122"/>
              </a:rPr>
              <a:t>万族要聚集在他面前，</a:t>
            </a:r>
            <a:r>
              <a:rPr lang="zh-CN" altLang="en-US" sz="2800" b="1" dirty="0">
                <a:latin typeface="KaiTi" panose="02010609060101010101" pitchFamily="49" charset="-122"/>
                <a:ea typeface="KaiTi" panose="02010609060101010101" pitchFamily="49" charset="-122"/>
              </a:rPr>
              <a:t>他要把他们彼此分开，好象牧羊人把绵羊和山羊分开一样： </a:t>
            </a:r>
            <a:r>
              <a:rPr lang="en-US" altLang="zh-CN" sz="2800" b="1" baseline="30000" dirty="0">
                <a:latin typeface="KaiTi" panose="02010609060101010101" pitchFamily="49" charset="-122"/>
                <a:ea typeface="KaiTi" panose="02010609060101010101" pitchFamily="49" charset="-122"/>
              </a:rPr>
              <a:t>33</a:t>
            </a:r>
            <a:r>
              <a:rPr lang="en-US" altLang="zh-CN" sz="2800" b="1" dirty="0">
                <a:latin typeface="KaiTi" panose="02010609060101010101" pitchFamily="49" charset="-122"/>
                <a:ea typeface="KaiTi" panose="02010609060101010101" pitchFamily="49" charset="-122"/>
              </a:rPr>
              <a:t> </a:t>
            </a:r>
            <a:r>
              <a:rPr lang="zh-CN" altLang="en-US" sz="2800" b="1" dirty="0">
                <a:latin typeface="KaiTi" panose="02010609060101010101" pitchFamily="49" charset="-122"/>
                <a:ea typeface="KaiTi" panose="02010609060101010101" pitchFamily="49" charset="-122"/>
              </a:rPr>
              <a:t>把绵羊放在右边，山羊放在左边。 </a:t>
            </a:r>
            <a:r>
              <a:rPr lang="en-US" altLang="zh-CN" sz="2800" b="1" baseline="30000" dirty="0">
                <a:latin typeface="KaiTi" panose="02010609060101010101" pitchFamily="49" charset="-122"/>
                <a:ea typeface="KaiTi" panose="02010609060101010101" pitchFamily="49" charset="-122"/>
              </a:rPr>
              <a:t>34 </a:t>
            </a:r>
            <a:r>
              <a:rPr lang="zh-CN" altLang="en-US" sz="2800" b="1" dirty="0">
                <a:latin typeface="KaiTi" panose="02010609060101010101" pitchFamily="49" charset="-122"/>
                <a:ea typeface="KaiTi" panose="02010609060101010101" pitchFamily="49" charset="-122"/>
              </a:rPr>
              <a:t>那时，王要对右边的说：‘蒙我父赐福的，来承受创世以来为你们预备好的国吧</a:t>
            </a:r>
            <a:r>
              <a:rPr lang="zh-CN" altLang="en-US" sz="2800" b="1" dirty="0"/>
              <a:t>。</a:t>
            </a:r>
            <a:r>
              <a:rPr lang="mr-IN" altLang="ja-JP" sz="2800" b="1" dirty="0">
                <a:solidFill>
                  <a:srgbClr val="000000"/>
                </a:solidFill>
              </a:rPr>
              <a:t>“</a:t>
            </a:r>
            <a:r>
              <a:rPr lang="en-US" altLang="ja-JP" sz="2800" b="1" dirty="0">
                <a:solidFill>
                  <a:srgbClr val="000000"/>
                </a:solidFill>
              </a:rPr>
              <a:t> </a:t>
            </a:r>
          </a:p>
          <a:p>
            <a:r>
              <a:rPr lang="en-US"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马太</a:t>
            </a:r>
            <a:r>
              <a:rPr lang="en-US" altLang="ja-JP" sz="2800" b="1" dirty="0">
                <a:solidFill>
                  <a:srgbClr val="000000"/>
                </a:solidFill>
              </a:rPr>
              <a:t> 25:31-34 </a:t>
            </a:r>
            <a:r>
              <a:rPr lang="en-US" altLang="zh-CN" sz="2800" b="1" dirty="0">
                <a:solidFill>
                  <a:srgbClr val="000000"/>
                </a:solidFill>
              </a:rPr>
              <a:t>CNV</a:t>
            </a:r>
            <a:r>
              <a:rPr lang="en-US" altLang="ja-JP" sz="2800" b="1" dirty="0">
                <a:solidFill>
                  <a:srgbClr val="000000"/>
                </a:solidFill>
              </a:rPr>
              <a:t>).</a:t>
            </a:r>
            <a:endParaRPr lang="en-US" sz="2800" b="1" dirty="0">
              <a:solidFill>
                <a:srgbClr val="000000"/>
              </a:solidFill>
            </a:endParaRPr>
          </a:p>
        </p:txBody>
      </p:sp>
      <p:sp>
        <p:nvSpPr>
          <p:cNvPr id="9" name="TextBox 8"/>
          <p:cNvSpPr txBox="1">
            <a:spLocks noChangeArrowheads="1"/>
          </p:cNvSpPr>
          <p:nvPr/>
        </p:nvSpPr>
        <p:spPr bwMode="auto">
          <a:xfrm>
            <a:off x="5867400" y="1512888"/>
            <a:ext cx="30480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31 </a:t>
            </a:r>
            <a:r>
              <a:rPr lang="mr-IN"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当人子在他的荣耀里，带着所有的使者降临的时候，他要坐在荣耀的宝座上</a:t>
            </a:r>
            <a:r>
              <a:rPr lang="zh-CN" altLang="en-US" sz="2800" b="1" dirty="0">
                <a:solidFill>
                  <a:srgbClr val="000000"/>
                </a:solidFill>
              </a:rPr>
              <a:t>。</a:t>
            </a:r>
            <a:endParaRPr lang="en-US" sz="2800" b="1" dirty="0">
              <a:solidFill>
                <a:srgbClr val="000000"/>
              </a:solidFill>
            </a:endParaRPr>
          </a:p>
        </p:txBody>
      </p:sp>
    </p:spTree>
    <p:extLst>
      <p:ext uri="{BB962C8B-B14F-4D97-AF65-F5344CB8AC3E}">
        <p14:creationId xmlns:p14="http://schemas.microsoft.com/office/powerpoint/2010/main" val="187898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75824" y="4134814"/>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43 </a:t>
            </a:r>
            <a:r>
              <a:rPr lang="en-US" altLang="zh-CN" b="1" dirty="0">
                <a:solidFill>
                  <a:srgbClr val="000000"/>
                </a:solidFill>
              </a:rPr>
              <a:t> </a:t>
            </a:r>
            <a:r>
              <a:rPr lang="zh-CN" altLang="en-US" b="1" dirty="0">
                <a:solidFill>
                  <a:srgbClr val="000000"/>
                </a:solidFill>
                <a:latin typeface="KaiTi" panose="02010609060101010101" pitchFamily="49" charset="-122"/>
                <a:ea typeface="KaiTi" panose="02010609060101010101" pitchFamily="49" charset="-122"/>
              </a:rPr>
              <a:t>我作旅客，你们没有接待我；我赤身露体，你们没有给我衣服</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穿；我病了，我在监里，你们没有看顾我。’ </a:t>
            </a:r>
            <a:r>
              <a:rPr lang="en-US" altLang="zh-CN" b="1" baseline="30000" dirty="0">
                <a:solidFill>
                  <a:srgbClr val="000000"/>
                </a:solidFill>
                <a:latin typeface="KaiTi" panose="02010609060101010101" pitchFamily="49" charset="-122"/>
                <a:ea typeface="KaiTi" panose="02010609060101010101" pitchFamily="49" charset="-122"/>
              </a:rPr>
              <a:t>44</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他们就回答：‘主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啊，我们甚么时候见你饿了、渴了、作旅客、赤身露体、病了，或在监里，却没有服事你呢？’ </a:t>
            </a:r>
            <a:r>
              <a:rPr lang="en-US" altLang="zh-CN" b="1" baseline="30000" dirty="0">
                <a:solidFill>
                  <a:srgbClr val="000000"/>
                </a:solidFill>
                <a:latin typeface="KaiTi" panose="02010609060101010101" pitchFamily="49" charset="-122"/>
                <a:ea typeface="KaiTi" panose="02010609060101010101" pitchFamily="49" charset="-122"/>
              </a:rPr>
              <a:t>45</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王要回答他们：‘我实在告诉你们，这些事你们既然没有作在一个最小的身上，就是没有作在我的身上了。’ </a:t>
            </a:r>
            <a:r>
              <a:rPr lang="en-US" altLang="zh-CN" b="1" baseline="30000" dirty="0">
                <a:solidFill>
                  <a:srgbClr val="000000"/>
                </a:solidFill>
                <a:latin typeface="KaiTi" panose="02010609060101010101" pitchFamily="49" charset="-122"/>
                <a:ea typeface="KaiTi" panose="02010609060101010101" pitchFamily="49" charset="-122"/>
              </a:rPr>
              <a:t>46</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他们要进入永远的刑罚，义人却要进入永生。</a:t>
            </a:r>
            <a:r>
              <a:rPr lang="mr-IN" altLang="ja-JP" b="1" dirty="0">
                <a:solidFill>
                  <a:srgbClr val="000000"/>
                </a:solidFill>
                <a:latin typeface="KaiTi" panose="02010609060101010101" pitchFamily="49" charset="-122"/>
                <a:ea typeface="KaiTi" panose="02010609060101010101" pitchFamily="49" charset="-122"/>
              </a:rPr>
              <a:t>"</a:t>
            </a:r>
            <a:r>
              <a:rPr lang="en-US" altLang="ja-JP" b="1" dirty="0">
                <a:solidFill>
                  <a:srgbClr val="000000"/>
                </a:solidFill>
                <a:latin typeface="KaiTi" panose="02010609060101010101" pitchFamily="49" charset="-122"/>
                <a:ea typeface="KaiTi" panose="02010609060101010101" pitchFamily="49" charset="-122"/>
              </a:rPr>
              <a:t> </a:t>
            </a:r>
          </a:p>
          <a:p>
            <a:r>
              <a:rPr lang="en-US" altLang="ja-JP" b="1" dirty="0">
                <a:solidFill>
                  <a:srgbClr val="000000"/>
                </a:solidFill>
                <a:latin typeface="KaiTi" panose="02010609060101010101" pitchFamily="49" charset="-122"/>
                <a:ea typeface="KaiTi" panose="02010609060101010101" pitchFamily="49" charset="-122"/>
              </a:rPr>
              <a:t>(</a:t>
            </a:r>
            <a:r>
              <a:rPr lang="zh-CN" altLang="en-US" b="1" dirty="0">
                <a:solidFill>
                  <a:srgbClr val="000000"/>
                </a:solidFill>
                <a:latin typeface="KaiTi" panose="02010609060101010101" pitchFamily="49" charset="-122"/>
                <a:ea typeface="KaiTi" panose="02010609060101010101" pitchFamily="49" charset="-122"/>
              </a:rPr>
              <a:t>马太 </a:t>
            </a:r>
            <a:r>
              <a:rPr lang="en-US" altLang="ja-JP" b="1" dirty="0">
                <a:solidFill>
                  <a:srgbClr val="000000"/>
                </a:solidFill>
                <a:latin typeface="KaiTi" panose="02010609060101010101" pitchFamily="49" charset="-122"/>
                <a:ea typeface="KaiTi" panose="02010609060101010101" pitchFamily="49" charset="-122"/>
              </a:rPr>
              <a:t>25:41-46 </a:t>
            </a:r>
            <a:r>
              <a:rPr lang="en-US" altLang="zh-CN" b="1" dirty="0">
                <a:solidFill>
                  <a:srgbClr val="000000"/>
                </a:solidFill>
                <a:latin typeface="KaiTi" panose="02010609060101010101" pitchFamily="49" charset="-122"/>
                <a:ea typeface="KaiTi" panose="02010609060101010101" pitchFamily="49" charset="-122"/>
              </a:rPr>
              <a:t>CNV</a:t>
            </a:r>
            <a:r>
              <a:rPr lang="en-US" altLang="ja-JP" b="1" dirty="0">
                <a:solidFill>
                  <a:srgbClr val="000000"/>
                </a:solidFill>
                <a:latin typeface="KaiTi" panose="02010609060101010101" pitchFamily="49" charset="-122"/>
                <a:ea typeface="KaiTi" panose="02010609060101010101" pitchFamily="49" charset="-122"/>
              </a:rPr>
              <a:t>).</a:t>
            </a:r>
            <a:endParaRPr lang="en-US" b="1" dirty="0">
              <a:solidFill>
                <a:srgbClr val="000000"/>
              </a:solidFill>
              <a:latin typeface="KaiTi" panose="02010609060101010101" pitchFamily="49" charset="-122"/>
              <a:ea typeface="KaiTi" panose="02010609060101010101" pitchFamily="49" charset="-122"/>
            </a:endParaRPr>
          </a:p>
        </p:txBody>
      </p:sp>
      <p:sp>
        <p:nvSpPr>
          <p:cNvPr id="9" name="TextBox 8"/>
          <p:cNvSpPr txBox="1">
            <a:spLocks noChangeArrowheads="1"/>
          </p:cNvSpPr>
          <p:nvPr/>
        </p:nvSpPr>
        <p:spPr bwMode="auto">
          <a:xfrm>
            <a:off x="5791200" y="868363"/>
            <a:ext cx="3429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41 </a:t>
            </a:r>
            <a:r>
              <a:rPr lang="mr-IN" altLang="ja-JP" b="1" dirty="0">
                <a:solidFill>
                  <a:srgbClr val="000000"/>
                </a:solidFill>
              </a:rPr>
              <a:t>"</a:t>
            </a:r>
            <a:r>
              <a:rPr lang="zh-CN" altLang="en-US" b="1" dirty="0">
                <a:solidFill>
                  <a:srgbClr val="000000"/>
                </a:solidFill>
                <a:latin typeface="KaiTi" panose="02010609060101010101" pitchFamily="49" charset="-122"/>
                <a:ea typeface="KaiTi" panose="02010609060101010101" pitchFamily="49" charset="-122"/>
              </a:rPr>
              <a:t>王也要对左边的说：‘你们这被咒诅的，离开我，到为魔鬼和他的使者所预备的永火里去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吧！ </a:t>
            </a:r>
            <a:r>
              <a:rPr lang="en-US" altLang="zh-CN" b="1" baseline="30000" dirty="0">
                <a:solidFill>
                  <a:srgbClr val="000000"/>
                </a:solidFill>
                <a:latin typeface="KaiTi" panose="02010609060101010101" pitchFamily="49" charset="-122"/>
                <a:ea typeface="KaiTi" panose="02010609060101010101" pitchFamily="49" charset="-122"/>
              </a:rPr>
              <a:t>42</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因为我饿了，你们没有给我吃；我渴</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了，你们没有给我喝</a:t>
            </a:r>
            <a:r>
              <a:rPr lang="zh-CN" altLang="en-US"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507242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357563"/>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sz="1200">
                <a:solidFill>
                  <a:srgbClr val="FFFFCC"/>
                </a:solidFill>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sz="1200">
                <a:solidFill>
                  <a:srgbClr val="FFFFCC"/>
                </a:solidFill>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sz="1200">
                <a:solidFill>
                  <a:srgbClr val="FFFFCC"/>
                </a:solidFill>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sz="1200">
                <a:solidFill>
                  <a:srgbClr val="FFFFCC"/>
                </a:solidFill>
                <a:cs typeface="+mn-cs"/>
              </a:endParaRPr>
            </a:p>
          </p:txBody>
        </p:sp>
      </p:grpSp>
      <p:sp>
        <p:nvSpPr>
          <p:cNvPr id="40960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sz="1200">
              <a:solidFill>
                <a:srgbClr val="FFFFCC"/>
              </a:solidFill>
              <a:cs typeface="+mn-cs"/>
            </a:endParaRPr>
          </a:p>
        </p:txBody>
      </p:sp>
      <p:sp>
        <p:nvSpPr>
          <p:cNvPr id="409604" name="Rectangle 4"/>
          <p:cNvSpPr>
            <a:spLocks noGrp="1" noChangeArrowheads="1"/>
          </p:cNvSpPr>
          <p:nvPr>
            <p:ph type="title" idx="4294967295"/>
          </p:nvPr>
        </p:nvSpPr>
        <p:spPr>
          <a:xfrm>
            <a:off x="971550" y="609600"/>
            <a:ext cx="7129463" cy="646331"/>
          </a:xfrm>
        </p:spPr>
        <p:txBody>
          <a:bodyPr anchor="t">
            <a:spAutoFit/>
          </a:bodyPr>
          <a:lstStyle/>
          <a:p>
            <a:pPr eaLnBrk="1" hangingPunct="1"/>
            <a:r>
              <a:rPr lang="zh-CN" altLang="en-US" sz="3600" dirty="0"/>
              <a:t>橄榄山论语概述</a:t>
            </a:r>
            <a:endParaRPr lang="en-US" sz="3600" b="1" dirty="0">
              <a:latin typeface="Arial" charset="0"/>
            </a:endParaRP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27</a:t>
            </a:r>
          </a:p>
        </p:txBody>
      </p:sp>
      <p:sp>
        <p:nvSpPr>
          <p:cNvPr id="409606" name="TextBox 1"/>
          <p:cNvSpPr txBox="1">
            <a:spLocks noChangeArrowheads="1"/>
          </p:cNvSpPr>
          <p:nvPr/>
        </p:nvSpPr>
        <p:spPr bwMode="auto">
          <a:xfrm>
            <a:off x="2195513" y="3151188"/>
            <a:ext cx="1296987" cy="277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教会时代</a:t>
            </a:r>
            <a:endParaRPr lang="en-US" sz="1200" b="1" dirty="0">
              <a:solidFill>
                <a:srgbClr val="220011"/>
              </a:solidFill>
            </a:endParaRPr>
          </a:p>
        </p:txBody>
      </p:sp>
      <p:sp>
        <p:nvSpPr>
          <p:cNvPr id="409607" name="TextBox 5"/>
          <p:cNvSpPr txBox="1">
            <a:spLocks noChangeArrowheads="1"/>
          </p:cNvSpPr>
          <p:nvPr/>
        </p:nvSpPr>
        <p:spPr bwMode="auto">
          <a:xfrm>
            <a:off x="7667625" y="3151188"/>
            <a:ext cx="1296988" cy="277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千禧年</a:t>
            </a:r>
            <a:endParaRPr lang="en-US" sz="1200" b="1" dirty="0">
              <a:solidFill>
                <a:srgbClr val="220011"/>
              </a:solidFill>
            </a:endParaRPr>
          </a:p>
        </p:txBody>
      </p:sp>
      <p:sp>
        <p:nvSpPr>
          <p:cNvPr id="409608" name="TextBox 6"/>
          <p:cNvSpPr txBox="1">
            <a:spLocks noChangeArrowheads="1"/>
          </p:cNvSpPr>
          <p:nvPr/>
        </p:nvSpPr>
        <p:spPr bwMode="auto">
          <a:xfrm>
            <a:off x="5940425" y="3151188"/>
            <a:ext cx="1295400" cy="277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灾难</a:t>
            </a:r>
            <a:endParaRPr lang="en-US" sz="1200" b="1" dirty="0">
              <a:solidFill>
                <a:srgbClr val="220011"/>
              </a:solidFill>
            </a:endParaRPr>
          </a:p>
        </p:txBody>
      </p:sp>
      <p:sp>
        <p:nvSpPr>
          <p:cNvPr id="409609" name="TextBox 7"/>
          <p:cNvSpPr txBox="1">
            <a:spLocks noChangeArrowheads="1"/>
          </p:cNvSpPr>
          <p:nvPr/>
        </p:nvSpPr>
        <p:spPr bwMode="auto">
          <a:xfrm>
            <a:off x="1403350" y="4089400"/>
            <a:ext cx="244792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以色列被分散</a:t>
            </a:r>
            <a:endParaRPr lang="en-US" sz="1200" b="1" dirty="0">
              <a:solidFill>
                <a:srgbClr val="220011"/>
              </a:solidFill>
            </a:endParaRPr>
          </a:p>
          <a:p>
            <a:pPr algn="ctr"/>
            <a:r>
              <a:rPr lang="zh-CN" altLang="en-US" sz="1200" b="1" dirty="0">
                <a:solidFill>
                  <a:srgbClr val="220011"/>
                </a:solidFill>
              </a:rPr>
              <a:t>路</a:t>
            </a:r>
            <a:r>
              <a:rPr lang="en-US" sz="1200" b="1" dirty="0">
                <a:solidFill>
                  <a:srgbClr val="220011"/>
                </a:solidFill>
              </a:rPr>
              <a:t> 21:24</a:t>
            </a:r>
          </a:p>
        </p:txBody>
      </p:sp>
      <p:sp>
        <p:nvSpPr>
          <p:cNvPr id="409610" name="TextBox 8"/>
          <p:cNvSpPr txBox="1">
            <a:spLocks noChangeArrowheads="1"/>
          </p:cNvSpPr>
          <p:nvPr/>
        </p:nvSpPr>
        <p:spPr bwMode="auto">
          <a:xfrm>
            <a:off x="3932287" y="4089400"/>
            <a:ext cx="164782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归回应许之地</a:t>
            </a:r>
            <a:endParaRPr lang="en-US" sz="1200" b="1" dirty="0">
              <a:solidFill>
                <a:srgbClr val="220011"/>
              </a:solidFill>
            </a:endParaRPr>
          </a:p>
        </p:txBody>
      </p:sp>
      <p:sp>
        <p:nvSpPr>
          <p:cNvPr id="409611" name="TextBox 10"/>
          <p:cNvSpPr txBox="1">
            <a:spLocks noChangeArrowheads="1"/>
          </p:cNvSpPr>
          <p:nvPr/>
        </p:nvSpPr>
        <p:spPr bwMode="auto">
          <a:xfrm>
            <a:off x="6165850" y="5765800"/>
            <a:ext cx="29432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取自撒冷。可班</a:t>
            </a:r>
            <a:br>
              <a:rPr lang="en-US" sz="1200" b="1" dirty="0">
                <a:solidFill>
                  <a:srgbClr val="FFFFFF"/>
                </a:solidFill>
              </a:rPr>
            </a:br>
            <a:r>
              <a:rPr lang="zh-CN" altLang="en-US" sz="1200" b="1" dirty="0">
                <a:solidFill>
                  <a:srgbClr val="FFFFFF"/>
                </a:solidFill>
              </a:rPr>
              <a:t>启示录表</a:t>
            </a:r>
            <a:r>
              <a:rPr lang="en-US" sz="1200" b="1" dirty="0">
                <a:solidFill>
                  <a:srgbClr val="FFFFFF"/>
                </a:solidFill>
              </a:rPr>
              <a:t> (1979), 48</a:t>
            </a:r>
          </a:p>
        </p:txBody>
      </p:sp>
      <p:sp>
        <p:nvSpPr>
          <p:cNvPr id="409612" name="TextBox 11"/>
          <p:cNvSpPr txBox="1">
            <a:spLocks noChangeArrowheads="1"/>
          </p:cNvSpPr>
          <p:nvPr/>
        </p:nvSpPr>
        <p:spPr bwMode="auto">
          <a:xfrm>
            <a:off x="6370638" y="3505200"/>
            <a:ext cx="12969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大灾难</a:t>
            </a:r>
            <a:endParaRPr lang="en-US" sz="1200" b="1" dirty="0">
              <a:solidFill>
                <a:srgbClr val="FFFFFF"/>
              </a:solidFill>
            </a:endParaRPr>
          </a:p>
          <a:p>
            <a:pPr algn="ctr"/>
            <a:r>
              <a:rPr lang="zh-CN" altLang="en-US" sz="1200" b="1" dirty="0">
                <a:solidFill>
                  <a:srgbClr val="FFFFFF"/>
                </a:solidFill>
              </a:rPr>
              <a:t>但</a:t>
            </a:r>
            <a:r>
              <a:rPr lang="en-US" sz="1200" b="1" dirty="0">
                <a:solidFill>
                  <a:srgbClr val="FFFFFF"/>
                </a:solidFill>
              </a:rPr>
              <a:t> 9:27 </a:t>
            </a:r>
          </a:p>
          <a:p>
            <a:pPr algn="ctr"/>
            <a:r>
              <a:rPr lang="zh-CN" altLang="en-US" sz="1200" b="1" dirty="0">
                <a:solidFill>
                  <a:srgbClr val="FFFFFF"/>
                </a:solidFill>
              </a:rPr>
              <a:t>太</a:t>
            </a:r>
            <a:r>
              <a:rPr lang="en-US" sz="1200" b="1" dirty="0">
                <a:solidFill>
                  <a:srgbClr val="FFFFFF"/>
                </a:solidFill>
              </a:rPr>
              <a:t> 24:15</a:t>
            </a:r>
          </a:p>
        </p:txBody>
      </p:sp>
      <p:sp>
        <p:nvSpPr>
          <p:cNvPr id="409613" name="TextBox 12"/>
          <p:cNvSpPr txBox="1">
            <a:spLocks noChangeArrowheads="1"/>
          </p:cNvSpPr>
          <p:nvPr/>
        </p:nvSpPr>
        <p:spPr bwMode="auto">
          <a:xfrm>
            <a:off x="7667625" y="3970338"/>
            <a:ext cx="14414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外邦国的审判</a:t>
            </a:r>
            <a:endParaRPr lang="en-US" sz="1200" b="1" dirty="0">
              <a:solidFill>
                <a:srgbClr val="FFFFFF"/>
              </a:solidFill>
            </a:endParaRPr>
          </a:p>
          <a:p>
            <a:pPr algn="ctr"/>
            <a:r>
              <a:rPr lang="zh-CN" altLang="en-US" sz="1200" b="1" dirty="0">
                <a:solidFill>
                  <a:srgbClr val="FFFFFF"/>
                </a:solidFill>
              </a:rPr>
              <a:t>太</a:t>
            </a:r>
            <a:r>
              <a:rPr lang="en-US" sz="1200" b="1" dirty="0">
                <a:solidFill>
                  <a:srgbClr val="FFFFFF"/>
                </a:solidFill>
              </a:rPr>
              <a:t> 25:31-46</a:t>
            </a:r>
          </a:p>
        </p:txBody>
      </p:sp>
      <p:sp>
        <p:nvSpPr>
          <p:cNvPr id="409614" name="TextBox 13"/>
          <p:cNvSpPr txBox="1">
            <a:spLocks noChangeArrowheads="1"/>
          </p:cNvSpPr>
          <p:nvPr/>
        </p:nvSpPr>
        <p:spPr bwMode="auto">
          <a:xfrm>
            <a:off x="1042988" y="1739900"/>
            <a:ext cx="129698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第二次被陷</a:t>
            </a:r>
            <a:endParaRPr lang="en-US" sz="1200" b="1" dirty="0">
              <a:solidFill>
                <a:srgbClr val="FFFFFF"/>
              </a:solidFill>
            </a:endParaRPr>
          </a:p>
          <a:p>
            <a:pPr algn="ctr"/>
            <a:r>
              <a:rPr lang="en-US" sz="1200" b="1" dirty="0">
                <a:solidFill>
                  <a:srgbClr val="FFFFFF"/>
                </a:solidFill>
              </a:rPr>
              <a:t>A.D 70</a:t>
            </a:r>
          </a:p>
        </p:txBody>
      </p:sp>
      <p:sp>
        <p:nvSpPr>
          <p:cNvPr id="409615" name="TextBox 14"/>
          <p:cNvSpPr txBox="1">
            <a:spLocks noChangeArrowheads="1"/>
          </p:cNvSpPr>
          <p:nvPr/>
        </p:nvSpPr>
        <p:spPr bwMode="auto">
          <a:xfrm>
            <a:off x="4572000" y="1739900"/>
            <a:ext cx="15128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被提</a:t>
            </a:r>
            <a:endParaRPr lang="en-US" sz="1200" b="1" dirty="0">
              <a:solidFill>
                <a:srgbClr val="FFFFFF"/>
              </a:solidFill>
            </a:endParaRPr>
          </a:p>
          <a:p>
            <a:pPr algn="ctr"/>
            <a:r>
              <a:rPr lang="zh-CN" altLang="en-US" sz="1200" b="1" dirty="0">
                <a:solidFill>
                  <a:srgbClr val="FFFFFF"/>
                </a:solidFill>
              </a:rPr>
              <a:t>帖前</a:t>
            </a:r>
            <a:endParaRPr lang="en-US" sz="1200" b="1" dirty="0">
              <a:solidFill>
                <a:srgbClr val="FFFFFF"/>
              </a:solidFill>
            </a:endParaRPr>
          </a:p>
          <a:p>
            <a:pPr algn="ctr"/>
            <a:r>
              <a:rPr lang="en-US" sz="1200" b="1" dirty="0">
                <a:solidFill>
                  <a:srgbClr val="FFFFFF"/>
                </a:solidFill>
              </a:rPr>
              <a:t>4:14-17</a:t>
            </a:r>
          </a:p>
        </p:txBody>
      </p:sp>
      <p:sp>
        <p:nvSpPr>
          <p:cNvPr id="409616" name="TextBox 15"/>
          <p:cNvSpPr txBox="1">
            <a:spLocks noChangeArrowheads="1"/>
          </p:cNvSpPr>
          <p:nvPr/>
        </p:nvSpPr>
        <p:spPr bwMode="auto">
          <a:xfrm>
            <a:off x="5795963" y="1739900"/>
            <a:ext cx="1296987"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第三次被陷</a:t>
            </a:r>
            <a:endParaRPr lang="en-US" sz="1200" b="1" dirty="0">
              <a:solidFill>
                <a:srgbClr val="FFFFFF"/>
              </a:solidFill>
            </a:endParaRPr>
          </a:p>
          <a:p>
            <a:pPr algn="ctr"/>
            <a:endParaRPr lang="en-US" sz="1200" b="1" dirty="0">
              <a:solidFill>
                <a:srgbClr val="FFFFFF"/>
              </a:solidFill>
            </a:endParaRPr>
          </a:p>
        </p:txBody>
      </p:sp>
      <p:sp>
        <p:nvSpPr>
          <p:cNvPr id="409617" name="TextBox 16"/>
          <p:cNvSpPr txBox="1">
            <a:spLocks noChangeArrowheads="1"/>
          </p:cNvSpPr>
          <p:nvPr/>
        </p:nvSpPr>
        <p:spPr bwMode="auto">
          <a:xfrm>
            <a:off x="6804025" y="1739900"/>
            <a:ext cx="16478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圣徒第二次再来</a:t>
            </a:r>
            <a:endParaRPr lang="en-US" altLang="zh-CN" sz="1200" b="1" dirty="0">
              <a:solidFill>
                <a:srgbClr val="FFFFFF"/>
              </a:solidFill>
            </a:endParaRPr>
          </a:p>
          <a:p>
            <a:pPr algn="ctr"/>
            <a:r>
              <a:rPr lang="zh-CN" altLang="en-US" sz="1200" b="1" dirty="0">
                <a:solidFill>
                  <a:srgbClr val="FFFFFF"/>
                </a:solidFill>
              </a:rPr>
              <a:t>太</a:t>
            </a:r>
            <a:r>
              <a:rPr lang="en-US" sz="1200" b="1" dirty="0">
                <a:solidFill>
                  <a:srgbClr val="FFFFFF"/>
                </a:solidFill>
              </a:rPr>
              <a:t> 23:39; 24:30</a:t>
            </a:r>
          </a:p>
        </p:txBody>
      </p:sp>
      <p:sp>
        <p:nvSpPr>
          <p:cNvPr id="409618" name="TextBox 1"/>
          <p:cNvSpPr txBox="1">
            <a:spLocks noChangeArrowheads="1"/>
          </p:cNvSpPr>
          <p:nvPr/>
        </p:nvSpPr>
        <p:spPr bwMode="auto">
          <a:xfrm>
            <a:off x="179388" y="3151188"/>
            <a:ext cx="1296987" cy="2778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a:t>
            </a:r>
            <a:endParaRPr lang="en-US" sz="1200" b="1" dirty="0">
              <a:solidFill>
                <a:srgbClr val="220011"/>
              </a:solidFill>
            </a:endParaRPr>
          </a:p>
        </p:txBody>
      </p:sp>
      <p:sp>
        <p:nvSpPr>
          <p:cNvPr id="409619"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FFFFFF"/>
                </a:solidFill>
              </a:rPr>
              <a:t>606 B.C.</a:t>
            </a:r>
          </a:p>
        </p:txBody>
      </p:sp>
      <p:sp>
        <p:nvSpPr>
          <p:cNvPr id="409620" name="TextBox 13"/>
          <p:cNvSpPr txBox="1">
            <a:spLocks noChangeArrowheads="1"/>
          </p:cNvSpPr>
          <p:nvPr/>
        </p:nvSpPr>
        <p:spPr bwMode="auto">
          <a:xfrm>
            <a:off x="46038" y="1739900"/>
            <a:ext cx="10779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第一次被陷</a:t>
            </a:r>
            <a:endParaRPr lang="en-US" altLang="zh-CN" sz="1200" b="1" dirty="0">
              <a:solidFill>
                <a:srgbClr val="FFFFFF"/>
              </a:solidFill>
            </a:endParaRPr>
          </a:p>
          <a:p>
            <a:pPr algn="ctr"/>
            <a:r>
              <a:rPr lang="en-US" sz="1200" b="1" dirty="0">
                <a:solidFill>
                  <a:srgbClr val="FFFFFF"/>
                </a:solidFill>
              </a:rPr>
              <a:t>586 B.C.</a:t>
            </a:r>
          </a:p>
        </p:txBody>
      </p:sp>
      <p:cxnSp>
        <p:nvCxnSpPr>
          <p:cNvPr id="40962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708275" y="4519613"/>
            <a:ext cx="2943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外邦人的时代</a:t>
            </a:r>
            <a:r>
              <a:rPr lang="en-US" sz="1200" b="1" dirty="0">
                <a:solidFill>
                  <a:srgbClr val="FFFFFF"/>
                </a:solidFill>
              </a:rPr>
              <a:t>  </a:t>
            </a:r>
            <a:r>
              <a:rPr lang="zh-CN" altLang="en-US" sz="1200" b="1" dirty="0">
                <a:solidFill>
                  <a:srgbClr val="FFFFFF"/>
                </a:solidFill>
              </a:rPr>
              <a:t>路</a:t>
            </a:r>
            <a:r>
              <a:rPr lang="en-US" sz="1200" b="1" dirty="0">
                <a:solidFill>
                  <a:srgbClr val="FFFFFF"/>
                </a:solidFill>
              </a:rPr>
              <a:t> 21:24</a:t>
            </a:r>
          </a:p>
        </p:txBody>
      </p:sp>
      <p:cxnSp>
        <p:nvCxnSpPr>
          <p:cNvPr id="409629"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gr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a:solidFill>
                  <a:srgbClr val="000000"/>
                </a:solidFill>
                <a:latin typeface="Segoe UI" panose="020B0502040204020203" pitchFamily="34" charset="0"/>
                <a:cs typeface="Segoe UI" panose="020B0502040204020203" pitchFamily="34" charset="0"/>
              </a:rPr>
              <a:t> </a:t>
            </a:r>
            <a:endParaRPr lang="en-US" altLang="en-US" sz="1800">
              <a:solidFill>
                <a:srgbClr val="FFFFCC"/>
              </a:solidFill>
              <a:cs typeface="+mn-cs"/>
            </a:endParaRPr>
          </a:p>
          <a:p>
            <a:pPr fontAlgn="t"/>
            <a:r>
              <a:rPr lang="en-US" altLang="en-US" sz="1100">
                <a:solidFill>
                  <a:srgbClr val="222222"/>
                </a:solidFill>
                <a:latin typeface="Segoe UI" panose="020B0502040204020203" pitchFamily="34" charset="0"/>
                <a:cs typeface="Segoe UI" panose="020B0502040204020203" pitchFamily="34" charset="0"/>
              </a:rPr>
              <a:t>Chinese Simplified  </a:t>
            </a:r>
            <a:endParaRPr lang="en-US" altLang="en-US" sz="900">
              <a:solidFill>
                <a:srgbClr val="000000"/>
              </a:solidFill>
              <a:latin typeface="Segoe UI" panose="020B0502040204020203" pitchFamily="34" charset="0"/>
              <a:cs typeface="Segoe UI" panose="020B0502040204020203" pitchFamily="34" charset="0"/>
            </a:endParaRPr>
          </a:p>
          <a:p>
            <a:pPr fontAlgn="t"/>
            <a:r>
              <a:rPr lang="en-US" altLang="en-US" sz="800">
                <a:solidFill>
                  <a:srgbClr val="222222"/>
                </a:solidFill>
                <a:latin typeface="Segoe UI" panose="020B0502040204020203" pitchFamily="34" charset="0"/>
                <a:cs typeface="Segoe UI" panose="020B0502040204020203" pitchFamily="34" charset="0"/>
              </a:rPr>
              <a:t>English</a:t>
            </a:r>
            <a:endParaRPr lang="en-US" altLang="en-US" sz="800">
              <a:solidFill>
                <a:srgbClr val="000000"/>
              </a:solidFill>
              <a:latin typeface="Segoe UI" panose="020B0502040204020203" pitchFamily="34" charset="0"/>
              <a:cs typeface="Segoe UI" panose="020B0502040204020203" pitchFamily="34" charset="0"/>
            </a:endParaRPr>
          </a:p>
          <a:p>
            <a:pPr fontAlgn="t"/>
            <a:r>
              <a:rPr lang="en-US" altLang="en-US" sz="1000">
                <a:solidFill>
                  <a:srgbClr val="444444"/>
                </a:solidFill>
                <a:latin typeface="Segoe UI" panose="020B0502040204020203" pitchFamily="34" charset="0"/>
                <a:cs typeface="Segoe UI" panose="020B0502040204020203" pitchFamily="34" charset="0"/>
              </a:rPr>
              <a:t>橄榄山话语概述</a:t>
            </a:r>
            <a:endParaRPr lang="en-US" altLang="en-US" sz="1100">
              <a:solidFill>
                <a:srgbClr val="222222"/>
              </a:solidFill>
              <a:latin typeface="Segoe UI" panose="020B0502040204020203" pitchFamily="34" charset="0"/>
              <a:cs typeface="Segoe UI" panose="020B0502040204020203" pitchFamily="34" charset="0"/>
            </a:endParaRPr>
          </a:p>
        </p:txBody>
      </p:sp>
      <p:pic>
        <p:nvPicPr>
          <p:cNvPr id="152578" name="Picture 2" descr="https://ssl.microsofttranslator.com/static/220107/img/downarrow_gra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2063" y="-84138"/>
            <a:ext cx="247650" cy="1524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701497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403976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kumimoji="0" lang="zh-CN" altLang="en-US" sz="2400" u="sng"/>
              <a:t>释经思想</a:t>
            </a:r>
            <a:r>
              <a:rPr kumimoji="0" lang="en-US" altLang="zh-CN" sz="2400"/>
              <a:t>:</a:t>
            </a:r>
            <a:r>
              <a:rPr lang="zh-CN" altLang="en-US" sz="2400"/>
              <a:t>教会应该恢复或将犯罪信徒逐出教会的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872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w="9525">
            <a:noFill/>
            <a:miter lim="800000"/>
            <a:headEnd/>
            <a:tailEnd/>
          </a:ln>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(15-17) </a:t>
            </a:r>
            <a:r>
              <a:rPr lang="zh-CN" altLang="en-US" dirty="0">
                <a:solidFill>
                  <a:srgbClr val="BBE0E3"/>
                </a:solidFill>
                <a:effectLst>
                  <a:glow rad="101600">
                    <a:srgbClr val="000000"/>
                  </a:glow>
                </a:effectLst>
                <a:latin typeface="Helvetica" charset="0"/>
                <a:cs typeface="ＭＳ Ｐゴシック"/>
              </a:rPr>
              <a:t>教会应正确的与犯罪的信徒徒重建关系的</a:t>
            </a:r>
            <a:r>
              <a:rPr lang="zh-CN" altLang="en-US" dirty="0">
                <a:solidFill>
                  <a:srgbClr val="FFFF00"/>
                </a:solidFill>
                <a:effectLst>
                  <a:glow rad="101600">
                    <a:srgbClr val="000000"/>
                  </a:glow>
                </a:effectLst>
                <a:latin typeface="Helvetica" charset="0"/>
                <a:cs typeface="ＭＳ Ｐゴシック"/>
              </a:rPr>
              <a:t>方法</a:t>
            </a:r>
            <a:r>
              <a:rPr lang="zh-CN" altLang="en-US" dirty="0">
                <a:solidFill>
                  <a:srgbClr val="BBE0E3"/>
                </a:solidFill>
                <a:effectLst>
                  <a:glow rad="101600">
                    <a:srgbClr val="000000"/>
                  </a:glow>
                </a:effectLst>
                <a:latin typeface="Helvetica" charset="0"/>
                <a:cs typeface="ＭＳ Ｐゴシック"/>
              </a:rPr>
              <a:t>是尽量不公开。</a:t>
            </a:r>
            <a:endParaRPr lang="en-US" b="1" dirty="0">
              <a:solidFill>
                <a:srgbClr val="BBE0E3"/>
              </a:solidFill>
              <a:effectLst>
                <a:glow rad="101600">
                  <a:srgbClr val="000000"/>
                </a:glow>
              </a:effectLst>
              <a:ea typeface="ＭＳ Ｐゴシック" charset="-128"/>
              <a:cs typeface="ＭＳ Ｐゴシック"/>
            </a:endParaRPr>
          </a:p>
          <a:p>
            <a:pPr marL="971550" lvl="1" indent="-514350">
              <a:buFontTx/>
              <a:buAutoNum type="romanUcPeriod"/>
              <a:defRPr/>
            </a:pPr>
            <a:endParaRPr lang="en-US" b="1" dirty="0">
              <a:solidFill>
                <a:srgbClr val="BBE0E3"/>
              </a:solidFill>
              <a:effectLst>
                <a:glow rad="101600">
                  <a:srgbClr val="000000">
                    <a:alpha val="75000"/>
                  </a:srgbClr>
                </a:glow>
              </a:effectLst>
              <a:ea typeface="ＭＳ Ｐゴシック" charset="-128"/>
              <a:cs typeface="ＭＳ Ｐゴシック"/>
            </a:endParaRPr>
          </a:p>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(18-20)</a:t>
            </a:r>
            <a:r>
              <a:rPr lang="zh-CN" altLang="en-US" dirty="0">
                <a:solidFill>
                  <a:srgbClr val="BBE0E3"/>
                </a:solidFill>
                <a:effectLst>
                  <a:glow rad="101600">
                    <a:srgbClr val="000000"/>
                  </a:glow>
                </a:effectLst>
                <a:latin typeface="Helvetica" charset="0"/>
                <a:cs typeface="ＭＳ Ｐゴシック"/>
              </a:rPr>
              <a:t>教会有权柄重建信徒或选择逐出犯罪的信徒的</a:t>
            </a:r>
            <a:r>
              <a:rPr lang="zh-CN" altLang="en-US" dirty="0">
                <a:solidFill>
                  <a:srgbClr val="FFFF00"/>
                </a:solidFill>
                <a:effectLst>
                  <a:glow rad="101600">
                    <a:srgbClr val="000000"/>
                  </a:glow>
                </a:effectLst>
                <a:latin typeface="Helvetica" charset="0"/>
                <a:cs typeface="ＭＳ Ｐゴシック"/>
              </a:rPr>
              <a:t>原因</a:t>
            </a:r>
            <a:r>
              <a:rPr lang="zh-CN" altLang="en-US" dirty="0">
                <a:solidFill>
                  <a:srgbClr val="BBE0E3"/>
                </a:solidFill>
                <a:effectLst>
                  <a:glow rad="101600">
                    <a:srgbClr val="000000"/>
                  </a:glow>
                </a:effectLst>
                <a:latin typeface="Helvetica" charset="0"/>
                <a:cs typeface="ＭＳ Ｐゴシック"/>
              </a:rPr>
              <a:t>是实行上帝的权柄。</a:t>
            </a:r>
            <a:endParaRPr lang="en-US" b="1" dirty="0">
              <a:solidFill>
                <a:srgbClr val="BBE0E3"/>
              </a:solidFill>
              <a:effectLst>
                <a:glow rad="101600">
                  <a:srgbClr val="000000"/>
                </a:glow>
              </a:effectLst>
              <a:ea typeface="ＭＳ Ｐゴシック" charset="-128"/>
              <a:cs typeface="ＭＳ Ｐゴシック"/>
            </a:endParaRPr>
          </a:p>
        </p:txBody>
      </p:sp>
    </p:spTree>
    <p:extLst>
      <p:ext uri="{BB962C8B-B14F-4D97-AF65-F5344CB8AC3E}">
        <p14:creationId xmlns:p14="http://schemas.microsoft.com/office/powerpoint/2010/main" val="4588271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耶稣是受膏者</a:t>
            </a:r>
            <a:endParaRPr lang="en-US" dirty="0"/>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马太</a:t>
            </a:r>
            <a:r>
              <a:rPr lang="en-US" sz="4000" b="1" dirty="0">
                <a:solidFill>
                  <a:srgbClr val="FFFFFF"/>
                </a:solidFill>
                <a:effectLst>
                  <a:outerShdw blurRad="50800" dist="88900" dir="2700000" algn="tl" rotWithShape="0">
                    <a:srgbClr val="000000"/>
                  </a:outerShdw>
                </a:effectLst>
              </a:rPr>
              <a:t> 26:6-13</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4000" b="1" dirty="0">
                <a:solidFill>
                  <a:srgbClr val="FFFFFF"/>
                </a:solidFill>
                <a:effectLst>
                  <a:outerShdw blurRad="50800" dist="88900" dir="2700000" algn="tl" rotWithShape="0">
                    <a:srgbClr val="000000"/>
                  </a:outerShdw>
                </a:effectLst>
              </a:rPr>
              <a:t> 14:1-11</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约翰</a:t>
            </a:r>
            <a:r>
              <a:rPr lang="en-US" sz="4000" b="1" dirty="0">
                <a:solidFill>
                  <a:srgbClr val="FFFFFF"/>
                </a:solidFill>
                <a:effectLst>
                  <a:outerShdw blurRad="50800" dist="88900" dir="2700000" algn="tl" rotWithShape="0">
                    <a:srgbClr val="000000"/>
                  </a:outerShdw>
                </a:effectLst>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zh-CN" altLang="en-US" dirty="0"/>
              <a:t>演出者： </a:t>
            </a:r>
            <a:r>
              <a:rPr lang="en-US" dirty="0"/>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9854647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130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0527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4908094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685313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40606717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生命中最宝贵的财富，沉溺于你</a:t>
            </a:r>
            <a:endParaRPr lang="en-US" dirty="0"/>
          </a:p>
        </p:txBody>
      </p:sp>
    </p:spTree>
    <p:extLst>
      <p:ext uri="{BB962C8B-B14F-4D97-AF65-F5344CB8AC3E}">
        <p14:creationId xmlns:p14="http://schemas.microsoft.com/office/powerpoint/2010/main" val="16836243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在甜蜜的放弃中，让我被洒出来用完于你</a:t>
            </a:r>
            <a:endParaRPr lang="en-US" dirty="0"/>
          </a:p>
        </p:txBody>
      </p:sp>
    </p:spTree>
    <p:extLst>
      <p:ext uri="{BB962C8B-B14F-4D97-AF65-F5344CB8AC3E}">
        <p14:creationId xmlns:p14="http://schemas.microsoft.com/office/powerpoint/2010/main" val="12346710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被差遣到这世间来向我展示天父的爱，只为了爱而实行</a:t>
            </a:r>
            <a:endParaRPr lang="en-US" dirty="0"/>
          </a:p>
        </p:txBody>
      </p:sp>
    </p:spTree>
    <p:extLst>
      <p:ext uri="{BB962C8B-B14F-4D97-AF65-F5344CB8AC3E}">
        <p14:creationId xmlns:p14="http://schemas.microsoft.com/office/powerpoint/2010/main" val="18676588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你为了赦免我的罪犯而不惜代价，你已经耗尽并为我浪费了</a:t>
            </a:r>
            <a:endParaRPr lang="en-US" dirty="0"/>
          </a:p>
        </p:txBody>
      </p:sp>
    </p:spTree>
    <p:extLst>
      <p:ext uri="{BB962C8B-B14F-4D97-AF65-F5344CB8AC3E}">
        <p14:creationId xmlns:p14="http://schemas.microsoft.com/office/powerpoint/2010/main" val="392805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929795" name="Rectangle 3"/>
          <p:cNvSpPr>
            <a:spLocks noGrp="1" noChangeArrowheads="1"/>
          </p:cNvSpPr>
          <p:nvPr>
            <p:ph type="title"/>
          </p:nvPr>
        </p:nvSpPr>
        <p:spPr>
          <a:xfrm>
            <a:off x="0" y="6005513"/>
            <a:ext cx="9180512"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zh-CN" altLang="en-US" sz="4800" b="1" dirty="0">
                <a:solidFill>
                  <a:schemeClr val="tx1"/>
                </a:solidFill>
                <a:latin typeface="黑体"/>
                <a:ea typeface="黑体"/>
                <a:cs typeface="黑体"/>
              </a:rPr>
              <a:t>十字路团</a:t>
            </a:r>
            <a:r>
              <a:rPr lang="en-US" sz="4800" b="1" dirty="0">
                <a:solidFill>
                  <a:schemeClr val="tx1"/>
                </a:solidFill>
                <a:latin typeface="Arial" charset="0"/>
                <a:ea typeface="ＭＳ Ｐゴシック" charset="0"/>
              </a:rPr>
              <a:t>(1981-83)</a:t>
            </a:r>
          </a:p>
        </p:txBody>
      </p:sp>
    </p:spTree>
    <p:extLst>
      <p:ext uri="{BB962C8B-B14F-4D97-AF65-F5344CB8AC3E}">
        <p14:creationId xmlns:p14="http://schemas.microsoft.com/office/powerpoint/2010/main" val="2581642111"/>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154432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主啊，为了我，你放弃所有尊荣，洒出了，为我而燃尽了</a:t>
            </a:r>
            <a:endParaRPr lang="en-US" dirty="0"/>
          </a:p>
        </p:txBody>
      </p:sp>
    </p:spTree>
    <p:extLst>
      <p:ext uri="{BB962C8B-B14F-4D97-AF65-F5344CB8AC3E}">
        <p14:creationId xmlns:p14="http://schemas.microsoft.com/office/powerpoint/2010/main" val="21510367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036743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622724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9352466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 xmlns:ma14="http://schemas.microsoft.com/office/mac/drawingml/2011/main"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9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428238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29151406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latin typeface="Arial"/>
              <a:ea typeface="ＭＳ Ｐゴシック" charset="-128"/>
              <a:cs typeface="ＭＳ Ｐゴシック" charset="-128"/>
            </a:endParaRPr>
          </a:p>
        </p:txBody>
      </p:sp>
      <p:sp>
        <p:nvSpPr>
          <p:cNvPr id="179203" name="Text Box 3"/>
          <p:cNvSpPr txBox="1">
            <a:spLocks noChangeArrowheads="1"/>
          </p:cNvSpPr>
          <p:nvPr/>
        </p:nvSpPr>
        <p:spPr bwMode="auto">
          <a:xfrm>
            <a:off x="0" y="1052736"/>
            <a:ext cx="9144000" cy="579438"/>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latin typeface="SimHei" pitchFamily="49" charset="-122"/>
                <a:ea typeface="SimHei" pitchFamily="49" charset="-122"/>
                <a:cs typeface="ＭＳ Ｐゴシック" charset="-128"/>
              </a:rPr>
              <a:t>所有四个福音书记载的共同点：</a:t>
            </a:r>
            <a:endParaRPr lang="en-US" sz="3200" b="1" dirty="0">
              <a:solidFill>
                <a:srgbClr val="000000"/>
              </a:solidFill>
              <a:latin typeface="Lucida Sans Unicode" charset="0"/>
            </a:endParaRPr>
          </a:p>
        </p:txBody>
      </p:sp>
      <p:sp>
        <p:nvSpPr>
          <p:cNvPr id="179204" name="Rectangle 4"/>
          <p:cNvSpPr>
            <a:spLocks noGrp="1" noChangeArrowheads="1"/>
          </p:cNvSpPr>
          <p:nvPr>
            <p:ph type="title"/>
          </p:nvPr>
        </p:nvSpPr>
        <p:spPr>
          <a:xfrm>
            <a:off x="179512" y="0"/>
            <a:ext cx="7772400" cy="830997"/>
          </a:xfrm>
        </p:spPr>
        <p:txBody>
          <a:bodyPr anchor="t">
            <a:spAutoFit/>
          </a:bodyPr>
          <a:lstStyle/>
          <a:p>
            <a:pPr eaLnBrk="1" hangingPunct="1">
              <a:defRPr/>
            </a:pPr>
            <a:r>
              <a:rPr lang="zh-CN" altLang="en-US" sz="4800" kern="1200" dirty="0">
                <a:solidFill>
                  <a:schemeClr val="bg1"/>
                </a:solidFill>
                <a:latin typeface="SimHei" pitchFamily="49" charset="-122"/>
                <a:ea typeface="SimHei" pitchFamily="49" charset="-122"/>
                <a:cs typeface="ＭＳ Ｐゴシック" charset="-128"/>
              </a:rPr>
              <a:t>耶稣的恩膏 </a:t>
            </a:r>
            <a:endParaRPr lang="en-US" sz="4800" b="1" dirty="0">
              <a:solidFill>
                <a:schemeClr val="bg1"/>
              </a:solidFill>
              <a:latin typeface="SimHei" pitchFamily="49" charset="-122"/>
              <a:ea typeface="SimHei" pitchFamily="49" charset="-122"/>
            </a:endParaRPr>
          </a:p>
        </p:txBody>
      </p:sp>
      <p:sp>
        <p:nvSpPr>
          <p:cNvPr id="179205" name="Text Box 5"/>
          <p:cNvSpPr txBox="1">
            <a:spLocks noChangeArrowheads="1"/>
          </p:cNvSpPr>
          <p:nvPr/>
        </p:nvSpPr>
        <p:spPr bwMode="auto">
          <a:xfrm>
            <a:off x="288925" y="2214563"/>
            <a:ext cx="885507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女子的突然访问</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耶稣的头和</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或脚被受膏</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用她的头发擦他的脚</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弟子</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犹大对浪费的投诉</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耶稣对门徒的斥责 </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在一个名男人叫西门的家</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雪花石膏瓶 （除了约翰书</a:t>
            </a:r>
            <a:r>
              <a:rPr lang="en-US" sz="3200" dirty="0">
                <a:solidFill>
                  <a:srgbClr val="000000"/>
                </a:solidFill>
                <a:latin typeface="SimHei" pitchFamily="49" charset="-122"/>
                <a:ea typeface="SimHei" pitchFamily="49" charset="-122"/>
              </a:rPr>
              <a:t>)</a:t>
            </a:r>
          </a:p>
        </p:txBody>
      </p:sp>
      <p:pic>
        <p:nvPicPr>
          <p:cNvPr id="350216" name="Picture 6"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17679"/>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3" name="Text Box 5"/>
          <p:cNvSpPr txBox="1">
            <a:spLocks noChangeArrowheads="1"/>
          </p:cNvSpPr>
          <p:nvPr/>
        </p:nvSpPr>
        <p:spPr bwMode="auto">
          <a:xfrm>
            <a:off x="0" y="990600"/>
            <a:ext cx="9144000" cy="597086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7:36-50</a:t>
            </a:r>
          </a:p>
          <a:p>
            <a:pPr eaLnBrk="1" hangingPunct="1"/>
            <a:endParaRPr lang="en-US" sz="2800" dirty="0">
              <a:solidFill>
                <a:srgbClr val="000000"/>
              </a:solidFill>
              <a:latin typeface="SimHei" pitchFamily="49" charset="-122"/>
              <a:ea typeface="SimHei" pitchFamily="49" charset="-122"/>
            </a:endParaRP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早期的事工 </a:t>
            </a:r>
            <a:br>
              <a:rPr lang="zh-CN" altLang="en-US" sz="2800" dirty="0">
                <a:solidFill>
                  <a:srgbClr val="000000"/>
                </a:solidFill>
                <a:latin typeface="SimHei" pitchFamily="49" charset="-122"/>
                <a:ea typeface="SimHei" pitchFamily="49" charset="-122"/>
              </a:rPr>
            </a:br>
            <a:r>
              <a:rPr lang="zh-CN" altLang="en-US" sz="2800" dirty="0">
                <a:solidFill>
                  <a:srgbClr val="000000"/>
                </a:solidFill>
                <a:latin typeface="SimHei" pitchFamily="49" charset="-122"/>
                <a:ea typeface="SimHei" pitchFamily="49" charset="-122"/>
              </a:rPr>
              <a:t>哭泣</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对于崇拜，女人的罪</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得赦免</a:t>
            </a:r>
            <a:r>
              <a:rPr lang="en-US" altLang="ja-JP"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altLang="ja-JP" sz="2800" dirty="0">
                <a:solidFill>
                  <a:srgbClr val="000000"/>
                </a:solidFill>
                <a:latin typeface="SimHei" pitchFamily="49" charset="-122"/>
                <a:ea typeface="SimHei" pitchFamily="49" charset="-122"/>
              </a:rPr>
              <a:t>7:48)</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由无名妓女在法利赛人</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西门的家里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7:40</a:t>
            </a:r>
            <a:r>
              <a:rPr lang="en-US" sz="2800" b="1" dirty="0">
                <a:solidFill>
                  <a:srgbClr val="000000"/>
                </a:solidFill>
                <a:latin typeface="Lucida Sans Unicode" charset="0"/>
              </a:rPr>
              <a:t>)</a:t>
            </a:r>
          </a:p>
          <a:p>
            <a:pPr eaLnBrk="1" hangingPunct="1"/>
            <a:endParaRPr lang="en-US" sz="2800" b="1" dirty="0">
              <a:solidFill>
                <a:srgbClr val="000000"/>
              </a:solidFill>
              <a:latin typeface="Lucida Sans Unicode" charset="0"/>
            </a:endParaRPr>
          </a:p>
        </p:txBody>
      </p:sp>
      <p:sp>
        <p:nvSpPr>
          <p:cNvPr id="181254" name="Text Box 6"/>
          <p:cNvSpPr txBox="1">
            <a:spLocks noChangeArrowheads="1"/>
          </p:cNvSpPr>
          <p:nvPr/>
        </p:nvSpPr>
        <p:spPr bwMode="auto">
          <a:xfrm>
            <a:off x="4021615" y="992776"/>
            <a:ext cx="4870866" cy="5676584"/>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cs typeface="ＭＳ Ｐゴシック" charset="-128"/>
              </a:rPr>
              <a:t>约翰</a:t>
            </a:r>
            <a:r>
              <a:rPr lang="en-US" sz="2800" dirty="0">
                <a:solidFill>
                  <a:srgbClr val="000000"/>
                </a:solidFill>
                <a:latin typeface="SimHei" pitchFamily="49" charset="-122"/>
                <a:ea typeface="SimHei" pitchFamily="49" charset="-122"/>
              </a:rPr>
              <a:t>12:1-11</a:t>
            </a:r>
          </a:p>
          <a:p>
            <a:pPr eaLnBrk="1" hangingPunct="1"/>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26:6-13; </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14:3-9</a:t>
            </a: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在受难周</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没有哭泣的记载</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endParaRPr lang="en-US" altLang="zh-CN" sz="2800" dirty="0">
              <a:solidFill>
                <a:srgbClr val="000000"/>
              </a:solidFill>
              <a:latin typeface="SimHei" pitchFamily="49" charset="-122"/>
              <a:ea typeface="SimHei" pitchFamily="49" charset="-122"/>
            </a:endParaRPr>
          </a:p>
          <a:p>
            <a:r>
              <a:rPr lang="zh-CN" altLang="en-US" sz="2800" dirty="0">
                <a:solidFill>
                  <a:srgbClr val="000000"/>
                </a:solidFill>
                <a:latin typeface="SimHei" pitchFamily="49" charset="-122"/>
                <a:ea typeface="SimHei" pitchFamily="49" charset="-122"/>
              </a:rPr>
              <a:t>对于安葬，女人不需要有宽恕</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由玛丽，拉撒路的姐姐，在长大麻疯的西门家里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a:t>
            </a:r>
          </a:p>
        </p:txBody>
      </p:sp>
      <p:sp>
        <p:nvSpPr>
          <p:cNvPr id="181255" name="Rectangle 7"/>
          <p:cNvSpPr>
            <a:spLocks noGrp="1" noChangeArrowheads="1"/>
          </p:cNvSpPr>
          <p:nvPr>
            <p:ph type="title"/>
          </p:nvPr>
        </p:nvSpPr>
        <p:spPr>
          <a:xfrm>
            <a:off x="827584" y="332656"/>
            <a:ext cx="7772400" cy="707886"/>
          </a:xfrm>
        </p:spPr>
        <p:txBody>
          <a:bodyPr wrap="square" anchor="t">
            <a:spAutoFit/>
          </a:bodyPr>
          <a:lstStyle/>
          <a:p>
            <a:pPr eaLnBrk="1" hangingPunct="1">
              <a:defRPr/>
            </a:pPr>
            <a:r>
              <a:rPr lang="zh-CN" altLang="en-US" sz="4000" b="1" dirty="0">
                <a:solidFill>
                  <a:srgbClr val="000000"/>
                </a:solidFill>
                <a:latin typeface="SimHei" pitchFamily="49" charset="-122"/>
                <a:ea typeface="SimHei" pitchFamily="49" charset="-122"/>
              </a:rPr>
              <a:t>耶稣的两个恩膏</a:t>
            </a:r>
            <a:endParaRPr lang="en-US" sz="4000" b="1" dirty="0">
              <a:solidFill>
                <a:srgbClr val="000000"/>
              </a:solidFill>
              <a:effectLst>
                <a:outerShdw blurRad="38100" dist="38100" dir="2700000" algn="tl">
                  <a:srgbClr val="000000"/>
                </a:outerShdw>
              </a:effectLst>
              <a:latin typeface="SimHei" pitchFamily="49" charset="-122"/>
              <a:ea typeface="SimHei" pitchFamily="49" charset="-122"/>
            </a:endParaRPr>
          </a:p>
        </p:txBody>
      </p:sp>
      <p:pic>
        <p:nvPicPr>
          <p:cNvPr id="352266" name="Picture 8"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67" name="Picture 9"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397547"/>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zh-CN" altLang="en-US" sz="4800" b="1" i="1" dirty="0">
                <a:latin typeface="黑体"/>
                <a:ea typeface="黑体"/>
                <a:cs typeface="黑体"/>
              </a:rPr>
              <a:t>中国</a:t>
            </a:r>
            <a:r>
              <a:rPr lang="zh-CN" altLang="en-US" sz="4800" b="1" i="1" dirty="0">
                <a:latin typeface="Times New Roman" charset="0"/>
                <a:ea typeface="ＭＳ Ｐゴシック" charset="0"/>
              </a:rPr>
              <a:t>，</a:t>
            </a:r>
            <a:r>
              <a:rPr lang="en-US" sz="4800" b="1" i="1" dirty="0">
                <a:latin typeface="Times New Roman" charset="0"/>
                <a:ea typeface="ＭＳ Ｐゴシック" charset="0"/>
              </a:rPr>
              <a:t>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5718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22818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4235649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817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401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4513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8576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202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48574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7604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9151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2864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zh-CN" altLang="en-US" sz="4000" dirty="0">
                <a:latin typeface="Arial" charset="0"/>
                <a:ea typeface="ＭＳ Ｐゴシック" charset="0"/>
              </a:rPr>
              <a:t>十字路事工</a:t>
            </a:r>
            <a:endParaRPr lang="en-US" sz="4000" dirty="0">
              <a:latin typeface="Arial" charset="0"/>
              <a:ea typeface="ＭＳ Ｐゴシック"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印度尼西亚</a:t>
            </a:r>
            <a:endParaRPr lang="en-US" sz="2800" b="1" dirty="0">
              <a:solidFill>
                <a:srgbClr val="FFFFFF"/>
              </a:solidFill>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菲利宾</a:t>
            </a:r>
            <a:endParaRPr lang="en-US" sz="2800" b="1" dirty="0">
              <a:solidFill>
                <a:srgbClr val="FFFFFF"/>
              </a:solidFill>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中国</a:t>
            </a:r>
            <a:endParaRPr lang="en-US" sz="2800" b="1" dirty="0">
              <a:solidFill>
                <a:srgbClr val="FFFFFF"/>
              </a:solidFill>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马来西亚</a:t>
            </a:r>
            <a:endParaRPr lang="en-US" sz="2800" b="1" dirty="0">
              <a:solidFill>
                <a:srgbClr val="FFFFFF"/>
              </a:solidFill>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新加坡</a:t>
            </a:r>
            <a:endParaRPr lang="en-US" sz="2800" b="1" dirty="0">
              <a:solidFill>
                <a:srgbClr val="FFFFFF"/>
              </a:solidFill>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泰国</a:t>
            </a:r>
            <a:endParaRPr lang="en-US" sz="2800" b="1" dirty="0">
              <a:solidFill>
                <a:srgbClr val="FFFFFF"/>
              </a:solidFill>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香港</a:t>
            </a:r>
            <a:endParaRPr lang="en-US" sz="2800" b="1" dirty="0">
              <a:solidFill>
                <a:srgbClr val="FFFFFF"/>
              </a:solidFill>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澳门</a:t>
            </a:r>
            <a:endParaRPr lang="en-US" sz="2800" b="1" dirty="0">
              <a:solidFill>
                <a:srgbClr val="FFFFFF"/>
              </a:solidFill>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韩国</a:t>
            </a:r>
            <a:endParaRPr lang="en-US" sz="2800" b="1" dirty="0">
              <a:solidFill>
                <a:srgbClr val="FFFFFF"/>
              </a:solidFill>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日本</a:t>
            </a:r>
            <a:endParaRPr lang="en-US" sz="2800" b="1" dirty="0">
              <a:solidFill>
                <a:srgbClr val="FFFFFF"/>
              </a:solidFill>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台湾</a:t>
            </a:r>
            <a:endParaRPr lang="en-US" sz="2800" b="1" dirty="0">
              <a:solidFill>
                <a:srgbClr val="FFFFFF"/>
              </a:solidFill>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4242593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106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0691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343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287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4832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052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0873963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26:36-56</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14:32-52</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22:39-53</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grpSp>
        <p:nvGrpSpPr>
          <p:cNvPr id="8" name="Group 7"/>
          <p:cNvGrpSpPr/>
          <p:nvPr/>
        </p:nvGrpSpPr>
        <p:grpSpPr>
          <a:xfrm>
            <a:off x="179512"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7135366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233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2480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496218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2944635875"/>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310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7055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6282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31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333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5530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450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449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483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9791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5" name="Rectangle 8"/>
          <p:cNvSpPr>
            <a:spLocks noChangeArrowheads="1"/>
          </p:cNvSpPr>
          <p:nvPr/>
        </p:nvSpPr>
        <p:spPr bwMode="auto">
          <a:xfrm>
            <a:off x="2411760" y="1484784"/>
            <a:ext cx="6400800" cy="2393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8000" b="1" dirty="0">
                <a:solidFill>
                  <a:srgbClr val="FFFFFF"/>
                </a:solidFill>
                <a:cs typeface="Arial" charset="0"/>
              </a:rPr>
              <a:t>信徒的</a:t>
            </a:r>
            <a:endParaRPr lang="en-US" altLang="zh-CN" sz="8000" b="1" dirty="0">
              <a:solidFill>
                <a:srgbClr val="FFFFFF"/>
              </a:solidFill>
              <a:cs typeface="Arial" charset="0"/>
            </a:endParaRPr>
          </a:p>
          <a:p>
            <a:pPr algn="ctr" eaLnBrk="1" hangingPunct="1"/>
            <a:r>
              <a:rPr lang="zh-CN" altLang="en-US" sz="8000" b="1" dirty="0">
                <a:solidFill>
                  <a:srgbClr val="FFFFFF"/>
                </a:solidFill>
                <a:cs typeface="Arial" charset="0"/>
              </a:rPr>
              <a:t>人际关系支柱</a:t>
            </a:r>
            <a:endParaRPr lang="en-US" sz="8000" b="1" dirty="0">
              <a:solidFill>
                <a:srgbClr val="FFFFFF"/>
              </a:solidFill>
              <a:cs typeface="Arial" charset="0"/>
            </a:endParaRPr>
          </a:p>
        </p:txBody>
      </p:sp>
    </p:spTree>
    <p:extLst>
      <p:ext uri="{BB962C8B-B14F-4D97-AF65-F5344CB8AC3E}">
        <p14:creationId xmlns:p14="http://schemas.microsoft.com/office/powerpoint/2010/main" val="458614508"/>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2605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273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6942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284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8022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7781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68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88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4261718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6427729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zh-CN" altLang="en-US" b="1" i="1" dirty="0">
                <a:latin typeface="黑体"/>
                <a:ea typeface="黑体"/>
                <a:cs typeface="黑体"/>
              </a:rPr>
              <a:t>恋爱</a:t>
            </a:r>
            <a:r>
              <a:rPr lang="en-US" b="1" i="1" dirty="0">
                <a:latin typeface="Times New Roman" charset="0"/>
                <a:ea typeface="ＭＳ Ｐゴシック" charset="0"/>
              </a:rPr>
              <a:t>,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1517389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409368"/>
            <a:ext cx="8406094"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623412"/>
            <a:ext cx="5284787" cy="2170267"/>
          </a:xfrm>
          <a:prstGeom prst="rect">
            <a:avLst/>
          </a:prstGeom>
          <a:noFill/>
        </p:spPr>
        <p:txBody>
          <a:bodyPr lIns="91308" tIns="45655" rIns="91308" bIns="45655">
            <a:spAutoFit/>
          </a:bodyPr>
          <a:lstStyle/>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26:57-67</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14:53-65</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22:66-71</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9" name="TextBox 8"/>
          <p:cNvSpPr txBox="1"/>
          <p:nvPr/>
        </p:nvSpPr>
        <p:spPr>
          <a:xfrm>
            <a:off x="318159" y="4054355"/>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251520"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03060804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740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030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1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837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2138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751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0421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7550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3556006859"/>
      </p:ext>
    </p:extLst>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911550311"/>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26:69-75</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14:66-72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22:54-62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a:defRPr/>
            </a:pPr>
            <a:r>
              <a:rPr lang="zh-CN" alt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复活节的故事</a:t>
            </a:r>
            <a:endParaRPr 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grpSp>
        <p:nvGrpSpPr>
          <p:cNvPr id="9" name="Group 8"/>
          <p:cNvGrpSpPr/>
          <p:nvPr/>
        </p:nvGrpSpPr>
        <p:grpSpPr>
          <a:xfrm>
            <a:off x="179512" y="18864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8172327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448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25123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87617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3424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9805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3497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10969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7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641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6" name="Rectangle 10"/>
          <p:cNvSpPr>
            <a:spLocks noChangeArrowheads="1"/>
          </p:cNvSpPr>
          <p:nvPr/>
        </p:nvSpPr>
        <p:spPr bwMode="auto">
          <a:xfrm>
            <a:off x="2895600" y="3124200"/>
            <a:ext cx="304482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316426" name="Rectangle 16"/>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16427"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7618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90595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381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6921135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06742586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37562295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eaLnBrk="1" hangingPunct="1">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27:27-37</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15:16-25</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23:26-34</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10" name="Group 9"/>
          <p:cNvGrpSpPr/>
          <p:nvPr/>
        </p:nvGrpSpPr>
        <p:grpSpPr>
          <a:xfrm>
            <a:off x="25152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640608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2339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3005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4819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774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1" name="Rectangle 3"/>
          <p:cNvSpPr>
            <a:spLocks noGrp="1" noChangeArrowheads="1"/>
          </p:cNvSpPr>
          <p:nvPr>
            <p:ph type="title" idx="4294967295"/>
          </p:nvPr>
        </p:nvSpPr>
        <p:spPr>
          <a:xfrm>
            <a:off x="685800" y="0"/>
            <a:ext cx="7772400" cy="1143000"/>
          </a:xfrm>
        </p:spPr>
        <p:txBody>
          <a:bodyPr/>
          <a:lstStyle/>
          <a:p>
            <a:r>
              <a:rPr lang="zh-CN" altLang="en-US" b="1" dirty="0">
                <a:solidFill>
                  <a:schemeClr val="tx1"/>
                </a:solidFill>
                <a:latin typeface="黑体"/>
                <a:ea typeface="黑体"/>
                <a:cs typeface="黑体"/>
              </a:rPr>
              <a:t>马太福音</a:t>
            </a:r>
            <a:r>
              <a:rPr lang="en-US" altLang="ja-JP" b="1" dirty="0">
                <a:solidFill>
                  <a:schemeClr val="tx1"/>
                </a:solidFill>
                <a:latin typeface="黑体"/>
                <a:ea typeface="黑体"/>
                <a:cs typeface="黑体"/>
              </a:rPr>
              <a:t> </a:t>
            </a:r>
            <a:r>
              <a:rPr lang="en-US" altLang="ja-JP" b="1" dirty="0">
                <a:solidFill>
                  <a:schemeClr val="tx1"/>
                </a:solidFill>
                <a:latin typeface="SimHei" charset="0"/>
                <a:ea typeface="MS PGothic" charset="0"/>
                <a:cs typeface="SimHei" charset="0"/>
              </a:rPr>
              <a:t>5:23-24</a:t>
            </a:r>
            <a:endParaRPr lang="en-US" b="1" dirty="0">
              <a:solidFill>
                <a:schemeClr val="tx1"/>
              </a:solidFill>
              <a:latin typeface="SimHei" charset="0"/>
              <a:ea typeface="MS PGothic" charset="0"/>
              <a:cs typeface="SimHei" charset="0"/>
            </a:endParaRPr>
          </a:p>
        </p:txBody>
      </p:sp>
      <p:pic>
        <p:nvPicPr>
          <p:cNvPr id="318467"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72"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zh-CN" altLang="en-US">
              <a:solidFill>
                <a:srgbClr val="000000"/>
              </a:solidFill>
              <a:ea typeface="MS PGothic" charset="0"/>
              <a:cs typeface="MS PGothic" charset="0"/>
            </a:endParaRPr>
          </a:p>
        </p:txBody>
      </p:sp>
    </p:spTree>
    <p:extLst>
      <p:ext uri="{BB962C8B-B14F-4D97-AF65-F5344CB8AC3E}">
        <p14:creationId xmlns:p14="http://schemas.microsoft.com/office/powerpoint/2010/main" val="3532393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22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04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3564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506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006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0021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61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5054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4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63263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933450" y="773113"/>
            <a:ext cx="7239000" cy="1143000"/>
          </a:xfrm>
        </p:spPr>
        <p:txBody>
          <a:bodyPr/>
          <a:lstStyle/>
          <a:p>
            <a:pPr eaLnBrk="1" hangingPunct="1"/>
            <a:r>
              <a:rPr lang="zh-CN" altLang="en-US" sz="4800" b="1" dirty="0">
                <a:latin typeface="黑体"/>
                <a:ea typeface="黑体"/>
                <a:cs typeface="黑体"/>
              </a:rPr>
              <a:t>马太福音</a:t>
            </a:r>
            <a:r>
              <a:rPr lang="en-US" altLang="ja-JP" sz="4800" b="1" dirty="0">
                <a:latin typeface="黑体"/>
                <a:ea typeface="黑体"/>
                <a:cs typeface="黑体"/>
              </a:rPr>
              <a:t> </a:t>
            </a:r>
            <a:r>
              <a:rPr lang="en-US" altLang="ja-JP" sz="4800" b="1" dirty="0">
                <a:latin typeface="SimHei" charset="0"/>
                <a:ea typeface="MS PGothic" charset="0"/>
                <a:cs typeface="SimHei" charset="0"/>
              </a:rPr>
              <a:t>5:23-24</a:t>
            </a:r>
            <a:endParaRPr lang="en-US" altLang="zh-CN" sz="4800" b="1" dirty="0">
              <a:latin typeface="SimHei" charset="0"/>
              <a:ea typeface="MS PGothic" charset="0"/>
              <a:cs typeface="SimHei" charset="0"/>
            </a:endParaRPr>
          </a:p>
        </p:txBody>
      </p:sp>
      <p:sp>
        <p:nvSpPr>
          <p:cNvPr id="320514"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ru-RU" altLang="zh-CN" sz="4000" b="1" dirty="0">
                <a:solidFill>
                  <a:srgbClr val="000000"/>
                </a:solidFill>
                <a:latin typeface="黑体"/>
                <a:ea typeface="黑体"/>
                <a:cs typeface="黑体"/>
              </a:rPr>
              <a:t>"</a:t>
            </a:r>
            <a:r>
              <a:rPr lang="zh-CN" altLang="en-US" sz="4000" dirty="0">
                <a:solidFill>
                  <a:srgbClr val="000000"/>
                </a:solidFill>
                <a:latin typeface="黑体"/>
                <a:ea typeface="黑体"/>
                <a:cs typeface="黑体"/>
              </a:rPr>
              <a:t>所以你在祭坛上献礼物的时候，若想起弟兄向你怀怨，就把礼物留在坛前，先去同弟兄和好，然后来献礼物。</a:t>
            </a:r>
            <a:r>
              <a:rPr lang="ru-RU" altLang="zh-CN" sz="4000" dirty="0">
                <a:solidFill>
                  <a:srgbClr val="000000"/>
                </a:solidFill>
                <a:latin typeface="黑体"/>
                <a:ea typeface="黑体"/>
                <a:cs typeface="黑体"/>
              </a:rPr>
              <a:t>"</a:t>
            </a:r>
            <a:r>
              <a:rPr lang="en-US" altLang="ja-JP" sz="4000" b="1" dirty="0">
                <a:solidFill>
                  <a:srgbClr val="000000"/>
                </a:solidFill>
                <a:latin typeface="黑体"/>
                <a:ea typeface="黑体"/>
                <a:cs typeface="黑体"/>
              </a:rPr>
              <a:t> </a:t>
            </a:r>
            <a:endParaRPr lang="zh-CN" altLang="en-US" sz="4000" b="1" dirty="0">
              <a:solidFill>
                <a:srgbClr val="000000"/>
              </a:solidFill>
              <a:latin typeface="黑体"/>
              <a:ea typeface="黑体"/>
              <a:cs typeface="黑体"/>
            </a:endParaRPr>
          </a:p>
        </p:txBody>
      </p:sp>
      <p:sp>
        <p:nvSpPr>
          <p:cNvPr id="892934" name="Oval 6"/>
          <p:cNvSpPr>
            <a:spLocks noChangeArrowheads="1"/>
          </p:cNvSpPr>
          <p:nvPr/>
        </p:nvSpPr>
        <p:spPr bwMode="auto">
          <a:xfrm>
            <a:off x="4643438" y="3213100"/>
            <a:ext cx="1584325" cy="769938"/>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800">
              <a:solidFill>
                <a:srgbClr val="000000"/>
              </a:solidFill>
              <a:ea typeface="MS PGothic" charset="0"/>
              <a:cs typeface="MS PGothic" charset="0"/>
            </a:endParaRPr>
          </a:p>
        </p:txBody>
      </p:sp>
      <p:sp>
        <p:nvSpPr>
          <p:cNvPr id="6" name="Text Box 7"/>
          <p:cNvSpPr txBox="1">
            <a:spLocks noChangeArrowheads="1"/>
          </p:cNvSpPr>
          <p:nvPr/>
        </p:nvSpPr>
        <p:spPr bwMode="auto">
          <a:xfrm>
            <a:off x="6156176" y="3501008"/>
            <a:ext cx="933450" cy="1708150"/>
          </a:xfrm>
          <a:prstGeom prst="rect">
            <a:avLst/>
          </a:prstGeom>
          <a:noFill/>
          <a:ln>
            <a:noFill/>
          </a:ln>
          <a:effec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3445336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6"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162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7944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21426448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347268091"/>
      </p:ext>
    </p:extLst>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zh-CN" altLang="en-US" sz="3100" b="1" dirty="0">
                <a:solidFill>
                  <a:srgbClr val="000000"/>
                </a:solidFill>
                <a:latin typeface="Arial" pitchFamily="34" charset="0"/>
                <a:ea typeface="MS PGothic" pitchFamily="34" charset="-128"/>
              </a:rPr>
              <a:t>马太</a:t>
            </a:r>
            <a:r>
              <a:rPr lang="en-US" sz="3100" b="1" dirty="0">
                <a:solidFill>
                  <a:srgbClr val="000000"/>
                </a:solidFill>
                <a:latin typeface="Arial" pitchFamily="34" charset="0"/>
                <a:ea typeface="MS PGothic" pitchFamily="34" charset="-128"/>
              </a:rPr>
              <a:t> 27:38-66</a:t>
            </a:r>
          </a:p>
          <a:p>
            <a:pPr defTabSz="913365">
              <a:defRPr/>
            </a:pPr>
            <a:r>
              <a:rPr lang="zh-CN" altLang="en-US" sz="3100" b="1" dirty="0">
                <a:solidFill>
                  <a:srgbClr val="000000"/>
                </a:solidFill>
                <a:latin typeface="Arial" pitchFamily="34" charset="0"/>
                <a:ea typeface="MS PGothic" pitchFamily="34" charset="-128"/>
              </a:rPr>
              <a:t>马可</a:t>
            </a:r>
            <a:r>
              <a:rPr lang="en-US" sz="3100" b="1" dirty="0">
                <a:solidFill>
                  <a:srgbClr val="000000"/>
                </a:solidFill>
                <a:latin typeface="Arial" pitchFamily="34" charset="0"/>
                <a:ea typeface="MS PGothic" pitchFamily="34" charset="-128"/>
              </a:rPr>
              <a:t> 15:25-47</a:t>
            </a:r>
          </a:p>
          <a:p>
            <a:pPr defTabSz="913365">
              <a:defRPr/>
            </a:pPr>
            <a:r>
              <a:rPr lang="zh-CN" altLang="en-US" sz="3100" b="1" dirty="0">
                <a:solidFill>
                  <a:srgbClr val="000000"/>
                </a:solidFill>
                <a:latin typeface="Arial" pitchFamily="34" charset="0"/>
                <a:ea typeface="MS PGothic" pitchFamily="34" charset="-128"/>
              </a:rPr>
              <a:t>路加</a:t>
            </a:r>
            <a:r>
              <a:rPr lang="en-US" sz="3100" b="1" dirty="0">
                <a:solidFill>
                  <a:srgbClr val="000000"/>
                </a:solidFill>
                <a:latin typeface="Arial" pitchFamily="34" charset="0"/>
                <a:ea typeface="MS PGothic" pitchFamily="34" charset="-128"/>
              </a:rPr>
              <a:t> 23:35-56</a:t>
            </a:r>
          </a:p>
          <a:p>
            <a:pPr defTabSz="913365">
              <a:defRPr/>
            </a:pPr>
            <a:r>
              <a:rPr lang="zh-CN" altLang="en-US" sz="3100" b="1" dirty="0">
                <a:solidFill>
                  <a:srgbClr val="000000"/>
                </a:solidFill>
                <a:latin typeface="Arial" pitchFamily="34" charset="0"/>
                <a:ea typeface="MS PGothic" pitchFamily="34" charset="-128"/>
              </a:rPr>
              <a:t>约翰</a:t>
            </a:r>
            <a:r>
              <a:rPr lang="en-US" sz="3100" b="1" dirty="0">
                <a:solidFill>
                  <a:srgbClr val="000000"/>
                </a:solidFill>
                <a:latin typeface="Arial" pitchFamily="34" charset="0"/>
                <a:ea typeface="MS PGothic" pitchFamily="34" charset="-128"/>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179512" y="332656"/>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1007151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613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507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6179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4768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320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491880" y="908720"/>
            <a:ext cx="3657600" cy="1779587"/>
          </a:xfrm>
          <a:effectLst>
            <a:outerShdw blurRad="63500" dist="38099" dir="2700000" algn="ctr" rotWithShape="0">
              <a:schemeClr val="bg2">
                <a:alpha val="74998"/>
              </a:schemeClr>
            </a:outerShdw>
          </a:effectLst>
        </p:spPr>
        <p:txBody>
          <a:bodyPr/>
          <a:lstStyle/>
          <a:p>
            <a:pPr eaLnBrk="1" hangingPunct="1">
              <a:defRPr/>
            </a:pPr>
            <a:r>
              <a:rPr lang="zh-CN" altLang="en-US" sz="8800" dirty="0">
                <a:cs typeface="+mj-cs"/>
              </a:rPr>
              <a:t>主餐</a:t>
            </a:r>
            <a:endParaRPr lang="en-US" sz="8800" dirty="0">
              <a:cs typeface="+mj-cs"/>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13329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084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5790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0598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6816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1499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63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7007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9591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2530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5538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256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2256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dirty="0">
                <a:solidFill>
                  <a:srgbClr val="FFFFFF"/>
                </a:solidFill>
                <a:ea typeface="MS PGothic" charset="0"/>
                <a:cs typeface="Arial" charset="0"/>
              </a:rPr>
              <a:t>5:23-24</a:t>
            </a:r>
            <a:endParaRPr lang="en-US" altLang="zh-CN" sz="4400" dirty="0">
              <a:solidFill>
                <a:srgbClr val="000000"/>
              </a:solidFill>
              <a:ea typeface="MS PGothic" charset="0"/>
              <a:cs typeface="Arial" charset="0"/>
            </a:endParaRPr>
          </a:p>
        </p:txBody>
      </p:sp>
      <p:sp>
        <p:nvSpPr>
          <p:cNvPr id="32256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8"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2257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22573"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2257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751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4570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414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528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705456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67741677"/>
      </p:ext>
    </p:extLst>
  </p:cSld>
  <p:clrMapOvr>
    <a:masterClrMapping/>
  </p:clrMapOvr>
  <p:transition spd="med"/>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2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7040641"/>
      </p:ext>
    </p:extLst>
  </p:cSld>
  <p:clrMapOvr>
    <a:overrideClrMapping bg1="lt1" tx1="dk1" bg2="lt2" tx2="dk2" accent1="accent1" accent2="accent2" accent3="accent3" accent4="accent4" accent5="accent5" accent6="accent6" hlink="hlink" folHlink="folHlink"/>
  </p:clrMapOvr>
</p:sld>
</file>

<file path=ppt/slides/slide2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729629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1234496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09"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zh-CN" altLang="en-US" sz="4000" b="1" i="1">
                <a:solidFill>
                  <a:schemeClr val="bg1"/>
                </a:solidFill>
                <a:latin typeface="SimHei" charset="0"/>
                <a:ea typeface="MS PGothic" charset="0"/>
                <a:cs typeface="SimHei" charset="0"/>
              </a:rPr>
              <a:t>如何</a:t>
            </a:r>
            <a:r>
              <a:rPr lang="zh-CN" altLang="en-US" sz="4000" b="1">
                <a:solidFill>
                  <a:schemeClr val="bg1"/>
                </a:solidFill>
                <a:latin typeface="SimHei" charset="0"/>
                <a:ea typeface="MS PGothic" charset="0"/>
                <a:cs typeface="SimHei" charset="0"/>
              </a:rPr>
              <a:t>正确地</a:t>
            </a:r>
            <a:r>
              <a:rPr lang="zh-CN" altLang="en-US" sz="4000" b="1">
                <a:solidFill>
                  <a:srgbClr val="FFFF00"/>
                </a:solidFill>
                <a:latin typeface="SimHei" charset="0"/>
                <a:ea typeface="MS PGothic" charset="0"/>
                <a:cs typeface="SimHei" charset="0"/>
              </a:rPr>
              <a:t>挽回</a:t>
            </a:r>
            <a:r>
              <a:rPr lang="zh-CN" altLang="en-US" sz="4000" b="1">
                <a:solidFill>
                  <a:schemeClr val="bg1"/>
                </a:solidFill>
                <a:latin typeface="SimHei" charset="0"/>
                <a:ea typeface="MS PGothic" charset="0"/>
                <a:cs typeface="SimHei" charset="0"/>
              </a:rPr>
              <a:t>犯罪的基督徒</a:t>
            </a:r>
            <a:r>
              <a:rPr lang="en-US" altLang="zh-CN" sz="4000" b="1">
                <a:solidFill>
                  <a:schemeClr val="bg1"/>
                </a:solidFill>
                <a:latin typeface="SimHei" charset="0"/>
                <a:ea typeface="MS PGothic" charset="0"/>
                <a:cs typeface="SimHei" charset="0"/>
              </a:rPr>
              <a:t>?</a:t>
            </a:r>
            <a:endParaRPr lang="en-US" sz="3600">
              <a:solidFill>
                <a:schemeClr val="tx1"/>
              </a:solidFill>
              <a:latin typeface="SimHei" charset="0"/>
              <a:ea typeface="MS PGothic" charset="0"/>
              <a:cs typeface="SimHei"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zh-CN" altLang="en-US">
              <a:solidFill>
                <a:srgbClr val="000000"/>
              </a:solidFill>
              <a:cs typeface="Arial" charset="0"/>
            </a:endParaRPr>
          </a:p>
        </p:txBody>
      </p:sp>
      <p:sp>
        <p:nvSpPr>
          <p:cNvPr id="165895" name="Rectangle 2"/>
          <p:cNvSpPr txBox="1">
            <a:spLocks noChangeArrowheads="1"/>
          </p:cNvSpPr>
          <p:nvPr/>
        </p:nvSpPr>
        <p:spPr bwMode="auto">
          <a:xfrm>
            <a:off x="10850" y="-27384"/>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i="1" dirty="0">
                <a:solidFill>
                  <a:srgbClr val="FFFFFF"/>
                </a:solidFill>
                <a:latin typeface="黑体"/>
                <a:ea typeface="黑体"/>
                <a:cs typeface="黑体"/>
              </a:rPr>
              <a:t>我们今天第一个问题</a:t>
            </a:r>
            <a:r>
              <a:rPr lang="en-US" altLang="ja-JP" sz="3600" b="1" i="1" dirty="0">
                <a:solidFill>
                  <a:srgbClr val="FFFFFF"/>
                </a:solidFill>
                <a:latin typeface="黑体"/>
                <a:ea typeface="黑体"/>
                <a:cs typeface="黑体"/>
              </a:rPr>
              <a:t> </a:t>
            </a:r>
            <a:r>
              <a:rPr lang="en-US" altLang="ja-JP" sz="3600" b="1" i="1" dirty="0">
                <a:solidFill>
                  <a:srgbClr val="FFFFFF"/>
                </a:solidFill>
                <a:latin typeface="SimHei" charset="0"/>
                <a:cs typeface="Arial" charset="0"/>
              </a:rPr>
              <a:t>(15-17</a:t>
            </a:r>
            <a:r>
              <a:rPr lang="en-US" sz="3600" b="1" i="1" dirty="0">
                <a:solidFill>
                  <a:srgbClr val="FFFFFF"/>
                </a:solidFill>
                <a:latin typeface="SimHei" charset="0"/>
                <a:cs typeface="Arial" charset="0"/>
              </a:rPr>
              <a:t>节</a:t>
            </a:r>
            <a:r>
              <a:rPr lang="en-US" altLang="ja-JP" sz="3600" b="1" i="1" dirty="0">
                <a:solidFill>
                  <a:srgbClr val="FFFFFF"/>
                </a:solidFill>
                <a:latin typeface="SimHei" charset="0"/>
                <a:cs typeface="Arial" charset="0"/>
              </a:rPr>
              <a:t>)</a:t>
            </a:r>
            <a:endParaRPr lang="en-US" altLang="zh-CN" sz="3200" dirty="0">
              <a:solidFill>
                <a:srgbClr val="000000"/>
              </a:solidFill>
              <a:latin typeface="SimHei" charset="0"/>
              <a:cs typeface="Arial" charset="0"/>
            </a:endParaRPr>
          </a:p>
        </p:txBody>
      </p:sp>
    </p:spTree>
    <p:extLst>
      <p:ext uri="{BB962C8B-B14F-4D97-AF65-F5344CB8AC3E}">
        <p14:creationId xmlns:p14="http://schemas.microsoft.com/office/powerpoint/2010/main" val="22240863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88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037632"/>
      </p:ext>
    </p:extLst>
  </p:cSld>
  <p:clrMapOvr>
    <a:overrideClrMapping bg1="lt1" tx1="dk1" bg2="lt2" tx2="dk2" accent1="accent1" accent2="accent2" accent3="accent3" accent4="accent4" accent5="accent5" accent6="accent6" hlink="hlink" folHlink="folHlink"/>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03568148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extLst>
      <p:ext uri="{BB962C8B-B14F-4D97-AF65-F5344CB8AC3E}">
        <p14:creationId xmlns:p14="http://schemas.microsoft.com/office/powerpoint/2010/main" val="312411486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28:1-15</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16:1-20</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24:1-47</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1" name="Group 10"/>
          <p:cNvGrpSpPr/>
          <p:nvPr/>
        </p:nvGrpSpPr>
        <p:grpSpPr>
          <a:xfrm>
            <a:off x="6228184"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613948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265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52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8998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0759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338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560518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zh-CN" altLang="en-US" sz="5400" dirty="0">
                <a:solidFill>
                  <a:schemeClr val="tx1"/>
                </a:solidFill>
                <a:latin typeface="Arial"/>
                <a:cs typeface="Arial"/>
              </a:rPr>
              <a:t>其他关系</a:t>
            </a:r>
            <a:endParaRPr lang="en-US" sz="5400" dirty="0">
              <a:solidFill>
                <a:schemeClr val="tx1"/>
              </a:solidFill>
              <a:latin typeface="Arial"/>
              <a:cs typeface="Arial"/>
            </a:endParaRPr>
          </a:p>
        </p:txBody>
      </p:sp>
    </p:spTree>
    <p:extLst>
      <p:ext uri="{BB962C8B-B14F-4D97-AF65-F5344CB8AC3E}">
        <p14:creationId xmlns:p14="http://schemas.microsoft.com/office/powerpoint/2010/main" val="2677204399"/>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73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399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4855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829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932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9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615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687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102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644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4222708634"/>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331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9402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71982141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884666267"/>
      </p:ext>
    </p:extLst>
  </p:cSld>
  <p:clrMapOvr>
    <a:masterClrMapping/>
  </p:clrMapOvr>
  <p:transition spd="med"/>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402897187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lvl="0" algn="ctr" eaLnBrk="1" hangingPunct="1">
              <a:spcBef>
                <a:spcPct val="20000"/>
              </a:spcBef>
              <a:defRPr/>
            </a:pPr>
            <a:r>
              <a:rPr lang="zh-TW" altLang="en-US" sz="3200" b="1" u="sng" dirty="0">
                <a:solidFill>
                  <a:srgbClr val="FFFFFF"/>
                </a:solidFill>
                <a:effectLst>
                  <a:glow rad="139700">
                    <a:srgbClr val="000000">
                      <a:alpha val="95000"/>
                    </a:srgbClr>
                  </a:glow>
                </a:effectLst>
              </a:rPr>
              <a:t>马太福音</a:t>
            </a:r>
            <a:r>
              <a:rPr lang="en-US" altLang="zh-TW" sz="3200" b="1" u="sng" dirty="0">
                <a:solidFill>
                  <a:srgbClr val="FFFFFF"/>
                </a:solidFill>
                <a:effectLst>
                  <a:glow rad="139700">
                    <a:srgbClr val="000000">
                      <a:alpha val="95000"/>
                    </a:srgbClr>
                  </a:glow>
                </a:effectLst>
              </a:rPr>
              <a:t>28</a:t>
            </a:r>
            <a:r>
              <a:rPr lang="zh-TW" altLang="en-US" sz="3200" b="1" u="sng" dirty="0">
                <a:solidFill>
                  <a:srgbClr val="FFFFFF"/>
                </a:solidFill>
                <a:effectLst>
                  <a:glow rad="139700">
                    <a:srgbClr val="000000">
                      <a:alpha val="95000"/>
                    </a:srgbClr>
                  </a:glow>
                </a:effectLst>
              </a:rPr>
              <a:t>：</a:t>
            </a:r>
            <a:r>
              <a:rPr lang="en-US" altLang="zh-TW" sz="3200" b="1" u="sng" dirty="0">
                <a:solidFill>
                  <a:srgbClr val="FFFFFF"/>
                </a:solidFill>
                <a:effectLst>
                  <a:glow rad="139700">
                    <a:srgbClr val="000000">
                      <a:alpha val="95000"/>
                    </a:srgbClr>
                  </a:glow>
                </a:effectLst>
              </a:rPr>
              <a:t>18-20</a:t>
            </a:r>
          </a:p>
          <a:p>
            <a:pPr lvl="0" algn="ctr" eaLnBrk="1" hangingPunct="1">
              <a:spcBef>
                <a:spcPct val="20000"/>
              </a:spcBef>
              <a:defRPr/>
            </a:pPr>
            <a:endParaRPr lang="en-US" altLang="zh-TW" sz="3200" b="1" u="sng" baseline="30000" dirty="0">
              <a:solidFill>
                <a:srgbClr val="FFFFFF"/>
              </a:solidFill>
              <a:effectLst>
                <a:glow rad="139700">
                  <a:srgbClr val="000000">
                    <a:alpha val="95000"/>
                  </a:srgbClr>
                </a:glow>
              </a:effectLst>
            </a:endParaRPr>
          </a:p>
          <a:p>
            <a:pPr lvl="0" algn="ctr" eaLnBrk="1" hangingPunct="1">
              <a:spcBef>
                <a:spcPct val="20000"/>
              </a:spcBef>
              <a:defRPr/>
            </a:pPr>
            <a:r>
              <a:rPr lang="en-US" altLang="zh-TW" sz="5300" b="1" baseline="30000" dirty="0">
                <a:solidFill>
                  <a:srgbClr val="FFFFFF"/>
                </a:solidFill>
                <a:effectLst>
                  <a:glow rad="139700">
                    <a:srgbClr val="000000">
                      <a:alpha val="95000"/>
                    </a:srgbClr>
                  </a:glow>
                </a:effectLst>
              </a:rPr>
              <a:t>18</a:t>
            </a:r>
            <a:r>
              <a:rPr lang="zh-TW" altLang="en-US" sz="5300" b="1" baseline="30000" dirty="0">
                <a:solidFill>
                  <a:srgbClr val="FFFFFF"/>
                </a:solidFill>
                <a:effectLst>
                  <a:glow rad="139700">
                    <a:srgbClr val="000000">
                      <a:alpha val="95000"/>
                    </a:srgbClr>
                  </a:glow>
                </a:effectLst>
              </a:rPr>
              <a:t>耶稣上前来，对他们说：“天上地上一切权柄都赐给我了</a:t>
            </a:r>
            <a:r>
              <a:rPr lang="en-US" altLang="zh-TW" sz="5300" b="1" baseline="30000" dirty="0">
                <a:solidFill>
                  <a:srgbClr val="FFFFFF"/>
                </a:solidFill>
                <a:effectLst>
                  <a:glow rad="139700">
                    <a:srgbClr val="000000">
                      <a:alpha val="95000"/>
                    </a:srgbClr>
                  </a:glow>
                </a:effectLst>
              </a:rPr>
              <a:t>.</a:t>
            </a:r>
            <a:r>
              <a:rPr lang="en-US" altLang="zh-TW" sz="5300" b="1" dirty="0">
                <a:solidFill>
                  <a:srgbClr val="FFFFFF"/>
                </a:solidFill>
                <a:effectLst>
                  <a:glow rad="139700">
                    <a:srgbClr val="000000">
                      <a:alpha val="95000"/>
                    </a:srgbClr>
                  </a:glow>
                </a:effectLst>
              </a:rPr>
              <a:t> </a:t>
            </a:r>
            <a:r>
              <a:rPr lang="en-US" altLang="zh-TW" sz="5300" b="1" baseline="30000" dirty="0">
                <a:solidFill>
                  <a:srgbClr val="FFFFFF"/>
                </a:solidFill>
                <a:effectLst>
                  <a:glow rad="139700">
                    <a:srgbClr val="000000">
                      <a:alpha val="95000"/>
                    </a:srgbClr>
                  </a:glow>
                </a:effectLst>
              </a:rPr>
              <a:t>19</a:t>
            </a:r>
            <a:r>
              <a:rPr lang="zh-TW" altLang="en-US" sz="5300" b="1" baseline="30000" dirty="0">
                <a:solidFill>
                  <a:srgbClr val="FFFFFF"/>
                </a:solidFill>
                <a:effectLst>
                  <a:glow rad="139700">
                    <a:srgbClr val="000000">
                      <a:alpha val="95000"/>
                    </a:srgbClr>
                  </a:glow>
                </a:effectLst>
              </a:rPr>
              <a:t>所以，你们</a:t>
            </a:r>
            <a:r>
              <a:rPr lang="zh-TW" altLang="en-US" sz="5300" b="1" baseline="30000" dirty="0">
                <a:solidFill>
                  <a:srgbClr val="FFFF00"/>
                </a:solidFill>
                <a:effectLst>
                  <a:glow rad="139700">
                    <a:srgbClr val="000000">
                      <a:alpha val="95000"/>
                    </a:srgbClr>
                  </a:glow>
                </a:effectLst>
              </a:rPr>
              <a:t>要去</a:t>
            </a:r>
            <a:r>
              <a:rPr lang="zh-TW" altLang="en-US" sz="5300" b="1" baseline="30000" dirty="0">
                <a:solidFill>
                  <a:srgbClr val="FFFFFF"/>
                </a:solidFill>
                <a:effectLst>
                  <a:glow rad="139700">
                    <a:srgbClr val="000000">
                      <a:alpha val="95000"/>
                    </a:srgbClr>
                  </a:glow>
                </a:effectLst>
              </a:rPr>
              <a:t>使万民作我的门徒，奉父子圣灵的名，给他们</a:t>
            </a:r>
            <a:r>
              <a:rPr lang="zh-TW" altLang="en-US" sz="5300" b="1" baseline="30000" dirty="0">
                <a:solidFill>
                  <a:srgbClr val="FFFF00"/>
                </a:solidFill>
                <a:effectLst>
                  <a:glow rad="139700">
                    <a:srgbClr val="000000">
                      <a:alpha val="95000"/>
                    </a:srgbClr>
                  </a:glow>
                </a:effectLst>
              </a:rPr>
              <a:t>施洗</a:t>
            </a:r>
            <a:r>
              <a:rPr lang="zh-TW" altLang="en-US" sz="5300" b="1" baseline="30000" dirty="0">
                <a:solidFill>
                  <a:srgbClr val="FFFFFF"/>
                </a:solidFill>
                <a:effectLst>
                  <a:glow rad="139700">
                    <a:srgbClr val="000000">
                      <a:alpha val="95000"/>
                    </a:srgbClr>
                  </a:glow>
                </a:effectLst>
              </a:rPr>
              <a:t>（”奉父子圣灵的 名，给他们施洗“或译：”给他们施洗，归入父子圣灵的名“），</a:t>
            </a:r>
            <a:r>
              <a:rPr lang="en-US" altLang="zh-TW" sz="5300" b="1" baseline="30000" dirty="0">
                <a:solidFill>
                  <a:srgbClr val="FFFFFF"/>
                </a:solidFill>
                <a:effectLst>
                  <a:glow rad="139700">
                    <a:srgbClr val="000000">
                      <a:alpha val="95000"/>
                    </a:srgbClr>
                  </a:glow>
                </a:effectLst>
              </a:rPr>
              <a:t>20</a:t>
            </a:r>
            <a:r>
              <a:rPr lang="zh-TW" altLang="en-US" sz="5300" b="1" baseline="30000" dirty="0">
                <a:solidFill>
                  <a:srgbClr val="FFFFFF"/>
                </a:solidFill>
                <a:effectLst>
                  <a:glow rad="139700">
                    <a:srgbClr val="000000">
                      <a:alpha val="95000"/>
                    </a:srgbClr>
                  </a:glow>
                </a:effectLst>
              </a:rPr>
              <a:t>我吩咐你们的一切，都要</a:t>
            </a:r>
            <a:r>
              <a:rPr lang="zh-TW" altLang="en-US" sz="5300" b="1" baseline="30000" dirty="0">
                <a:solidFill>
                  <a:srgbClr val="FFFF00"/>
                </a:solidFill>
                <a:effectLst>
                  <a:glow rad="139700">
                    <a:srgbClr val="000000">
                      <a:alpha val="95000"/>
                    </a:srgbClr>
                  </a:glow>
                </a:effectLst>
              </a:rPr>
              <a:t>教导</a:t>
            </a:r>
            <a:r>
              <a:rPr lang="zh-TW" altLang="en-US" sz="5300" b="1" baseline="30000" dirty="0">
                <a:solidFill>
                  <a:srgbClr val="FFFFFF"/>
                </a:solidFill>
                <a:effectLst>
                  <a:glow rad="139700">
                    <a:srgbClr val="000000">
                      <a:alpha val="95000"/>
                    </a:srgbClr>
                  </a:glow>
                </a:effectLst>
              </a:rPr>
              <a:t>他们遵守。这样，我就常常与你们同在，直到这世代的终结“。</a:t>
            </a:r>
            <a:endParaRPr kumimoji="0" lang="en-US" sz="5300" b="0" i="0" u="none" strike="noStrike" kern="1200" cap="none" spc="0" normalizeH="0" baseline="0" noProof="0" dirty="0">
              <a:ln>
                <a:noFill/>
              </a:ln>
              <a:solidFill>
                <a:srgbClr val="000000"/>
              </a:solidFill>
              <a:effectLst>
                <a:glow rad="139700">
                  <a:srgbClr val="000000">
                    <a:alpha val="95000"/>
                  </a:srgbClr>
                </a:glow>
              </a:effectLst>
              <a:uLnTx/>
              <a:uFillTx/>
            </a:endParaRPr>
          </a:p>
        </p:txBody>
      </p:sp>
      <p:sp>
        <p:nvSpPr>
          <p:cNvPr id="256004" name="Oval 4"/>
          <p:cNvSpPr>
            <a:spLocks noChangeArrowheads="1"/>
          </p:cNvSpPr>
          <p:nvPr/>
        </p:nvSpPr>
        <p:spPr bwMode="auto">
          <a:xfrm>
            <a:off x="1358258" y="3317517"/>
            <a:ext cx="2275527" cy="990600"/>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rot="10800000">
            <a:off x="1674982" y="4483225"/>
            <a:ext cx="1561196" cy="376284"/>
          </a:xfrm>
          <a:prstGeom prst="notchedRightArrow">
            <a:avLst>
              <a:gd name="adj1" fmla="val 50000"/>
              <a:gd name="adj2" fmla="val 118748"/>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126798" y="3071277"/>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1462589">
            <a:off x="3703443" y="4461986"/>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198100"/>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Tree>
    <p:extLst>
      <p:ext uri="{BB962C8B-B14F-4D97-AF65-F5344CB8AC3E}">
        <p14:creationId xmlns:p14="http://schemas.microsoft.com/office/powerpoint/2010/main" val="473589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做门徒</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CHT" altLang="en-US" sz="3200" b="1" dirty="0">
                <a:solidFill>
                  <a:srgbClr val="FFFFFF"/>
                </a:solidFill>
                <a:effectLst>
                  <a:glow rad="139700">
                    <a:srgbClr val="000000">
                      <a:alpha val="95000"/>
                    </a:srgbClr>
                  </a:glow>
                </a:effectLst>
              </a:rPr>
              <a:t>去</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施洗</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教学</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救恩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鉴定</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圣化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福音主义</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同化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教育</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CHT" altLang="en-US" sz="3200" b="1" dirty="0">
                <a:solidFill>
                  <a:srgbClr val="FFFFFF"/>
                </a:solidFill>
                <a:effectLst>
                  <a:glow rad="139700">
                    <a:srgbClr val="000000">
                      <a:alpha val="95000"/>
                    </a:srgbClr>
                  </a:glow>
                </a:effectLst>
              </a:rPr>
              <a:t>相信</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ja-JP" altLang="en-US" sz="3200" b="1" dirty="0">
                <a:solidFill>
                  <a:srgbClr val="FFFFFF"/>
                </a:solidFill>
                <a:effectLst>
                  <a:glow rad="139700">
                    <a:srgbClr val="000000">
                      <a:alpha val="95000"/>
                    </a:srgbClr>
                  </a:glow>
                </a:effectLst>
              </a:rPr>
              <a:t>粘接</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ja-JP" altLang="en-US" sz="3200" b="1" dirty="0">
                <a:solidFill>
                  <a:srgbClr val="FFFFFF"/>
                </a:solidFill>
                <a:effectLst>
                  <a:glow rad="139700">
                    <a:srgbClr val="000000">
                      <a:alpha val="95000"/>
                    </a:srgbClr>
                  </a:glow>
                </a:effectLst>
              </a:rPr>
              <a:t>成熟</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找到他们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保留它们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建立他们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4120849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WordArt 4"/>
          <p:cNvSpPr>
            <a:spLocks noChangeArrowheads="1" noChangeShapeType="1" noTextEdit="1"/>
          </p:cNvSpPr>
          <p:nvPr/>
        </p:nvSpPr>
        <p:spPr bwMode="auto">
          <a:xfrm>
            <a:off x="3276600" y="1196975"/>
            <a:ext cx="5867400" cy="2514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rPr>
              <a:t>的价值</a:t>
            </a:r>
            <a:endParaRPr 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endParaRP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311299" name="Rectangle 3"/>
          <p:cNvSpPr>
            <a:spLocks noGrp="1" noChangeArrowheads="1"/>
          </p:cNvSpPr>
          <p:nvPr>
            <p:ph type="title" idx="4294967295"/>
          </p:nvPr>
        </p:nvSpPr>
        <p:spPr>
          <a:xfrm>
            <a:off x="685800" y="-26988"/>
            <a:ext cx="7772400" cy="1143001"/>
          </a:xfrm>
        </p:spPr>
        <p:txBody>
          <a:bodyPr/>
          <a:lstStyle/>
          <a:p>
            <a:r>
              <a:rPr lang="zh-CN" altLang="en-US" sz="4800" b="1" dirty="0">
                <a:latin typeface="黑体"/>
                <a:ea typeface="黑体"/>
                <a:cs typeface="黑体"/>
              </a:rPr>
              <a:t>马太福音第</a:t>
            </a:r>
            <a:r>
              <a:rPr lang="en-US" altLang="zh-CN" sz="4800" b="1" dirty="0">
                <a:latin typeface="黑体"/>
                <a:ea typeface="黑体"/>
                <a:cs typeface="黑体"/>
              </a:rPr>
              <a:t>18</a:t>
            </a:r>
            <a:r>
              <a:rPr lang="zh-CN" altLang="en-US" sz="4800" b="1" dirty="0">
                <a:latin typeface="SimHei" charset="0"/>
                <a:ea typeface="MS PGothic" charset="0"/>
                <a:cs typeface="SimHei" charset="0"/>
              </a:rPr>
              <a:t>节</a:t>
            </a:r>
          </a:p>
        </p:txBody>
      </p:sp>
      <p:sp>
        <p:nvSpPr>
          <p:cNvPr id="311300" name="WordArt 5"/>
          <p:cNvSpPr>
            <a:spLocks noChangeArrowheads="1" noChangeShapeType="1" noTextEdit="1"/>
          </p:cNvSpPr>
          <p:nvPr/>
        </p:nvSpPr>
        <p:spPr bwMode="auto">
          <a:xfrm>
            <a:off x="179388" y="1773238"/>
            <a:ext cx="2700337" cy="8636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一</a:t>
            </a:r>
          </a:p>
        </p:txBody>
      </p:sp>
      <p:sp>
        <p:nvSpPr>
          <p:cNvPr id="2" name="TextBox 1"/>
          <p:cNvSpPr txBox="1">
            <a:spLocks noChangeArrowheads="1"/>
          </p:cNvSpPr>
          <p:nvPr/>
        </p:nvSpPr>
        <p:spPr bwMode="auto">
          <a:xfrm>
            <a:off x="10795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小孩</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 (1-9)</a:t>
            </a:r>
            <a:endParaRPr lang="en-US" altLang="zh-CN" sz="4000" b="1">
              <a:solidFill>
                <a:srgbClr val="FFFFFF"/>
              </a:solidFill>
              <a:latin typeface="Arial" charset="0"/>
              <a:cs typeface="SimHei" charset="0"/>
            </a:endParaRPr>
          </a:p>
        </p:txBody>
      </p:sp>
      <p:sp>
        <p:nvSpPr>
          <p:cNvPr id="6" name="TextBox 5"/>
          <p:cNvSpPr txBox="1">
            <a:spLocks noChangeArrowheads="1"/>
          </p:cNvSpPr>
          <p:nvPr/>
        </p:nvSpPr>
        <p:spPr bwMode="auto">
          <a:xfrm>
            <a:off x="233997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羊</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(10-14)</a:t>
            </a:r>
            <a:endParaRPr lang="en-US" altLang="zh-CN" sz="4000" b="1">
              <a:solidFill>
                <a:srgbClr val="FFFFFF"/>
              </a:solidFill>
              <a:latin typeface="Arial" charset="0"/>
              <a:cs typeface="SimHei" charset="0"/>
            </a:endParaRPr>
          </a:p>
        </p:txBody>
      </p:sp>
      <p:sp>
        <p:nvSpPr>
          <p:cNvPr id="7" name="TextBox 6"/>
          <p:cNvSpPr txBox="1">
            <a:spLocks noChangeArrowheads="1"/>
          </p:cNvSpPr>
          <p:nvPr/>
        </p:nvSpPr>
        <p:spPr bwMode="auto">
          <a:xfrm>
            <a:off x="457200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罪人</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(15-20)</a:t>
            </a:r>
            <a:endParaRPr lang="en-US" altLang="zh-CN" sz="4000" b="1">
              <a:solidFill>
                <a:srgbClr val="FFFFFF"/>
              </a:solidFill>
              <a:latin typeface="Arial" charset="0"/>
              <a:cs typeface="SimHei" charset="0"/>
            </a:endParaRPr>
          </a:p>
        </p:txBody>
      </p:sp>
      <p:sp>
        <p:nvSpPr>
          <p:cNvPr id="8" name="TextBox 7"/>
          <p:cNvSpPr txBox="1">
            <a:spLocks noChangeArrowheads="1"/>
          </p:cNvSpPr>
          <p:nvPr/>
        </p:nvSpPr>
        <p:spPr bwMode="auto">
          <a:xfrm>
            <a:off x="680402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dirty="0">
                <a:solidFill>
                  <a:srgbClr val="FFFFFF"/>
                </a:solidFill>
                <a:latin typeface="SimHei" charset="0"/>
                <a:cs typeface="SimHei" charset="0"/>
              </a:rPr>
              <a:t>一个</a:t>
            </a:r>
            <a:r>
              <a:rPr lang="en-US" altLang="ja-JP" sz="4000" b="1" dirty="0">
                <a:solidFill>
                  <a:srgbClr val="FFFFFF"/>
                </a:solidFill>
                <a:latin typeface="SimHei" charset="0"/>
                <a:cs typeface="SimHei" charset="0"/>
              </a:rPr>
              <a:t> </a:t>
            </a:r>
            <a:br>
              <a:rPr lang="en-US" altLang="ja-JP" sz="4000" b="1" dirty="0">
                <a:solidFill>
                  <a:srgbClr val="FFFFFF"/>
                </a:solidFill>
                <a:latin typeface="SimHei" charset="0"/>
                <a:cs typeface="SimHei" charset="0"/>
              </a:rPr>
            </a:br>
            <a:r>
              <a:rPr lang="zh-CN" altLang="en-US" sz="4000" b="1" dirty="0">
                <a:solidFill>
                  <a:srgbClr val="FFFFFF"/>
                </a:solidFill>
                <a:latin typeface="黑体"/>
                <a:ea typeface="黑体"/>
                <a:cs typeface="黑体"/>
              </a:rPr>
              <a:t>欠债者</a:t>
            </a:r>
            <a:br>
              <a:rPr lang="en-US" altLang="zh-CN" sz="4000" b="1" dirty="0">
                <a:solidFill>
                  <a:srgbClr val="FFFFFF"/>
                </a:solidFill>
                <a:latin typeface="黑体"/>
                <a:ea typeface="黑体"/>
                <a:cs typeface="黑体"/>
              </a:rPr>
            </a:br>
            <a:r>
              <a:rPr lang="en-US" altLang="ja-JP" sz="4000" b="1" dirty="0">
                <a:solidFill>
                  <a:srgbClr val="FFFFFF"/>
                </a:solidFill>
                <a:latin typeface="Arial" charset="0"/>
                <a:cs typeface="SimHei" charset="0"/>
              </a:rPr>
              <a:t>(21-35)</a:t>
            </a:r>
            <a:endParaRPr lang="en-US" altLang="zh-CN" sz="4000" b="1" dirty="0">
              <a:solidFill>
                <a:srgbClr val="FFFFFF"/>
              </a:solidFill>
              <a:latin typeface="Arial" charset="0"/>
              <a:cs typeface="SimHei" charset="0"/>
            </a:endParaRPr>
          </a:p>
        </p:txBody>
      </p:sp>
    </p:spTree>
    <p:extLst>
      <p:ext uri="{BB962C8B-B14F-4D97-AF65-F5344CB8AC3E}">
        <p14:creationId xmlns:p14="http://schemas.microsoft.com/office/powerpoint/2010/main" val="556475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701694"/>
      </p:ext>
    </p:extLst>
  </p:cSld>
  <p:clrMapOvr>
    <a:overrideClrMapping bg1="lt1" tx1="dk1" bg2="lt2" tx2="dk2" accent1="accent1" accent2="accent2" accent3="accent3" accent4="accent4" accent5="accent5" accent6="accent6" hlink="hlink" folHlink="folHlink"/>
  </p:clrMapOvr>
</p:sld>
</file>

<file path=ppt/slides/slide3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587277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3125629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71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42083"/>
      </p:ext>
    </p:extLst>
  </p:cSld>
  <p:clrMapOvr>
    <a:overrideClrMapping bg1="lt1" tx1="dk1" bg2="lt2" tx2="dk2" accent1="accent1" accent2="accent2" accent3="accent3" accent4="accent4" accent5="accent5" accent6="accent6" hlink="hlink" folHlink="folHlink"/>
  </p:clrMapOvr>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ja-JP" altLang="en-US" sz="4000" b="1" kern="0" dirty="0">
                <a:solidFill>
                  <a:srgbClr val="FFFFFF"/>
                </a:solidFill>
                <a:effectLst>
                  <a:glow rad="127000">
                    <a:srgbClr val="000000"/>
                  </a:glow>
                </a:effectLst>
                <a:latin typeface="Arial" charset="0"/>
                <a:ea typeface="ＭＳ Ｐゴシック" charset="0"/>
                <a:cs typeface="ＭＳ Ｐゴシック" charset="0"/>
              </a:rPr>
              <a:t>服事主耶稣基督</a:t>
            </a:r>
            <a:endParaRPr lang="en-US" sz="40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7974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2877152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ja-JP" altLang="en-US" sz="4000" b="1" kern="0" dirty="0">
                <a:solidFill>
                  <a:srgbClr val="FFFFFF"/>
                </a:solidFill>
                <a:effectLst>
                  <a:glow rad="127000">
                    <a:srgbClr val="000000"/>
                  </a:glow>
                </a:effectLst>
                <a:latin typeface="Arial" charset="0"/>
                <a:ea typeface="ＭＳ Ｐゴシック" charset="0"/>
                <a:cs typeface="ＭＳ Ｐゴシック" charset="0"/>
              </a:rPr>
              <a:t>服事主耶稣基督</a:t>
            </a:r>
            <a:endParaRPr lang="en-US" sz="40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zh-CHT"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上帝</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王</a:t>
            </a:r>
          </a:p>
        </p:txBody>
      </p:sp>
    </p:spTree>
    <p:extLst>
      <p:ext uri="{BB962C8B-B14F-4D97-AF65-F5344CB8AC3E}">
        <p14:creationId xmlns:p14="http://schemas.microsoft.com/office/powerpoint/2010/main" val="3441513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在我们祈祷，“主啊，你的国度降临”之前，我们必须愿意祈祷，“让我的王国离我而去。”</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204895540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867955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charset="0"/>
                <a:ea typeface="黑体" charset="0"/>
                <a:cs typeface="黑体" charset="0"/>
              </a:rPr>
              <a:t>马太福音</a:t>
            </a:r>
            <a:r>
              <a:rPr kumimoji="0" lang="en-US" altLang="ja-JP" sz="3600">
                <a:latin typeface="黑体" charset="0"/>
                <a:ea typeface="黑体" charset="0"/>
                <a:cs typeface="黑体" charset="0"/>
              </a:rPr>
              <a:t>18:15-20</a:t>
            </a:r>
            <a:endParaRPr kumimoji="0" lang="en-US" altLang="zh-CN">
              <a:latin typeface="黑体" charset="0"/>
              <a:ea typeface="黑体" charset="0"/>
              <a:cs typeface="黑体" charset="0"/>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r>
              <a:rPr lang="zh-CN" altLang="en-US" sz="3000">
                <a:solidFill>
                  <a:srgbClr val="FFFFFF"/>
                </a:solidFill>
                <a:latin typeface="黑体" charset="0"/>
                <a:ea typeface="黑体" charset="0"/>
                <a:cs typeface="黑体" charset="0"/>
              </a:rPr>
              <a:t>所以你在祭坛上献礼物的时候，若想起弟兄向你怀怨，就把礼物留在坛前，</a:t>
            </a:r>
            <a:r>
              <a:rPr lang="zh-CN" altLang="en-US" sz="3000">
                <a:solidFill>
                  <a:srgbClr val="FFFF00"/>
                </a:solidFill>
                <a:latin typeface="黑体" charset="0"/>
                <a:ea typeface="黑体" charset="0"/>
                <a:cs typeface="黑体" charset="0"/>
              </a:rPr>
              <a:t>先去同弟兄和好，</a:t>
            </a:r>
            <a:r>
              <a:rPr lang="zh-CN" altLang="en-US" sz="3000">
                <a:solidFill>
                  <a:srgbClr val="FFFFFF"/>
                </a:solidFill>
                <a:latin typeface="黑体" charset="0"/>
                <a:ea typeface="黑体" charset="0"/>
                <a:cs typeface="黑体" charset="0"/>
              </a:rPr>
              <a:t>然后来献礼物。 倘若你的弟兄得罪你，你就去趁着只有他和你在一处的时候，指出他的错来。他若听你，你便得了你的弟兄。他若不听，你就</a:t>
            </a:r>
            <a:r>
              <a:rPr lang="zh-CN" altLang="en-US" sz="3000">
                <a:solidFill>
                  <a:srgbClr val="FFFF00"/>
                </a:solidFill>
                <a:latin typeface="黑体" charset="0"/>
                <a:ea typeface="黑体" charset="0"/>
                <a:cs typeface="黑体" charset="0"/>
              </a:rPr>
              <a:t>另外带一两个人</a:t>
            </a:r>
            <a:r>
              <a:rPr lang="zh-CN" altLang="en-US" sz="3000">
                <a:solidFill>
                  <a:srgbClr val="FFFFFF"/>
                </a:solidFill>
                <a:latin typeface="黑体" charset="0"/>
                <a:ea typeface="黑体" charset="0"/>
                <a:cs typeface="黑体" charset="0"/>
              </a:rPr>
              <a:t>同去，要凭两三个人的口作见证，句句都可定准。若是不听他们，就</a:t>
            </a:r>
            <a:r>
              <a:rPr lang="zh-CN" altLang="en-US" sz="3000">
                <a:solidFill>
                  <a:srgbClr val="FFFF00"/>
                </a:solidFill>
                <a:latin typeface="黑体" charset="0"/>
                <a:ea typeface="黑体" charset="0"/>
                <a:cs typeface="黑体" charset="0"/>
              </a:rPr>
              <a:t>告诉教会</a:t>
            </a:r>
            <a:r>
              <a:rPr lang="zh-CN" altLang="en-US" sz="3000">
                <a:solidFill>
                  <a:srgbClr val="FFFFFF"/>
                </a:solidFill>
                <a:latin typeface="黑体" charset="0"/>
                <a:ea typeface="黑体" charset="0"/>
                <a:cs typeface="黑体" charset="0"/>
              </a:rPr>
              <a:t>。若是不听教会，就看他像</a:t>
            </a:r>
            <a:r>
              <a:rPr lang="zh-CN" altLang="en-US" sz="3000">
                <a:solidFill>
                  <a:srgbClr val="FFFF00"/>
                </a:solidFill>
                <a:latin typeface="黑体" charset="0"/>
                <a:ea typeface="黑体" charset="0"/>
                <a:cs typeface="黑体" charset="0"/>
              </a:rPr>
              <a:t>外邦人和税吏</a:t>
            </a:r>
            <a:r>
              <a:rPr lang="zh-CN" altLang="en-US" sz="3000">
                <a:solidFill>
                  <a:srgbClr val="FFFFFF"/>
                </a:solidFill>
                <a:latin typeface="黑体" charset="0"/>
                <a:ea typeface="黑体" charset="0"/>
                <a:cs typeface="黑体" charset="0"/>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zh-CN" altLang="en-US">
              <a:solidFill>
                <a:srgbClr val="BBE0E3"/>
              </a:solidFill>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如何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zh-CN" altLang="en-US">
              <a:solidFill>
                <a:srgbClr val="BBE0E3"/>
              </a:solidFill>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为何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18-20</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Tree>
    <p:extLst>
      <p:ext uri="{BB962C8B-B14F-4D97-AF65-F5344CB8AC3E}">
        <p14:creationId xmlns:p14="http://schemas.microsoft.com/office/powerpoint/2010/main" val="1090846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23943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a:effectLst/>
        </p:spPr>
        <p:txBody>
          <a:bodyPr vert="horz" lIns="91440" tIns="45720" rIns="91440" bIns="45720" rtlCol="0" anchor="ctr">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既然耶稣是王，那么信徒</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23302652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dirty="0">
                <a:latin typeface="KaiTi" panose="02010609060101010101" pitchFamily="49" charset="-122"/>
                <a:ea typeface="KaiTi" panose="02010609060101010101" pitchFamily="49" charset="-122"/>
              </a:rPr>
              <a:t>信徒会统治地球</a:t>
            </a:r>
            <a:br>
              <a:rPr lang="en-US" b="1" dirty="0">
                <a:effectLst>
                  <a:glow rad="165100">
                    <a:schemeClr val="tx1"/>
                  </a:glow>
                </a:effectLst>
                <a:latin typeface="KaiTi" panose="02010609060101010101" pitchFamily="49" charset="-122"/>
                <a:ea typeface="KaiTi" panose="02010609060101010101" pitchFamily="49" charset="-122"/>
              </a:rPr>
            </a:br>
            <a:r>
              <a:rPr lang="en-US" b="1" dirty="0">
                <a:effectLst>
                  <a:glow rad="165100">
                    <a:schemeClr val="tx1"/>
                  </a:glow>
                </a:effectLst>
                <a:ea typeface="ＭＳ Ｐゴシック" charset="0"/>
              </a:rPr>
              <a:t>(</a:t>
            </a:r>
            <a:r>
              <a:rPr lang="zh-CN" altLang="en-US" b="1" dirty="0">
                <a:effectLst>
                  <a:glow rad="165100">
                    <a:schemeClr val="tx1"/>
                  </a:glow>
                </a:effectLst>
                <a:ea typeface="ＭＳ Ｐゴシック" charset="0"/>
              </a:rPr>
              <a:t>启示</a:t>
            </a:r>
            <a:r>
              <a:rPr lang="en-US" b="1" dirty="0">
                <a:effectLst>
                  <a:glow rad="165100">
                    <a:schemeClr val="tx1"/>
                  </a:glow>
                </a:effectLst>
                <a:ea typeface="ＭＳ Ｐゴシック" charset="0"/>
              </a:rPr>
              <a:t>. 5:10). </a:t>
            </a:r>
          </a:p>
        </p:txBody>
      </p:sp>
      <p:sp>
        <p:nvSpPr>
          <p:cNvPr id="7" name="Rectangle 2"/>
          <p:cNvSpPr txBox="1">
            <a:spLocks noChangeArrowheads="1"/>
          </p:cNvSpPr>
          <p:nvPr/>
        </p:nvSpPr>
        <p:spPr>
          <a:xfrm>
            <a:off x="0" y="5435397"/>
            <a:ext cx="9144000" cy="14177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zh-CN" altLang="en-US" sz="3200" dirty="0">
                <a:latin typeface="KaiTi" panose="02010609060101010101" pitchFamily="49" charset="-122"/>
                <a:ea typeface="KaiTi" panose="02010609060101010101" pitchFamily="49" charset="-122"/>
              </a:rPr>
              <a:t>“</a:t>
            </a:r>
            <a:r>
              <a:rPr lang="zh-TW" altLang="en-US" sz="3200" dirty="0">
                <a:latin typeface="KaiTi" panose="02010609060101010101" pitchFamily="49" charset="-122"/>
                <a:ea typeface="KaiTi" panose="02010609060101010101" pitchFamily="49" charset="-122"/>
              </a:rPr>
              <a:t>使他們 成為我們神的國度 和祭司；</a:t>
            </a:r>
          </a:p>
          <a:p>
            <a:r>
              <a:rPr lang="zh-TW" altLang="en-US" sz="3200" dirty="0">
                <a:latin typeface="KaiTi" panose="02010609060101010101" pitchFamily="49" charset="-122"/>
                <a:ea typeface="KaiTi" panose="02010609060101010101" pitchFamily="49" charset="-122"/>
              </a:rPr>
              <a:t>他們 將要在地上做王</a:t>
            </a:r>
            <a:r>
              <a:rPr lang="zh-CN" altLang="en-US" sz="3200" dirty="0">
                <a:latin typeface="KaiTi" panose="02010609060101010101" pitchFamily="49" charset="-122"/>
                <a:ea typeface="KaiTi" panose="02010609060101010101" pitchFamily="49" charset="-122"/>
              </a:rPr>
              <a:t>。“</a:t>
            </a:r>
            <a:endParaRPr lang="zh-TW" altLang="en-US" sz="3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58163602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5b </a:t>
            </a:r>
            <a:r>
              <a:rPr lang="zh-CN" altLang="en-US" sz="2000" b="1">
                <a:solidFill>
                  <a:srgbClr val="000000"/>
                </a:solidFill>
                <a:latin typeface="NSimSun" pitchFamily="49" charset="-122"/>
                <a:ea typeface="NSimSun" pitchFamily="49" charset="-122"/>
                <a:cs typeface="+mn-cs"/>
              </a:rPr>
              <a:t>这是头一次的</a:t>
            </a:r>
            <a:r>
              <a:rPr lang="zh-CN" altLang="en-US" sz="2000" b="1">
                <a:solidFill>
                  <a:srgbClr val="FF0000"/>
                </a:solidFill>
                <a:latin typeface="NSimSun" pitchFamily="49" charset="-122"/>
                <a:ea typeface="NSimSun" pitchFamily="49" charset="-122"/>
                <a:cs typeface="+mn-cs"/>
              </a:rPr>
              <a:t>复活。</a:t>
            </a:r>
            <a:r>
              <a:rPr lang="zh-CN" altLang="en-US" sz="2000" b="1">
                <a:solidFill>
                  <a:srgbClr val="000000"/>
                </a:solidFill>
                <a:latin typeface="Arial" pitchFamily="34" charset="0"/>
                <a:ea typeface="MS PGothic" pitchFamily="34" charset="-128"/>
                <a:cs typeface="+mn-cs"/>
              </a:rPr>
              <a:t> </a:t>
            </a:r>
            <a:r>
              <a:rPr lang="en-US" altLang="ja-JP" sz="2000" b="1">
                <a:solidFill>
                  <a:srgbClr val="000000"/>
                </a:solidFill>
                <a:latin typeface="Arial" pitchFamily="34" charset="0"/>
                <a:ea typeface="MS PGothic" pitchFamily="34" charset="-128"/>
                <a:cs typeface="+mn-cs"/>
              </a:rPr>
              <a:t> </a:t>
            </a:r>
            <a:r>
              <a:rPr lang="en-US" altLang="ja-JP" sz="2000" b="1" baseline="30000">
                <a:solidFill>
                  <a:srgbClr val="000000"/>
                </a:solidFill>
                <a:latin typeface="Arial" pitchFamily="34" charset="0"/>
                <a:ea typeface="MS PGothic" pitchFamily="34" charset="-128"/>
                <a:cs typeface="+mn-cs"/>
              </a:rPr>
              <a:t>6a </a:t>
            </a:r>
            <a:r>
              <a:rPr lang="zh-CN" altLang="en-US" sz="2000" b="1">
                <a:solidFill>
                  <a:srgbClr val="000000"/>
                </a:solidFill>
                <a:latin typeface="Arial" pitchFamily="34" charset="0"/>
                <a:ea typeface="MS PGothic" pitchFamily="34" charset="-128"/>
                <a:cs typeface="+mn-cs"/>
              </a:rPr>
              <a:t>在头一次复活有分的、有福了、圣洁了．第二次的死在他们身上没有权柄</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5a </a:t>
            </a:r>
            <a:r>
              <a:rPr lang="zh-CN" altLang="en-US" b="1">
                <a:solidFill>
                  <a:srgbClr val="000000"/>
                </a:solidFill>
                <a:latin typeface="NSimSun" pitchFamily="49" charset="-122"/>
                <a:ea typeface="NSimSun" pitchFamily="49" charset="-122"/>
                <a:cs typeface="+mn-cs"/>
              </a:rPr>
              <a:t>其余的死人还没有</a:t>
            </a:r>
            <a:r>
              <a:rPr lang="zh-CN" altLang="en-US" b="1">
                <a:solidFill>
                  <a:srgbClr val="AB3226"/>
                </a:solidFill>
                <a:latin typeface="NSimSun" pitchFamily="49" charset="-122"/>
                <a:ea typeface="NSimSun" pitchFamily="49" charset="-122"/>
                <a:cs typeface="+mn-cs"/>
              </a:rPr>
              <a:t>复活</a:t>
            </a:r>
            <a:r>
              <a:rPr lang="zh-CN" altLang="en-US" b="1">
                <a:solidFill>
                  <a:srgbClr val="000000"/>
                </a:solidFill>
                <a:latin typeface="NSimSun" pitchFamily="49" charset="-122"/>
                <a:ea typeface="NSimSun" pitchFamily="49" charset="-122"/>
                <a:cs typeface="+mn-cs"/>
              </a:rPr>
              <a:t>、直等那</a:t>
            </a:r>
            <a:r>
              <a:rPr lang="zh-CN" altLang="en-US" b="1">
                <a:solidFill>
                  <a:srgbClr val="2E3ED0"/>
                </a:solidFill>
                <a:latin typeface="NSimSun" pitchFamily="49" charset="-122"/>
                <a:ea typeface="NSimSun" pitchFamily="49" charset="-122"/>
                <a:cs typeface="+mn-cs"/>
              </a:rPr>
              <a:t>一千年</a:t>
            </a:r>
            <a:r>
              <a:rPr lang="zh-CN" altLang="en-US" b="1">
                <a:solidFill>
                  <a:srgbClr val="000000"/>
                </a:solidFill>
                <a:latin typeface="NSimSun" pitchFamily="49" charset="-122"/>
                <a:ea typeface="NSimSun" pitchFamily="49" charset="-122"/>
                <a:cs typeface="+mn-cs"/>
              </a:rPr>
              <a:t>完了。 </a:t>
            </a:r>
            <a:r>
              <a:rPr lang="en-US" altLang="ja-JP" b="1">
                <a:solidFill>
                  <a:srgbClr val="000000"/>
                </a:solidFill>
                <a:latin typeface="NSimSun" pitchFamily="49" charset="-122"/>
                <a:ea typeface="NSimSun" pitchFamily="49" charset="-122"/>
                <a:cs typeface="+mn-cs"/>
              </a:rPr>
              <a:t>.</a:t>
            </a:r>
            <a:endParaRPr lang="en-US" b="1">
              <a:solidFill>
                <a:srgbClr val="000000"/>
              </a:solidFill>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6b  </a:t>
            </a:r>
            <a:r>
              <a:rPr lang="zh-CN" altLang="en-US" sz="2000" b="1">
                <a:solidFill>
                  <a:srgbClr val="000000"/>
                </a:solidFill>
                <a:latin typeface="Arial" pitchFamily="34" charset="0"/>
                <a:ea typeface="MS PGothic" pitchFamily="34" charset="-128"/>
                <a:cs typeface="+mn-cs"/>
              </a:rPr>
              <a:t>他们必作　神和基督的祭司、并要与基督一同作王</a:t>
            </a:r>
            <a:r>
              <a:rPr lang="zh-CN" altLang="en-US" sz="2000" b="1">
                <a:solidFill>
                  <a:srgbClr val="2E3ED0"/>
                </a:solidFill>
                <a:latin typeface="Arial" pitchFamily="34" charset="0"/>
                <a:ea typeface="MS PGothic" pitchFamily="34" charset="-128"/>
                <a:cs typeface="+mn-cs"/>
              </a:rPr>
              <a:t>千一年</a:t>
            </a:r>
            <a:r>
              <a:rPr lang="zh-CN" altLang="en-US" sz="2000" b="1">
                <a:solidFill>
                  <a:srgbClr val="000000"/>
                </a:solidFill>
                <a:latin typeface="Arial" pitchFamily="34" charset="0"/>
                <a:ea typeface="MS PGothic" pitchFamily="34" charset="-128"/>
                <a:cs typeface="+mn-cs"/>
              </a:rPr>
              <a:t>。  </a:t>
            </a:r>
            <a:endParaRPr lang="en-US" b="1">
              <a:solidFill>
                <a:srgbClr val="000000"/>
              </a:solidFill>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4a </a:t>
            </a:r>
            <a:r>
              <a:rPr lang="zh-CN" altLang="en-US"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4b </a:t>
            </a:r>
            <a:r>
              <a:rPr lang="zh-CN" altLang="en-US" b="1">
                <a:solidFill>
                  <a:srgbClr val="000000"/>
                </a:solidFill>
                <a:latin typeface="NSimSun" pitchFamily="49" charset="-122"/>
                <a:ea typeface="NSimSun" pitchFamily="49" charset="-122"/>
                <a:cs typeface="+mn-cs"/>
              </a:rPr>
              <a:t>他们都</a:t>
            </a:r>
            <a:r>
              <a:rPr lang="zh-CN" altLang="en-US" b="1" u="sng">
                <a:solidFill>
                  <a:srgbClr val="AB3226"/>
                </a:solidFill>
                <a:latin typeface="NSimSun" pitchFamily="49" charset="-122"/>
                <a:ea typeface="NSimSun" pitchFamily="49" charset="-122"/>
                <a:cs typeface="+mn-cs"/>
              </a:rPr>
              <a:t>复活了</a:t>
            </a:r>
            <a:r>
              <a:rPr lang="zh-CN" altLang="en-US" b="1">
                <a:solidFill>
                  <a:srgbClr val="000000"/>
                </a:solidFill>
                <a:latin typeface="NSimSun" pitchFamily="49" charset="-122"/>
                <a:ea typeface="NSimSun" pitchFamily="49" charset="-122"/>
                <a:cs typeface="+mn-cs"/>
              </a:rPr>
              <a:t>、与基督一同作王</a:t>
            </a:r>
            <a:r>
              <a:rPr lang="zh-CN" altLang="en-US" b="1">
                <a:solidFill>
                  <a:srgbClr val="2E3ED0"/>
                </a:solidFill>
                <a:latin typeface="NSimSun" pitchFamily="49" charset="-122"/>
                <a:ea typeface="NSimSun" pitchFamily="49" charset="-122"/>
                <a:cs typeface="+mn-cs"/>
              </a:rPr>
              <a:t>一千年</a:t>
            </a:r>
            <a:r>
              <a:rPr lang="zh-CN" altLang="en-US">
                <a:solidFill>
                  <a:srgbClr val="000000"/>
                </a:solidFill>
                <a:latin typeface="Comic Sans MS" pitchFamily="66" charset="0"/>
                <a:ea typeface="SimSun" pitchFamily="2" charset="-122"/>
                <a:cs typeface="+mn-cs"/>
              </a:rPr>
              <a:t>。 </a:t>
            </a:r>
            <a:endParaRPr lang="en-US" b="1">
              <a:solidFill>
                <a:srgbClr val="000000"/>
              </a:solidFill>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pitchFamily="66" charset="0"/>
                <a:ea typeface="MS PGothic" pitchFamily="34" charset="-128"/>
                <a:cs typeface="+mn-cs"/>
              </a:rPr>
              <a:t>1000 </a:t>
            </a:r>
            <a:r>
              <a:rPr lang="zh-TW" altLang="en-US" b="1">
                <a:solidFill>
                  <a:srgbClr val="FFFFFF"/>
                </a:solidFill>
                <a:latin typeface="Comic Sans MS" pitchFamily="66" charset="0"/>
                <a:ea typeface="MS PGothic" pitchFamily="34" charset="-128"/>
                <a:cs typeface="+mn-cs"/>
              </a:rPr>
              <a:t>年</a:t>
            </a:r>
            <a:r>
              <a:rPr lang="zh-TW" altLang="en-US">
                <a:solidFill>
                  <a:srgbClr val="FFFFFF"/>
                </a:solidFill>
                <a:latin typeface="Comic Sans MS" pitchFamily="66" charset="0"/>
                <a:ea typeface="MS PGothic" pitchFamily="34" charset="-128"/>
                <a:cs typeface="+mn-cs"/>
              </a:rPr>
              <a:t> </a:t>
            </a:r>
            <a:endParaRPr lang="en-US">
              <a:solidFill>
                <a:srgbClr val="FFFFFF"/>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14306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既然耶稣满足了所有成为</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以色列王的条件，代表着我们</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4800" dirty="0">
                <a:solidFill>
                  <a:schemeClr val="tx1"/>
                </a:solidFill>
                <a:effectLst/>
                <a:latin typeface="KaiTi" panose="02010609060101010101" pitchFamily="49" charset="-122"/>
                <a:ea typeface="KaiTi" panose="02010609060101010101" pitchFamily="49" charset="-122"/>
              </a:rPr>
              <a:t>要旨</a:t>
            </a:r>
            <a:endParaRPr lang="en-US" sz="3200" b="1" dirty="0">
              <a:solidFill>
                <a:schemeClr val="tx1"/>
              </a:solidFill>
              <a:effectLst>
                <a:glow rad="228600">
                  <a:srgbClr val="000000"/>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972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你会在此站立吗？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43975791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耶稣既是羔羊也是狮子</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p:cNvSpPr/>
          <p:nvPr/>
        </p:nvSpPr>
        <p:spPr>
          <a:xfrm>
            <a:off x="1" y="5454106"/>
            <a:ext cx="2800950"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耶稣基督</a:t>
            </a:r>
            <a:endParaRPr lang="en-SG" sz="3600" dirty="0">
              <a:solidFill>
                <a:schemeClr val="bg1"/>
              </a:solidFill>
            </a:endParaRPr>
          </a:p>
        </p:txBody>
      </p:sp>
      <p:sp>
        <p:nvSpPr>
          <p:cNvPr id="8" name="Rectangle 7"/>
          <p:cNvSpPr/>
          <p:nvPr/>
        </p:nvSpPr>
        <p:spPr>
          <a:xfrm>
            <a:off x="2800951" y="5454105"/>
            <a:ext cx="3025120"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神的羔羊</a:t>
            </a:r>
            <a:endParaRPr lang="en-SG" sz="3600" dirty="0">
              <a:solidFill>
                <a:schemeClr val="bg1"/>
              </a:solidFill>
            </a:endParaRPr>
          </a:p>
        </p:txBody>
      </p:sp>
      <p:sp>
        <p:nvSpPr>
          <p:cNvPr id="9" name="Rectangle 8"/>
          <p:cNvSpPr/>
          <p:nvPr/>
        </p:nvSpPr>
        <p:spPr>
          <a:xfrm>
            <a:off x="5759777" y="5454104"/>
            <a:ext cx="3366923"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犹太的狮子</a:t>
            </a:r>
            <a:endParaRPr lang="en-SG" sz="3600" dirty="0">
              <a:solidFill>
                <a:schemeClr val="bg1"/>
              </a:solidFill>
            </a:endParaRPr>
          </a:p>
        </p:txBody>
      </p:sp>
    </p:spTree>
    <p:extLst>
      <p:ext uri="{BB962C8B-B14F-4D97-AF65-F5344CB8AC3E}">
        <p14:creationId xmlns:p14="http://schemas.microsoft.com/office/powerpoint/2010/main" val="196612280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zh-CN" altLang="en-US" dirty="0">
                <a:latin typeface="KaiTi" panose="02010609060101010101" pitchFamily="49" charset="-122"/>
                <a:ea typeface="KaiTi" panose="02010609060101010101" pitchFamily="49" charset="-122"/>
              </a:rPr>
              <a:t>“我相信你为我的死。”</a:t>
            </a:r>
            <a:endParaRPr lang="en-US"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5614047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381000"/>
            <a:ext cx="9144000" cy="1502294"/>
          </a:xfrm>
        </p:spPr>
        <p:txBody>
          <a:bodyPr/>
          <a:lstStyle/>
          <a:p>
            <a:r>
              <a:rPr lang="zh-CN" altLang="en-US" sz="4800" dirty="0">
                <a:latin typeface="KaiTi" panose="02010609060101010101" pitchFamily="49" charset="-122"/>
                <a:ea typeface="KaiTi" panose="02010609060101010101" pitchFamily="49" charset="-122"/>
              </a:rPr>
              <a:t>你准备好与他一同统治了吗？</a:t>
            </a:r>
            <a:endParaRPr lang="en-US" sz="4800"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60857243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现在</a:t>
            </a: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就决定</a:t>
            </a:r>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忠诚</a:t>
            </a:r>
          </a:p>
        </p:txBody>
      </p:sp>
    </p:spTree>
    <p:extLst>
      <p:ext uri="{BB962C8B-B14F-4D97-AF65-F5344CB8AC3E}">
        <p14:creationId xmlns:p14="http://schemas.microsoft.com/office/powerpoint/2010/main" val="365191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SimHei" charset="0"/>
                <a:cs typeface="SimHei" charset="0"/>
              </a:rPr>
              <a:t>尽量在</a:t>
            </a:r>
            <a:endParaRPr lang="en-US" altLang="zh-CN" sz="4800" b="1" dirty="0">
              <a:solidFill>
                <a:srgbClr val="000000"/>
              </a:solidFill>
              <a:effectLst>
                <a:outerShdw blurRad="38100" dist="38100" dir="2700000" algn="tl">
                  <a:srgbClr val="DDDDDD"/>
                </a:outerShdw>
              </a:effectLst>
              <a:latin typeface="SimHei" charset="0"/>
              <a:cs typeface="SimHei" charset="0"/>
            </a:endParaRPr>
          </a:p>
          <a:p>
            <a:pPr algn="r"/>
            <a:r>
              <a:rPr lang="zh-CN" altLang="en-US" sz="4800" b="1" dirty="0">
                <a:solidFill>
                  <a:srgbClr val="C00000"/>
                </a:solidFill>
                <a:effectLst>
                  <a:outerShdw blurRad="38100" dist="38100" dir="2700000" algn="tl">
                    <a:srgbClr val="DDDDDD"/>
                  </a:outerShdw>
                </a:effectLst>
                <a:latin typeface="SimHei" charset="0"/>
                <a:cs typeface="SimHei" charset="0"/>
              </a:rPr>
              <a:t>私底下</a:t>
            </a:r>
            <a:br>
              <a:rPr lang="en-US" altLang="zh-CN" sz="4800" b="1" dirty="0">
                <a:solidFill>
                  <a:srgbClr val="C00000"/>
                </a:solidFill>
                <a:effectLst>
                  <a:outerShdw blurRad="38100" dist="38100" dir="2700000" algn="tl">
                    <a:srgbClr val="DDDDDD"/>
                  </a:outerShdw>
                </a:effectLst>
                <a:latin typeface="SimHei" charset="0"/>
                <a:cs typeface="SimHei" charset="0"/>
              </a:rPr>
            </a:br>
            <a:r>
              <a:rPr lang="zh-CN" altLang="en-US" sz="4800" b="1" dirty="0">
                <a:solidFill>
                  <a:srgbClr val="000000"/>
                </a:solidFill>
                <a:effectLst>
                  <a:outerShdw blurRad="38100" dist="38100" dir="2700000" algn="tl">
                    <a:srgbClr val="DDDDDD"/>
                  </a:outerShdw>
                </a:effectLst>
                <a:latin typeface="SimHei" charset="0"/>
                <a:cs typeface="SimHei" charset="0"/>
              </a:rPr>
              <a:t>进行</a:t>
            </a:r>
            <a:br>
              <a:rPr lang="en-US" altLang="zh-CN" sz="4800" b="1" dirty="0">
                <a:solidFill>
                  <a:srgbClr val="000000"/>
                </a:solidFill>
                <a:effectLst>
                  <a:outerShdw blurRad="38100" dist="38100" dir="2700000" algn="tl">
                    <a:srgbClr val="DDDDDD"/>
                  </a:outerShdw>
                </a:effectLst>
                <a:latin typeface="SimHei" charset="0"/>
                <a:cs typeface="SimHei" charset="0"/>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2806804023"/>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56981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483780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alpha val="74997"/>
                    </a:srgbClr>
                  </a:outerShdw>
                </a:effectLst>
                <a:latin typeface="SimHei"/>
                <a:ea typeface="SimHei"/>
                <a:cs typeface="SimHei"/>
              </a:rPr>
              <a:t>挽回！</a:t>
            </a:r>
          </a:p>
        </p:txBody>
      </p:sp>
      <p:sp>
        <p:nvSpPr>
          <p:cNvPr id="1070085" name="Rectangle 5"/>
          <p:cNvSpPr>
            <a:spLocks noChangeArrowheads="1"/>
          </p:cNvSpPr>
          <p:nvPr/>
        </p:nvSpPr>
        <p:spPr bwMode="auto">
          <a:xfrm>
            <a:off x="250825" y="333375"/>
            <a:ext cx="5867400" cy="1066800"/>
          </a:xfrm>
          <a:prstGeom prst="rect">
            <a:avLst/>
          </a:prstGeom>
          <a:noFill/>
          <a:ln>
            <a:noFill/>
          </a:ln>
          <a:effectLst>
            <a:outerShdw dist="35921" dir="2700000" algn="ctr" rotWithShape="0">
              <a:srgbClr val="FFFFFF">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7200" b="1">
                <a:solidFill>
                  <a:srgbClr val="1F0769"/>
                </a:solidFill>
                <a:effectLst>
                  <a:outerShdw blurRad="38100" dist="38100" dir="2700000" algn="tl">
                    <a:srgbClr val="000000"/>
                  </a:outerShdw>
                </a:effectLst>
                <a:latin typeface="SimHei" charset="0"/>
                <a:ea typeface="MS PGothic" charset="0"/>
                <a:cs typeface="SimHei" charset="0"/>
              </a:rPr>
              <a:t>我们的目标：</a:t>
            </a:r>
          </a:p>
        </p:txBody>
      </p:sp>
    </p:spTree>
    <p:extLst>
      <p:ext uri="{BB962C8B-B14F-4D97-AF65-F5344CB8AC3E}">
        <p14:creationId xmlns:p14="http://schemas.microsoft.com/office/powerpoint/2010/main" val="1256128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80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zh-CN" b="1">
                <a:latin typeface="Arial" charset="0"/>
                <a:ea typeface="MS PGothic" charset="0"/>
              </a:rPr>
              <a:t>Restore People in Sin</a:t>
            </a:r>
            <a:endParaRPr lang="en-US" altLang="zh-CN" sz="3600">
              <a:latin typeface="Arial" charset="0"/>
              <a:ea typeface="MS PGothic" charset="0"/>
            </a:endParaRPr>
          </a:p>
        </p:txBody>
      </p:sp>
      <p:sp>
        <p:nvSpPr>
          <p:cNvPr id="332805" name="Rectangle 7"/>
          <p:cNvSpPr>
            <a:spLocks noChangeArrowheads="1"/>
          </p:cNvSpPr>
          <p:nvPr/>
        </p:nvSpPr>
        <p:spPr bwMode="auto">
          <a:xfrm>
            <a:off x="1752600" y="2971800"/>
            <a:ext cx="713988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ru-RU" altLang="ja-JP" sz="3600" b="1" dirty="0">
                <a:solidFill>
                  <a:srgbClr val="FFFFFF"/>
                </a:solidFill>
                <a:latin typeface="黑体"/>
                <a:ea typeface="黑体"/>
                <a:cs typeface="黑体"/>
              </a:rPr>
              <a:t>"</a:t>
            </a:r>
            <a:r>
              <a:rPr lang="zh-CN" altLang="en-US" sz="3600" dirty="0">
                <a:solidFill>
                  <a:srgbClr val="FFFFFF"/>
                </a:solidFill>
                <a:latin typeface="黑体"/>
                <a:ea typeface="黑体"/>
                <a:cs typeface="黑体"/>
              </a:rPr>
              <a:t>弟兄们，若有人偶然被过犯所胜，你们属灵的人，就当用温柔的心，把他挽回过来。又当自己小心，</a:t>
            </a:r>
            <a:r>
              <a:rPr lang="en-US" altLang="zh-CN" sz="3600" dirty="0">
                <a:solidFill>
                  <a:srgbClr val="FFFFFF"/>
                </a:solidFill>
                <a:latin typeface="黑体"/>
                <a:ea typeface="黑体"/>
                <a:cs typeface="黑体"/>
              </a:rPr>
              <a:t> </a:t>
            </a:r>
            <a:r>
              <a:rPr lang="zh-CN" altLang="en-US" sz="3600" dirty="0">
                <a:solidFill>
                  <a:srgbClr val="FFFFFF"/>
                </a:solidFill>
                <a:latin typeface="黑体"/>
                <a:ea typeface="黑体"/>
                <a:cs typeface="黑体"/>
              </a:rPr>
              <a:t>恐怕也被引诱。</a:t>
            </a:r>
            <a:r>
              <a:rPr lang="ru-RU"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 </a:t>
            </a:r>
            <a:r>
              <a:rPr lang="en-US"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加</a:t>
            </a:r>
            <a:r>
              <a:rPr lang="en-US" altLang="zh-CN" sz="3600" dirty="0">
                <a:solidFill>
                  <a:srgbClr val="FFFFFF"/>
                </a:solidFill>
                <a:latin typeface="黑体"/>
                <a:ea typeface="黑体"/>
                <a:cs typeface="黑体"/>
              </a:rPr>
              <a:t> 6:1</a:t>
            </a:r>
            <a:r>
              <a:rPr lang="zh-CN" altLang="en-US" sz="3600" dirty="0">
                <a:solidFill>
                  <a:srgbClr val="FFFFFF"/>
                </a:solidFill>
                <a:latin typeface="黑体"/>
                <a:ea typeface="黑体"/>
                <a:cs typeface="黑体"/>
              </a:rPr>
              <a:t>）</a:t>
            </a:r>
            <a:endParaRPr lang="en-US" altLang="ja-JP" sz="3600" b="1" dirty="0">
              <a:solidFill>
                <a:srgbClr val="FFFFFF"/>
              </a:solidFill>
              <a:latin typeface="黑体"/>
              <a:ea typeface="黑体"/>
              <a:cs typeface="黑体"/>
            </a:endParaRPr>
          </a:p>
          <a:p>
            <a:pPr algn="r" eaLnBrk="1" hangingPunct="1">
              <a:lnSpc>
                <a:spcPct val="90000"/>
              </a:lnSpc>
              <a:spcBef>
                <a:spcPct val="20000"/>
              </a:spcBef>
            </a:pPr>
            <a:endParaRPr lang="zh-CN" altLang="en-US" sz="3600" b="1" dirty="0">
              <a:solidFill>
                <a:srgbClr val="FFFFFF"/>
              </a:solidFill>
              <a:latin typeface="SimHei" charset="0"/>
              <a:ea typeface="MS PGothic" charset="0"/>
              <a:cs typeface="Arial" charset="0"/>
            </a:endParaRPr>
          </a:p>
        </p:txBody>
      </p:sp>
      <p:sp>
        <p:nvSpPr>
          <p:cNvPr id="332806"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5400">
                <a:solidFill>
                  <a:srgbClr val="FFFFFF"/>
                </a:solidFill>
                <a:latin typeface="SimHei" charset="0"/>
                <a:ea typeface="MS PGothic" charset="0"/>
                <a:cs typeface="SimHei" charset="0"/>
              </a:rPr>
              <a:t>挽回犯罪的人</a:t>
            </a:r>
          </a:p>
        </p:txBody>
      </p:sp>
    </p:spTree>
    <p:extLst>
      <p:ext uri="{BB962C8B-B14F-4D97-AF65-F5344CB8AC3E}">
        <p14:creationId xmlns:p14="http://schemas.microsoft.com/office/powerpoint/2010/main" val="2548426519"/>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82187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3693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077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1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3104492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SimHei" charset="0"/>
                <a:ea typeface="MS PGothic" charset="0"/>
                <a:cs typeface="Arial" charset="0"/>
              </a:rPr>
              <a:t>:</a:t>
            </a:r>
            <a:endParaRPr lang="en-US" altLang="zh-CN" sz="4400" i="1" dirty="0">
              <a:solidFill>
                <a:srgbClr val="000000"/>
              </a:solidFill>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zh-CN" altLang="en-US" sz="4400" dirty="0">
              <a:solidFill>
                <a:srgbClr val="000000"/>
              </a:solidFill>
              <a:latin typeface="黑体"/>
              <a:ea typeface="黑体"/>
              <a:cs typeface="黑体"/>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zh-CN" altLang="en-US" sz="4400" dirty="0">
              <a:solidFill>
                <a:srgbClr val="000000"/>
              </a:solidFill>
              <a:latin typeface="黑体"/>
              <a:ea typeface="黑体"/>
              <a:cs typeface="黑体"/>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你</a:t>
            </a:r>
            <a:r>
              <a:rPr lang="zh-CN" altLang="en-US" sz="4400" dirty="0">
                <a:solidFill>
                  <a:srgbClr val="FFFFFF"/>
                </a:solidFill>
                <a:latin typeface="SimHei" charset="0"/>
                <a:ea typeface="MS PGothic" charset="0"/>
                <a:cs typeface="SimHei" charset="0"/>
              </a:rPr>
              <a:t>！</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altLang="ja-JP" sz="4400" b="1" dirty="0">
                <a:solidFill>
                  <a:srgbClr val="FFFFFF"/>
                </a:solidFill>
                <a:latin typeface="SimHei" charset="0"/>
                <a:ea typeface="MS PGothic" charset="0"/>
                <a:cs typeface="Arial" charset="0"/>
              </a:rPr>
              <a:t>!</a:t>
            </a:r>
            <a:endParaRPr lang="en-US" altLang="zh-CN" sz="4400" dirty="0">
              <a:solidFill>
                <a:srgbClr val="FFFFFF"/>
              </a:solidFill>
              <a:latin typeface="SimHei" charset="0"/>
              <a:ea typeface="MS PGothic" charset="0"/>
              <a:cs typeface="Arial" charset="0"/>
            </a:endParaRPr>
          </a:p>
        </p:txBody>
      </p:sp>
    </p:spTree>
    <p:extLst>
      <p:ext uri="{BB962C8B-B14F-4D97-AF65-F5344CB8AC3E}">
        <p14:creationId xmlns:p14="http://schemas.microsoft.com/office/powerpoint/2010/main" val="2833554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couplefightingm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Title 1"/>
          <p:cNvSpPr>
            <a:spLocks noGrp="1"/>
          </p:cNvSpPr>
          <p:nvPr>
            <p:ph type="title"/>
          </p:nvPr>
        </p:nvSpPr>
        <p:spPr>
          <a:xfrm>
            <a:off x="755650" y="28575"/>
            <a:ext cx="7772400" cy="736600"/>
          </a:xfrm>
        </p:spPr>
        <p:txBody>
          <a:bodyPr/>
          <a:lstStyle/>
          <a:p>
            <a:r>
              <a:rPr lang="zh-CN" altLang="en-US" dirty="0">
                <a:latin typeface="黑体"/>
                <a:ea typeface="黑体"/>
                <a:cs typeface="黑体"/>
              </a:rPr>
              <a:t>亲自去</a:t>
            </a:r>
          </a:p>
        </p:txBody>
      </p:sp>
      <p:sp>
        <p:nvSpPr>
          <p:cNvPr id="5" name="Title 1"/>
          <p:cNvSpPr txBox="1">
            <a:spLocks/>
          </p:cNvSpPr>
          <p:nvPr/>
        </p:nvSpPr>
        <p:spPr bwMode="auto">
          <a:xfrm>
            <a:off x="0" y="765175"/>
            <a:ext cx="298767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3600" b="1" dirty="0">
                <a:solidFill>
                  <a:srgbClr val="000000"/>
                </a:solidFill>
                <a:latin typeface="黑体"/>
                <a:ea typeface="黑体"/>
                <a:cs typeface="黑体"/>
              </a:rPr>
              <a:t>不是</a:t>
            </a:r>
            <a:r>
              <a:rPr lang="en-US" altLang="zh-CN" sz="3600" b="1" dirty="0">
                <a:solidFill>
                  <a:srgbClr val="000000"/>
                </a:solidFill>
                <a:latin typeface="黑体"/>
                <a:ea typeface="黑体"/>
                <a:cs typeface="黑体"/>
              </a:rPr>
              <a:t>:</a:t>
            </a:r>
          </a:p>
          <a:p>
            <a:pPr>
              <a:buFontTx/>
              <a:buChar char="•"/>
            </a:pPr>
            <a:r>
              <a:rPr lang="zh-CN" altLang="en-US" sz="3600" b="1" dirty="0">
                <a:solidFill>
                  <a:srgbClr val="000000"/>
                </a:solidFill>
                <a:latin typeface="黑体"/>
                <a:ea typeface="黑体"/>
                <a:cs typeface="黑体"/>
              </a:rPr>
              <a:t>电邮</a:t>
            </a:r>
          </a:p>
          <a:p>
            <a:pPr>
              <a:buFontTx/>
              <a:buChar char="•"/>
            </a:pPr>
            <a:r>
              <a:rPr lang="zh-CN" altLang="en-US" sz="3600" b="1" dirty="0">
                <a:solidFill>
                  <a:srgbClr val="000000"/>
                </a:solidFill>
                <a:latin typeface="黑体"/>
                <a:ea typeface="黑体"/>
                <a:cs typeface="黑体"/>
              </a:rPr>
              <a:t>短信</a:t>
            </a:r>
          </a:p>
          <a:p>
            <a:pPr>
              <a:buFontTx/>
              <a:buChar char="•"/>
            </a:pPr>
            <a:r>
              <a:rPr lang="zh-CN" altLang="en-US" sz="3600" b="1" dirty="0">
                <a:solidFill>
                  <a:srgbClr val="000000"/>
                </a:solidFill>
                <a:latin typeface="黑体"/>
                <a:ea typeface="黑体"/>
                <a:cs typeface="黑体"/>
              </a:rPr>
              <a:t>书信</a:t>
            </a:r>
          </a:p>
          <a:p>
            <a:pPr>
              <a:buFontTx/>
              <a:buChar char="•"/>
            </a:pPr>
            <a:r>
              <a:rPr lang="zh-CN" altLang="en-US" sz="3600" b="1" dirty="0">
                <a:solidFill>
                  <a:srgbClr val="000000"/>
                </a:solidFill>
                <a:latin typeface="黑体"/>
                <a:ea typeface="黑体"/>
                <a:cs typeface="黑体"/>
              </a:rPr>
              <a:t>电话</a:t>
            </a:r>
          </a:p>
        </p:txBody>
      </p:sp>
    </p:spTree>
    <p:extLst>
      <p:ext uri="{BB962C8B-B14F-4D97-AF65-F5344CB8AC3E}">
        <p14:creationId xmlns:p14="http://schemas.microsoft.com/office/powerpoint/2010/main" val="3110545718"/>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16235543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zh-CN" altLang="en-US" dirty="0">
                <a:latin typeface="黑体"/>
                <a:ea typeface="黑体"/>
                <a:cs typeface="黑体"/>
              </a:rPr>
              <a:t>兄弟们</a:t>
            </a:r>
            <a:r>
              <a:rPr lang="en-US" dirty="0">
                <a:latin typeface="黑体"/>
                <a:ea typeface="黑体"/>
                <a:cs typeface="黑体"/>
              </a:rPr>
              <a:t>…</a:t>
            </a:r>
          </a:p>
        </p:txBody>
      </p:sp>
    </p:spTree>
    <p:extLst>
      <p:ext uri="{BB962C8B-B14F-4D97-AF65-F5344CB8AC3E}">
        <p14:creationId xmlns:p14="http://schemas.microsoft.com/office/powerpoint/2010/main" val="42783114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440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zh-CN" altLang="en-US" sz="4800" b="1" dirty="0">
                <a:latin typeface="黑体"/>
                <a:ea typeface="黑体"/>
                <a:cs typeface="黑体"/>
              </a:rPr>
              <a:t>为何不面对面交锋</a:t>
            </a:r>
            <a:r>
              <a:rPr lang="en-US" altLang="ja-JP" sz="4800" b="1" dirty="0">
                <a:latin typeface="黑体"/>
                <a:ea typeface="黑体"/>
                <a:cs typeface="黑体"/>
              </a:rPr>
              <a:t>?</a:t>
            </a:r>
            <a:endParaRPr lang="en-US" altLang="zh-CN" sz="4800" b="1" dirty="0">
              <a:latin typeface="黑体"/>
              <a:ea typeface="黑体"/>
              <a:cs typeface="黑体"/>
            </a:endParaRPr>
          </a:p>
        </p:txBody>
      </p:sp>
      <p:sp>
        <p:nvSpPr>
          <p:cNvPr id="897028" name="Text Box 4"/>
          <p:cNvSpPr txBox="1">
            <a:spLocks noChangeArrowheads="1"/>
          </p:cNvSpPr>
          <p:nvPr/>
        </p:nvSpPr>
        <p:spPr bwMode="auto">
          <a:xfrm>
            <a:off x="684213" y="1700213"/>
            <a:ext cx="64770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dirty="0">
                <a:solidFill>
                  <a:srgbClr val="FFFFFF"/>
                </a:solidFill>
                <a:latin typeface="黑体"/>
                <a:ea typeface="黑体"/>
                <a:cs typeface="黑体"/>
              </a:rPr>
              <a:t>无知</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怀疑</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失败</a:t>
            </a:r>
            <a:endParaRPr lang="en-US" altLang="zh-CN"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害怕</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藉口</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不纯</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缺乏交际</a:t>
            </a:r>
          </a:p>
        </p:txBody>
      </p:sp>
      <p:pic>
        <p:nvPicPr>
          <p:cNvPr id="3440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3480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挽回的第一步：</a:t>
            </a:r>
            <a:br>
              <a:rPr kumimoji="0" lang="en-US" altLang="ja-JP" dirty="0">
                <a:latin typeface="黑体"/>
                <a:ea typeface="黑体"/>
                <a:cs typeface="黑体"/>
              </a:rPr>
            </a:br>
            <a:r>
              <a:rPr kumimoji="0" lang="zh-CN" altLang="en-US" dirty="0">
                <a:solidFill>
                  <a:srgbClr val="FFFF00"/>
                </a:solidFill>
                <a:latin typeface="黑体"/>
                <a:ea typeface="黑体"/>
                <a:cs typeface="黑体"/>
              </a:rPr>
              <a:t>你亲自</a:t>
            </a:r>
            <a:r>
              <a:rPr kumimoji="0" lang="zh-CN" altLang="en-US" dirty="0">
                <a:latin typeface="黑体"/>
                <a:ea typeface="黑体"/>
                <a:cs typeface="黑体"/>
              </a:rPr>
              <a:t>向他说</a:t>
            </a:r>
            <a:endParaRPr kumimoji="0" lang="zh-CN" altLang="en-US" dirty="0">
              <a:solidFill>
                <a:srgbClr val="FFFF00"/>
              </a:solidFill>
              <a:latin typeface="黑体"/>
              <a:ea typeface="黑体"/>
              <a:cs typeface="黑体"/>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461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79421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挽回的第二步：</a:t>
            </a:r>
            <a:br>
              <a:rPr kumimoji="0" lang="en-US" altLang="ja-JP" dirty="0">
                <a:latin typeface="黑体"/>
                <a:ea typeface="黑体"/>
                <a:cs typeface="黑体"/>
              </a:rPr>
            </a:br>
            <a:r>
              <a:rPr kumimoji="0" lang="zh-CN" altLang="en-US" dirty="0">
                <a:solidFill>
                  <a:srgbClr val="FFFFFF"/>
                </a:solidFill>
                <a:latin typeface="黑体"/>
                <a:ea typeface="黑体"/>
                <a:cs typeface="黑体"/>
              </a:rPr>
              <a:t>带</a:t>
            </a:r>
            <a:r>
              <a:rPr kumimoji="0" lang="zh-CN" altLang="en-US" dirty="0">
                <a:solidFill>
                  <a:srgbClr val="FFFF00"/>
                </a:solidFill>
                <a:latin typeface="黑体"/>
                <a:ea typeface="黑体"/>
                <a:cs typeface="黑体"/>
              </a:rPr>
              <a:t>一两个人</a:t>
            </a:r>
            <a:r>
              <a:rPr kumimoji="0" lang="zh-CN" altLang="en-US" dirty="0">
                <a:solidFill>
                  <a:srgbClr val="FFFFFF"/>
                </a:solidFill>
                <a:latin typeface="黑体"/>
                <a:ea typeface="黑体"/>
                <a:cs typeface="黑体"/>
              </a:rPr>
              <a:t>同去</a:t>
            </a:r>
            <a:endParaRPr kumimoji="0" lang="zh-CN" altLang="en-US" sz="3600" u="sng" dirty="0">
              <a:solidFill>
                <a:srgbClr val="FFFFFF"/>
              </a:solidFill>
              <a:latin typeface="黑体"/>
              <a:ea typeface="黑体"/>
              <a:cs typeface="黑体"/>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en-US" altLang="ja-JP" sz="3200">
              <a:solidFill>
                <a:srgbClr val="FFFF00"/>
              </a:solidFill>
              <a:latin typeface="SimHei" charset="0"/>
              <a:cs typeface="SimHei" charset="0"/>
            </a:endParaRPr>
          </a:p>
          <a:p>
            <a:endParaRPr lang="zh-CN" altLang="en-US">
              <a:solidFill>
                <a:srgbClr val="FFFF00"/>
              </a:solidFill>
              <a:latin typeface="Arial"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Tree>
    <p:extLst>
      <p:ext uri="{BB962C8B-B14F-4D97-AF65-F5344CB8AC3E}">
        <p14:creationId xmlns:p14="http://schemas.microsoft.com/office/powerpoint/2010/main" val="1682651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zh-CN" altLang="en-US" dirty="0">
                <a:solidFill>
                  <a:srgbClr val="FFFFFF"/>
                </a:solidFill>
                <a:latin typeface="黑体"/>
                <a:ea typeface="黑体"/>
                <a:cs typeface="黑体"/>
              </a:rPr>
              <a:t>第二步骤的问题</a:t>
            </a:r>
          </a:p>
        </p:txBody>
      </p:sp>
      <p:sp>
        <p:nvSpPr>
          <p:cNvPr id="1094659" name="Text Box 3"/>
          <p:cNvSpPr txBox="1">
            <a:spLocks noChangeArrowheads="1"/>
          </p:cNvSpPr>
          <p:nvPr/>
        </p:nvSpPr>
        <p:spPr bwMode="auto">
          <a:xfrm>
            <a:off x="-11113" y="3500438"/>
            <a:ext cx="7315201" cy="1938337"/>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6000" b="1" dirty="0">
                <a:solidFill>
                  <a:srgbClr val="FFFFFF"/>
                </a:solidFill>
                <a:effectLst>
                  <a:glow rad="228600">
                    <a:srgbClr val="000000"/>
                  </a:glow>
                </a:effectLst>
                <a:latin typeface="黑体"/>
                <a:ea typeface="黑体"/>
                <a:cs typeface="黑体"/>
              </a:rPr>
              <a:t>应该带谁去？</a:t>
            </a:r>
            <a:endParaRPr lang="en-US" altLang="ja-JP" sz="6000" b="1" dirty="0">
              <a:solidFill>
                <a:srgbClr val="FFFFFF"/>
              </a:solidFill>
              <a:effectLst>
                <a:glow rad="228600">
                  <a:srgbClr val="000000"/>
                </a:glow>
              </a:effectLst>
              <a:latin typeface="黑体"/>
              <a:ea typeface="黑体"/>
              <a:cs typeface="黑体"/>
            </a:endParaRPr>
          </a:p>
          <a:p>
            <a:pPr>
              <a:buFontTx/>
              <a:buChar char="•"/>
            </a:pPr>
            <a:r>
              <a:rPr lang="zh-CN" altLang="en-US" sz="6000" b="1" dirty="0">
                <a:solidFill>
                  <a:srgbClr val="FFFFFF"/>
                </a:solidFill>
                <a:effectLst>
                  <a:glow rad="228600">
                    <a:srgbClr val="000000"/>
                  </a:glow>
                </a:effectLst>
                <a:latin typeface="黑体"/>
                <a:ea typeface="黑体"/>
                <a:cs typeface="黑体"/>
              </a:rPr>
              <a:t>为什么一两个人？</a:t>
            </a:r>
          </a:p>
        </p:txBody>
      </p:sp>
    </p:spTree>
    <p:extLst>
      <p:ext uri="{BB962C8B-B14F-4D97-AF65-F5344CB8AC3E}">
        <p14:creationId xmlns:p14="http://schemas.microsoft.com/office/powerpoint/2010/main" val="26487752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r>
              <a:rPr lang="zh-CN" altLang="en-US" sz="4800" b="1" dirty="0">
                <a:latin typeface="黑体"/>
                <a:ea typeface="黑体"/>
                <a:cs typeface="黑体"/>
              </a:rPr>
              <a:t>申命记</a:t>
            </a:r>
            <a:r>
              <a:rPr lang="en-US" altLang="ja-JP" sz="4800" b="1" dirty="0">
                <a:latin typeface="黑体"/>
                <a:ea typeface="黑体"/>
                <a:cs typeface="黑体"/>
              </a:rPr>
              <a:t> </a:t>
            </a:r>
            <a:r>
              <a:rPr lang="en-US" altLang="ja-JP" sz="4800" b="1" dirty="0">
                <a:latin typeface="SimHei" charset="0"/>
                <a:ea typeface="ヒラギノ角ゴ Pro W3" charset="0"/>
                <a:cs typeface="SimHei" charset="0"/>
              </a:rPr>
              <a:t>19:15</a:t>
            </a:r>
            <a:endParaRPr lang="en-US" dirty="0">
              <a:latin typeface="SimHei" charset="0"/>
              <a:ea typeface="ヒラギノ角ゴ Pro W3" charset="0"/>
              <a:cs typeface="SimHei" charset="0"/>
            </a:endParaRPr>
          </a:p>
        </p:txBody>
      </p:sp>
      <p:sp>
        <p:nvSpPr>
          <p:cNvPr id="193539" name="Rectangle 4"/>
          <p:cNvSpPr>
            <a:spLocks noChangeArrowheads="1"/>
          </p:cNvSpPr>
          <p:nvPr/>
        </p:nvSpPr>
        <p:spPr bwMode="auto">
          <a:xfrm>
            <a:off x="1835696" y="228600"/>
            <a:ext cx="7308304"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buFont typeface="Wingdings" charset="0"/>
              <a:buNone/>
            </a:pPr>
            <a:r>
              <a:rPr lang="zh-CN" altLang="en-US" sz="4400" dirty="0">
                <a:solidFill>
                  <a:srgbClr val="FFFFFF"/>
                </a:solidFill>
                <a:latin typeface="黑体"/>
                <a:ea typeface="黑体"/>
                <a:cs typeface="黑体"/>
              </a:rPr>
              <a:t>人无论犯什么罪，作什么恶，不可凭一个人的口作见证，总要凭两三个人的口作见证才可定案 。</a:t>
            </a:r>
            <a:endParaRPr lang="zh-CN" altLang="en-US" sz="4400" b="1" i="1" dirty="0">
              <a:solidFill>
                <a:srgbClr val="FFFFFF"/>
              </a:solidFill>
              <a:latin typeface="黑体"/>
              <a:ea typeface="黑体"/>
              <a:cs typeface="黑体"/>
            </a:endParaRPr>
          </a:p>
        </p:txBody>
      </p:sp>
    </p:spTree>
    <p:extLst>
      <p:ext uri="{BB962C8B-B14F-4D97-AF65-F5344CB8AC3E}">
        <p14:creationId xmlns:p14="http://schemas.microsoft.com/office/powerpoint/2010/main" val="2916264528"/>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挽回的第三步：</a:t>
            </a:r>
            <a:br>
              <a:rPr kumimoji="0" lang="en-US" altLang="ja-JP" dirty="0">
                <a:latin typeface="黑体"/>
                <a:ea typeface="黑体"/>
                <a:cs typeface="黑体"/>
              </a:rPr>
            </a:br>
            <a:r>
              <a:rPr kumimoji="0" lang="zh-CN" altLang="en-US" dirty="0">
                <a:latin typeface="黑体"/>
                <a:ea typeface="黑体"/>
                <a:cs typeface="黑体"/>
              </a:rPr>
              <a:t>告知</a:t>
            </a:r>
            <a:r>
              <a:rPr kumimoji="0" lang="zh-CN" altLang="en-US" dirty="0">
                <a:solidFill>
                  <a:srgbClr val="FFFF00"/>
                </a:solidFill>
                <a:latin typeface="黑体"/>
                <a:ea typeface="黑体"/>
                <a:cs typeface="黑体"/>
              </a:rPr>
              <a:t>教会全体</a:t>
            </a:r>
            <a:endParaRPr kumimoji="0" lang="zh-CN" altLang="en-US" sz="3600" dirty="0">
              <a:solidFill>
                <a:srgbClr val="FFFF00"/>
              </a:solidFill>
              <a:latin typeface="黑体"/>
              <a:ea typeface="黑体"/>
              <a:cs typeface="黑体"/>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Tree>
    <p:extLst>
      <p:ext uri="{BB962C8B-B14F-4D97-AF65-F5344CB8AC3E}">
        <p14:creationId xmlns:p14="http://schemas.microsoft.com/office/powerpoint/2010/main" val="14654424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36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Title 1"/>
          <p:cNvSpPr>
            <a:spLocks noGrp="1"/>
          </p:cNvSpPr>
          <p:nvPr>
            <p:ph type="title"/>
          </p:nvPr>
        </p:nvSpPr>
        <p:spPr>
          <a:xfrm>
            <a:off x="0" y="765175"/>
            <a:ext cx="6228184" cy="3035300"/>
          </a:xfrm>
          <a:effectLst/>
        </p:spPr>
        <p:txBody>
          <a:bodyPr/>
          <a:lstStyle/>
          <a:p>
            <a:r>
              <a:rPr lang="zh-CN" altLang="en-US" sz="6600" dirty="0">
                <a:effectLst>
                  <a:glow rad="228600">
                    <a:schemeClr val="tx1"/>
                  </a:glow>
                </a:effectLst>
                <a:latin typeface="黑体"/>
                <a:ea typeface="黑体"/>
                <a:cs typeface="黑体"/>
              </a:rPr>
              <a:t>为什么要告知教会全体？</a:t>
            </a:r>
          </a:p>
        </p:txBody>
      </p:sp>
    </p:spTree>
    <p:extLst>
      <p:ext uri="{BB962C8B-B14F-4D97-AF65-F5344CB8AC3E}">
        <p14:creationId xmlns:p14="http://schemas.microsoft.com/office/powerpoint/2010/main" val="3509836767"/>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挽回的第四步：</a:t>
            </a:r>
            <a:br>
              <a:rPr kumimoji="0" lang="en-US" altLang="ja-JP" dirty="0">
                <a:latin typeface="黑体"/>
                <a:ea typeface="黑体"/>
                <a:cs typeface="黑体"/>
              </a:rPr>
            </a:br>
            <a:r>
              <a:rPr kumimoji="0" lang="zh-CN" altLang="en-US" dirty="0">
                <a:latin typeface="黑体"/>
                <a:ea typeface="黑体"/>
                <a:cs typeface="黑体"/>
              </a:rPr>
              <a:t>看他作</a:t>
            </a:r>
            <a:r>
              <a:rPr kumimoji="0" lang="zh-CN" altLang="en-US" dirty="0">
                <a:solidFill>
                  <a:srgbClr val="FFFF00"/>
                </a:solidFill>
                <a:latin typeface="黑体"/>
                <a:ea typeface="黑体"/>
                <a:cs typeface="黑体"/>
              </a:rPr>
              <a:t>外邦人</a:t>
            </a: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 xmlns:a14="http://schemas.microsoft.com/office/drawing/2010/main">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Tree>
    <p:extLst>
      <p:ext uri="{BB962C8B-B14F-4D97-AF65-F5344CB8AC3E}">
        <p14:creationId xmlns:p14="http://schemas.microsoft.com/office/powerpoint/2010/main" val="2443218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199683"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4800" b="1" dirty="0">
                <a:solidFill>
                  <a:srgbClr val="FFFFFF"/>
                </a:solidFill>
                <a:latin typeface="黑体"/>
                <a:ea typeface="黑体"/>
                <a:cs typeface="黑体"/>
              </a:rPr>
              <a:t>管教却</a:t>
            </a:r>
            <a:r>
              <a:rPr lang="zh-CN" altLang="en-US" sz="4800" b="1" u="sng" dirty="0">
                <a:solidFill>
                  <a:srgbClr val="FFFFFF"/>
                </a:solidFill>
                <a:latin typeface="黑体"/>
                <a:ea typeface="黑体"/>
                <a:cs typeface="黑体"/>
              </a:rPr>
              <a:t>不可</a:t>
            </a:r>
          </a:p>
        </p:txBody>
      </p:sp>
      <p:pic>
        <p:nvPicPr>
          <p:cNvPr id="35840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928575">
            <a:off x="1324386" y="5089432"/>
            <a:ext cx="9372600" cy="1219200"/>
          </a:xfrm>
          <a:prstGeom prst="rect">
            <a:avLst/>
          </a:prstGeom>
          <a:solidFill>
            <a:srgbClr val="FF0000"/>
          </a:solidFill>
          <a:ln>
            <a:noFill/>
          </a:ln>
          <a:effectLst>
            <a:outerShdw dist="35921"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4800" b="1" dirty="0">
                <a:solidFill>
                  <a:srgbClr val="FFFFFF"/>
                </a:solidFill>
                <a:effectLst>
                  <a:outerShdw blurRad="38100" dist="38100" dir="2700000" algn="tl">
                    <a:srgbClr val="000000"/>
                  </a:outerShdw>
                </a:effectLst>
                <a:latin typeface="SimHei" charset="0"/>
                <a:ea typeface="MS PGothic" charset="0"/>
                <a:cs typeface="SimHei" charset="0"/>
              </a:rPr>
              <a:t>逐出教会！</a:t>
            </a:r>
          </a:p>
        </p:txBody>
      </p:sp>
    </p:spTree>
    <p:extLst>
      <p:ext uri="{BB962C8B-B14F-4D97-AF65-F5344CB8AC3E}">
        <p14:creationId xmlns:p14="http://schemas.microsoft.com/office/powerpoint/2010/main" val="2085153437"/>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201731" name="Rectangle 4"/>
          <p:cNvSpPr>
            <a:spLocks noChangeArrowheads="1"/>
          </p:cNvSpPr>
          <p:nvPr/>
        </p:nvSpPr>
        <p:spPr bwMode="auto">
          <a:xfrm>
            <a:off x="0" y="0"/>
            <a:ext cx="7451725"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4400" dirty="0">
                <a:solidFill>
                  <a:srgbClr val="FFFFFF"/>
                </a:solidFill>
                <a:latin typeface="黑体"/>
                <a:ea typeface="黑体"/>
                <a:cs typeface="黑体"/>
              </a:rPr>
              <a:t>如何执行管教</a:t>
            </a:r>
          </a:p>
        </p:txBody>
      </p:sp>
      <p:sp>
        <p:nvSpPr>
          <p:cNvPr id="1131526" name="Text Box 6"/>
          <p:cNvSpPr txBox="1">
            <a:spLocks noChangeArrowheads="1"/>
          </p:cNvSpPr>
          <p:nvPr/>
        </p:nvSpPr>
        <p:spPr bwMode="auto">
          <a:xfrm>
            <a:off x="88900" y="1665288"/>
            <a:ext cx="74549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不要称他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她作基督徒</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向他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她传福音</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不要让他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她领圣餐</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取消他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她的教会会籍</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她在教会里事奉</a:t>
            </a:r>
          </a:p>
        </p:txBody>
      </p:sp>
      <p:sp>
        <p:nvSpPr>
          <p:cNvPr id="1131527" name="Text Box 7"/>
          <p:cNvSpPr txBox="1">
            <a:spLocks noChangeArrowheads="1"/>
          </p:cNvSpPr>
          <p:nvPr/>
        </p:nvSpPr>
        <p:spPr bwMode="auto">
          <a:xfrm>
            <a:off x="88900" y="4494213"/>
            <a:ext cx="77597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要把犯淫乱的人</a:t>
            </a:r>
            <a:r>
              <a:rPr lang="ru-RU"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交给撒但 </a:t>
            </a:r>
            <a:r>
              <a:rPr lang="ru-RU" altLang="ja-JP"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（林前</a:t>
            </a:r>
            <a:r>
              <a:rPr lang="en-US" altLang="ja-JP" sz="3200" dirty="0">
                <a:solidFill>
                  <a:srgbClr val="000000"/>
                </a:solidFill>
                <a:latin typeface="黑体"/>
                <a:ea typeface="黑体"/>
                <a:cs typeface="黑体"/>
              </a:rPr>
              <a:t>5:5</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不可与他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她吃饭（林前</a:t>
            </a:r>
            <a:r>
              <a:rPr lang="en-US" altLang="ja-JP" sz="3200" dirty="0">
                <a:solidFill>
                  <a:srgbClr val="000000"/>
                </a:solidFill>
                <a:latin typeface="黑体"/>
                <a:ea typeface="黑体"/>
                <a:cs typeface="黑体"/>
              </a:rPr>
              <a:t>5:11</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禁止他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她参加教会？</a:t>
            </a:r>
          </a:p>
        </p:txBody>
      </p:sp>
      <p:grpSp>
        <p:nvGrpSpPr>
          <p:cNvPr id="2" name="Group 12"/>
          <p:cNvGrpSpPr>
            <a:grpSpLocks/>
          </p:cNvGrpSpPr>
          <p:nvPr/>
        </p:nvGrpSpPr>
        <p:grpSpPr bwMode="auto">
          <a:xfrm>
            <a:off x="7189788" y="3771900"/>
            <a:ext cx="1314450" cy="2682875"/>
            <a:chOff x="4529" y="881"/>
            <a:chExt cx="828" cy="1690"/>
          </a:xfrm>
        </p:grpSpPr>
        <p:sp>
          <p:nvSpPr>
            <p:cNvPr id="360458"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9"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更差</a:t>
              </a:r>
            </a:p>
          </p:txBody>
        </p:sp>
      </p:grpSp>
      <p:pic>
        <p:nvPicPr>
          <p:cNvPr id="360454"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60456"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7"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非信徒</a:t>
              </a:r>
            </a:p>
          </p:txBody>
        </p:sp>
      </p:grpSp>
    </p:spTree>
    <p:extLst>
      <p:ext uri="{BB962C8B-B14F-4D97-AF65-F5344CB8AC3E}">
        <p14:creationId xmlns:p14="http://schemas.microsoft.com/office/powerpoint/2010/main" val="1788158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黑体"/>
                <a:ea typeface="黑体"/>
                <a:cs typeface="黑体"/>
              </a:rPr>
              <a:t>尽量在</a:t>
            </a:r>
            <a:endParaRPr lang="en-US" altLang="zh-CN" sz="4800" b="1" dirty="0">
              <a:solidFill>
                <a:srgbClr val="000000"/>
              </a:solidFill>
              <a:effectLst>
                <a:outerShdw blurRad="38100" dist="38100" dir="2700000" algn="tl">
                  <a:srgbClr val="DDDDDD"/>
                </a:outerShdw>
              </a:effectLst>
              <a:latin typeface="黑体"/>
              <a:ea typeface="黑体"/>
              <a:cs typeface="黑体"/>
            </a:endParaRPr>
          </a:p>
          <a:p>
            <a:pPr algn="r"/>
            <a:r>
              <a:rPr lang="zh-CN" altLang="en-US" sz="4800" b="1" dirty="0">
                <a:solidFill>
                  <a:srgbClr val="C00000"/>
                </a:solidFill>
                <a:effectLst>
                  <a:outerShdw blurRad="38100" dist="38100" dir="2700000" algn="tl">
                    <a:srgbClr val="DDDDDD"/>
                  </a:outerShdw>
                </a:effectLst>
                <a:latin typeface="黑体"/>
                <a:ea typeface="黑体"/>
                <a:cs typeface="黑体"/>
              </a:rPr>
              <a:t>私底下</a:t>
            </a:r>
            <a:br>
              <a:rPr lang="en-US" altLang="zh-CN" sz="4800" b="1" dirty="0">
                <a:solidFill>
                  <a:srgbClr val="C00000"/>
                </a:solidFill>
                <a:effectLst>
                  <a:outerShdw blurRad="38100" dist="38100" dir="2700000" algn="tl">
                    <a:srgbClr val="DDDDDD"/>
                  </a:outerShdw>
                </a:effectLst>
                <a:latin typeface="黑体"/>
                <a:ea typeface="黑体"/>
                <a:cs typeface="黑体"/>
              </a:rPr>
            </a:br>
            <a:r>
              <a:rPr lang="zh-CN" altLang="en-US" sz="4800" b="1" dirty="0">
                <a:solidFill>
                  <a:srgbClr val="000000"/>
                </a:solidFill>
                <a:effectLst>
                  <a:outerShdw blurRad="38100" dist="38100" dir="2700000" algn="tl">
                    <a:srgbClr val="DDDDDD"/>
                  </a:outerShdw>
                </a:effectLst>
                <a:latin typeface="黑体"/>
                <a:ea typeface="黑体"/>
                <a:cs typeface="黑体"/>
              </a:rPr>
              <a:t>进行</a:t>
            </a:r>
            <a:br>
              <a:rPr lang="en-US" altLang="zh-CN" sz="4800" b="1" dirty="0">
                <a:solidFill>
                  <a:srgbClr val="000000"/>
                </a:solidFill>
                <a:effectLst>
                  <a:outerShdw blurRad="38100" dist="38100" dir="2700000" algn="tl">
                    <a:srgbClr val="DDDDDD"/>
                  </a:outerShdw>
                </a:effectLst>
                <a:latin typeface="黑体"/>
                <a:ea typeface="黑体"/>
                <a:cs typeface="黑体"/>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3955548247"/>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64546"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64551"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69159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zh-CN" altLang="en-US" sz="4000" b="1" i="1" dirty="0">
                <a:solidFill>
                  <a:schemeClr val="bg1"/>
                </a:solidFill>
                <a:latin typeface="黑体"/>
                <a:ea typeface="黑体"/>
                <a:cs typeface="黑体"/>
              </a:rPr>
              <a:t>第二个问题的答案在第</a:t>
            </a:r>
            <a:r>
              <a:rPr lang="en-US" altLang="ja-JP" sz="4000" b="1" i="1" dirty="0">
                <a:solidFill>
                  <a:schemeClr val="bg1"/>
                </a:solidFill>
                <a:latin typeface="黑体"/>
                <a:ea typeface="黑体"/>
                <a:cs typeface="黑体"/>
              </a:rPr>
              <a:t>18-20</a:t>
            </a:r>
            <a:r>
              <a:rPr lang="zh-CN" altLang="en-US" sz="4000" b="1" i="1" dirty="0">
                <a:solidFill>
                  <a:schemeClr val="bg1"/>
                </a:solidFill>
                <a:latin typeface="黑体"/>
                <a:ea typeface="黑体"/>
                <a:cs typeface="黑体"/>
              </a:rPr>
              <a:t>节：</a:t>
            </a:r>
            <a:br>
              <a:rPr lang="en-US" altLang="ja-JP" sz="4000" b="1" i="1" dirty="0">
                <a:solidFill>
                  <a:schemeClr val="bg1"/>
                </a:solidFill>
                <a:latin typeface="黑体"/>
                <a:ea typeface="黑体"/>
                <a:cs typeface="黑体"/>
              </a:rPr>
            </a:br>
            <a:r>
              <a:rPr lang="zh-CN" altLang="en-US" sz="4000" b="1" i="1" dirty="0">
                <a:solidFill>
                  <a:srgbClr val="FFFF00"/>
                </a:solidFill>
                <a:latin typeface="黑体"/>
                <a:ea typeface="黑体"/>
                <a:cs typeface="黑体"/>
              </a:rPr>
              <a:t>为何</a:t>
            </a:r>
            <a:r>
              <a:rPr lang="zh-CN" altLang="en-US" sz="4000" b="1" i="1" dirty="0">
                <a:solidFill>
                  <a:schemeClr val="bg1"/>
                </a:solidFill>
                <a:latin typeface="黑体"/>
                <a:ea typeface="黑体"/>
                <a:cs typeface="黑体"/>
              </a:rPr>
              <a:t>要正确地挽回犯罪跌倒的基督徒？</a:t>
            </a:r>
            <a:endParaRPr lang="zh-CN" altLang="en-US" sz="3600" b="1" dirty="0">
              <a:solidFill>
                <a:schemeClr val="bg1"/>
              </a:solidFill>
              <a:latin typeface="黑体"/>
              <a:ea typeface="黑体"/>
              <a:cs typeface="黑体"/>
            </a:endParaRPr>
          </a:p>
        </p:txBody>
      </p:sp>
    </p:spTree>
    <p:extLst>
      <p:ext uri="{BB962C8B-B14F-4D97-AF65-F5344CB8AC3E}">
        <p14:creationId xmlns:p14="http://schemas.microsoft.com/office/powerpoint/2010/main" val="3145398585"/>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2"/>
          <p:cNvSpPr>
            <a:spLocks noGrp="1" noChangeArrowheads="1"/>
          </p:cNvSpPr>
          <p:nvPr>
            <p:ph type="title" idx="4294967295"/>
          </p:nvPr>
        </p:nvSpPr>
        <p:spPr>
          <a:xfrm>
            <a:off x="2214563" y="1196975"/>
            <a:ext cx="5357812" cy="1895475"/>
          </a:xfrm>
        </p:spPr>
        <p:txBody>
          <a:bodyPr/>
          <a:lstStyle/>
          <a:p>
            <a:pPr algn="ctr" eaLnBrk="1" hangingPunct="1"/>
            <a:r>
              <a:rPr lang="zh-CN" altLang="en-US" sz="4800" b="1" dirty="0">
                <a:latin typeface="黑体"/>
                <a:ea typeface="黑体"/>
                <a:cs typeface="黑体"/>
              </a:rPr>
              <a:t>第</a:t>
            </a:r>
            <a:r>
              <a:rPr lang="en-US" altLang="ja-JP" sz="4800" b="1" dirty="0">
                <a:latin typeface="黑体"/>
                <a:ea typeface="黑体"/>
                <a:cs typeface="黑体"/>
              </a:rPr>
              <a:t>18-20</a:t>
            </a:r>
            <a:r>
              <a:rPr lang="zh-CN" altLang="en-US" sz="4800" b="1" dirty="0">
                <a:latin typeface="黑体"/>
                <a:ea typeface="黑体"/>
                <a:cs typeface="黑体"/>
              </a:rPr>
              <a:t>节的重点：</a:t>
            </a:r>
            <a:endParaRPr lang="zh-CN" altLang="en-US" sz="4800" dirty="0">
              <a:latin typeface="黑体"/>
              <a:ea typeface="黑体"/>
              <a:cs typeface="黑体"/>
            </a:endParaRPr>
          </a:p>
        </p:txBody>
      </p:sp>
      <p:sp>
        <p:nvSpPr>
          <p:cNvPr id="1078275" name="Text Box 3"/>
          <p:cNvSpPr txBox="1">
            <a:spLocks noChangeArrowheads="1"/>
          </p:cNvSpPr>
          <p:nvPr/>
        </p:nvSpPr>
        <p:spPr bwMode="auto">
          <a:xfrm>
            <a:off x="1979613" y="3578225"/>
            <a:ext cx="58324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800" b="1" dirty="0">
                <a:solidFill>
                  <a:srgbClr val="000000"/>
                </a:solidFill>
                <a:latin typeface="黑体"/>
                <a:ea typeface="黑体"/>
                <a:cs typeface="黑体"/>
              </a:rPr>
              <a:t>II.</a:t>
            </a:r>
            <a:r>
              <a:rPr lang="zh-CN" altLang="en-US" sz="4800" b="1" dirty="0">
                <a:solidFill>
                  <a:srgbClr val="000000"/>
                </a:solidFill>
                <a:latin typeface="黑体"/>
                <a:ea typeface="黑体"/>
                <a:cs typeface="黑体"/>
              </a:rPr>
              <a:t>教会的行动</a:t>
            </a:r>
            <a:br>
              <a:rPr lang="en-US" altLang="zh-CN" sz="4800" b="1" dirty="0">
                <a:solidFill>
                  <a:srgbClr val="000000"/>
                </a:solidFill>
                <a:latin typeface="黑体"/>
                <a:ea typeface="黑体"/>
                <a:cs typeface="黑体"/>
              </a:rPr>
            </a:br>
            <a:r>
              <a:rPr lang="zh-CN" altLang="en-US" sz="4800" b="1" dirty="0">
                <a:solidFill>
                  <a:srgbClr val="000000"/>
                </a:solidFill>
                <a:latin typeface="黑体"/>
                <a:ea typeface="黑体"/>
                <a:cs typeface="黑体"/>
              </a:rPr>
              <a:t>是神</a:t>
            </a:r>
            <a:r>
              <a:rPr lang="zh-CN" altLang="en-US" sz="4800" b="1" dirty="0">
                <a:solidFill>
                  <a:srgbClr val="7030A0"/>
                </a:solidFill>
                <a:latin typeface="黑体"/>
                <a:ea typeface="黑体"/>
                <a:cs typeface="黑体"/>
              </a:rPr>
              <a:t>权柄</a:t>
            </a:r>
            <a:r>
              <a:rPr lang="zh-CN" altLang="en-US" sz="4800" b="1" dirty="0">
                <a:solidFill>
                  <a:srgbClr val="000000"/>
                </a:solidFill>
                <a:latin typeface="黑体"/>
                <a:ea typeface="黑体"/>
                <a:cs typeface="黑体"/>
              </a:rPr>
              <a:t>的延伸！</a:t>
            </a:r>
            <a:r>
              <a:rPr lang="en-US" altLang="ja-JP" b="1" dirty="0">
                <a:solidFill>
                  <a:srgbClr val="000000"/>
                </a:solidFill>
                <a:latin typeface="黑体"/>
                <a:ea typeface="黑体"/>
                <a:cs typeface="黑体"/>
              </a:rPr>
              <a:t> </a:t>
            </a:r>
            <a:endParaRPr lang="zh-CN" altLang="en-US" b="1" dirty="0">
              <a:solidFill>
                <a:srgbClr val="000000"/>
              </a:solidFill>
              <a:latin typeface="黑体"/>
              <a:ea typeface="黑体"/>
              <a:cs typeface="黑体"/>
            </a:endParaRPr>
          </a:p>
        </p:txBody>
      </p:sp>
    </p:spTree>
    <p:extLst>
      <p:ext uri="{BB962C8B-B14F-4D97-AF65-F5344CB8AC3E}">
        <p14:creationId xmlns:p14="http://schemas.microsoft.com/office/powerpoint/2010/main" val="1748443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chemeClr val="bg1"/>
              </a:solidFill>
              <a:latin typeface="黑体"/>
              <a:ea typeface="黑体"/>
              <a:cs typeface="黑体"/>
            </a:endParaRPr>
          </a:p>
        </p:txBody>
      </p:sp>
      <p:sp>
        <p:nvSpPr>
          <p:cNvPr id="45062" name="Text Box 6"/>
          <p:cNvSpPr txBox="1">
            <a:spLocks noChangeArrowheads="1"/>
          </p:cNvSpPr>
          <p:nvPr/>
        </p:nvSpPr>
        <p:spPr bwMode="auto">
          <a:xfrm>
            <a:off x="-152400" y="2438400"/>
            <a:ext cx="3733800" cy="2586038"/>
          </a:xfrm>
          <a:prstGeom prst="rect">
            <a:avLst/>
          </a:prstGeom>
          <a:noFill/>
          <a:ln>
            <a:noFill/>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54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54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5400" b="1" dirty="0">
                <a:solidFill>
                  <a:srgbClr val="FFFF00"/>
                </a:solidFill>
                <a:effectLst>
                  <a:outerShdw blurRad="50800" dist="63500" dir="2700000" algn="tl" rotWithShape="0">
                    <a:srgbClr val="000000"/>
                  </a:outerShdw>
                </a:effectLst>
                <a:latin typeface="黑体"/>
                <a:ea typeface="黑体"/>
                <a:cs typeface="黑体"/>
              </a:rPr>
            </a:br>
            <a:r>
              <a:rPr lang="zh-CN" altLang="en-US" sz="5400" b="1" dirty="0">
                <a:solidFill>
                  <a:srgbClr val="FFFFFF"/>
                </a:solidFill>
                <a:effectLst>
                  <a:outerShdw blurRad="50800" dist="63500" dir="2700000" algn="tl" rotWithShape="0">
                    <a:srgbClr val="000000"/>
                  </a:outerShdw>
                </a:effectLst>
                <a:latin typeface="黑体"/>
                <a:ea typeface="黑体"/>
                <a:cs typeface="黑体"/>
              </a:rPr>
              <a:t>执行</a:t>
            </a:r>
            <a:br>
              <a:rPr lang="en-US" altLang="ja-JP" sz="5400" b="1" dirty="0">
                <a:solidFill>
                  <a:srgbClr val="FFFFFF"/>
                </a:solidFill>
                <a:effectLst>
                  <a:outerShdw blurRad="50800" dist="63500" dir="2700000" algn="tl" rotWithShape="0">
                    <a:srgbClr val="000000"/>
                  </a:outerShdw>
                </a:effectLst>
                <a:latin typeface="黑体"/>
                <a:ea typeface="黑体"/>
                <a:cs typeface="黑体"/>
              </a:rPr>
            </a:br>
            <a:r>
              <a:rPr lang="en-US" altLang="ja-JP" sz="54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54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4854025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ChangeArrowheads="1"/>
          </p:cNvSpPr>
          <p:nvPr/>
        </p:nvSpPr>
        <p:spPr bwMode="auto">
          <a:xfrm>
            <a:off x="0" y="764704"/>
            <a:ext cx="4572000" cy="6336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NIV </a:t>
            </a:r>
            <a:r>
              <a:rPr lang="ru-RU" altLang="ja-JP" sz="3600" b="1" dirty="0">
                <a:solidFill>
                  <a:srgbClr val="FFFFFF"/>
                </a:solidFill>
                <a:ea typeface="MS PGothic" charset="0"/>
                <a:cs typeface="Arial" charset="0"/>
              </a:rPr>
              <a:t>"</a:t>
            </a:r>
            <a:r>
              <a:rPr lang="zh-CN" altLang="en-US" sz="3600" b="1" dirty="0">
                <a:solidFill>
                  <a:srgbClr val="FFFFFF"/>
                </a:solidFill>
                <a:latin typeface="黑体"/>
                <a:ea typeface="黑体"/>
                <a:cs typeface="黑体"/>
              </a:rPr>
              <a:t>我实在告诉你，你们在地上捆绑的，在天上也</a:t>
            </a:r>
            <a:r>
              <a:rPr lang="zh-CN" altLang="en-US" sz="3600" b="1" dirty="0">
                <a:solidFill>
                  <a:srgbClr val="FFFF00"/>
                </a:solidFill>
                <a:latin typeface="黑体"/>
                <a:ea typeface="黑体"/>
                <a:cs typeface="黑体"/>
              </a:rPr>
              <a:t>将被</a:t>
            </a:r>
            <a:r>
              <a:rPr lang="zh-CN" altLang="en-US" sz="3600" b="1" dirty="0">
                <a:solidFill>
                  <a:srgbClr val="FFFFFF"/>
                </a:solidFill>
                <a:latin typeface="黑体"/>
                <a:ea typeface="黑体"/>
                <a:cs typeface="黑体"/>
              </a:rPr>
              <a:t>捆绑</a:t>
            </a:r>
            <a:br>
              <a:rPr lang="en-US" altLang="ja-JP" sz="3600" b="1" dirty="0">
                <a:solidFill>
                  <a:srgbClr val="FFFFFF"/>
                </a:solidFill>
                <a:ea typeface="MS PGothic" charset="0"/>
                <a:cs typeface="Arial" charset="0"/>
              </a:rPr>
            </a:br>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r>
              <a:rPr lang="zh-CN" altLang="en-US" sz="3600" b="1" dirty="0">
                <a:solidFill>
                  <a:srgbClr val="FFFFFF"/>
                </a:solidFill>
                <a:latin typeface="黑体"/>
                <a:ea typeface="黑体"/>
                <a:cs typeface="黑体"/>
              </a:rPr>
              <a:t>你们在地上释放的，在天上</a:t>
            </a:r>
            <a:r>
              <a:rPr lang="zh-CN" altLang="en-US" sz="3600" b="1" dirty="0">
                <a:solidFill>
                  <a:srgbClr val="FFFF00"/>
                </a:solidFill>
                <a:latin typeface="黑体"/>
                <a:ea typeface="黑体"/>
                <a:cs typeface="黑体"/>
              </a:rPr>
              <a:t>也被</a:t>
            </a:r>
            <a:r>
              <a:rPr lang="zh-CN" altLang="en-US" sz="3600" b="1" dirty="0">
                <a:solidFill>
                  <a:srgbClr val="FFFFFF"/>
                </a:solidFill>
                <a:latin typeface="黑体"/>
                <a:ea typeface="黑体"/>
                <a:cs typeface="黑体"/>
              </a:rPr>
              <a:t>或</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r>
              <a:rPr lang="ru-RU" altLang="ja-JP" sz="3600" b="1" dirty="0">
                <a:solidFill>
                  <a:srgbClr val="FFFFFF"/>
                </a:solidFill>
                <a:latin typeface="黑体"/>
                <a:ea typeface="黑体"/>
                <a:cs typeface="黑体"/>
              </a:rPr>
              <a:t>"</a:t>
            </a:r>
            <a:endParaRPr lang="en-US" altLang="zh-CN" sz="4400" b="1" dirty="0">
              <a:solidFill>
                <a:srgbClr val="000000"/>
              </a:solidFill>
              <a:latin typeface="黑体"/>
              <a:ea typeface="黑体"/>
              <a:cs typeface="黑体"/>
            </a:endParaRPr>
          </a:p>
        </p:txBody>
      </p:sp>
      <p:sp>
        <p:nvSpPr>
          <p:cNvPr id="372739" name="Rectangle 2"/>
          <p:cNvSpPr>
            <a:spLocks noGrp="1" noChangeArrowheads="1"/>
          </p:cNvSpPr>
          <p:nvPr>
            <p:ph type="title"/>
          </p:nvPr>
        </p:nvSpPr>
        <p:spPr/>
        <p:txBody>
          <a:bodyPr/>
          <a:lstStyle/>
          <a:p>
            <a:pPr eaLnBrk="1" hangingPunct="1"/>
            <a:r>
              <a:rPr lang="en-US" altLang="zh-CN" b="1" dirty="0">
                <a:latin typeface="Arial" charset="0"/>
                <a:ea typeface="MS PGothic" charset="0"/>
              </a:rPr>
              <a:t>A Better Translation…</a:t>
            </a:r>
            <a:endParaRPr lang="en-US" altLang="zh-CN" dirty="0">
              <a:latin typeface="Arial" charset="0"/>
              <a:ea typeface="MS PGothic"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r>
              <a:rPr lang="en-US" altLang="zh-CN" sz="4400" b="1" dirty="0">
                <a:solidFill>
                  <a:srgbClr val="FFFFFF"/>
                </a:solidFill>
                <a:effectLst>
                  <a:outerShdw blurRad="38100" dist="38100" dir="2700000" algn="tl">
                    <a:srgbClr val="000000"/>
                  </a:outerShdw>
                </a:effectLst>
                <a:ea typeface="MS PGothic" charset="0"/>
                <a:cs typeface="Arial" charset="0"/>
              </a:rPr>
              <a:t>NAU </a:t>
            </a:r>
            <a:r>
              <a:rPr lang="zh-CN" altLang="en-US" sz="4400" b="1" dirty="0">
                <a:solidFill>
                  <a:srgbClr val="FFFFFF"/>
                </a:solidFill>
                <a:effectLst>
                  <a:outerShdw blurRad="38100" dist="38100" dir="2700000" algn="tl">
                    <a:srgbClr val="000000"/>
                  </a:outerShdw>
                </a:effectLst>
                <a:latin typeface="SimHei" charset="0"/>
                <a:ea typeface="MS PGothic" charset="0"/>
                <a:cs typeface="SimHei" charset="0"/>
              </a:rPr>
              <a:t>是更好的翻译</a:t>
            </a:r>
            <a:endParaRPr lang="zh-CN" altLang="en-US" sz="4400" dirty="0">
              <a:solidFill>
                <a:srgbClr val="000000"/>
              </a:solidFill>
              <a:latin typeface="SimHei" charset="0"/>
              <a:ea typeface="MS PGothic" charset="0"/>
              <a:cs typeface="SimHei" charset="0"/>
            </a:endParaRPr>
          </a:p>
        </p:txBody>
      </p:sp>
      <p:sp>
        <p:nvSpPr>
          <p:cNvPr id="1053701" name="Rectangle 5"/>
          <p:cNvSpPr>
            <a:spLocks noChangeArrowheads="1"/>
          </p:cNvSpPr>
          <p:nvPr/>
        </p:nvSpPr>
        <p:spPr bwMode="auto">
          <a:xfrm>
            <a:off x="4427984" y="1700808"/>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NAU </a:t>
            </a:r>
            <a:r>
              <a:rPr lang="ru-RU" altLang="ja-JP" sz="3600" b="1" dirty="0">
                <a:solidFill>
                  <a:srgbClr val="FFFFFF"/>
                </a:solidFill>
                <a:latin typeface="黑体"/>
                <a:ea typeface="黑体"/>
                <a:cs typeface="黑体"/>
              </a:rPr>
              <a:t>“</a:t>
            </a:r>
            <a:r>
              <a:rPr lang="zh-CN" altLang="en-US" sz="3600" b="1" dirty="0">
                <a:solidFill>
                  <a:srgbClr val="FFFFFF"/>
                </a:solidFill>
                <a:latin typeface="黑体"/>
                <a:ea typeface="黑体"/>
                <a:cs typeface="黑体"/>
              </a:rPr>
              <a:t>我实在告诉你，你们在地上捆绑的，在天上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捆绑；你们在地上释放的，在天上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endParaRPr lang="en-US" altLang="zh-CN" sz="3600" b="1" dirty="0">
              <a:solidFill>
                <a:srgbClr val="FFFFFF"/>
              </a:solidFill>
              <a:latin typeface="黑体"/>
              <a:ea typeface="黑体"/>
              <a:cs typeface="黑体"/>
            </a:endParaRPr>
          </a:p>
        </p:txBody>
      </p:sp>
    </p:spTree>
    <p:extLst>
      <p:ext uri="{BB962C8B-B14F-4D97-AF65-F5344CB8AC3E}">
        <p14:creationId xmlns:p14="http://schemas.microsoft.com/office/powerpoint/2010/main" val="22034588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120558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7" name="Rectangle 2"/>
          <p:cNvSpPr>
            <a:spLocks noGrp="1" noChangeArrowheads="1"/>
          </p:cNvSpPr>
          <p:nvPr>
            <p:ph type="title"/>
          </p:nvPr>
        </p:nvSpPr>
        <p:spPr>
          <a:xfrm>
            <a:off x="4427538" y="274638"/>
            <a:ext cx="4681537" cy="1066800"/>
          </a:xfrm>
        </p:spPr>
        <p:txBody>
          <a:bodyPr/>
          <a:lstStyle/>
          <a:p>
            <a:pPr eaLnBrk="1" hangingPunct="1"/>
            <a:r>
              <a:rPr lang="zh-CN" altLang="en-US" b="1">
                <a:solidFill>
                  <a:schemeClr val="bg1"/>
                </a:solidFill>
                <a:latin typeface="SimHei" charset="0"/>
                <a:ea typeface="MS PGothic" charset="0"/>
                <a:cs typeface="SimHei" charset="0"/>
              </a:rPr>
              <a:t>马太</a:t>
            </a:r>
            <a:r>
              <a:rPr lang="en-US" altLang="ja-JP" b="1">
                <a:solidFill>
                  <a:schemeClr val="bg1"/>
                </a:solidFill>
                <a:latin typeface="Arial" charset="0"/>
                <a:ea typeface="MS PGothic" charset="0"/>
              </a:rPr>
              <a:t>18:19</a:t>
            </a:r>
            <a:endParaRPr lang="en-US" altLang="zh-CN">
              <a:solidFill>
                <a:schemeClr val="bg1"/>
              </a:solidFill>
              <a:latin typeface="Arial" charset="0"/>
              <a:ea typeface="MS PGothic" charset="0"/>
            </a:endParaRPr>
          </a:p>
        </p:txBody>
      </p:sp>
      <p:sp>
        <p:nvSpPr>
          <p:cNvPr id="374788"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dirty="0">
                <a:solidFill>
                  <a:srgbClr val="FFFFFF"/>
                </a:solidFill>
                <a:latin typeface="黑体"/>
                <a:ea typeface="黑体"/>
                <a:cs typeface="黑体"/>
              </a:rPr>
              <a:t>"</a:t>
            </a:r>
            <a:r>
              <a:rPr lang="zh-CN" altLang="en-US" sz="4000" dirty="0">
                <a:solidFill>
                  <a:srgbClr val="FFFFFF"/>
                </a:solidFill>
                <a:latin typeface="黑体"/>
                <a:ea typeface="黑体"/>
                <a:cs typeface="黑体"/>
              </a:rPr>
              <a:t>我又告诉你们，若是你们中间有</a:t>
            </a:r>
            <a:r>
              <a:rPr lang="zh-CN" altLang="en-US" sz="4000" dirty="0">
                <a:solidFill>
                  <a:srgbClr val="FFFF00"/>
                </a:solidFill>
                <a:latin typeface="黑体"/>
                <a:ea typeface="黑体"/>
                <a:cs typeface="黑体"/>
              </a:rPr>
              <a:t>两个人</a:t>
            </a:r>
            <a:r>
              <a:rPr lang="zh-CN" altLang="en-US" sz="4000" dirty="0">
                <a:solidFill>
                  <a:srgbClr val="FFFFFF"/>
                </a:solidFill>
                <a:latin typeface="黑体"/>
                <a:ea typeface="黑体"/>
                <a:cs typeface="黑体"/>
              </a:rPr>
              <a:t>在地上，同心合意地求什么事，我在天上的父，必为他们成全。 </a:t>
            </a:r>
            <a:r>
              <a:rPr lang="ru-RU" altLang="ja-JP" sz="4000" dirty="0">
                <a:solidFill>
                  <a:srgbClr val="FFFFFF"/>
                </a:solidFill>
                <a:latin typeface="黑体"/>
                <a:ea typeface="黑体"/>
                <a:cs typeface="黑体"/>
              </a:rPr>
              <a:t>"</a:t>
            </a:r>
            <a:r>
              <a:rPr lang="en-US" altLang="ja-JP" sz="4000" dirty="0">
                <a:solidFill>
                  <a:srgbClr val="FFFFFF"/>
                </a:solidFill>
                <a:latin typeface="黑体"/>
                <a:ea typeface="黑体"/>
                <a:cs typeface="黑体"/>
              </a:rPr>
              <a:t> </a:t>
            </a:r>
            <a:br>
              <a:rPr lang="en-US" altLang="ja-JP" sz="4000" dirty="0">
                <a:solidFill>
                  <a:srgbClr val="FFFFFF"/>
                </a:solidFill>
                <a:latin typeface="黑体"/>
                <a:ea typeface="黑体"/>
                <a:cs typeface="黑体"/>
              </a:rPr>
            </a:br>
            <a:r>
              <a:rPr lang="zh-CN" altLang="en-US" sz="3200" dirty="0">
                <a:solidFill>
                  <a:srgbClr val="FFFFFF"/>
                </a:solidFill>
                <a:latin typeface="黑体"/>
                <a:ea typeface="黑体"/>
                <a:cs typeface="黑体"/>
              </a:rPr>
              <a:t>（和合本）</a:t>
            </a:r>
          </a:p>
        </p:txBody>
      </p:sp>
    </p:spTree>
    <p:extLst>
      <p:ext uri="{BB962C8B-B14F-4D97-AF65-F5344CB8AC3E}">
        <p14:creationId xmlns:p14="http://schemas.microsoft.com/office/powerpoint/2010/main" val="465853152"/>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1187624" y="762000"/>
            <a:ext cx="7270576" cy="2286000"/>
          </a:xfrm>
          <a:effectLst>
            <a:outerShdw blurRad="63500" algn="ctr" rotWithShape="0">
              <a:schemeClr val="tx2">
                <a:alpha val="75000"/>
              </a:schemeClr>
            </a:outerShdw>
          </a:effectLst>
        </p:spPr>
        <p:txBody>
          <a:bodyPr/>
          <a:lstStyle/>
          <a:p>
            <a:pPr eaLnBrk="1" hangingPunct="1">
              <a:defRPr/>
            </a:pPr>
            <a:r>
              <a:rPr lang="zh-TW" altLang="en-US" sz="5400" b="1" dirty="0">
                <a:solidFill>
                  <a:srgbClr val="FFFFFF"/>
                </a:solidFill>
                <a:latin typeface="黑体"/>
                <a:ea typeface="黑体"/>
                <a:cs typeface="黑体"/>
              </a:rPr>
              <a:t>诗篇 </a:t>
            </a:r>
            <a:r>
              <a:rPr lang="en-US" sz="5400" b="1" dirty="0">
                <a:solidFill>
                  <a:srgbClr val="FFFFFF"/>
                </a:solidFill>
                <a:latin typeface="黑体"/>
                <a:ea typeface="黑体"/>
                <a:cs typeface="黑体"/>
              </a:rPr>
              <a:t> 82:1,6</a:t>
            </a:r>
            <a:br>
              <a:rPr lang="en-US" sz="5400" b="1" dirty="0">
                <a:solidFill>
                  <a:srgbClr val="FFFFFF"/>
                </a:solidFill>
                <a:latin typeface="黑体"/>
                <a:ea typeface="黑体"/>
                <a:cs typeface="黑体"/>
              </a:rPr>
            </a:br>
            <a:r>
              <a:rPr lang="en-US" sz="5400" b="1" dirty="0">
                <a:solidFill>
                  <a:srgbClr val="FFFFFF"/>
                </a:solidFill>
                <a:latin typeface="黑体"/>
                <a:ea typeface="黑体"/>
                <a:cs typeface="黑体"/>
              </a:rPr>
              <a:t> (</a:t>
            </a:r>
            <a:r>
              <a:rPr lang="zh-CN" altLang="en-US" sz="5400" b="1" dirty="0">
                <a:solidFill>
                  <a:srgbClr val="FFFFFF"/>
                </a:solidFill>
                <a:latin typeface="黑体"/>
                <a:ea typeface="黑体"/>
                <a:cs typeface="黑体"/>
              </a:rPr>
              <a:t>给以色列的统治者／神明</a:t>
            </a:r>
            <a:r>
              <a:rPr lang="en-US" sz="5400" b="1" dirty="0">
                <a:solidFill>
                  <a:srgbClr val="FFFFFF"/>
                </a:solidFill>
                <a:latin typeface="黑体"/>
                <a:ea typeface="黑体"/>
                <a:cs typeface="黑体"/>
              </a:rPr>
              <a:t>)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r>
              <a:rPr lang="ru-RU"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我曾说过：</a:t>
            </a:r>
            <a:r>
              <a:rPr lang="ru-RU" altLang="zh-TW"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你们都是神，是至高者的儿子。</a:t>
            </a:r>
            <a:r>
              <a:rPr lang="en-US" sz="4000" b="1" dirty="0">
                <a:effectLst>
                  <a:glow rad="228600">
                    <a:srgbClr val="FFFFFF"/>
                  </a:glow>
                </a:effectLst>
                <a:latin typeface="黑体"/>
                <a:ea typeface="黑体"/>
                <a:cs typeface="黑体"/>
              </a:rPr>
              <a:t>… </a:t>
            </a:r>
            <a:r>
              <a:rPr lang="zh-CN" altLang="en-US" sz="4000" b="1" dirty="0">
                <a:effectLst>
                  <a:glow rad="228600">
                    <a:srgbClr val="FFFFFF"/>
                  </a:glow>
                </a:effectLst>
                <a:latin typeface="黑体"/>
                <a:ea typeface="黑体"/>
                <a:cs typeface="黑体"/>
              </a:rPr>
              <a:t>但你却仍然像人一样死亡</a:t>
            </a:r>
            <a:r>
              <a:rPr lang="en-US" sz="4000" b="1" dirty="0">
                <a:effectLst>
                  <a:glow rad="228600">
                    <a:srgbClr val="FFFFFF"/>
                  </a:glow>
                </a:effectLst>
                <a:latin typeface="黑体"/>
                <a:ea typeface="黑体"/>
                <a:cs typeface="黑体"/>
              </a:rPr>
              <a:t>…</a:t>
            </a:r>
            <a:r>
              <a:rPr lang="ru-RU" sz="4000" b="1" dirty="0">
                <a:effectLst>
                  <a:glow rad="228600">
                    <a:srgbClr val="FFFFFF"/>
                  </a:glow>
                </a:effectLst>
                <a:latin typeface="黑体"/>
                <a:ea typeface="黑体"/>
                <a:cs typeface="黑体"/>
              </a:rPr>
              <a:t>"</a:t>
            </a:r>
            <a:endParaRPr lang="en-US" sz="4000" b="1" dirty="0">
              <a:effectLst>
                <a:glow rad="228600">
                  <a:srgbClr val="FFFFFF"/>
                </a:glow>
              </a:effectLst>
              <a:latin typeface="黑体"/>
              <a:ea typeface="黑体"/>
              <a:cs typeface="黑体"/>
            </a:endParaRPr>
          </a:p>
        </p:txBody>
      </p:sp>
    </p:spTree>
    <p:extLst>
      <p:ext uri="{BB962C8B-B14F-4D97-AF65-F5344CB8AC3E}">
        <p14:creationId xmlns:p14="http://schemas.microsoft.com/office/powerpoint/2010/main" val="4731153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relationships on bea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rgbClr val="FFFFFF"/>
              </a:solidFill>
              <a:latin typeface="黑体"/>
              <a:ea typeface="黑体"/>
              <a:cs typeface="黑体"/>
            </a:endParaRPr>
          </a:p>
        </p:txBody>
      </p:sp>
      <p:sp>
        <p:nvSpPr>
          <p:cNvPr id="1082372" name="Text Box 4"/>
          <p:cNvSpPr txBox="1">
            <a:spLocks noChangeArrowheads="1"/>
          </p:cNvSpPr>
          <p:nvPr/>
        </p:nvSpPr>
        <p:spPr bwMode="auto">
          <a:xfrm>
            <a:off x="-152400" y="2438400"/>
            <a:ext cx="3733800" cy="3046413"/>
          </a:xfrm>
          <a:prstGeom prst="rect">
            <a:avLst/>
          </a:prstGeom>
          <a:noFill/>
          <a:ln>
            <a:noFill/>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48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执行</a:t>
            </a:r>
            <a:br>
              <a:rPr lang="en-US" altLang="zh-CN" sz="4800" b="1" dirty="0">
                <a:solidFill>
                  <a:srgbClr val="FFFFFF"/>
                </a:solidFill>
                <a:effectLst>
                  <a:outerShdw blurRad="50800" dist="63500" dir="2700000" algn="tl" rotWithShape="0">
                    <a:srgbClr val="000000"/>
                  </a:outerShdw>
                </a:effectLst>
                <a:latin typeface="黑体"/>
                <a:ea typeface="黑体"/>
                <a:cs typeface="黑体"/>
              </a:rPr>
            </a:b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
        <p:nvSpPr>
          <p:cNvPr id="1082373" name="Text Box 5"/>
          <p:cNvSpPr txBox="1">
            <a:spLocks noChangeArrowheads="1"/>
          </p:cNvSpPr>
          <p:nvPr/>
        </p:nvSpPr>
        <p:spPr bwMode="auto">
          <a:xfrm>
            <a:off x="4644008" y="2492896"/>
            <a:ext cx="3883297" cy="3046413"/>
          </a:xfrm>
          <a:prstGeom prst="rect">
            <a:avLst/>
          </a:prstGeom>
          <a:noFill/>
          <a:ln>
            <a:noFill/>
          </a:ln>
          <a:effec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我们在</a:t>
            </a:r>
            <a:r>
              <a:rPr lang="zh-CN" altLang="en-US" sz="4800" b="1" dirty="0">
                <a:solidFill>
                  <a:srgbClr val="FFFF00"/>
                </a:solidFill>
                <a:effectLst>
                  <a:outerShdw blurRad="50800" dist="63500" dir="2700000" algn="tl" rotWithShape="0">
                    <a:srgbClr val="000000"/>
                  </a:outerShdw>
                </a:effectLst>
                <a:latin typeface="黑体"/>
                <a:ea typeface="黑体"/>
                <a:cs typeface="黑体"/>
              </a:rPr>
              <a:t>基督</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面前并以他的权柄执行</a:t>
            </a: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(20)</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9234503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2"/>
          <p:cNvSpPr>
            <a:spLocks noGrp="1" noChangeArrowheads="1"/>
          </p:cNvSpPr>
          <p:nvPr>
            <p:ph type="title"/>
          </p:nvPr>
        </p:nvSpPr>
        <p:spPr>
          <a:xfrm>
            <a:off x="683568" y="549275"/>
            <a:ext cx="7632848" cy="1065213"/>
          </a:xfrm>
        </p:spPr>
        <p:txBody>
          <a:bodyPr/>
          <a:lstStyle/>
          <a:p>
            <a:pPr eaLnBrk="1" hangingPunct="1"/>
            <a:r>
              <a:rPr lang="zh-CN" altLang="en-US" sz="6000" b="1" i="1" dirty="0">
                <a:solidFill>
                  <a:schemeClr val="bg1"/>
                </a:solidFill>
                <a:latin typeface="黑体"/>
                <a:ea typeface="黑体"/>
                <a:cs typeface="黑体"/>
              </a:rPr>
              <a:t>太</a:t>
            </a:r>
            <a:r>
              <a:rPr lang="en-US" altLang="ja-JP" sz="6000" b="1" i="1" dirty="0">
                <a:solidFill>
                  <a:schemeClr val="bg1"/>
                </a:solidFill>
                <a:latin typeface="SimHei" charset="0"/>
                <a:ea typeface="MS PGothic" charset="0"/>
                <a:cs typeface="SimHei" charset="0"/>
              </a:rPr>
              <a:t>18:20</a:t>
            </a:r>
            <a:endParaRPr lang="en-US" altLang="zh-CN" sz="6000" i="1" dirty="0">
              <a:solidFill>
                <a:schemeClr val="bg1"/>
              </a:solidFill>
              <a:latin typeface="SimHei" charset="0"/>
              <a:ea typeface="MS PGothic" charset="0"/>
              <a:cs typeface="SimHei" charset="0"/>
            </a:endParaRPr>
          </a:p>
        </p:txBody>
      </p:sp>
      <p:sp>
        <p:nvSpPr>
          <p:cNvPr id="378884" name="Rectangle 2"/>
          <p:cNvSpPr txBox="1">
            <a:spLocks noChangeArrowheads="1"/>
          </p:cNvSpPr>
          <p:nvPr/>
        </p:nvSpPr>
        <p:spPr bwMode="auto">
          <a:xfrm>
            <a:off x="4499992" y="1412875"/>
            <a:ext cx="439318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b="1" dirty="0">
                <a:solidFill>
                  <a:srgbClr val="FFFFFF"/>
                </a:solidFill>
                <a:latin typeface="黑体"/>
                <a:ea typeface="黑体"/>
                <a:cs typeface="黑体"/>
              </a:rPr>
              <a:t>"</a:t>
            </a:r>
            <a:r>
              <a:rPr lang="zh-CN" altLang="en-US" sz="4000" b="1" dirty="0">
                <a:solidFill>
                  <a:srgbClr val="FFFFFF"/>
                </a:solidFill>
                <a:latin typeface="黑体"/>
                <a:ea typeface="黑体"/>
                <a:cs typeface="黑体"/>
              </a:rPr>
              <a:t>因为无论在哪里，有</a:t>
            </a:r>
            <a:r>
              <a:rPr lang="zh-CN" altLang="en-US" sz="4000" b="1" dirty="0">
                <a:solidFill>
                  <a:srgbClr val="FFFF00"/>
                </a:solidFill>
                <a:latin typeface="黑体"/>
                <a:ea typeface="黑体"/>
                <a:cs typeface="黑体"/>
              </a:rPr>
              <a:t>两三个人</a:t>
            </a:r>
            <a:r>
              <a:rPr lang="zh-CN" altLang="en-US" sz="4000" b="1" dirty="0">
                <a:solidFill>
                  <a:srgbClr val="FFFFFF"/>
                </a:solidFill>
                <a:latin typeface="黑体"/>
                <a:ea typeface="黑体"/>
                <a:cs typeface="黑体"/>
              </a:rPr>
              <a:t>奉我的名聚会，那里就有我在他们中间 。</a:t>
            </a:r>
            <a:r>
              <a:rPr lang="ru-RU" altLang="ja-JP" sz="4000" b="1" dirty="0">
                <a:solidFill>
                  <a:srgbClr val="FFFFFF"/>
                </a:solidFill>
                <a:latin typeface="黑体"/>
                <a:ea typeface="黑体"/>
                <a:cs typeface="黑体"/>
              </a:rPr>
              <a:t>"</a:t>
            </a:r>
            <a:br>
              <a:rPr lang="en-US" altLang="ja-JP" sz="4000" b="1" dirty="0">
                <a:solidFill>
                  <a:srgbClr val="FFFFFF"/>
                </a:solidFill>
                <a:latin typeface="黑体"/>
                <a:ea typeface="黑体"/>
                <a:cs typeface="黑体"/>
              </a:rPr>
            </a:br>
            <a:r>
              <a:rPr lang="zh-CN" altLang="en-US" sz="3200" b="1" dirty="0">
                <a:solidFill>
                  <a:srgbClr val="FFFFFF"/>
                </a:solidFill>
                <a:latin typeface="黑体"/>
                <a:ea typeface="黑体"/>
                <a:cs typeface="黑体"/>
              </a:rPr>
              <a:t>（和合本）</a:t>
            </a:r>
            <a:endParaRPr lang="zh-CN" altLang="en-US" sz="3200" dirty="0">
              <a:solidFill>
                <a:srgbClr val="FFFFFF"/>
              </a:solidFill>
              <a:latin typeface="黑体"/>
              <a:ea typeface="黑体"/>
              <a:cs typeface="黑体"/>
            </a:endParaRPr>
          </a:p>
        </p:txBody>
      </p:sp>
    </p:spTree>
    <p:extLst>
      <p:ext uri="{BB962C8B-B14F-4D97-AF65-F5344CB8AC3E}">
        <p14:creationId xmlns:p14="http://schemas.microsoft.com/office/powerpoint/2010/main" val="1909132134"/>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latin typeface="黑体"/>
                <a:ea typeface="黑体"/>
                <a:cs typeface="黑体"/>
              </a:rPr>
              <a:t>我们</a:t>
            </a:r>
            <a:r>
              <a:rPr lang="zh-CN" altLang="en-US" sz="4000" b="1" i="1" dirty="0">
                <a:solidFill>
                  <a:srgbClr val="FFFF00"/>
                </a:solidFill>
                <a:latin typeface="黑体"/>
                <a:ea typeface="黑体"/>
                <a:cs typeface="黑体"/>
              </a:rPr>
              <a:t>为何</a:t>
            </a:r>
            <a:r>
              <a:rPr lang="zh-CN" altLang="en-US" sz="4000" b="1" dirty="0">
                <a:solidFill>
                  <a:schemeClr val="bg1"/>
                </a:solidFill>
                <a:latin typeface="黑体"/>
                <a:ea typeface="黑体"/>
                <a:cs typeface="黑体"/>
              </a:rPr>
              <a:t>要合宜地挽回犯了罪的基督徒呢？</a:t>
            </a:r>
            <a:endParaRPr lang="en-US" sz="3600" dirty="0">
              <a:solidFill>
                <a:schemeClr val="tx1"/>
              </a:solidFill>
              <a:latin typeface="黑体"/>
              <a:ea typeface="黑体"/>
              <a:cs typeface="黑体"/>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7870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5" name="Picture 1" descr="forgiv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2075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179512" y="332656"/>
            <a:ext cx="6781800" cy="1090613"/>
          </a:xfrm>
          <a:noFill/>
          <a:ln>
            <a:noFill/>
          </a:ln>
        </p:spPr>
        <p:txBody>
          <a:bodyPr vert="horz" wrap="square" lIns="91440" tIns="45720" rIns="91440" bIns="45720" numCol="1" anchor="t" anchorCtr="0" compatLnSpc="1">
            <a:prstTxWarp prst="textNoShape">
              <a:avLst/>
            </a:prstTxWarp>
          </a:bodyPr>
          <a:lstStyle/>
          <a:p>
            <a:pPr algn="l" eaLnBrk="1" hangingPunct="1">
              <a:spcBef>
                <a:spcPct val="20000"/>
              </a:spcBef>
              <a:buClr>
                <a:schemeClr val="tx2"/>
              </a:buClr>
              <a:buSzPct val="70000"/>
              <a:buFont typeface="Wingdings" charset="0"/>
              <a:buNone/>
            </a:pPr>
            <a:r>
              <a:rPr lang="zh-CN" altLang="en-US" sz="6600" dirty="0">
                <a:solidFill>
                  <a:srgbClr val="FFFFFF"/>
                </a:solidFill>
                <a:effectLst>
                  <a:glow rad="292100">
                    <a:srgbClr val="000000">
                      <a:alpha val="90000"/>
                    </a:srgbClr>
                  </a:glow>
                </a:effectLst>
                <a:latin typeface="黑体"/>
                <a:ea typeface="黑体"/>
                <a:cs typeface="黑体"/>
              </a:rPr>
              <a:t>中心意思</a:t>
            </a:r>
            <a:r>
              <a:rPr lang="en-US" altLang="ja-JP" sz="6600" dirty="0">
                <a:solidFill>
                  <a:srgbClr val="FFFFFF"/>
                </a:solidFill>
                <a:effectLst>
                  <a:glow rad="292100">
                    <a:srgbClr val="000000">
                      <a:alpha val="90000"/>
                    </a:srgbClr>
                  </a:glow>
                </a:effectLst>
                <a:latin typeface="+mn-lt"/>
                <a:ea typeface="+mn-ea"/>
                <a:cs typeface="+mn-cs"/>
              </a:rPr>
              <a:t>:</a:t>
            </a:r>
            <a:endParaRPr lang="en-US" altLang="zh-CN" sz="6600" dirty="0">
              <a:solidFill>
                <a:srgbClr val="FFFFFF"/>
              </a:solidFill>
              <a:effectLst>
                <a:glow rad="292100">
                  <a:srgbClr val="000000">
                    <a:alpha val="90000"/>
                  </a:srgbClr>
                </a:glow>
              </a:effectLst>
              <a:latin typeface="+mn-lt"/>
              <a:ea typeface="+mn-ea"/>
              <a:cs typeface="+mn-cs"/>
            </a:endParaRPr>
          </a:p>
        </p:txBody>
      </p:sp>
      <p:sp>
        <p:nvSpPr>
          <p:cNvPr id="1138691" name="Rectangle 3"/>
          <p:cNvSpPr>
            <a:spLocks noGrp="1" noChangeArrowheads="1"/>
          </p:cNvSpPr>
          <p:nvPr>
            <p:ph type="subTitle" idx="1"/>
          </p:nvPr>
        </p:nvSpPr>
        <p:spPr>
          <a:xfrm>
            <a:off x="1219200" y="3429000"/>
            <a:ext cx="6781800" cy="3198813"/>
          </a:xfrm>
          <a:noFill/>
          <a:ln>
            <a:noFill/>
          </a:ln>
        </p:spPr>
        <p:txBody>
          <a:bodyPr vert="horz" wrap="square" lIns="91440" tIns="45720" rIns="91440" bIns="45720" numCol="1" anchor="t" anchorCtr="0" compatLnSpc="1">
            <a:prstTxWarp prst="textNoShape">
              <a:avLst/>
            </a:prstTxWarp>
          </a:bodyPr>
          <a:lstStyle/>
          <a:p>
            <a:pPr eaLnBrk="1" hangingPunct="1"/>
            <a:r>
              <a:rPr lang="zh-CN" altLang="en-US" sz="5400" b="1" dirty="0">
                <a:solidFill>
                  <a:srgbClr val="FFFFFF"/>
                </a:solidFill>
                <a:effectLst>
                  <a:glow rad="292100">
                    <a:srgbClr val="000000">
                      <a:alpha val="90000"/>
                    </a:srgbClr>
                  </a:glow>
                </a:effectLst>
                <a:latin typeface="黑体"/>
                <a:ea typeface="黑体"/>
                <a:cs typeface="黑体"/>
              </a:rPr>
              <a:t>我们必须正确地</a:t>
            </a:r>
            <a:r>
              <a:rPr lang="zh-CN" altLang="en-US" sz="5400" b="1" dirty="0">
                <a:solidFill>
                  <a:srgbClr val="FFFF00"/>
                </a:solidFill>
                <a:effectLst>
                  <a:glow rad="292100">
                    <a:srgbClr val="000000">
                      <a:alpha val="90000"/>
                    </a:srgbClr>
                  </a:glow>
                </a:effectLst>
                <a:latin typeface="黑体"/>
                <a:ea typeface="黑体"/>
                <a:cs typeface="黑体"/>
              </a:rPr>
              <a:t>挽回</a:t>
            </a:r>
            <a:r>
              <a:rPr lang="zh-CN" altLang="en-US" sz="5400" b="1" dirty="0">
                <a:solidFill>
                  <a:srgbClr val="FFFFFF"/>
                </a:solidFill>
                <a:effectLst>
                  <a:glow rad="292100">
                    <a:srgbClr val="000000">
                      <a:alpha val="90000"/>
                    </a:srgbClr>
                  </a:glow>
                </a:effectLst>
                <a:latin typeface="黑体"/>
                <a:ea typeface="黑体"/>
                <a:cs typeface="黑体"/>
              </a:rPr>
              <a:t>犯罪的会友因为我们</a:t>
            </a:r>
            <a:r>
              <a:rPr lang="zh-CN" altLang="en-US" sz="5400" b="1" dirty="0">
                <a:solidFill>
                  <a:srgbClr val="FFFF00"/>
                </a:solidFill>
                <a:effectLst>
                  <a:glow rad="292100">
                    <a:srgbClr val="000000">
                      <a:alpha val="90000"/>
                    </a:srgbClr>
                  </a:glow>
                </a:effectLst>
                <a:latin typeface="黑体"/>
                <a:ea typeface="黑体"/>
                <a:cs typeface="黑体"/>
              </a:rPr>
              <a:t>代表</a:t>
            </a:r>
            <a:r>
              <a:rPr lang="zh-CN" altLang="en-US" sz="5400" b="1" dirty="0">
                <a:solidFill>
                  <a:srgbClr val="FFFFFF"/>
                </a:solidFill>
                <a:effectLst>
                  <a:glow rad="292100">
                    <a:srgbClr val="000000">
                      <a:alpha val="90000"/>
                    </a:srgbClr>
                  </a:glow>
                </a:effectLst>
                <a:latin typeface="黑体"/>
                <a:ea typeface="黑体"/>
                <a:cs typeface="黑体"/>
              </a:rPr>
              <a:t>上帝行动</a:t>
            </a:r>
          </a:p>
        </p:txBody>
      </p:sp>
    </p:spTree>
    <p:extLst>
      <p:ext uri="{BB962C8B-B14F-4D97-AF65-F5344CB8AC3E}">
        <p14:creationId xmlns:p14="http://schemas.microsoft.com/office/powerpoint/2010/main" val="14059950"/>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86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uk-UA"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5:23-24</a:t>
            </a:r>
            <a:endParaRPr lang="en-US" sz="4400" dirty="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8" name="Rectangle 8"/>
          <p:cNvSpPr>
            <a:spLocks noChangeArrowheads="1"/>
          </p:cNvSpPr>
          <p:nvPr/>
        </p:nvSpPr>
        <p:spPr bwMode="auto">
          <a:xfrm>
            <a:off x="2895600" y="3124200"/>
            <a:ext cx="3044552"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en-US" sz="4400" dirty="0">
              <a:solidFill>
                <a:srgbClr val="000000"/>
              </a:solidFill>
              <a:latin typeface="黑体"/>
              <a:ea typeface="黑体"/>
              <a:cs typeface="黑体"/>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en-US" sz="4400" dirty="0">
              <a:solidFill>
                <a:srgbClr val="000000"/>
              </a:solidFill>
              <a:latin typeface="黑体"/>
              <a:ea typeface="黑体"/>
              <a:cs typeface="黑体"/>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en-US" sz="4400" dirty="0">
              <a:solidFill>
                <a:srgbClr val="000000"/>
              </a:solidFill>
              <a:latin typeface="黑体"/>
              <a:ea typeface="黑体"/>
              <a:cs typeface="黑体"/>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罪</a:t>
            </a:r>
            <a:endParaRPr lang="en-US" sz="4400" dirty="0">
              <a:solidFill>
                <a:srgbClr val="000000"/>
              </a:solidFill>
              <a:latin typeface="黑体"/>
              <a:ea typeface="黑体"/>
              <a:cs typeface="黑体"/>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zh-CN" altLang="en-US" sz="4400" b="1" dirty="0">
                <a:solidFill>
                  <a:srgbClr val="FFFFFF"/>
                </a:solidFill>
                <a:effectLst>
                  <a:outerShdw blurRad="38100" dist="38100" dir="2700000" algn="tl">
                    <a:srgbClr val="000000"/>
                  </a:outerShdw>
                </a:effectLst>
                <a:latin typeface="黑体"/>
                <a:ea typeface="黑体"/>
                <a:cs typeface="黑体"/>
              </a:rPr>
              <a:t>马太福音人际关系支柱</a:t>
            </a:r>
            <a:endParaRPr lang="en-US" sz="4400" dirty="0">
              <a:solidFill>
                <a:srgbClr val="000000"/>
              </a:solidFill>
              <a:latin typeface="黑体"/>
              <a:ea typeface="黑体"/>
              <a:cs typeface="黑体"/>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2998043694"/>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黑体"/>
                <a:ea typeface="黑体"/>
                <a:cs typeface="黑体"/>
              </a:rPr>
              <a:t>总原则</a:t>
            </a:r>
            <a:endParaRPr lang="en-US" dirty="0">
              <a:latin typeface="黑体"/>
              <a:ea typeface="黑体"/>
              <a:cs typeface="黑体"/>
            </a:endParaRPr>
          </a:p>
        </p:txBody>
      </p:sp>
      <p:sp>
        <p:nvSpPr>
          <p:cNvPr id="155652" name="Rectangle 4"/>
          <p:cNvSpPr>
            <a:spLocks noChangeArrowheads="1"/>
          </p:cNvSpPr>
          <p:nvPr/>
        </p:nvSpPr>
        <p:spPr bwMode="auto">
          <a:xfrm>
            <a:off x="1043608" y="980728"/>
            <a:ext cx="7020272"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ru-RU" altLang="ja-JP" sz="4400" b="1" dirty="0">
                <a:solidFill>
                  <a:srgbClr val="FFFFFF"/>
                </a:solidFill>
                <a:latin typeface="黑体"/>
                <a:ea typeface="黑体"/>
                <a:cs typeface="黑体"/>
              </a:rPr>
              <a:t>"</a:t>
            </a:r>
            <a:r>
              <a:rPr lang="zh-CN" altLang="en-US" sz="4400" b="1" dirty="0">
                <a:solidFill>
                  <a:srgbClr val="FFFFFF"/>
                </a:solidFill>
                <a:latin typeface="黑体"/>
                <a:ea typeface="黑体"/>
                <a:cs typeface="黑体"/>
              </a:rPr>
              <a:t>可能的话，总要尽你们的所能与人和睦</a:t>
            </a:r>
            <a:r>
              <a:rPr lang="ru-RU" altLang="ja-JP" sz="4400" b="1" dirty="0">
                <a:solidFill>
                  <a:srgbClr val="FFFFFF"/>
                </a:solidFill>
                <a:latin typeface="黑体"/>
                <a:ea typeface="黑体"/>
                <a:cs typeface="黑体"/>
              </a:rPr>
              <a:t>"</a:t>
            </a:r>
            <a:br>
              <a:rPr lang="en-US" altLang="ja-JP" sz="4400" b="1" dirty="0">
                <a:solidFill>
                  <a:srgbClr val="FFFFFF"/>
                </a:solidFill>
                <a:latin typeface="黑体"/>
                <a:ea typeface="黑体"/>
                <a:cs typeface="黑体"/>
              </a:rPr>
            </a:br>
            <a:r>
              <a:rPr lang="zh-CN" altLang="en-US" sz="4000" b="1" i="1" dirty="0">
                <a:solidFill>
                  <a:srgbClr val="FFFFFF"/>
                </a:solidFill>
                <a:latin typeface="黑体"/>
                <a:ea typeface="黑体"/>
                <a:cs typeface="黑体"/>
              </a:rPr>
              <a:t>罗马书</a:t>
            </a:r>
            <a:r>
              <a:rPr lang="en-US" altLang="ja-JP" sz="4000" b="1" i="1" dirty="0">
                <a:solidFill>
                  <a:srgbClr val="FFFFFF"/>
                </a:solidFill>
                <a:latin typeface="黑体"/>
                <a:ea typeface="黑体"/>
                <a:cs typeface="黑体"/>
              </a:rPr>
              <a:t> 12:18</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3143144163"/>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你</a:t>
            </a:r>
            <a:r>
              <a:rPr lang="en-US" altLang="ja-JP" sz="4400" b="1">
                <a:solidFill>
                  <a:srgbClr val="FFFFFF"/>
                </a:solidFill>
                <a:latin typeface="SimHei" charset="0"/>
                <a:ea typeface="MS PGothic" charset="0"/>
                <a:cs typeface="Arial" charset="0"/>
              </a:rPr>
              <a:t>!</a:t>
            </a:r>
            <a:endParaRPr lang="en-US" altLang="zh-CN" sz="4400">
              <a:solidFill>
                <a:srgbClr val="FFFFFF"/>
              </a:solidFill>
              <a:latin typeface="SimHei" charset="0"/>
              <a:ea typeface="MS PGothic" charset="0"/>
              <a:cs typeface="Arial" charset="0"/>
            </a:endParaRPr>
          </a:p>
        </p:txBody>
      </p:sp>
      <p:sp>
        <p:nvSpPr>
          <p:cNvPr id="18"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zh-CN" altLang="en-US" sz="4000" b="1" dirty="0">
                <a:solidFill>
                  <a:srgbClr val="FFFFFF"/>
                </a:solidFill>
                <a:cs typeface="Arial" charset="0"/>
              </a:rPr>
              <a:t>总原则</a:t>
            </a:r>
            <a:r>
              <a:rPr lang="en-US" sz="4000" b="1" dirty="0">
                <a:solidFill>
                  <a:srgbClr val="FFFFFF"/>
                </a:solidFill>
                <a:cs typeface="Arial" charset="0"/>
              </a:rPr>
              <a:t>: </a:t>
            </a:r>
            <a:r>
              <a:rPr lang="zh-CN" altLang="en-US" sz="4000" b="1" dirty="0">
                <a:solidFill>
                  <a:srgbClr val="FFFFFF"/>
                </a:solidFill>
                <a:cs typeface="Arial" charset="0"/>
              </a:rPr>
              <a:t>罗马书</a:t>
            </a:r>
            <a:r>
              <a:rPr lang="en-US" sz="4000" b="1" dirty="0">
                <a:solidFill>
                  <a:srgbClr val="FFFFFF"/>
                </a:solidFill>
                <a:cs typeface="Arial" charset="0"/>
              </a:rPr>
              <a:t> 12:18</a:t>
            </a:r>
            <a:endParaRPr lang="en-US" sz="4000" dirty="0">
              <a:solidFill>
                <a:srgbClr val="000000"/>
              </a:solidFill>
              <a:cs typeface="Arial" charset="0"/>
            </a:endParaRPr>
          </a:p>
        </p:txBody>
      </p:sp>
    </p:spTree>
    <p:extLst>
      <p:ext uri="{BB962C8B-B14F-4D97-AF65-F5344CB8AC3E}">
        <p14:creationId xmlns:p14="http://schemas.microsoft.com/office/powerpoint/2010/main" val="2101319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3000"/>
                                        <p:tgtEl>
                                          <p:spTgt spid="18"/>
                                        </p:tgtEl>
                                      </p:cBhvr>
                                    </p:animEffect>
                                    <p:anim calcmode="lin" valueType="num">
                                      <p:cBhvr>
                                        <p:cTn id="23" dur="3000" fill="hold"/>
                                        <p:tgtEl>
                                          <p:spTgt spid="18"/>
                                        </p:tgtEl>
                                        <p:attrNameLst>
                                          <p:attrName>ppt_x</p:attrName>
                                        </p:attrNameLst>
                                      </p:cBhvr>
                                      <p:tavLst>
                                        <p:tav tm="0">
                                          <p:val>
                                            <p:strVal val="#ppt_x"/>
                                          </p:val>
                                        </p:tav>
                                        <p:tav tm="100000">
                                          <p:val>
                                            <p:strVal val="#ppt_x"/>
                                          </p:val>
                                        </p:tav>
                                      </p:tavLst>
                                    </p:anim>
                                    <p:anim calcmode="lin" valueType="num">
                                      <p:cBhvr>
                                        <p:cTn id="24" dur="2700" decel="100000" fill="hold"/>
                                        <p:tgtEl>
                                          <p:spTgt spid="18"/>
                                        </p:tgtEl>
                                        <p:attrNameLst>
                                          <p:attrName>ppt_y</p:attrName>
                                        </p:attrNameLst>
                                      </p:cBhvr>
                                      <p:tavLst>
                                        <p:tav tm="0">
                                          <p:val>
                                            <p:strVal val="#ppt_y+1"/>
                                          </p:val>
                                        </p:tav>
                                        <p:tav tm="100000">
                                          <p:val>
                                            <p:strVal val="#ppt_y-.03"/>
                                          </p:val>
                                        </p:tav>
                                      </p:tavLst>
                                    </p:anim>
                                    <p:anim calcmode="lin" valueType="num">
                                      <p:cBhvr>
                                        <p:cTn id="25" dur="300" accel="100000" fill="hold">
                                          <p:stCondLst>
                                            <p:cond delay="27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034542" y="792163"/>
            <a:ext cx="10178542" cy="3416320"/>
          </a:xfrm>
          <a:prstGeom prst="rect">
            <a:avLst/>
          </a:prstGeom>
          <a:noFill/>
          <a:ln>
            <a:noFill/>
          </a:ln>
          <a:effectLst>
            <a:outerShdw blurRad="63500" dist="38099" dir="2700000" algn="ctr" rotWithShape="0">
              <a:schemeClr val="tx1">
                <a:alpha val="74998"/>
              </a:schemeClr>
            </a:outerShdw>
          </a:effectLst>
        </p:spPr>
        <p:txBody>
          <a:bodyPr wrap="square">
            <a:spAutoFit/>
          </a:bodyPr>
          <a:lstStyle/>
          <a:p>
            <a:pPr algn="ctr">
              <a:defRPr/>
            </a:pPr>
            <a:r>
              <a:rPr lang="zh-CN" altLang="en-US" sz="3600" b="1" dirty="0">
                <a:solidFill>
                  <a:srgbClr val="FFFFFF"/>
                </a:solidFill>
                <a:latin typeface="黑体"/>
                <a:ea typeface="黑体"/>
                <a:cs typeface="黑体"/>
              </a:rPr>
              <a:t>主啊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圣灵啊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愿你爱涌流</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让世界知道</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我们在你的里面合而为一</a:t>
            </a:r>
            <a:endParaRPr lang="en-US" sz="3600" b="1" dirty="0">
              <a:solidFill>
                <a:srgbClr val="FFFFFF"/>
              </a:solidFill>
              <a:latin typeface="黑体"/>
              <a:ea typeface="黑体"/>
              <a:cs typeface="黑体"/>
            </a:endParaRPr>
          </a:p>
        </p:txBody>
      </p:sp>
    </p:spTree>
    <p:extLst>
      <p:ext uri="{BB962C8B-B14F-4D97-AF65-F5344CB8AC3E}">
        <p14:creationId xmlns:p14="http://schemas.microsoft.com/office/powerpoint/2010/main" val="227331396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143734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zh-CN" altLang="en-US" dirty="0">
                <a:latin typeface="黑体"/>
                <a:ea typeface="黑体"/>
                <a:cs typeface="黑体"/>
              </a:rPr>
              <a:t>上帝在对你说什么？</a:t>
            </a:r>
            <a:endParaRPr kumimoji="0" lang="en-US" sz="3600" dirty="0">
              <a:latin typeface="黑体"/>
              <a:ea typeface="黑体"/>
              <a:cs typeface="黑体"/>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b.  </a:t>
            </a:r>
            <a:r>
              <a:rPr lang="zh-CN" altLang="en-US" sz="3200" b="1" dirty="0">
                <a:solidFill>
                  <a:srgbClr val="FFFFFF"/>
                </a:solidFill>
                <a:effectLst>
                  <a:outerShdw blurRad="38100" dist="38100" dir="2700000" algn="tl">
                    <a:srgbClr val="000000"/>
                  </a:outerShdw>
                </a:effectLst>
                <a:latin typeface="黑体"/>
                <a:ea typeface="黑体"/>
                <a:cs typeface="黑体"/>
              </a:rPr>
              <a:t>你自己的生活</a:t>
            </a:r>
            <a:endParaRPr lang="en-US" dirty="0">
              <a:solidFill>
                <a:srgbClr val="BBE0E3"/>
              </a:solidFill>
              <a:effectLst>
                <a:outerShdw blurRad="38100" dist="38100" dir="2700000" algn="tl">
                  <a:srgbClr val="000000"/>
                </a:outerShdw>
              </a:effectLst>
              <a:latin typeface="黑体"/>
              <a:ea typeface="黑体"/>
              <a:cs typeface="黑体"/>
            </a:endParaRPr>
          </a:p>
        </p:txBody>
      </p:sp>
      <p:sp>
        <p:nvSpPr>
          <p:cNvPr id="1154088" name="Text Box 40"/>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c.  </a:t>
            </a:r>
            <a:r>
              <a:rPr lang="zh-CN" altLang="en-US" sz="3200" b="1" dirty="0">
                <a:solidFill>
                  <a:srgbClr val="FFFFFF"/>
                </a:solidFill>
                <a:effectLst>
                  <a:outerShdw blurRad="38100" dist="38100" dir="2700000" algn="tl">
                    <a:srgbClr val="000000"/>
                  </a:outerShdw>
                </a:effectLst>
                <a:latin typeface="黑体"/>
                <a:ea typeface="黑体"/>
                <a:cs typeface="黑体"/>
              </a:rPr>
              <a:t>帮助他人</a:t>
            </a:r>
            <a:endParaRPr lang="en-US" sz="3200" b="1" dirty="0">
              <a:solidFill>
                <a:srgbClr val="FFFFFF"/>
              </a:solidFill>
              <a:effectLst>
                <a:outerShdw blurRad="38100" dist="38100" dir="2700000" algn="tl">
                  <a:srgbClr val="000000"/>
                </a:outerShdw>
              </a:effectLst>
              <a:latin typeface="黑体"/>
              <a:ea typeface="黑体"/>
              <a:cs typeface="黑体"/>
            </a:endParaRPr>
          </a:p>
        </p:txBody>
      </p:sp>
      <p:sp>
        <p:nvSpPr>
          <p:cNvPr id="1154054" name="Text Box 6"/>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a.  </a:t>
            </a:r>
            <a:r>
              <a:rPr lang="zh-CN" altLang="en-US" sz="3200" b="1" dirty="0">
                <a:solidFill>
                  <a:srgbClr val="FFFFFF"/>
                </a:solidFill>
                <a:effectLst>
                  <a:outerShdw blurRad="38100" dist="38100" dir="2700000" algn="tl">
                    <a:srgbClr val="000000"/>
                  </a:outerShdw>
                </a:effectLst>
                <a:latin typeface="黑体"/>
                <a:ea typeface="黑体"/>
                <a:cs typeface="黑体"/>
              </a:rPr>
              <a:t>教会肢体</a:t>
            </a:r>
            <a:endParaRPr lang="en-US" sz="3200" b="1" dirty="0">
              <a:solidFill>
                <a:srgbClr val="FFFFFF"/>
              </a:solidFill>
              <a:effectLst>
                <a:outerShdw blurRad="38100" dist="38100" dir="2700000" algn="tl">
                  <a:srgbClr val="000000"/>
                </a:outerShdw>
              </a:effectLst>
              <a:latin typeface="黑体"/>
              <a:ea typeface="黑体"/>
              <a:cs typeface="黑体"/>
            </a:endParaRPr>
          </a:p>
        </p:txBody>
      </p:sp>
    </p:spTree>
    <p:extLst>
      <p:ext uri="{BB962C8B-B14F-4D97-AF65-F5344CB8AC3E}">
        <p14:creationId xmlns:p14="http://schemas.microsoft.com/office/powerpoint/2010/main" val="90946440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35203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575760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7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017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2271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284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7615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79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411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205412"/>
            <a:ext cx="9144001" cy="2246769"/>
          </a:xfrm>
          <a:prstGeom prst="rect">
            <a:avLst/>
          </a:prstGeom>
        </p:spPr>
        <p:txBody>
          <a:bodyPr wrap="square">
            <a:spAutoFit/>
          </a:bodyPr>
          <a:lstStyle/>
          <a:p>
            <a:pPr lvl="0" algn="ctr" defTabSz="457177" eaLnBrk="1" fontAlgn="auto" hangingPunct="1">
              <a:spcBef>
                <a:spcPts val="0"/>
              </a:spcBef>
              <a:spcAft>
                <a:spcPts val="0"/>
              </a:spcAft>
              <a:defRPr/>
            </a:pP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耶稣来到该撒利亚．腓立比的地区，就问自己的门徒：“人说人子是谁？”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14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他们回答：“有人说是施洗的约翰，有人说是以利亚，也有人说是耶利米，或是先知里的一位。” </a:t>
            </a:r>
            <a:b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b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15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他问他们：“你们说我是谁？”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16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西门．彼得回答：“你是基督，是永生 神的儿子。”</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algn="ctr" defTabSz="457177" eaLnBrk="1" fontAlgn="auto" hangingPunct="1">
              <a:spcBef>
                <a:spcPts val="0"/>
              </a:spcBef>
              <a:spcAft>
                <a:spcPts val="0"/>
              </a:spcAft>
              <a:defRPr/>
            </a:pPr>
            <a:r>
              <a:rPr lang="ko-KR" altLang="en-US" sz="2800" b="1" dirty="0" err="1">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马太</a:t>
            </a: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a:t>
            </a:r>
            <a:r>
              <a:rPr lang="en-SG" sz="20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CNV</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2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354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30379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4849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152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705622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2901241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535333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758816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a:t>
            </a:r>
            <a:r>
              <a:rPr lang="zh-CN" altLang="en-US" b="1" dirty="0">
                <a:solidFill>
                  <a:srgbClr val="FFFFFF"/>
                </a:solidFill>
                <a:latin typeface="楷体" pitchFamily="49" charset="-122"/>
                <a:ea typeface="楷体" pitchFamily="49" charset="-122"/>
              </a:rPr>
              <a:t>将有新的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徒将福音遍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134150" name="Text Box 6"/>
          <p:cNvSpPr txBox="1">
            <a:spLocks noChangeArrowheads="1"/>
          </p:cNvSpPr>
          <p:nvPr/>
        </p:nvSpPr>
        <p:spPr bwMode="auto">
          <a:xfrm>
            <a:off x="-36513" y="4821138"/>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VI. (21–27</a:t>
            </a:r>
            <a:r>
              <a:rPr lang="zh-TW" altLang="en-US" b="1" dirty="0">
                <a:solidFill>
                  <a:srgbClr val="FFFFFF"/>
                </a:solidFill>
                <a:latin typeface="楷体" pitchFamily="49" charset="-122"/>
                <a:ea typeface="楷体" pitchFamily="49" charset="-122"/>
              </a:rPr>
              <a:t>章</a:t>
            </a:r>
            <a:r>
              <a:rPr lang="en-US" altLang="zh-CN" b="1" dirty="0">
                <a:solidFill>
                  <a:srgbClr val="FFFFFF"/>
                </a:solidFill>
                <a:latin typeface="楷体" pitchFamily="49" charset="-122"/>
                <a:ea typeface="楷体" pitchFamily="49" charset="-122"/>
              </a:rPr>
              <a:t>) 耶</a:t>
            </a:r>
            <a:r>
              <a:rPr lang="zh-TW" altLang="en-US" b="1" dirty="0">
                <a:solidFill>
                  <a:srgbClr val="FFFFFF"/>
                </a:solidFill>
                <a:latin typeface="楷体" pitchFamily="49" charset="-122"/>
                <a:ea typeface="楷体" pitchFamily="49" charset="-122"/>
              </a:rPr>
              <a:t>除穌</a:t>
            </a:r>
            <a:r>
              <a:rPr lang="zh-CN" altLang="en-US" b="1" dirty="0">
                <a:solidFill>
                  <a:srgbClr val="FFFFFF"/>
                </a:solidFill>
                <a:latin typeface="楷体" pitchFamily="49" charset="-122"/>
                <a:ea typeface="楷体" pitchFamily="49" charset="-122"/>
              </a:rPr>
              <a:t>降世，被拒绝</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以色列君王，</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代死被钉在十架上。而祂的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度延</a:t>
            </a:r>
            <a:r>
              <a:rPr lang="zh-TW" altLang="en-US" b="1" dirty="0">
                <a:solidFill>
                  <a:srgbClr val="FFFFFF"/>
                </a:solidFill>
                <a:latin typeface="楷体" pitchFamily="49" charset="-122"/>
                <a:ea typeface="楷体" pitchFamily="49" charset="-122"/>
              </a:rPr>
              <a:t>後</a:t>
            </a:r>
            <a:r>
              <a:rPr lang="zh-CN" altLang="en-US" b="1" dirty="0">
                <a:solidFill>
                  <a:srgbClr val="FFFFFF"/>
                </a:solidFill>
                <a:latin typeface="楷体" pitchFamily="49" charset="-122"/>
                <a:ea typeface="楷体" pitchFamily="49" charset="-122"/>
              </a:rPr>
              <a:t>是</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了</a:t>
            </a:r>
            <a:r>
              <a:rPr lang="zh-TW" altLang="en-US" b="1" dirty="0">
                <a:solidFill>
                  <a:srgbClr val="FFFFFF"/>
                </a:solidFill>
                <a:latin typeface="楷体" pitchFamily="49" charset="-122"/>
                <a:ea typeface="楷体" pitchFamily="49" charset="-122"/>
              </a:rPr>
              <a:t>讓</a:t>
            </a:r>
            <a:r>
              <a:rPr lang="zh-CN" altLang="en-US" b="1" dirty="0">
                <a:solidFill>
                  <a:srgbClr val="FFFFFF"/>
                </a:solidFill>
                <a:latin typeface="楷体" pitchFamily="49" charset="-122"/>
                <a:ea typeface="楷体" pitchFamily="49" charset="-122"/>
              </a:rPr>
              <a:t>更多人得救。</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539552" y="692696"/>
            <a:ext cx="8229600" cy="725487"/>
          </a:xfrm>
        </p:spPr>
        <p:txBody>
          <a:bodyPr/>
          <a:lstStyle/>
          <a:p>
            <a:pPr algn="l">
              <a:defRPr/>
            </a:pPr>
            <a:r>
              <a:rPr lang="zh-TW" altLang="en-US" sz="2400" b="1" dirty="0">
                <a:solidFill>
                  <a:schemeClr val="bg1"/>
                </a:solidFill>
                <a:cs typeface="Times New Roman" charset="0"/>
              </a:rPr>
              <a:t>                                       </a:t>
            </a:r>
            <a:r>
              <a:rPr lang="en-US" sz="2400" b="1" dirty="0">
                <a:solidFill>
                  <a:schemeClr val="bg1"/>
                </a:solidFill>
                <a:cs typeface="Times New Roman" charset="0"/>
              </a:rPr>
              <a:t> 21–27</a:t>
            </a:r>
            <a:r>
              <a:rPr lang="zh-TW" altLang="en-US" sz="2400" b="1" dirty="0">
                <a:solidFill>
                  <a:schemeClr val="bg1"/>
                </a:solidFill>
                <a:cs typeface="Times New Roman" charset="0"/>
              </a:rPr>
              <a:t> 章</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000000"/>
              </a:solidFill>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15" y="152400"/>
            <a:ext cx="9144001" cy="3108543"/>
          </a:xfrm>
          <a:prstGeom prst="rect">
            <a:avLst/>
          </a:prstGeom>
        </p:spPr>
        <p:txBody>
          <a:bodyPr wrap="square">
            <a:spAutoFit/>
          </a:bodyPr>
          <a:lstStyle/>
          <a:p>
            <a:pPr lvl="0" algn="ctr" defTabSz="457177" eaLnBrk="1" fontAlgn="auto" hangingPunct="1">
              <a:spcBef>
                <a:spcPts val="0"/>
              </a:spcBef>
              <a:spcAft>
                <a:spcPts val="0"/>
              </a:spcAft>
              <a:defRPr/>
            </a:pP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耶稣对他说：“约拿的儿子西门，你是有福的，因为这不是人（“人” 原文作“肉和血”） 指示你的，而是我在天上的父启示你的。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18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我告诉你，你是彼得，我要在这磐石上建立我的教会，死亡的权势（“死亡的权势” 原文作“阴间的门”） 不能胜过他。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19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我要把天国的钥匙给你，你在地上捆绑的，在天上也被捆绑；你在地上释放的，在天上也被释放。”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20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于是耶稣吩咐门徒不可对人说他就是基督。</a:t>
            </a: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algn="ctr" defTabSz="457177" eaLnBrk="1" fontAlgn="auto" hangingPunct="1">
              <a:spcBef>
                <a:spcPts val="0"/>
              </a:spcBef>
              <a:spcAft>
                <a:spcPts val="0"/>
              </a:spcAft>
              <a:defRPr/>
            </a:pPr>
            <a:r>
              <a:rPr lang="ko-KR" altLang="en-US" sz="2800" b="1" dirty="0" err="1">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马太</a:t>
            </a:r>
            <a:r>
              <a:rPr lang="en-SG"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16:13-20</a:t>
            </a:r>
            <a:r>
              <a:rPr lang="en-SG" sz="20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(CNV)</a:t>
            </a:r>
            <a:endParaRPr lang="en-SG"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599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19:28-44</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5" name="Group 14"/>
          <p:cNvGrpSpPr/>
          <p:nvPr/>
        </p:nvGrpSpPr>
        <p:grpSpPr>
          <a:xfrm>
            <a:off x="6302648" y="0"/>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3789617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4157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78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9203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559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5675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2932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8152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4852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956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12679</TotalTime>
  <Words>10445</Words>
  <Application>Microsoft Macintosh PowerPoint</Application>
  <PresentationFormat>On-screen Show (4:3)</PresentationFormat>
  <Paragraphs>1565</Paragraphs>
  <Slides>341</Slides>
  <Notes>300</Notes>
  <HiddenSlides>17</HiddenSlides>
  <MMClips>0</MMClips>
  <ScaleCrop>false</ScaleCrop>
  <HeadingPairs>
    <vt:vector size="6" baseType="variant">
      <vt:variant>
        <vt:lpstr>Fonts Used</vt:lpstr>
      </vt:variant>
      <vt:variant>
        <vt:i4>27</vt:i4>
      </vt:variant>
      <vt:variant>
        <vt:lpstr>Theme</vt:lpstr>
      </vt:variant>
      <vt:variant>
        <vt:i4>87</vt:i4>
      </vt:variant>
      <vt:variant>
        <vt:lpstr>Slide Titles</vt:lpstr>
      </vt:variant>
      <vt:variant>
        <vt:i4>341</vt:i4>
      </vt:variant>
    </vt:vector>
  </HeadingPairs>
  <TitlesOfParts>
    <vt:vector size="455" baseType="lpstr">
      <vt:lpstr>KaiTi</vt:lpstr>
      <vt:lpstr>ＭＳ Ｐゴシック</vt:lpstr>
      <vt:lpstr>NSimSun</vt:lpstr>
      <vt:lpstr>Segoe UI</vt:lpstr>
      <vt:lpstr>SimHei</vt:lpstr>
      <vt:lpstr>SimHei</vt:lpstr>
      <vt:lpstr>SimSun</vt:lpstr>
      <vt:lpstr>楷体</vt:lpstr>
      <vt:lpstr>Arial</vt:lpstr>
      <vt:lpstr>Arial Black</vt:lpstr>
      <vt:lpstr>Avenir Black</vt:lpstr>
      <vt:lpstr>Calibri</vt:lpstr>
      <vt:lpstr>Capitals</vt:lpstr>
      <vt:lpstr>Chalkboard</vt:lpstr>
      <vt:lpstr>Comic Sans MS</vt:lpstr>
      <vt:lpstr>Copperplate Gothic Light</vt:lpstr>
      <vt:lpstr>Garamond</vt:lpstr>
      <vt:lpstr>Helvetica</vt:lpstr>
      <vt:lpstr>Lucida Sans Unicode</vt:lpstr>
      <vt:lpstr>Monotype Sorts</vt:lpstr>
      <vt:lpstr>Papyrus</vt:lpstr>
      <vt:lpstr>Tahoma</vt:lpstr>
      <vt:lpstr>Times</vt:lpstr>
      <vt:lpstr>Times New Roman</vt:lpstr>
      <vt:lpstr>Trebuchet MS</vt:lpstr>
      <vt:lpstr>Verdana</vt:lpstr>
      <vt:lpstr>Wingdings</vt:lpstr>
      <vt:lpstr>1_Default Design</vt:lpstr>
      <vt:lpstr>untitled 3</vt:lpstr>
      <vt:lpstr>2_Default Design</vt:lpstr>
      <vt:lpstr>5_Blank Presentation</vt:lpstr>
      <vt:lpstr>17_Default Design</vt:lpstr>
      <vt:lpstr>18_Default Design</vt:lpstr>
      <vt:lpstr>19_Default Design</vt:lpstr>
      <vt:lpstr>23_Default Design</vt:lpstr>
      <vt:lpstr>7_Blank Presentation</vt:lpstr>
      <vt:lpstr>8_Blank Presentation</vt:lpstr>
      <vt:lpstr>30_Default Design</vt:lpstr>
      <vt:lpstr>9_Blank Presentation</vt:lpstr>
      <vt:lpstr>11_Default Design</vt:lpstr>
      <vt:lpstr>5_Pulse</vt:lpstr>
      <vt:lpstr>Justice</vt:lpstr>
      <vt:lpstr>Default Design</vt:lpstr>
      <vt:lpstr>11_Office Theme</vt:lpstr>
      <vt:lpstr>1_Office Theme</vt:lpstr>
      <vt:lpstr>49_Blank Presentation</vt:lpstr>
      <vt:lpstr>2_Office Theme</vt:lpstr>
      <vt:lpstr>Blank Presentation</vt:lpstr>
      <vt:lpstr>Northern Lights</vt:lpstr>
      <vt:lpstr>11_Blank Presentation</vt:lpstr>
      <vt:lpstr>Ribbons</vt:lpstr>
      <vt:lpstr>5_Office Theme</vt:lpstr>
      <vt:lpstr>16_Default Design</vt:lpstr>
      <vt:lpstr>3_Default Design</vt:lpstr>
      <vt:lpstr>46_Blank Presentation</vt:lpstr>
      <vt:lpstr>8_Office Theme</vt:lpstr>
      <vt:lpstr>9_Default Design</vt:lpstr>
      <vt:lpstr>6_Orbit</vt:lpstr>
      <vt:lpstr>33_Default Design</vt:lpstr>
      <vt:lpstr>21_Default Design</vt:lpstr>
      <vt:lpstr>Mountain</vt:lpstr>
      <vt:lpstr>6_Office Theme</vt:lpstr>
      <vt:lpstr>7_Office Theme</vt:lpstr>
      <vt:lpstr>9_Office Theme</vt:lpstr>
      <vt:lpstr>50_Blank Presentation</vt:lpstr>
      <vt:lpstr>1_Blank Presentation</vt:lpstr>
      <vt:lpstr>2_Blank Presentation</vt:lpstr>
      <vt:lpstr>3_Blank Presentation</vt:lpstr>
      <vt:lpstr>4_Blank Presentation</vt:lpstr>
      <vt:lpstr>6_Blank Presentation</vt:lpstr>
      <vt:lpstr>12_Blank Presentation</vt:lpstr>
      <vt:lpstr>13_Blank Presentation</vt:lpstr>
      <vt:lpstr>14_Blank Presentation</vt:lpstr>
      <vt:lpstr>15_Blank Presentation</vt:lpstr>
      <vt:lpstr>16_Blank Presentation</vt:lpstr>
      <vt:lpstr>19_Blank Presentation</vt:lpstr>
      <vt:lpstr>Orbit</vt:lpstr>
      <vt:lpstr>1_Beam</vt:lpstr>
      <vt:lpstr>Pulse</vt:lpstr>
      <vt:lpstr>4_Default Design</vt:lpstr>
      <vt:lpstr>5_Default Design</vt:lpstr>
      <vt:lpstr>3_Pulse</vt:lpstr>
      <vt:lpstr>1_Skyline</vt:lpstr>
      <vt:lpstr>1_Kimono</vt:lpstr>
      <vt:lpstr>6_Default Design</vt:lpstr>
      <vt:lpstr>7_Default Design</vt:lpstr>
      <vt:lpstr>1_Pulse</vt:lpstr>
      <vt:lpstr>2_Schmooze</vt:lpstr>
      <vt:lpstr>1_Alchemy</vt:lpstr>
      <vt:lpstr>2_Blends</vt:lpstr>
      <vt:lpstr>3_Schmooze</vt:lpstr>
      <vt:lpstr>20_Blank Presentation</vt:lpstr>
      <vt:lpstr>1_Orbit</vt:lpstr>
      <vt:lpstr>21_Blank Presentation</vt:lpstr>
      <vt:lpstr>2_Expedition</vt:lpstr>
      <vt:lpstr>1_Justice</vt:lpstr>
      <vt:lpstr>3_Expedition</vt:lpstr>
      <vt:lpstr>1_Network</vt:lpstr>
      <vt:lpstr>8_Default Design</vt:lpstr>
      <vt:lpstr>1_Schmooze</vt:lpstr>
      <vt:lpstr>2_Glare</vt:lpstr>
      <vt:lpstr>10_Default Design</vt:lpstr>
      <vt:lpstr>3_Office Theme</vt:lpstr>
      <vt:lpstr>12_Office Theme</vt:lpstr>
      <vt:lpstr>13_Office Theme</vt:lpstr>
      <vt:lpstr>14_Office Theme</vt:lpstr>
      <vt:lpstr>12_Default Design</vt:lpstr>
      <vt:lpstr>4_Schmooze</vt:lpstr>
      <vt:lpstr>51_Blank Presentation</vt:lpstr>
      <vt:lpstr>13_Default Design</vt:lpstr>
      <vt:lpstr>10_Office Theme</vt:lpstr>
      <vt:lpstr>27_Default Design</vt:lpstr>
      <vt:lpstr>2_Slit</vt:lpstr>
      <vt:lpstr>14_Default Design</vt:lpstr>
      <vt:lpstr>马太 15–28</vt:lpstr>
      <vt:lpstr>为何服事耶稣？</vt:lpstr>
      <vt:lpstr>惊人的名字</vt:lpstr>
      <vt:lpstr>惊人的名字</vt:lpstr>
      <vt:lpstr>惊人的名字</vt:lpstr>
      <vt:lpstr>Slides on  马太 15</vt:lpstr>
      <vt:lpstr>Slides on  马太 16</vt:lpstr>
      <vt:lpstr>PowerPoint Presentation</vt:lpstr>
      <vt:lpstr>PowerPoint Presentation</vt:lpstr>
      <vt:lpstr>16:13–20:34 </vt:lpstr>
      <vt:lpstr>Slides on  马太 17</vt:lpstr>
      <vt:lpstr>Slides on  马太 18</vt:lpstr>
      <vt:lpstr>如何修复关系</vt:lpstr>
      <vt:lpstr>I. (15-17) 教会正确的与犯罪的信徒徒重建关系的方法是尽量不公开。</vt:lpstr>
      <vt:lpstr>II. (18-20) 教会有权柄恢复信徒或选择逐出犯罪的信徒的原因是实行上帝的权柄。</vt:lpstr>
      <vt:lpstr>释经思想:教会应该恢复或将犯罪信徒逐出教会的原因是实行上帝的权柄。</vt:lpstr>
      <vt:lpstr>十字路团(1981-83)</vt:lpstr>
      <vt:lpstr>中国， 1981</vt:lpstr>
      <vt:lpstr>十字路事工</vt:lpstr>
      <vt:lpstr>Black</vt:lpstr>
      <vt:lpstr>Relational Pillars</vt:lpstr>
      <vt:lpstr>恋爱, 1982</vt:lpstr>
      <vt:lpstr>Susan Kay Griffith</vt:lpstr>
      <vt:lpstr>Matthew's Relational Pillars</vt:lpstr>
      <vt:lpstr>马太福音 5:23-24</vt:lpstr>
      <vt:lpstr>马太福音 5:23-24</vt:lpstr>
      <vt:lpstr>主餐</vt:lpstr>
      <vt:lpstr>Matthew's Relational Pillars</vt:lpstr>
      <vt:lpstr>如何正确地挽回犯罪的基督徒?</vt:lpstr>
      <vt:lpstr>其他关系</vt:lpstr>
      <vt:lpstr>Black</vt:lpstr>
      <vt:lpstr>马太福音第18节</vt:lpstr>
      <vt:lpstr>马太福音18:15-20</vt:lpstr>
      <vt:lpstr>The Point of Verses 15-17</vt:lpstr>
      <vt:lpstr>PowerPoint Presentation</vt:lpstr>
      <vt:lpstr>Restore People in Sin</vt:lpstr>
      <vt:lpstr>神挽回的 四个步骤：</vt:lpstr>
      <vt:lpstr>挽回的第一步： 你亲自向他说</vt:lpstr>
      <vt:lpstr>Matthew's Relational Pillars</vt:lpstr>
      <vt:lpstr>Matthew's Relational Pillars</vt:lpstr>
      <vt:lpstr>亲自去</vt:lpstr>
      <vt:lpstr>1996</vt:lpstr>
      <vt:lpstr>兄弟们…</vt:lpstr>
      <vt:lpstr>为何不面对面交锋?</vt:lpstr>
      <vt:lpstr>挽回的第一步： 你亲自向他说</vt:lpstr>
      <vt:lpstr>挽回的第二步： 带一两个人同去</vt:lpstr>
      <vt:lpstr>第二步骤的问题</vt:lpstr>
      <vt:lpstr>申命记 19:15</vt:lpstr>
      <vt:lpstr>挽回的第三步： 告知教会全体</vt:lpstr>
      <vt:lpstr>为什么要告知教会全体？</vt:lpstr>
      <vt:lpstr>挽回的第四步： 看他作外邦人</vt:lpstr>
      <vt:lpstr>Sins Worthy of Discipline</vt:lpstr>
      <vt:lpstr>Sins Worthy of Discipline</vt:lpstr>
      <vt:lpstr>The Point of Verses 15-17</vt:lpstr>
      <vt:lpstr>神挽回的 四个步骤：</vt:lpstr>
      <vt:lpstr>第二个问题的答案在第18-20节： 为何要正确地挽回犯罪跌倒的基督徒？</vt:lpstr>
      <vt:lpstr>第18-20节的重点：</vt:lpstr>
      <vt:lpstr>为何要执行处分?   当我们尝试挽回…</vt:lpstr>
      <vt:lpstr>A Better Translation…</vt:lpstr>
      <vt:lpstr>马太18:19</vt:lpstr>
      <vt:lpstr>诗篇  82:1,6  (给以色列的统治者／神明) </vt:lpstr>
      <vt:lpstr>为何要执行处分?   当我们尝试挽回…</vt:lpstr>
      <vt:lpstr>太18:20</vt:lpstr>
      <vt:lpstr>我们为何要合宜地挽回犯了罪的基督徒呢？</vt:lpstr>
      <vt:lpstr>中心意思:</vt:lpstr>
      <vt:lpstr>Matthew's Relational Pillars</vt:lpstr>
      <vt:lpstr>总原则</vt:lpstr>
      <vt:lpstr>Matthew's Relational Pillars</vt:lpstr>
      <vt:lpstr>Make us one 3/3</vt:lpstr>
      <vt:lpstr>上帝在对你说什么？</vt:lpstr>
      <vt:lpstr>Slides on  马太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授权使用</vt:lpstr>
      <vt:lpstr>一个字面， 政治王国</vt:lpstr>
      <vt:lpstr>Slides on  马太 20</vt:lpstr>
      <vt:lpstr>Slides on  马太 21</vt:lpstr>
      <vt:lpstr>                                        21–27 章</vt:lpstr>
      <vt:lpstr>耶穌傳道時期的 耶路撒冷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Palm Sunday</vt:lpstr>
      <vt:lpstr>Palm Sunday</vt:lpstr>
      <vt:lpstr>从圣枝到十架</vt:lpstr>
      <vt:lpstr>凯旋进圣城</vt:lpstr>
      <vt:lpstr>凯旋进圣城</vt:lpstr>
      <vt:lpstr>Triumphant Entry</vt:lpstr>
      <vt:lpstr>从圣枝到双掌</vt:lpstr>
      <vt:lpstr>耶稣受难日为何是美好的？</vt:lpstr>
      <vt:lpstr>基督的死怎么比 任何牺牲都好？</vt:lpstr>
      <vt:lpstr>Slides on  马太 22</vt:lpstr>
      <vt:lpstr>受难周</vt:lpstr>
      <vt:lpstr>一枚银币</vt:lpstr>
      <vt:lpstr>Slides on  马太 23</vt:lpstr>
      <vt:lpstr>Slides on  马太 24</vt:lpstr>
      <vt:lpstr>門徒: 多麼雄偉的聖殿! (24:1)</vt:lpstr>
      <vt:lpstr>橄欖山的教導(太24–25)</vt:lpstr>
      <vt:lpstr>Dispensational Views on Matthew 24</vt:lpstr>
      <vt:lpstr>Dispensational Views on Matthew 24</vt:lpstr>
      <vt:lpstr>Dispensational Views on Matthew 24</vt:lpstr>
      <vt:lpstr>Dispensational Views on Matthew 24</vt:lpstr>
      <vt:lpstr>MATTHEW 24:14</vt:lpstr>
      <vt:lpstr>Slides on  马太 25</vt:lpstr>
      <vt:lpstr>审判列国 (绵羊与山羊)</vt:lpstr>
      <vt:lpstr>綿羊和山羊不是一樣嗎？</vt:lpstr>
      <vt:lpstr>列國的審判</vt:lpstr>
      <vt:lpstr>活着的外邦人的审判</vt:lpstr>
      <vt:lpstr>活着的外邦人的审判</vt:lpstr>
      <vt:lpstr>橄榄山论语概述</vt:lpstr>
      <vt:lpstr>大綱結語</vt:lpstr>
      <vt:lpstr>Slides on  马太 26</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带有雪花石膏罐子的妇女是抹大拉的马利亜吗？</vt:lpstr>
      <vt:lpstr>约翰福音12章事件</vt:lpstr>
      <vt:lpstr>路 7:36-50 耶稣和那有罪的女人</vt:lpstr>
      <vt:lpstr>耶稣的恩膏 </vt:lpstr>
      <vt:lpstr>耶稣的两个恩膏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Slides on  马太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殿 裏 的 幔 子</vt:lpstr>
      <vt:lpstr>殿 裏 的 幔 子 從 上 到 下 裂 開 為 二 (27:51)</vt:lpstr>
      <vt:lpstr>为何服事耶稣？</vt:lpstr>
      <vt:lpstr>惊人的名字</vt:lpstr>
      <vt:lpstr>惊人的名字</vt:lpstr>
      <vt:lpstr>惊人的名字</vt:lpstr>
      <vt:lpstr>惊人的名字</vt:lpstr>
      <vt:lpstr>Slides on  马太 28</vt:lpstr>
      <vt:lpstr>大綱結語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一个受感的周末</vt:lpstr>
      <vt:lpstr> 賄賂兵丁    (28:12)</vt:lpstr>
      <vt:lpstr>馬太福音28:18-20</vt:lpstr>
      <vt:lpstr>主交给门徒的使命</vt:lpstr>
      <vt:lpstr>主交给门徒的使命</vt:lpstr>
      <vt:lpstr>为何服事耶稣？</vt:lpstr>
      <vt:lpstr>惊人的名字</vt:lpstr>
      <vt:lpstr>惊人的名字</vt:lpstr>
      <vt:lpstr>惊人的名字</vt:lpstr>
      <vt:lpstr>惊人的名字</vt:lpstr>
      <vt:lpstr>马太福音书的主要思想</vt:lpstr>
      <vt:lpstr>惊人的名字</vt:lpstr>
      <vt:lpstr>马太福音书的主要思想</vt:lpstr>
      <vt:lpstr>你现在信任这位君王吗？</vt:lpstr>
      <vt:lpstr>Black</vt:lpstr>
      <vt:lpstr>新约全书讲章 • BibleStudyDownloads.org</vt:lpstr>
      <vt:lpstr>既然耶稣是王，那么信徒 就会与他统治！</vt:lpstr>
      <vt:lpstr>信徒会统治地球 (启示. 5:10). </vt:lpstr>
      <vt:lpstr>启 示 录  20:4-6  简图 </vt:lpstr>
      <vt:lpstr>既然耶稣满足了所有成为 以色列王的条件，代表着我们 会与他统治！</vt:lpstr>
      <vt:lpstr>你会在此站立吗？</vt:lpstr>
      <vt:lpstr>耶稣既是羔羊也是狮子</vt:lpstr>
      <vt:lpstr>“我相信你为我的死。”</vt:lpstr>
      <vt:lpstr>你准备好与他一同统治了吗？</vt:lpstr>
      <vt:lpstr>现在就决定忠诚</vt:lpstr>
      <vt:lpstr>新约全书链接地址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740</cp:revision>
  <dcterms:created xsi:type="dcterms:W3CDTF">2010-12-10T04:50:41Z</dcterms:created>
  <dcterms:modified xsi:type="dcterms:W3CDTF">2020-07-03T03:38:58Z</dcterms:modified>
</cp:coreProperties>
</file>